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61" r:id="rId7"/>
    <p:sldId id="262" r:id="rId8"/>
    <p:sldId id="259" r:id="rId9"/>
    <p:sldId id="260" r:id="rId10"/>
    <p:sldId id="263" r:id="rId11"/>
    <p:sldId id="280" r:id="rId12"/>
    <p:sldId id="264" r:id="rId13"/>
    <p:sldId id="265" r:id="rId14"/>
    <p:sldId id="268" r:id="rId15"/>
    <p:sldId id="269" r:id="rId16"/>
    <p:sldId id="270" r:id="rId17"/>
    <p:sldId id="281" r:id="rId18"/>
    <p:sldId id="271" r:id="rId19"/>
    <p:sldId id="272" r:id="rId20"/>
    <p:sldId id="273" r:id="rId21"/>
    <p:sldId id="274" r:id="rId22"/>
    <p:sldId id="282" r:id="rId23"/>
    <p:sldId id="275" r:id="rId24"/>
    <p:sldId id="277" r:id="rId25"/>
    <p:sldId id="278" r:id="rId26"/>
    <p:sldId id="279" r:id="rId27"/>
    <p:sldId id="283" r:id="rId28"/>
  </p:sldIdLst>
  <p:sldSz cx="9001125" cy="5039995"/>
  <p:notesSz cx="6858000" cy="9144000"/>
  <p:custDataLst>
    <p:tags r:id="rId32"/>
  </p:custDataLst>
  <p:defaultTextStyle>
    <a:defPPr>
      <a:defRPr lang="zh-CN"/>
    </a:defPPr>
    <a:lvl1pPr marL="0" algn="l" defTabSz="802005" rtl="0" eaLnBrk="1" latinLnBrk="0" hangingPunct="1">
      <a:defRPr sz="1600" kern="1200">
        <a:solidFill>
          <a:schemeClr val="tx1"/>
        </a:solidFill>
        <a:latin typeface="+mn-lt"/>
        <a:ea typeface="+mn-ea"/>
        <a:cs typeface="+mn-cs"/>
      </a:defRPr>
    </a:lvl1pPr>
    <a:lvl2pPr marL="401320" algn="l" defTabSz="802005" rtl="0" eaLnBrk="1" latinLnBrk="0" hangingPunct="1">
      <a:defRPr sz="1600" kern="1200">
        <a:solidFill>
          <a:schemeClr val="tx1"/>
        </a:solidFill>
        <a:latin typeface="+mn-lt"/>
        <a:ea typeface="+mn-ea"/>
        <a:cs typeface="+mn-cs"/>
      </a:defRPr>
    </a:lvl2pPr>
    <a:lvl3pPr marL="802005" algn="l" defTabSz="802005" rtl="0" eaLnBrk="1" latinLnBrk="0" hangingPunct="1">
      <a:defRPr sz="1600" kern="1200">
        <a:solidFill>
          <a:schemeClr val="tx1"/>
        </a:solidFill>
        <a:latin typeface="+mn-lt"/>
        <a:ea typeface="+mn-ea"/>
        <a:cs typeface="+mn-cs"/>
      </a:defRPr>
    </a:lvl3pPr>
    <a:lvl4pPr marL="1203325" algn="l" defTabSz="802005" rtl="0" eaLnBrk="1" latinLnBrk="0" hangingPunct="1">
      <a:defRPr sz="1600" kern="1200">
        <a:solidFill>
          <a:schemeClr val="tx1"/>
        </a:solidFill>
        <a:latin typeface="+mn-lt"/>
        <a:ea typeface="+mn-ea"/>
        <a:cs typeface="+mn-cs"/>
      </a:defRPr>
    </a:lvl4pPr>
    <a:lvl5pPr marL="1604645" algn="l" defTabSz="802005" rtl="0" eaLnBrk="1" latinLnBrk="0" hangingPunct="1">
      <a:defRPr sz="1600" kern="1200">
        <a:solidFill>
          <a:schemeClr val="tx1"/>
        </a:solidFill>
        <a:latin typeface="+mn-lt"/>
        <a:ea typeface="+mn-ea"/>
        <a:cs typeface="+mn-cs"/>
      </a:defRPr>
    </a:lvl5pPr>
    <a:lvl6pPr marL="2005965" algn="l" defTabSz="802005" rtl="0" eaLnBrk="1" latinLnBrk="0" hangingPunct="1">
      <a:defRPr sz="1600" kern="1200">
        <a:solidFill>
          <a:schemeClr val="tx1"/>
        </a:solidFill>
        <a:latin typeface="+mn-lt"/>
        <a:ea typeface="+mn-ea"/>
        <a:cs typeface="+mn-cs"/>
      </a:defRPr>
    </a:lvl6pPr>
    <a:lvl7pPr marL="2406650" algn="l" defTabSz="802005" rtl="0" eaLnBrk="1" latinLnBrk="0" hangingPunct="1">
      <a:defRPr sz="1600" kern="1200">
        <a:solidFill>
          <a:schemeClr val="tx1"/>
        </a:solidFill>
        <a:latin typeface="+mn-lt"/>
        <a:ea typeface="+mn-ea"/>
        <a:cs typeface="+mn-cs"/>
      </a:defRPr>
    </a:lvl7pPr>
    <a:lvl8pPr marL="2807970" algn="l" defTabSz="802005" rtl="0" eaLnBrk="1" latinLnBrk="0" hangingPunct="1">
      <a:defRPr sz="1600" kern="1200">
        <a:solidFill>
          <a:schemeClr val="tx1"/>
        </a:solidFill>
        <a:latin typeface="+mn-lt"/>
        <a:ea typeface="+mn-ea"/>
        <a:cs typeface="+mn-cs"/>
      </a:defRPr>
    </a:lvl8pPr>
    <a:lvl9pPr marL="3209290" algn="l" defTabSz="802005"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29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5" autoAdjust="0"/>
    <p:restoredTop sz="94660"/>
  </p:normalViewPr>
  <p:slideViewPr>
    <p:cSldViewPr>
      <p:cViewPr>
        <p:scale>
          <a:sx n="100" d="100"/>
          <a:sy n="100" d="100"/>
        </p:scale>
        <p:origin x="2970" y="2172"/>
      </p:cViewPr>
      <p:guideLst>
        <p:guide orient="horz" pos="1588"/>
        <p:guide pos="283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2" Type="http://schemas.openxmlformats.org/officeDocument/2006/relationships/tags" Target="tags/tag5.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列2</c:v>
                </c:pt>
              </c:strCache>
            </c:strRef>
          </c:tx>
          <c:spPr>
            <a:solidFill>
              <a:schemeClr val="bg1">
                <a:lumMod val="85000"/>
              </a:schemeClr>
            </a:solidFill>
          </c:spPr>
          <c:explosion val="0"/>
          <c:dPt>
            <c:idx val="0"/>
            <c:bubble3D val="0"/>
            <c:spPr>
              <a:solidFill>
                <a:schemeClr val="tx1">
                  <a:lumMod val="85000"/>
                  <a:lumOff val="15000"/>
                </a:schemeClr>
              </a:solidFill>
              <a:ln w="19050">
                <a:solidFill>
                  <a:schemeClr val="lt1"/>
                </a:solidFill>
              </a:ln>
              <a:effectLst/>
            </c:spPr>
          </c:dPt>
          <c:dPt>
            <c:idx val="1"/>
            <c:bubble3D val="0"/>
            <c:spPr>
              <a:solidFill>
                <a:schemeClr val="bg1">
                  <a:lumMod val="85000"/>
                </a:schemeClr>
              </a:solidFill>
              <a:ln w="19050">
                <a:solidFill>
                  <a:schemeClr val="lt1"/>
                </a:solidFill>
              </a:ln>
              <a:effectLst/>
            </c:spPr>
          </c:dPt>
          <c:dLbls>
            <c:delete val="1"/>
          </c:dLbls>
          <c:cat>
            <c:strRef>
              <c:f>Sheet1!$A$2:$A$3</c:f>
              <c:strCache>
                <c:ptCount val="2"/>
                <c:pt idx="0">
                  <c:v>A</c:v>
                </c:pt>
                <c:pt idx="1">
                  <c:v>第二季度</c:v>
                </c:pt>
              </c:strCache>
            </c:strRef>
          </c:cat>
          <c:val>
            <c:numRef>
              <c:f>Sheet1!$B$2:$B$3</c:f>
              <c:numCache>
                <c:formatCode>General</c:formatCode>
                <c:ptCount val="2"/>
                <c:pt idx="0">
                  <c:v>25</c:v>
                </c:pt>
                <c:pt idx="1">
                  <c:v>75</c:v>
                </c:pt>
              </c:numCache>
            </c:numRef>
          </c:val>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列2</c:v>
                </c:pt>
              </c:strCache>
            </c:strRef>
          </c:tx>
          <c:spPr>
            <a:solidFill>
              <a:schemeClr val="bg1">
                <a:lumMod val="85000"/>
              </a:schemeClr>
            </a:solidFill>
          </c:spPr>
          <c:explosion val="0"/>
          <c:dPt>
            <c:idx val="0"/>
            <c:bubble3D val="0"/>
            <c:spPr>
              <a:solidFill>
                <a:schemeClr val="tx1">
                  <a:lumMod val="85000"/>
                  <a:lumOff val="15000"/>
                </a:schemeClr>
              </a:solidFill>
              <a:ln w="19050">
                <a:solidFill>
                  <a:schemeClr val="lt1"/>
                </a:solidFill>
              </a:ln>
              <a:effectLst/>
            </c:spPr>
          </c:dPt>
          <c:dPt>
            <c:idx val="1"/>
            <c:bubble3D val="0"/>
            <c:spPr>
              <a:solidFill>
                <a:schemeClr val="bg1">
                  <a:lumMod val="85000"/>
                </a:schemeClr>
              </a:solidFill>
              <a:ln w="19050">
                <a:solidFill>
                  <a:schemeClr val="lt1"/>
                </a:solidFill>
              </a:ln>
              <a:effectLst/>
            </c:spPr>
          </c:dPt>
          <c:dLbls>
            <c:delete val="1"/>
          </c:dLbls>
          <c:cat>
            <c:strRef>
              <c:f>Sheet1!$A$2:$A$3</c:f>
              <c:strCache>
                <c:ptCount val="2"/>
                <c:pt idx="0">
                  <c:v>A</c:v>
                </c:pt>
                <c:pt idx="1">
                  <c:v>B</c:v>
                </c:pt>
              </c:strCache>
            </c:strRef>
          </c:cat>
          <c:val>
            <c:numRef>
              <c:f>Sheet1!$B$2:$B$3</c:f>
              <c:numCache>
                <c:formatCode>General</c:formatCode>
                <c:ptCount val="2"/>
                <c:pt idx="0">
                  <c:v>50</c:v>
                </c:pt>
                <c:pt idx="1">
                  <c:v>50</c:v>
                </c:pt>
              </c:numCache>
            </c:numRef>
          </c:val>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zero"/>
    <c:showDLblsOverMax val="0"/>
  </c:chart>
  <c:spPr>
    <a:noFill/>
    <a:ln>
      <a:noFill/>
    </a:ln>
    <a:effectLst/>
  </c:spPr>
  <c:txPr>
    <a:bodyPr/>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C8D1CA-1521-483F-9C51-252EC72C087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68300" y="685800"/>
            <a:ext cx="61214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457C6E-6274-414F-80F1-353177528D5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3457C6E-6274-414F-80F1-353177528D5F}"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75085" y="1565764"/>
            <a:ext cx="7650956" cy="1080400"/>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50169" y="2856177"/>
            <a:ext cx="6300788" cy="1288080"/>
          </a:xfrm>
        </p:spPr>
        <p:txBody>
          <a:bodyPr/>
          <a:lstStyle>
            <a:lvl1pPr marL="0" indent="0" algn="ctr">
              <a:buNone/>
              <a:defRPr>
                <a:solidFill>
                  <a:schemeClr val="tx1">
                    <a:tint val="75000"/>
                  </a:schemeClr>
                </a:solidFill>
              </a:defRPr>
            </a:lvl1pPr>
            <a:lvl2pPr marL="401320" indent="0" algn="ctr">
              <a:buNone/>
              <a:defRPr>
                <a:solidFill>
                  <a:schemeClr val="tx1">
                    <a:tint val="75000"/>
                  </a:schemeClr>
                </a:solidFill>
              </a:defRPr>
            </a:lvl2pPr>
            <a:lvl3pPr marL="802005" indent="0" algn="ctr">
              <a:buNone/>
              <a:defRPr>
                <a:solidFill>
                  <a:schemeClr val="tx1">
                    <a:tint val="75000"/>
                  </a:schemeClr>
                </a:solidFill>
              </a:defRPr>
            </a:lvl3pPr>
            <a:lvl4pPr marL="1203325" indent="0" algn="ctr">
              <a:buNone/>
              <a:defRPr>
                <a:solidFill>
                  <a:schemeClr val="tx1">
                    <a:tint val="75000"/>
                  </a:schemeClr>
                </a:solidFill>
              </a:defRPr>
            </a:lvl4pPr>
            <a:lvl5pPr marL="1604645" indent="0" algn="ctr">
              <a:buNone/>
              <a:defRPr>
                <a:solidFill>
                  <a:schemeClr val="tx1">
                    <a:tint val="75000"/>
                  </a:schemeClr>
                </a:solidFill>
              </a:defRPr>
            </a:lvl5pPr>
            <a:lvl6pPr marL="2005965" indent="0" algn="ctr">
              <a:buNone/>
              <a:defRPr>
                <a:solidFill>
                  <a:schemeClr val="tx1">
                    <a:tint val="75000"/>
                  </a:schemeClr>
                </a:solidFill>
              </a:defRPr>
            </a:lvl6pPr>
            <a:lvl7pPr marL="2406650" indent="0" algn="ctr">
              <a:buNone/>
              <a:defRPr>
                <a:solidFill>
                  <a:schemeClr val="tx1">
                    <a:tint val="75000"/>
                  </a:schemeClr>
                </a:solidFill>
              </a:defRPr>
            </a:lvl7pPr>
            <a:lvl8pPr marL="2807970" indent="0" algn="ctr">
              <a:buNone/>
              <a:defRPr>
                <a:solidFill>
                  <a:schemeClr val="tx1">
                    <a:tint val="75000"/>
                  </a:schemeClr>
                </a:solidFill>
              </a:defRPr>
            </a:lvl8pPr>
            <a:lvl9pPr marL="320929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25816" y="201847"/>
            <a:ext cx="2025253" cy="430060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0056" y="201847"/>
            <a:ext cx="5925741" cy="430060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11027" y="3238868"/>
            <a:ext cx="7650956" cy="1001062"/>
          </a:xfrm>
        </p:spPr>
        <p:txBody>
          <a:bodyPr anchor="t"/>
          <a:lstStyle>
            <a:lvl1pPr algn="l">
              <a:defRPr sz="35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11027" y="2136300"/>
            <a:ext cx="7650956" cy="1102568"/>
          </a:xfrm>
        </p:spPr>
        <p:txBody>
          <a:bodyPr anchor="b"/>
          <a:lstStyle>
            <a:lvl1pPr marL="0" indent="0">
              <a:buNone/>
              <a:defRPr sz="1800">
                <a:solidFill>
                  <a:schemeClr val="tx1">
                    <a:tint val="75000"/>
                  </a:schemeClr>
                </a:solidFill>
              </a:defRPr>
            </a:lvl1pPr>
            <a:lvl2pPr marL="401320" indent="0">
              <a:buNone/>
              <a:defRPr sz="1600">
                <a:solidFill>
                  <a:schemeClr val="tx1">
                    <a:tint val="75000"/>
                  </a:schemeClr>
                </a:solidFill>
              </a:defRPr>
            </a:lvl2pPr>
            <a:lvl3pPr marL="802005" indent="0">
              <a:buNone/>
              <a:defRPr sz="1400">
                <a:solidFill>
                  <a:schemeClr val="tx1">
                    <a:tint val="75000"/>
                  </a:schemeClr>
                </a:solidFill>
              </a:defRPr>
            </a:lvl3pPr>
            <a:lvl4pPr marL="1203325" indent="0">
              <a:buNone/>
              <a:defRPr sz="1200">
                <a:solidFill>
                  <a:schemeClr val="tx1">
                    <a:tint val="75000"/>
                  </a:schemeClr>
                </a:solidFill>
              </a:defRPr>
            </a:lvl4pPr>
            <a:lvl5pPr marL="1604645" indent="0">
              <a:buNone/>
              <a:defRPr sz="1200">
                <a:solidFill>
                  <a:schemeClr val="tx1">
                    <a:tint val="75000"/>
                  </a:schemeClr>
                </a:solidFill>
              </a:defRPr>
            </a:lvl5pPr>
            <a:lvl6pPr marL="2005965" indent="0">
              <a:buNone/>
              <a:defRPr sz="1200">
                <a:solidFill>
                  <a:schemeClr val="tx1">
                    <a:tint val="75000"/>
                  </a:schemeClr>
                </a:solidFill>
              </a:defRPr>
            </a:lvl6pPr>
            <a:lvl7pPr marL="2406650" indent="0">
              <a:buNone/>
              <a:defRPr sz="1200">
                <a:solidFill>
                  <a:schemeClr val="tx1">
                    <a:tint val="75000"/>
                  </a:schemeClr>
                </a:solidFill>
              </a:defRPr>
            </a:lvl7pPr>
            <a:lvl8pPr marL="2807970" indent="0">
              <a:buNone/>
              <a:defRPr sz="1200">
                <a:solidFill>
                  <a:schemeClr val="tx1">
                    <a:tint val="75000"/>
                  </a:schemeClr>
                </a:solidFill>
              </a:defRPr>
            </a:lvl8pPr>
            <a:lvl9pPr marL="320929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0056"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575572"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0056" y="1128237"/>
            <a:ext cx="3977060" cy="470195"/>
          </a:xfrm>
        </p:spPr>
        <p:txBody>
          <a:bodyPr anchor="b"/>
          <a:lstStyle>
            <a:lvl1pPr marL="0" indent="0">
              <a:buNone/>
              <a:defRPr sz="2100" b="1"/>
            </a:lvl1pPr>
            <a:lvl2pPr marL="401320" indent="0">
              <a:buNone/>
              <a:defRPr sz="1800" b="1"/>
            </a:lvl2pPr>
            <a:lvl3pPr marL="802005" indent="0">
              <a:buNone/>
              <a:defRPr sz="1600" b="1"/>
            </a:lvl3pPr>
            <a:lvl4pPr marL="1203325" indent="0">
              <a:buNone/>
              <a:defRPr sz="1400" b="1"/>
            </a:lvl4pPr>
            <a:lvl5pPr marL="1604645" indent="0">
              <a:buNone/>
              <a:defRPr sz="1400" b="1"/>
            </a:lvl5pPr>
            <a:lvl6pPr marL="2005965" indent="0">
              <a:buNone/>
              <a:defRPr sz="1400" b="1"/>
            </a:lvl6pPr>
            <a:lvl7pPr marL="2406650" indent="0">
              <a:buNone/>
              <a:defRPr sz="1400" b="1"/>
            </a:lvl7pPr>
            <a:lvl8pPr marL="2807970" indent="0">
              <a:buNone/>
              <a:defRPr sz="1400" b="1"/>
            </a:lvl8pPr>
            <a:lvl9pPr marL="3209290" indent="0">
              <a:buNone/>
              <a:defRPr sz="14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0056" y="1598433"/>
            <a:ext cx="3977060"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572447" y="1128237"/>
            <a:ext cx="3978622" cy="470195"/>
          </a:xfrm>
        </p:spPr>
        <p:txBody>
          <a:bodyPr anchor="b"/>
          <a:lstStyle>
            <a:lvl1pPr marL="0" indent="0">
              <a:buNone/>
              <a:defRPr sz="2100" b="1"/>
            </a:lvl1pPr>
            <a:lvl2pPr marL="401320" indent="0">
              <a:buNone/>
              <a:defRPr sz="1800" b="1"/>
            </a:lvl2pPr>
            <a:lvl3pPr marL="802005" indent="0">
              <a:buNone/>
              <a:defRPr sz="1600" b="1"/>
            </a:lvl3pPr>
            <a:lvl4pPr marL="1203325" indent="0">
              <a:buNone/>
              <a:defRPr sz="1400" b="1"/>
            </a:lvl4pPr>
            <a:lvl5pPr marL="1604645" indent="0">
              <a:buNone/>
              <a:defRPr sz="1400" b="1"/>
            </a:lvl5pPr>
            <a:lvl6pPr marL="2005965" indent="0">
              <a:buNone/>
              <a:defRPr sz="1400" b="1"/>
            </a:lvl6pPr>
            <a:lvl7pPr marL="2406650" indent="0">
              <a:buNone/>
              <a:defRPr sz="1400" b="1"/>
            </a:lvl7pPr>
            <a:lvl8pPr marL="2807970" indent="0">
              <a:buNone/>
              <a:defRPr sz="1400" b="1"/>
            </a:lvl8pPr>
            <a:lvl9pPr marL="3209290" indent="0">
              <a:buNone/>
              <a:defRPr sz="14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572447" y="1598433"/>
            <a:ext cx="3978622"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0057" y="200679"/>
            <a:ext cx="2961308" cy="854053"/>
          </a:xfrm>
        </p:spPr>
        <p:txBody>
          <a:bodyPr anchor="b"/>
          <a:lstStyle>
            <a:lvl1pPr algn="l">
              <a:defRPr sz="1800" b="1"/>
            </a:lvl1pPr>
          </a:lstStyle>
          <a:p>
            <a:r>
              <a:rPr lang="zh-CN" altLang="en-US"/>
              <a:t>单击此处编辑母版标题样式</a:t>
            </a:r>
            <a:endParaRPr lang="zh-CN" altLang="en-US"/>
          </a:p>
        </p:txBody>
      </p:sp>
      <p:sp>
        <p:nvSpPr>
          <p:cNvPr id="3" name="内容占位符 2"/>
          <p:cNvSpPr>
            <a:spLocks noGrp="1"/>
          </p:cNvSpPr>
          <p:nvPr>
            <p:ph idx="1"/>
          </p:nvPr>
        </p:nvSpPr>
        <p:spPr>
          <a:xfrm>
            <a:off x="3519190" y="200679"/>
            <a:ext cx="5031879" cy="4301768"/>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0057" y="1054733"/>
            <a:ext cx="2961308" cy="3447714"/>
          </a:xfrm>
        </p:spPr>
        <p:txBody>
          <a:bodyPr/>
          <a:lstStyle>
            <a:lvl1pPr marL="0" indent="0">
              <a:buNone/>
              <a:defRPr sz="1200"/>
            </a:lvl1pPr>
            <a:lvl2pPr marL="401320" indent="0">
              <a:buNone/>
              <a:defRPr sz="1100"/>
            </a:lvl2pPr>
            <a:lvl3pPr marL="802005" indent="0">
              <a:buNone/>
              <a:defRPr sz="900"/>
            </a:lvl3pPr>
            <a:lvl4pPr marL="1203325" indent="0">
              <a:buNone/>
              <a:defRPr sz="800"/>
            </a:lvl4pPr>
            <a:lvl5pPr marL="1604645" indent="0">
              <a:buNone/>
              <a:defRPr sz="800"/>
            </a:lvl5pPr>
            <a:lvl6pPr marL="2005965" indent="0">
              <a:buNone/>
              <a:defRPr sz="800"/>
            </a:lvl6pPr>
            <a:lvl7pPr marL="2406650" indent="0">
              <a:buNone/>
              <a:defRPr sz="800"/>
            </a:lvl7pPr>
            <a:lvl8pPr marL="2807970" indent="0">
              <a:buNone/>
              <a:defRPr sz="800"/>
            </a:lvl8pPr>
            <a:lvl9pPr marL="3209290" indent="0">
              <a:buNone/>
              <a:defRPr sz="8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64284" y="3528219"/>
            <a:ext cx="5400675" cy="416526"/>
          </a:xfrm>
        </p:spPr>
        <p:txBody>
          <a:bodyPr anchor="b"/>
          <a:lstStyle>
            <a:lvl1pPr algn="l">
              <a:defRPr sz="18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64284" y="450361"/>
            <a:ext cx="5400675" cy="3024188"/>
          </a:xfrm>
        </p:spPr>
        <p:txBody>
          <a:bodyPr/>
          <a:lstStyle>
            <a:lvl1pPr marL="0" indent="0">
              <a:buNone/>
              <a:defRPr sz="2800"/>
            </a:lvl1pPr>
            <a:lvl2pPr marL="401320" indent="0">
              <a:buNone/>
              <a:defRPr sz="2500"/>
            </a:lvl2pPr>
            <a:lvl3pPr marL="802005" indent="0">
              <a:buNone/>
              <a:defRPr sz="2100"/>
            </a:lvl3pPr>
            <a:lvl4pPr marL="1203325" indent="0">
              <a:buNone/>
              <a:defRPr sz="1800"/>
            </a:lvl4pPr>
            <a:lvl5pPr marL="1604645" indent="0">
              <a:buNone/>
              <a:defRPr sz="1800"/>
            </a:lvl5pPr>
            <a:lvl6pPr marL="2005965" indent="0">
              <a:buNone/>
              <a:defRPr sz="1800"/>
            </a:lvl6pPr>
            <a:lvl7pPr marL="2406650" indent="0">
              <a:buNone/>
              <a:defRPr sz="1800"/>
            </a:lvl7pPr>
            <a:lvl8pPr marL="2807970" indent="0">
              <a:buNone/>
              <a:defRPr sz="1800"/>
            </a:lvl8pPr>
            <a:lvl9pPr marL="3209290" indent="0">
              <a:buNone/>
              <a:defRPr sz="1800"/>
            </a:lvl9pPr>
          </a:lstStyle>
          <a:p>
            <a:endParaRPr lang="zh-CN" altLang="en-US"/>
          </a:p>
        </p:txBody>
      </p:sp>
      <p:sp>
        <p:nvSpPr>
          <p:cNvPr id="4" name="文本占位符 3"/>
          <p:cNvSpPr>
            <a:spLocks noGrp="1"/>
          </p:cNvSpPr>
          <p:nvPr>
            <p:ph type="body" sz="half" idx="2"/>
          </p:nvPr>
        </p:nvSpPr>
        <p:spPr>
          <a:xfrm>
            <a:off x="1764284" y="3944746"/>
            <a:ext cx="5400675" cy="591536"/>
          </a:xfrm>
        </p:spPr>
        <p:txBody>
          <a:bodyPr/>
          <a:lstStyle>
            <a:lvl1pPr marL="0" indent="0">
              <a:buNone/>
              <a:defRPr sz="1200"/>
            </a:lvl1pPr>
            <a:lvl2pPr marL="401320" indent="0">
              <a:buNone/>
              <a:defRPr sz="1100"/>
            </a:lvl2pPr>
            <a:lvl3pPr marL="802005" indent="0">
              <a:buNone/>
              <a:defRPr sz="900"/>
            </a:lvl3pPr>
            <a:lvl4pPr marL="1203325" indent="0">
              <a:buNone/>
              <a:defRPr sz="800"/>
            </a:lvl4pPr>
            <a:lvl5pPr marL="1604645" indent="0">
              <a:buNone/>
              <a:defRPr sz="800"/>
            </a:lvl5pPr>
            <a:lvl6pPr marL="2005965" indent="0">
              <a:buNone/>
              <a:defRPr sz="800"/>
            </a:lvl6pPr>
            <a:lvl7pPr marL="2406650" indent="0">
              <a:buNone/>
              <a:defRPr sz="800"/>
            </a:lvl7pPr>
            <a:lvl8pPr marL="2807970" indent="0">
              <a:buNone/>
              <a:defRPr sz="800"/>
            </a:lvl8pPr>
            <a:lvl9pPr marL="3209290" indent="0">
              <a:buNone/>
              <a:defRPr sz="8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0056" y="201846"/>
            <a:ext cx="8101013" cy="840052"/>
          </a:xfrm>
          <a:prstGeom prst="rect">
            <a:avLst/>
          </a:prstGeom>
        </p:spPr>
        <p:txBody>
          <a:bodyPr vert="horz" lIns="80229" tIns="40115" rIns="80229" bIns="40115"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0056" y="1176073"/>
            <a:ext cx="8101013" cy="3326374"/>
          </a:xfrm>
          <a:prstGeom prst="rect">
            <a:avLst/>
          </a:prstGeom>
        </p:spPr>
        <p:txBody>
          <a:bodyPr vert="horz" lIns="80229" tIns="40115" rIns="80229" bIns="40115"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0056" y="4671624"/>
            <a:ext cx="2100263" cy="268350"/>
          </a:xfrm>
          <a:prstGeom prst="rect">
            <a:avLst/>
          </a:prstGeom>
        </p:spPr>
        <p:txBody>
          <a:bodyPr vert="horz" lIns="80229" tIns="40115" rIns="80229" bIns="40115" rtlCol="0" anchor="ctr"/>
          <a:lstStyle>
            <a:lvl1pPr algn="l">
              <a:defRPr sz="11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075385" y="4671624"/>
            <a:ext cx="2850356" cy="268350"/>
          </a:xfrm>
          <a:prstGeom prst="rect">
            <a:avLst/>
          </a:prstGeom>
        </p:spPr>
        <p:txBody>
          <a:bodyPr vert="horz" lIns="80229" tIns="40115" rIns="80229" bIns="40115" rtlCol="0" anchor="ctr"/>
          <a:lstStyle>
            <a:lvl1pPr algn="ctr">
              <a:defRPr sz="11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0806" y="4671624"/>
            <a:ext cx="2100263" cy="268350"/>
          </a:xfrm>
          <a:prstGeom prst="rect">
            <a:avLst/>
          </a:prstGeom>
        </p:spPr>
        <p:txBody>
          <a:bodyPr vert="horz" lIns="80229" tIns="40115" rIns="80229" bIns="40115" rtlCol="0" anchor="ctr"/>
          <a:lstStyle>
            <a:lvl1pPr algn="r">
              <a:defRPr sz="11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xStyles>
    <p:titleStyle>
      <a:lvl1pPr algn="ctr" defTabSz="802005" rtl="0" eaLnBrk="1" latinLnBrk="0" hangingPunct="1">
        <a:spcBef>
          <a:spcPct val="0"/>
        </a:spcBef>
        <a:buNone/>
        <a:defRPr sz="3900" kern="1200">
          <a:solidFill>
            <a:schemeClr val="tx1"/>
          </a:solidFill>
          <a:latin typeface="+mj-lt"/>
          <a:ea typeface="+mj-ea"/>
          <a:cs typeface="+mj-cs"/>
        </a:defRPr>
      </a:lvl1pPr>
    </p:titleStyle>
    <p:bodyStyle>
      <a:lvl1pPr marL="300990" indent="-300990" algn="l" defTabSz="802005"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652145" indent="-250825" algn="l" defTabSz="802005"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2pPr>
      <a:lvl3pPr marL="1002665" indent="-200660" algn="l" defTabSz="802005"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3pPr>
      <a:lvl4pPr marL="140398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80530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20662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0731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0863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0995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802005" rtl="0" eaLnBrk="1" latinLnBrk="0" hangingPunct="1">
        <a:defRPr sz="1600" kern="1200">
          <a:solidFill>
            <a:schemeClr val="tx1"/>
          </a:solidFill>
          <a:latin typeface="+mn-lt"/>
          <a:ea typeface="+mn-ea"/>
          <a:cs typeface="+mn-cs"/>
        </a:defRPr>
      </a:lvl1pPr>
      <a:lvl2pPr marL="401320" algn="l" defTabSz="802005" rtl="0" eaLnBrk="1" latinLnBrk="0" hangingPunct="1">
        <a:defRPr sz="1600" kern="1200">
          <a:solidFill>
            <a:schemeClr val="tx1"/>
          </a:solidFill>
          <a:latin typeface="+mn-lt"/>
          <a:ea typeface="+mn-ea"/>
          <a:cs typeface="+mn-cs"/>
        </a:defRPr>
      </a:lvl2pPr>
      <a:lvl3pPr marL="802005" algn="l" defTabSz="802005" rtl="0" eaLnBrk="1" latinLnBrk="0" hangingPunct="1">
        <a:defRPr sz="1600" kern="1200">
          <a:solidFill>
            <a:schemeClr val="tx1"/>
          </a:solidFill>
          <a:latin typeface="+mn-lt"/>
          <a:ea typeface="+mn-ea"/>
          <a:cs typeface="+mn-cs"/>
        </a:defRPr>
      </a:lvl3pPr>
      <a:lvl4pPr marL="1203325" algn="l" defTabSz="802005" rtl="0" eaLnBrk="1" latinLnBrk="0" hangingPunct="1">
        <a:defRPr sz="1600" kern="1200">
          <a:solidFill>
            <a:schemeClr val="tx1"/>
          </a:solidFill>
          <a:latin typeface="+mn-lt"/>
          <a:ea typeface="+mn-ea"/>
          <a:cs typeface="+mn-cs"/>
        </a:defRPr>
      </a:lvl4pPr>
      <a:lvl5pPr marL="1604645" algn="l" defTabSz="802005" rtl="0" eaLnBrk="1" latinLnBrk="0" hangingPunct="1">
        <a:defRPr sz="1600" kern="1200">
          <a:solidFill>
            <a:schemeClr val="tx1"/>
          </a:solidFill>
          <a:latin typeface="+mn-lt"/>
          <a:ea typeface="+mn-ea"/>
          <a:cs typeface="+mn-cs"/>
        </a:defRPr>
      </a:lvl5pPr>
      <a:lvl6pPr marL="2005965" algn="l" defTabSz="802005" rtl="0" eaLnBrk="1" latinLnBrk="0" hangingPunct="1">
        <a:defRPr sz="1600" kern="1200">
          <a:solidFill>
            <a:schemeClr val="tx1"/>
          </a:solidFill>
          <a:latin typeface="+mn-lt"/>
          <a:ea typeface="+mn-ea"/>
          <a:cs typeface="+mn-cs"/>
        </a:defRPr>
      </a:lvl6pPr>
      <a:lvl7pPr marL="2406650" algn="l" defTabSz="802005" rtl="0" eaLnBrk="1" latinLnBrk="0" hangingPunct="1">
        <a:defRPr sz="1600" kern="1200">
          <a:solidFill>
            <a:schemeClr val="tx1"/>
          </a:solidFill>
          <a:latin typeface="+mn-lt"/>
          <a:ea typeface="+mn-ea"/>
          <a:cs typeface="+mn-cs"/>
        </a:defRPr>
      </a:lvl7pPr>
      <a:lvl8pPr marL="2807970" algn="l" defTabSz="802005" rtl="0" eaLnBrk="1" latinLnBrk="0" hangingPunct="1">
        <a:defRPr sz="1600" kern="1200">
          <a:solidFill>
            <a:schemeClr val="tx1"/>
          </a:solidFill>
          <a:latin typeface="+mn-lt"/>
          <a:ea typeface="+mn-ea"/>
          <a:cs typeface="+mn-cs"/>
        </a:defRPr>
      </a:lvl8pPr>
      <a:lvl9pPr marL="3209290" algn="l" defTabSz="802005"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image" Target="../media/image5.jpeg"/><Relationship Id="rId1" Type="http://schemas.openxmlformats.org/officeDocument/2006/relationships/image" Target="../media/image4.jpeg"/></Relationships>
</file>

<file path=ppt/slides/_rels/slide19.xml.rels><?xml version="1.0" encoding="UTF-8" standalone="yes"?>
<Relationships xmlns="http://schemas.openxmlformats.org/package/2006/relationships"><Relationship Id="rId6" Type="http://schemas.openxmlformats.org/officeDocument/2006/relationships/notesSlide" Target="../notesSlides/notesSlide19.xml"/><Relationship Id="rId5" Type="http://schemas.openxmlformats.org/officeDocument/2006/relationships/slideLayout" Target="../slideLayouts/slideLayout1.xml"/><Relationship Id="rId4" Type="http://schemas.openxmlformats.org/officeDocument/2006/relationships/tags" Target="../tags/tag3.xml"/><Relationship Id="rId3" Type="http://schemas.openxmlformats.org/officeDocument/2006/relationships/image" Target="../media/image6.jpeg"/><Relationship Id="rId2" Type="http://schemas.openxmlformats.org/officeDocument/2006/relationships/chart" Target="../charts/chart2.xml"/><Relationship Id="rId1"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未标题-1.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044178" y="1224012"/>
            <a:ext cx="2808312" cy="25177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接连接符 6"/>
          <p:cNvCxnSpPr/>
          <p:nvPr/>
        </p:nvCxnSpPr>
        <p:spPr>
          <a:xfrm flipH="1">
            <a:off x="1764258" y="503932"/>
            <a:ext cx="360040" cy="576064"/>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260202" y="3888308"/>
            <a:ext cx="360040" cy="658306"/>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文本框 20"/>
          <p:cNvSpPr txBox="1"/>
          <p:nvPr/>
        </p:nvSpPr>
        <p:spPr>
          <a:xfrm flipH="1">
            <a:off x="3564458" y="2088108"/>
            <a:ext cx="4546730" cy="646331"/>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36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学术报告总结</a:t>
            </a:r>
            <a:r>
              <a:rPr lang="en-US" altLang="zh-CN" sz="36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PPT</a:t>
            </a:r>
            <a:endParaRPr lang="zh-CN" altLang="en-US" sz="36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6" name="文本框 20"/>
          <p:cNvSpPr txBox="1"/>
          <p:nvPr/>
        </p:nvSpPr>
        <p:spPr>
          <a:xfrm flipH="1">
            <a:off x="4068514" y="2870904"/>
            <a:ext cx="1080120" cy="306705"/>
          </a:xfrm>
          <a:prstGeom prst="rect">
            <a:avLst/>
          </a:prstGeom>
          <a:solidFill>
            <a:schemeClr val="tx1">
              <a:lumMod val="65000"/>
              <a:lumOff val="35000"/>
            </a:schemeClr>
          </a:solidFill>
          <a:ln w="9525">
            <a:noFill/>
            <a:miter/>
          </a:ln>
          <a:effectLst>
            <a:outerShdw sx="999" sy="999" algn="ctr" rotWithShape="0">
              <a:srgbClr val="000000"/>
            </a:outerShdw>
          </a:effectLst>
        </p:spPr>
        <p:txBody>
          <a:bodyPr wrap="square" anchor="t">
            <a:spAutoFit/>
          </a:bodyPr>
          <a:lstStyle/>
          <a:p>
            <a:pPr lvl="0" algn="ctr"/>
            <a:r>
              <a:rPr lang="zh-CN" altLang="en-US" sz="1400" dirty="0">
                <a:solidFill>
                  <a:schemeClr val="bg1"/>
                </a:solidFill>
                <a:latin typeface="微软雅黑" panose="020B0503020204020204" charset="-122"/>
                <a:ea typeface="微软雅黑" panose="020B0503020204020204" charset="-122"/>
                <a:sym typeface="Arial" panose="020B0604020202020204" pitchFamily="34" charset="0"/>
              </a:rPr>
              <a:t>好客模板</a:t>
            </a:r>
            <a:endParaRPr lang="zh-CN" altLang="en-US" sz="1400" dirty="0">
              <a:solidFill>
                <a:schemeClr val="bg1"/>
              </a:solidFill>
              <a:latin typeface="微软雅黑" panose="020B0503020204020204" charset="-122"/>
              <a:ea typeface="微软雅黑" panose="020B0503020204020204" charset="-122"/>
              <a:sym typeface="Arial" panose="020B0604020202020204" pitchFamily="34" charset="0"/>
            </a:endParaRPr>
          </a:p>
        </p:txBody>
      </p:sp>
      <p:cxnSp>
        <p:nvCxnSpPr>
          <p:cNvPr id="17" name="直接连接符 16"/>
          <p:cNvCxnSpPr/>
          <p:nvPr/>
        </p:nvCxnSpPr>
        <p:spPr>
          <a:xfrm>
            <a:off x="8100962" y="2870904"/>
            <a:ext cx="288032"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9" name="文本框 20"/>
          <p:cNvSpPr txBox="1"/>
          <p:nvPr/>
        </p:nvSpPr>
        <p:spPr>
          <a:xfrm flipH="1">
            <a:off x="7646426" y="215900"/>
            <a:ext cx="1246624" cy="4616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4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400" dirty="0">
              <a:solidFill>
                <a:srgbClr val="595959"/>
              </a:solidFill>
              <a:latin typeface="微软雅黑" panose="020B0503020204020204" charset="-122"/>
              <a:ea typeface="微软雅黑" panose="020B0503020204020204" charset="-122"/>
              <a:sym typeface="Arial" panose="020B0604020202020204" pitchFamily="34" charset="0"/>
            </a:endParaRPr>
          </a:p>
        </p:txBody>
      </p:sp>
      <p:sp>
        <p:nvSpPr>
          <p:cNvPr id="14" name="文本框 20"/>
          <p:cNvSpPr txBox="1"/>
          <p:nvPr/>
        </p:nvSpPr>
        <p:spPr>
          <a:xfrm flipH="1">
            <a:off x="1259149" y="1944092"/>
            <a:ext cx="2450378" cy="10147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6000" dirty="0">
                <a:solidFill>
                  <a:schemeClr val="bg1"/>
                </a:solidFill>
                <a:latin typeface="微软雅黑" panose="020B0503020204020204" charset="-122"/>
                <a:ea typeface="微软雅黑" panose="020B0503020204020204" charset="-122"/>
                <a:sym typeface="Arial" panose="020B0604020202020204" pitchFamily="34" charset="0"/>
              </a:rPr>
              <a:t>2021</a:t>
            </a:r>
            <a:endParaRPr lang="zh-CN" altLang="en-US" sz="6000" dirty="0">
              <a:solidFill>
                <a:schemeClr val="bg1"/>
              </a:solidFill>
              <a:latin typeface="微软雅黑" panose="020B0503020204020204" charset="-122"/>
              <a:ea typeface="微软雅黑" panose="020B0503020204020204" charset="-122"/>
              <a:sym typeface="Arial" panose="020B0604020202020204" pitchFamily="34" charset="0"/>
            </a:endParaRPr>
          </a:p>
        </p:txBody>
      </p:sp>
      <p:cxnSp>
        <p:nvCxnSpPr>
          <p:cNvPr id="18" name="直接连接符 17"/>
          <p:cNvCxnSpPr/>
          <p:nvPr/>
        </p:nvCxnSpPr>
        <p:spPr>
          <a:xfrm>
            <a:off x="4068514" y="2736180"/>
            <a:ext cx="396044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750744" y="3888308"/>
            <a:ext cx="157530" cy="28803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2052290" y="863972"/>
            <a:ext cx="180020" cy="288032"/>
          </a:xfrm>
          <a:prstGeom prst="line">
            <a:avLst/>
          </a:prstGeom>
          <a:ln w="19304">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2"/>
    </p:custDataLst>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1" nodeType="clickEffect">
                                  <p:stCondLst>
                                    <p:cond delay="0"/>
                                  </p:stCondLst>
                                  <p:iterate type="lt">
                                    <p:tmPct val="10000"/>
                                  </p:iterate>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5"/>
                                        </p:tgtEl>
                                        <p:attrNameLst>
                                          <p:attrName>ppt_y</p:attrName>
                                        </p:attrNameLst>
                                      </p:cBhvr>
                                      <p:tavLst>
                                        <p:tav tm="0">
                                          <p:val>
                                            <p:strVal val="#ppt_y"/>
                                          </p:val>
                                        </p:tav>
                                        <p:tav tm="100000">
                                          <p:val>
                                            <p:strVal val="#ppt_y"/>
                                          </p:val>
                                        </p:tav>
                                      </p:tavLst>
                                    </p:anim>
                                    <p:anim calcmode="lin" valueType="num">
                                      <p:cBhvr>
                                        <p:cTn id="24"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6"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strips(downRigh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down)">
                                      <p:cBhvr>
                                        <p:cTn id="41" dur="500"/>
                                        <p:tgtEl>
                                          <p:spTgt spid="7"/>
                                        </p:tgtEl>
                                      </p:cBhvr>
                                    </p:animEffect>
                                  </p:childTnLst>
                                </p:cTn>
                              </p:par>
                              <p:par>
                                <p:cTn id="42" presetID="22" presetClass="entr" presetSubtype="1"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up)">
                                      <p:cBhvr>
                                        <p:cTn id="44" dur="500"/>
                                        <p:tgtEl>
                                          <p:spTgt spid="21"/>
                                        </p:tgtEl>
                                      </p:cBhvr>
                                    </p:animEffect>
                                  </p:childTnLst>
                                </p:cTn>
                              </p:par>
                              <p:par>
                                <p:cTn id="45" presetID="22" presetClass="entr" presetSubtype="4"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par>
                                <p:cTn id="48" presetID="22" presetClass="entr" presetSubtype="1"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wipe(up)">
                                      <p:cBhvr>
                                        <p:cTn id="50" dur="500"/>
                                        <p:tgtEl>
                                          <p:spTgt spid="20"/>
                                        </p:tgtEl>
                                      </p:cBhvr>
                                    </p:animEffect>
                                  </p:childTnLst>
                                </p:cTn>
                              </p:par>
                              <p:par>
                                <p:cTn id="51" presetID="42" presetClass="entr" presetSubtype="0" fill="hold"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300"/>
                                        <p:tgtEl>
                                          <p:spTgt spid="17"/>
                                        </p:tgtEl>
                                      </p:cBhvr>
                                    </p:animEffect>
                                    <p:anim calcmode="lin" valueType="num">
                                      <p:cBhvr>
                                        <p:cTn id="54" dur="300" fill="hold"/>
                                        <p:tgtEl>
                                          <p:spTgt spid="17"/>
                                        </p:tgtEl>
                                        <p:attrNameLst>
                                          <p:attrName>ppt_x</p:attrName>
                                        </p:attrNameLst>
                                      </p:cBhvr>
                                      <p:tavLst>
                                        <p:tav tm="0">
                                          <p:val>
                                            <p:strVal val="#ppt_x"/>
                                          </p:val>
                                        </p:tav>
                                        <p:tav tm="100000">
                                          <p:val>
                                            <p:strVal val="#ppt_x"/>
                                          </p:val>
                                        </p:tav>
                                      </p:tavLst>
                                    </p:anim>
                                    <p:anim calcmode="lin" valueType="num">
                                      <p:cBhvr>
                                        <p:cTn id="55" dur="3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1"/>
      <p:bldP spid="16" grpId="0" bldLvl="0" animBg="1"/>
      <p:bldP spid="19" grpId="0"/>
      <p:bldP spid="14"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noChangeAspect="1"/>
          </p:cNvGrpSpPr>
          <p:nvPr/>
        </p:nvGrpSpPr>
        <p:grpSpPr>
          <a:xfrm>
            <a:off x="2091070" y="1673101"/>
            <a:ext cx="670027" cy="667041"/>
            <a:chOff x="6560456" y="2515733"/>
            <a:chExt cx="359999" cy="359998"/>
          </a:xfrm>
        </p:grpSpPr>
        <p:sp>
          <p:nvSpPr>
            <p:cNvPr id="3" name="Oval 17"/>
            <p:cNvSpPr/>
            <p:nvPr/>
          </p:nvSpPr>
          <p:spPr>
            <a:xfrm>
              <a:off x="6560456" y="2515733"/>
              <a:ext cx="359999" cy="359998"/>
            </a:xfrm>
            <a:prstGeom prst="ellipse">
              <a:avLst/>
            </a:prstGeom>
            <a:solidFill>
              <a:schemeClr val="tx1">
                <a:lumMod val="75000"/>
                <a:lumOff val="25000"/>
              </a:schemeClr>
            </a:solidFill>
            <a:ln>
              <a:no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sp>
        <p:grpSp>
          <p:nvGrpSpPr>
            <p:cNvPr id="4" name="Group 18"/>
            <p:cNvGrpSpPr>
              <a:grpSpLocks noChangeAspect="1"/>
            </p:cNvGrpSpPr>
            <p:nvPr/>
          </p:nvGrpSpPr>
          <p:grpSpPr>
            <a:xfrm>
              <a:off x="6653303" y="2610240"/>
              <a:ext cx="174299" cy="177740"/>
              <a:chOff x="7160655" y="2178006"/>
              <a:chExt cx="379359" cy="386846"/>
            </a:xfrm>
            <a:solidFill>
              <a:schemeClr val="bg1">
                <a:lumMod val="95000"/>
              </a:schemeClr>
            </a:solidFill>
          </p:grpSpPr>
          <p:sp>
            <p:nvSpPr>
              <p:cNvPr id="5"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6"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7"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grpSp>
      </p:grpSp>
      <p:grpSp>
        <p:nvGrpSpPr>
          <p:cNvPr id="8" name="Group 22"/>
          <p:cNvGrpSpPr>
            <a:grpSpLocks noChangeAspect="1"/>
          </p:cNvGrpSpPr>
          <p:nvPr/>
        </p:nvGrpSpPr>
        <p:grpSpPr>
          <a:xfrm>
            <a:off x="5115897" y="1662433"/>
            <a:ext cx="670027" cy="667041"/>
            <a:chOff x="6560455" y="4169941"/>
            <a:chExt cx="359999" cy="359998"/>
          </a:xfrm>
        </p:grpSpPr>
        <p:sp>
          <p:nvSpPr>
            <p:cNvPr id="9" name="Oval 23"/>
            <p:cNvSpPr/>
            <p:nvPr/>
          </p:nvSpPr>
          <p:spPr>
            <a:xfrm>
              <a:off x="6560455" y="4169941"/>
              <a:ext cx="359999" cy="359998"/>
            </a:xfrm>
            <a:prstGeom prst="ellipse">
              <a:avLst/>
            </a:prstGeom>
            <a:solidFill>
              <a:schemeClr val="tx1">
                <a:lumMod val="75000"/>
                <a:lumOff val="25000"/>
              </a:schemeClr>
            </a:solidFill>
            <a:ln>
              <a:no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sp>
        <p:grpSp>
          <p:nvGrpSpPr>
            <p:cNvPr id="10" name="Group 24"/>
            <p:cNvGrpSpPr>
              <a:grpSpLocks noChangeAspect="1"/>
            </p:cNvGrpSpPr>
            <p:nvPr/>
          </p:nvGrpSpPr>
          <p:grpSpPr>
            <a:xfrm>
              <a:off x="6649416" y="4269792"/>
              <a:ext cx="182074" cy="160295"/>
              <a:chOff x="6040049" y="4182118"/>
              <a:chExt cx="521619" cy="459224"/>
            </a:xfrm>
            <a:solidFill>
              <a:schemeClr val="bg1">
                <a:lumMod val="95000"/>
              </a:schemeClr>
            </a:solidFill>
          </p:grpSpPr>
          <p:sp>
            <p:nvSpPr>
              <p:cNvPr id="11" name="Freeform 84"/>
              <p:cNvSpPr/>
              <p:nvPr/>
            </p:nvSpPr>
            <p:spPr bwMode="auto">
              <a:xfrm>
                <a:off x="6087469" y="4202084"/>
                <a:ext cx="194671" cy="419291"/>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12" name="Freeform 85"/>
              <p:cNvSpPr/>
              <p:nvPr/>
            </p:nvSpPr>
            <p:spPr bwMode="auto">
              <a:xfrm>
                <a:off x="6040049" y="4339353"/>
                <a:ext cx="27454" cy="147252"/>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13" name="Freeform 86"/>
              <p:cNvSpPr/>
              <p:nvPr/>
            </p:nvSpPr>
            <p:spPr bwMode="auto">
              <a:xfrm>
                <a:off x="6329559" y="4296924"/>
                <a:ext cx="77370" cy="229612"/>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14" name="Freeform 87"/>
              <p:cNvSpPr/>
              <p:nvPr/>
            </p:nvSpPr>
            <p:spPr bwMode="auto">
              <a:xfrm>
                <a:off x="6376980" y="4239521"/>
                <a:ext cx="102328" cy="341923"/>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sp>
            <p:nvSpPr>
              <p:cNvPr id="15" name="Freeform 88"/>
              <p:cNvSpPr/>
              <p:nvPr/>
            </p:nvSpPr>
            <p:spPr bwMode="auto">
              <a:xfrm>
                <a:off x="6436879" y="4182118"/>
                <a:ext cx="124789" cy="459224"/>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endParaRPr lang="en-US"/>
              </a:p>
            </p:txBody>
          </p:sp>
        </p:grpSp>
      </p:grpSp>
      <p:grpSp>
        <p:nvGrpSpPr>
          <p:cNvPr id="16" name="Group 30"/>
          <p:cNvGrpSpPr>
            <a:grpSpLocks noChangeAspect="1"/>
          </p:cNvGrpSpPr>
          <p:nvPr/>
        </p:nvGrpSpPr>
        <p:grpSpPr>
          <a:xfrm>
            <a:off x="6617598" y="1672780"/>
            <a:ext cx="670027" cy="667041"/>
            <a:chOff x="6560454" y="4997045"/>
            <a:chExt cx="359999" cy="359998"/>
          </a:xfrm>
        </p:grpSpPr>
        <p:sp>
          <p:nvSpPr>
            <p:cNvPr id="17" name="Oval 31"/>
            <p:cNvSpPr/>
            <p:nvPr/>
          </p:nvSpPr>
          <p:spPr>
            <a:xfrm>
              <a:off x="6560454" y="4997045"/>
              <a:ext cx="359999" cy="359998"/>
            </a:xfrm>
            <a:prstGeom prst="ellipse">
              <a:avLst/>
            </a:prstGeom>
            <a:solidFill>
              <a:schemeClr val="tx1">
                <a:lumMod val="75000"/>
                <a:lumOff val="25000"/>
              </a:schemeClr>
            </a:solidFill>
            <a:ln>
              <a:no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sp>
        <p:sp>
          <p:nvSpPr>
            <p:cNvPr id="18" name="Freeform 16"/>
            <p:cNvSpPr>
              <a:spLocks noChangeAspect="1" noEditPoints="1"/>
            </p:cNvSpPr>
            <p:nvPr/>
          </p:nvSpPr>
          <p:spPr bwMode="auto">
            <a:xfrm>
              <a:off x="6643957" y="5058288"/>
              <a:ext cx="179924" cy="208483"/>
            </a:xfrm>
            <a:custGeom>
              <a:avLst/>
              <a:gdLst>
                <a:gd name="T0" fmla="*/ 233 w 320"/>
                <a:gd name="T1" fmla="*/ 138 h 371"/>
                <a:gd name="T2" fmla="*/ 261 w 320"/>
                <a:gd name="T3" fmla="*/ 12 h 371"/>
                <a:gd name="T4" fmla="*/ 168 w 320"/>
                <a:gd name="T5" fmla="*/ 104 h 371"/>
                <a:gd name="T6" fmla="*/ 80 w 320"/>
                <a:gd name="T7" fmla="*/ 182 h 371"/>
                <a:gd name="T8" fmla="*/ 80 w 320"/>
                <a:gd name="T9" fmla="*/ 319 h 371"/>
                <a:gd name="T10" fmla="*/ 253 w 320"/>
                <a:gd name="T11" fmla="*/ 371 h 371"/>
                <a:gd name="T12" fmla="*/ 320 w 320"/>
                <a:gd name="T13" fmla="*/ 172 h 371"/>
                <a:gd name="T14" fmla="*/ 233 w 320"/>
                <a:gd name="T15" fmla="*/ 138 h 371"/>
                <a:gd name="T16" fmla="*/ 60 w 320"/>
                <a:gd name="T17" fmla="*/ 140 h 371"/>
                <a:gd name="T18" fmla="*/ 0 w 320"/>
                <a:gd name="T19" fmla="*/ 202 h 371"/>
                <a:gd name="T20" fmla="*/ 0 w 320"/>
                <a:gd name="T21" fmla="*/ 299 h 371"/>
                <a:gd name="T22" fmla="*/ 60 w 320"/>
                <a:gd name="T23" fmla="*/ 360 h 371"/>
                <a:gd name="T24" fmla="*/ 40 w 320"/>
                <a:gd name="T25" fmla="*/ 315 h 371"/>
                <a:gd name="T26" fmla="*/ 40 w 320"/>
                <a:gd name="T27" fmla="*/ 187 h 371"/>
                <a:gd name="T28" fmla="*/ 60 w 320"/>
                <a:gd name="T29" fmla="*/ 14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20" h="371">
                  <a:moveTo>
                    <a:pt x="233" y="138"/>
                  </a:moveTo>
                  <a:cubicBezTo>
                    <a:pt x="230" y="131"/>
                    <a:pt x="304" y="65"/>
                    <a:pt x="261" y="12"/>
                  </a:cubicBezTo>
                  <a:cubicBezTo>
                    <a:pt x="251" y="0"/>
                    <a:pt x="217" y="72"/>
                    <a:pt x="168" y="104"/>
                  </a:cubicBezTo>
                  <a:cubicBezTo>
                    <a:pt x="142" y="122"/>
                    <a:pt x="80" y="161"/>
                    <a:pt x="80" y="182"/>
                  </a:cubicBezTo>
                  <a:cubicBezTo>
                    <a:pt x="80" y="319"/>
                    <a:pt x="80" y="319"/>
                    <a:pt x="80" y="319"/>
                  </a:cubicBezTo>
                  <a:cubicBezTo>
                    <a:pt x="80" y="344"/>
                    <a:pt x="178" y="371"/>
                    <a:pt x="253" y="371"/>
                  </a:cubicBezTo>
                  <a:cubicBezTo>
                    <a:pt x="280" y="371"/>
                    <a:pt x="320" y="199"/>
                    <a:pt x="320" y="172"/>
                  </a:cubicBezTo>
                  <a:cubicBezTo>
                    <a:pt x="320" y="145"/>
                    <a:pt x="235" y="145"/>
                    <a:pt x="233" y="138"/>
                  </a:cubicBezTo>
                  <a:close/>
                  <a:moveTo>
                    <a:pt x="60" y="140"/>
                  </a:moveTo>
                  <a:cubicBezTo>
                    <a:pt x="47" y="140"/>
                    <a:pt x="0" y="148"/>
                    <a:pt x="0" y="202"/>
                  </a:cubicBezTo>
                  <a:cubicBezTo>
                    <a:pt x="0" y="299"/>
                    <a:pt x="0" y="299"/>
                    <a:pt x="0" y="299"/>
                  </a:cubicBezTo>
                  <a:cubicBezTo>
                    <a:pt x="0" y="354"/>
                    <a:pt x="47" y="360"/>
                    <a:pt x="60" y="360"/>
                  </a:cubicBezTo>
                  <a:cubicBezTo>
                    <a:pt x="73" y="360"/>
                    <a:pt x="40" y="348"/>
                    <a:pt x="40" y="315"/>
                  </a:cubicBezTo>
                  <a:cubicBezTo>
                    <a:pt x="40" y="187"/>
                    <a:pt x="40" y="187"/>
                    <a:pt x="40" y="187"/>
                  </a:cubicBezTo>
                  <a:cubicBezTo>
                    <a:pt x="40" y="152"/>
                    <a:pt x="73" y="140"/>
                    <a:pt x="60" y="140"/>
                  </a:cubicBezTo>
                  <a:close/>
                </a:path>
              </a:pathLst>
            </a:custGeom>
            <a:solidFill>
              <a:schemeClr val="bg1"/>
            </a:solidFill>
            <a:ln>
              <a:noFill/>
            </a:ln>
          </p:spPr>
          <p:txBody>
            <a:bodyPr vert="horz" wrap="square" lIns="96435" tIns="48218" rIns="96435" bIns="48218" numCol="1" anchor="t" anchorCtr="0" compatLnSpc="1"/>
            <a:lstStyle/>
            <a:p>
              <a:endParaRPr lang="en-US" dirty="0"/>
            </a:p>
          </p:txBody>
        </p:sp>
      </p:grpSp>
      <p:grpSp>
        <p:nvGrpSpPr>
          <p:cNvPr id="19" name="Group 33"/>
          <p:cNvGrpSpPr>
            <a:grpSpLocks noChangeAspect="1"/>
          </p:cNvGrpSpPr>
          <p:nvPr/>
        </p:nvGrpSpPr>
        <p:grpSpPr>
          <a:xfrm>
            <a:off x="3624916" y="1662433"/>
            <a:ext cx="670027" cy="667041"/>
            <a:chOff x="6560456" y="3342837"/>
            <a:chExt cx="359999" cy="359998"/>
          </a:xfrm>
        </p:grpSpPr>
        <p:sp>
          <p:nvSpPr>
            <p:cNvPr id="20" name="Oval 34"/>
            <p:cNvSpPr/>
            <p:nvPr/>
          </p:nvSpPr>
          <p:spPr>
            <a:xfrm>
              <a:off x="6560456" y="3342837"/>
              <a:ext cx="359999" cy="359998"/>
            </a:xfrm>
            <a:prstGeom prst="ellipse">
              <a:avLst/>
            </a:prstGeom>
            <a:solidFill>
              <a:schemeClr val="tx1">
                <a:lumMod val="75000"/>
                <a:lumOff val="25000"/>
              </a:schemeClr>
            </a:solidFill>
            <a:ln>
              <a:noFill/>
            </a:ln>
          </p:spPr>
          <p:style>
            <a:lnRef idx="2">
              <a:schemeClr val="accent3">
                <a:hueOff val="552171"/>
                <a:satOff val="28263"/>
                <a:lumOff val="11872"/>
                <a:alphaOff val="0"/>
              </a:schemeClr>
            </a:lnRef>
            <a:fillRef idx="1">
              <a:schemeClr val="accent3">
                <a:hueOff val="552171"/>
                <a:satOff val="28263"/>
                <a:lumOff val="11872"/>
                <a:alphaOff val="0"/>
              </a:schemeClr>
            </a:fillRef>
            <a:effectRef idx="0">
              <a:schemeClr val="accent3">
                <a:hueOff val="552171"/>
                <a:satOff val="28263"/>
                <a:lumOff val="11872"/>
                <a:alphaOff val="0"/>
              </a:schemeClr>
            </a:effectRef>
            <a:fontRef idx="minor">
              <a:schemeClr val="lt1"/>
            </a:fontRef>
          </p:style>
        </p:sp>
        <p:sp>
          <p:nvSpPr>
            <p:cNvPr id="21" name="Freeform 6"/>
            <p:cNvSpPr>
              <a:spLocks noEditPoints="1"/>
            </p:cNvSpPr>
            <p:nvPr/>
          </p:nvSpPr>
          <p:spPr bwMode="auto">
            <a:xfrm>
              <a:off x="6664380" y="3422532"/>
              <a:ext cx="167110" cy="146795"/>
            </a:xfrm>
            <a:custGeom>
              <a:avLst/>
              <a:gdLst>
                <a:gd name="T0" fmla="*/ 400 w 400"/>
                <a:gd name="T1" fmla="*/ 352 h 352"/>
                <a:gd name="T2" fmla="*/ 394 w 400"/>
                <a:gd name="T3" fmla="*/ 268 h 352"/>
                <a:gd name="T4" fmla="*/ 342 w 400"/>
                <a:gd name="T5" fmla="*/ 236 h 352"/>
                <a:gd name="T6" fmla="*/ 303 w 400"/>
                <a:gd name="T7" fmla="*/ 191 h 352"/>
                <a:gd name="T8" fmla="*/ 316 w 400"/>
                <a:gd name="T9" fmla="*/ 157 h 352"/>
                <a:gd name="T10" fmla="*/ 327 w 400"/>
                <a:gd name="T11" fmla="*/ 134 h 352"/>
                <a:gd name="T12" fmla="*/ 322 w 400"/>
                <a:gd name="T13" fmla="*/ 122 h 352"/>
                <a:gd name="T14" fmla="*/ 325 w 400"/>
                <a:gd name="T15" fmla="*/ 98 h 352"/>
                <a:gd name="T16" fmla="*/ 278 w 400"/>
                <a:gd name="T17" fmla="*/ 51 h 352"/>
                <a:gd name="T18" fmla="*/ 230 w 400"/>
                <a:gd name="T19" fmla="*/ 98 h 352"/>
                <a:gd name="T20" fmla="*/ 233 w 400"/>
                <a:gd name="T21" fmla="*/ 122 h 352"/>
                <a:gd name="T22" fmla="*/ 229 w 400"/>
                <a:gd name="T23" fmla="*/ 134 h 352"/>
                <a:gd name="T24" fmla="*/ 240 w 400"/>
                <a:gd name="T25" fmla="*/ 157 h 352"/>
                <a:gd name="T26" fmla="*/ 253 w 400"/>
                <a:gd name="T27" fmla="*/ 191 h 352"/>
                <a:gd name="T28" fmla="*/ 236 w 400"/>
                <a:gd name="T29" fmla="*/ 224 h 352"/>
                <a:gd name="T30" fmla="*/ 310 w 400"/>
                <a:gd name="T31" fmla="*/ 292 h 352"/>
                <a:gd name="T32" fmla="*/ 310 w 400"/>
                <a:gd name="T33" fmla="*/ 352 h 352"/>
                <a:gd name="T34" fmla="*/ 400 w 400"/>
                <a:gd name="T35" fmla="*/ 352 h 352"/>
                <a:gd name="T36" fmla="*/ 204 w 400"/>
                <a:gd name="T37" fmla="*/ 247 h 352"/>
                <a:gd name="T38" fmla="*/ 152 w 400"/>
                <a:gd name="T39" fmla="*/ 187 h 352"/>
                <a:gd name="T40" fmla="*/ 169 w 400"/>
                <a:gd name="T41" fmla="*/ 142 h 352"/>
                <a:gd name="T42" fmla="*/ 184 w 400"/>
                <a:gd name="T43" fmla="*/ 111 h 352"/>
                <a:gd name="T44" fmla="*/ 179 w 400"/>
                <a:gd name="T45" fmla="*/ 95 h 352"/>
                <a:gd name="T46" fmla="*/ 183 w 400"/>
                <a:gd name="T47" fmla="*/ 63 h 352"/>
                <a:gd name="T48" fmla="*/ 119 w 400"/>
                <a:gd name="T49" fmla="*/ 0 h 352"/>
                <a:gd name="T50" fmla="*/ 55 w 400"/>
                <a:gd name="T51" fmla="*/ 63 h 352"/>
                <a:gd name="T52" fmla="*/ 59 w 400"/>
                <a:gd name="T53" fmla="*/ 95 h 352"/>
                <a:gd name="T54" fmla="*/ 53 w 400"/>
                <a:gd name="T55" fmla="*/ 111 h 352"/>
                <a:gd name="T56" fmla="*/ 68 w 400"/>
                <a:gd name="T57" fmla="*/ 142 h 352"/>
                <a:gd name="T58" fmla="*/ 86 w 400"/>
                <a:gd name="T59" fmla="*/ 187 h 352"/>
                <a:gd name="T60" fmla="*/ 33 w 400"/>
                <a:gd name="T61" fmla="*/ 247 h 352"/>
                <a:gd name="T62" fmla="*/ 0 w 400"/>
                <a:gd name="T63" fmla="*/ 279 h 352"/>
                <a:gd name="T64" fmla="*/ 0 w 400"/>
                <a:gd name="T65" fmla="*/ 352 h 352"/>
                <a:gd name="T66" fmla="*/ 278 w 400"/>
                <a:gd name="T67" fmla="*/ 352 h 352"/>
                <a:gd name="T68" fmla="*/ 278 w 400"/>
                <a:gd name="T69" fmla="*/ 297 h 352"/>
                <a:gd name="T70" fmla="*/ 204 w 400"/>
                <a:gd name="T71" fmla="*/ 247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00" h="352">
                  <a:moveTo>
                    <a:pt x="400" y="352"/>
                  </a:moveTo>
                  <a:cubicBezTo>
                    <a:pt x="400" y="352"/>
                    <a:pt x="399" y="276"/>
                    <a:pt x="394" y="268"/>
                  </a:cubicBezTo>
                  <a:cubicBezTo>
                    <a:pt x="387" y="257"/>
                    <a:pt x="371" y="249"/>
                    <a:pt x="342" y="236"/>
                  </a:cubicBezTo>
                  <a:cubicBezTo>
                    <a:pt x="312" y="224"/>
                    <a:pt x="303" y="213"/>
                    <a:pt x="303" y="191"/>
                  </a:cubicBezTo>
                  <a:cubicBezTo>
                    <a:pt x="303" y="177"/>
                    <a:pt x="312" y="182"/>
                    <a:pt x="316" y="157"/>
                  </a:cubicBezTo>
                  <a:cubicBezTo>
                    <a:pt x="317" y="147"/>
                    <a:pt x="325" y="157"/>
                    <a:pt x="327" y="134"/>
                  </a:cubicBezTo>
                  <a:cubicBezTo>
                    <a:pt x="327" y="124"/>
                    <a:pt x="322" y="122"/>
                    <a:pt x="322" y="122"/>
                  </a:cubicBezTo>
                  <a:cubicBezTo>
                    <a:pt x="322" y="122"/>
                    <a:pt x="325" y="108"/>
                    <a:pt x="325" y="98"/>
                  </a:cubicBezTo>
                  <a:cubicBezTo>
                    <a:pt x="327" y="85"/>
                    <a:pt x="319" y="51"/>
                    <a:pt x="278" y="51"/>
                  </a:cubicBezTo>
                  <a:cubicBezTo>
                    <a:pt x="236" y="51"/>
                    <a:pt x="229" y="85"/>
                    <a:pt x="230" y="98"/>
                  </a:cubicBezTo>
                  <a:cubicBezTo>
                    <a:pt x="231" y="108"/>
                    <a:pt x="233" y="122"/>
                    <a:pt x="233" y="122"/>
                  </a:cubicBezTo>
                  <a:cubicBezTo>
                    <a:pt x="233" y="122"/>
                    <a:pt x="229" y="124"/>
                    <a:pt x="229" y="134"/>
                  </a:cubicBezTo>
                  <a:cubicBezTo>
                    <a:pt x="230" y="157"/>
                    <a:pt x="238" y="147"/>
                    <a:pt x="240" y="157"/>
                  </a:cubicBezTo>
                  <a:cubicBezTo>
                    <a:pt x="244" y="182"/>
                    <a:pt x="253" y="177"/>
                    <a:pt x="253" y="191"/>
                  </a:cubicBezTo>
                  <a:cubicBezTo>
                    <a:pt x="253" y="206"/>
                    <a:pt x="248" y="216"/>
                    <a:pt x="236" y="224"/>
                  </a:cubicBezTo>
                  <a:cubicBezTo>
                    <a:pt x="301" y="257"/>
                    <a:pt x="310" y="263"/>
                    <a:pt x="310" y="292"/>
                  </a:cubicBezTo>
                  <a:cubicBezTo>
                    <a:pt x="310" y="352"/>
                    <a:pt x="310" y="352"/>
                    <a:pt x="310" y="352"/>
                  </a:cubicBezTo>
                  <a:lnTo>
                    <a:pt x="400" y="352"/>
                  </a:lnTo>
                  <a:close/>
                  <a:moveTo>
                    <a:pt x="204" y="247"/>
                  </a:moveTo>
                  <a:cubicBezTo>
                    <a:pt x="165" y="231"/>
                    <a:pt x="152" y="217"/>
                    <a:pt x="152" y="187"/>
                  </a:cubicBezTo>
                  <a:cubicBezTo>
                    <a:pt x="152" y="169"/>
                    <a:pt x="164" y="175"/>
                    <a:pt x="169" y="142"/>
                  </a:cubicBezTo>
                  <a:cubicBezTo>
                    <a:pt x="172" y="129"/>
                    <a:pt x="182" y="142"/>
                    <a:pt x="184" y="111"/>
                  </a:cubicBezTo>
                  <a:cubicBezTo>
                    <a:pt x="184" y="98"/>
                    <a:pt x="179" y="95"/>
                    <a:pt x="179" y="95"/>
                  </a:cubicBezTo>
                  <a:cubicBezTo>
                    <a:pt x="179" y="95"/>
                    <a:pt x="181" y="77"/>
                    <a:pt x="183" y="63"/>
                  </a:cubicBezTo>
                  <a:cubicBezTo>
                    <a:pt x="184" y="45"/>
                    <a:pt x="174" y="0"/>
                    <a:pt x="119" y="0"/>
                  </a:cubicBezTo>
                  <a:cubicBezTo>
                    <a:pt x="64" y="0"/>
                    <a:pt x="54" y="45"/>
                    <a:pt x="55" y="63"/>
                  </a:cubicBezTo>
                  <a:cubicBezTo>
                    <a:pt x="56" y="77"/>
                    <a:pt x="59" y="95"/>
                    <a:pt x="59" y="95"/>
                  </a:cubicBezTo>
                  <a:cubicBezTo>
                    <a:pt x="59" y="95"/>
                    <a:pt x="53" y="98"/>
                    <a:pt x="53" y="111"/>
                  </a:cubicBezTo>
                  <a:cubicBezTo>
                    <a:pt x="55" y="142"/>
                    <a:pt x="66" y="129"/>
                    <a:pt x="68" y="142"/>
                  </a:cubicBezTo>
                  <a:cubicBezTo>
                    <a:pt x="74" y="175"/>
                    <a:pt x="86" y="169"/>
                    <a:pt x="86" y="187"/>
                  </a:cubicBezTo>
                  <a:cubicBezTo>
                    <a:pt x="86" y="217"/>
                    <a:pt x="73" y="231"/>
                    <a:pt x="33" y="247"/>
                  </a:cubicBezTo>
                  <a:cubicBezTo>
                    <a:pt x="21" y="252"/>
                    <a:pt x="0" y="260"/>
                    <a:pt x="0" y="279"/>
                  </a:cubicBezTo>
                  <a:cubicBezTo>
                    <a:pt x="0" y="352"/>
                    <a:pt x="0" y="352"/>
                    <a:pt x="0" y="352"/>
                  </a:cubicBezTo>
                  <a:cubicBezTo>
                    <a:pt x="278" y="352"/>
                    <a:pt x="278" y="352"/>
                    <a:pt x="278" y="352"/>
                  </a:cubicBezTo>
                  <a:cubicBezTo>
                    <a:pt x="278" y="352"/>
                    <a:pt x="278" y="309"/>
                    <a:pt x="278" y="297"/>
                  </a:cubicBezTo>
                  <a:cubicBezTo>
                    <a:pt x="278" y="280"/>
                    <a:pt x="244" y="264"/>
                    <a:pt x="204" y="247"/>
                  </a:cubicBezTo>
                  <a:close/>
                </a:path>
              </a:pathLst>
            </a:custGeom>
            <a:solidFill>
              <a:schemeClr val="bg1"/>
            </a:solidFill>
            <a:ln>
              <a:noFill/>
            </a:ln>
          </p:spPr>
          <p:txBody>
            <a:bodyPr vert="horz" wrap="square" lIns="96435" tIns="48218" rIns="96435" bIns="48218" numCol="1" anchor="t" anchorCtr="0" compatLnSpc="1"/>
            <a:lstStyle/>
            <a:p>
              <a:endParaRPr lang="en-US" dirty="0"/>
            </a:p>
          </p:txBody>
        </p:sp>
      </p:grpSp>
      <p:cxnSp>
        <p:nvCxnSpPr>
          <p:cNvPr id="22" name="Elbow Connector 8"/>
          <p:cNvCxnSpPr/>
          <p:nvPr/>
        </p:nvCxnSpPr>
        <p:spPr>
          <a:xfrm rot="10800000" flipV="1">
            <a:off x="1697127" y="2048635"/>
            <a:ext cx="409338" cy="330954"/>
          </a:xfrm>
          <a:prstGeom prst="bentConnector3">
            <a:avLst>
              <a:gd name="adj1" fmla="val 50000"/>
            </a:avLst>
          </a:prstGeom>
          <a:ln w="9525">
            <a:solidFill>
              <a:schemeClr val="tx1">
                <a:lumMod val="65000"/>
                <a:lumOff val="35000"/>
              </a:schemeClr>
            </a:solidFill>
            <a:prstDash val="solid"/>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23" name="Elbow Connector 53"/>
          <p:cNvCxnSpPr/>
          <p:nvPr/>
        </p:nvCxnSpPr>
        <p:spPr>
          <a:xfrm rot="10800000" flipV="1">
            <a:off x="3223182" y="2042908"/>
            <a:ext cx="409338" cy="330954"/>
          </a:xfrm>
          <a:prstGeom prst="bentConnector3">
            <a:avLst>
              <a:gd name="adj1" fmla="val 50000"/>
            </a:avLst>
          </a:prstGeom>
          <a:ln w="9525">
            <a:solidFill>
              <a:schemeClr val="tx1">
                <a:lumMod val="65000"/>
                <a:lumOff val="35000"/>
              </a:schemeClr>
            </a:solidFill>
            <a:prstDash val="solid"/>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24" name="Elbow Connector 54"/>
          <p:cNvCxnSpPr/>
          <p:nvPr/>
        </p:nvCxnSpPr>
        <p:spPr>
          <a:xfrm rot="10800000" flipV="1">
            <a:off x="4717828" y="2046388"/>
            <a:ext cx="409338" cy="330954"/>
          </a:xfrm>
          <a:prstGeom prst="bentConnector3">
            <a:avLst>
              <a:gd name="adj1" fmla="val 50000"/>
            </a:avLst>
          </a:prstGeom>
          <a:ln w="9525">
            <a:solidFill>
              <a:schemeClr val="tx1">
                <a:lumMod val="65000"/>
                <a:lumOff val="35000"/>
              </a:schemeClr>
            </a:solidFill>
            <a:prstDash val="solid"/>
            <a:headEnd type="none" w="lg" len="lg"/>
            <a:tailEnd type="oval" w="lg" len="lg"/>
          </a:ln>
        </p:spPr>
        <p:style>
          <a:lnRef idx="1">
            <a:schemeClr val="accent1"/>
          </a:lnRef>
          <a:fillRef idx="0">
            <a:schemeClr val="accent1"/>
          </a:fillRef>
          <a:effectRef idx="0">
            <a:schemeClr val="accent1"/>
          </a:effectRef>
          <a:fontRef idx="minor">
            <a:schemeClr val="tx1"/>
          </a:fontRef>
        </p:style>
      </p:cxnSp>
      <p:cxnSp>
        <p:nvCxnSpPr>
          <p:cNvPr id="25" name="Elbow Connector 55"/>
          <p:cNvCxnSpPr/>
          <p:nvPr/>
        </p:nvCxnSpPr>
        <p:spPr>
          <a:xfrm rot="10800000" flipV="1">
            <a:off x="6215191" y="2042908"/>
            <a:ext cx="409338" cy="330954"/>
          </a:xfrm>
          <a:prstGeom prst="bentConnector3">
            <a:avLst>
              <a:gd name="adj1" fmla="val 50000"/>
            </a:avLst>
          </a:prstGeom>
          <a:ln w="9525">
            <a:solidFill>
              <a:schemeClr val="tx1">
                <a:lumMod val="65000"/>
                <a:lumOff val="35000"/>
              </a:schemeClr>
            </a:solidFill>
            <a:prstDash val="solid"/>
            <a:headEnd type="none" w="lg" len="lg"/>
            <a:tailEnd type="oval" w="lg" len="lg"/>
          </a:ln>
        </p:spPr>
        <p:style>
          <a:lnRef idx="1">
            <a:schemeClr val="accent1"/>
          </a:lnRef>
          <a:fillRef idx="0">
            <a:schemeClr val="accent1"/>
          </a:fillRef>
          <a:effectRef idx="0">
            <a:schemeClr val="accent1"/>
          </a:effectRef>
          <a:fontRef idx="minor">
            <a:schemeClr val="tx1"/>
          </a:fontRef>
        </p:style>
      </p:cxnSp>
      <p:sp>
        <p:nvSpPr>
          <p:cNvPr id="26" name="TextBox 23"/>
          <p:cNvSpPr txBox="1"/>
          <p:nvPr/>
        </p:nvSpPr>
        <p:spPr>
          <a:xfrm>
            <a:off x="1198370" y="3308083"/>
            <a:ext cx="1409984"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27" name="TextBox 24"/>
          <p:cNvSpPr txBox="1"/>
          <p:nvPr/>
        </p:nvSpPr>
        <p:spPr>
          <a:xfrm>
            <a:off x="1198370" y="3072149"/>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28" name="TextBox 23"/>
          <p:cNvSpPr txBox="1"/>
          <p:nvPr/>
        </p:nvSpPr>
        <p:spPr>
          <a:xfrm>
            <a:off x="2851910" y="3308083"/>
            <a:ext cx="1409984"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29" name="TextBox 24"/>
          <p:cNvSpPr txBox="1"/>
          <p:nvPr/>
        </p:nvSpPr>
        <p:spPr>
          <a:xfrm>
            <a:off x="2851910" y="3072149"/>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30" name="TextBox 23"/>
          <p:cNvSpPr txBox="1"/>
          <p:nvPr/>
        </p:nvSpPr>
        <p:spPr>
          <a:xfrm>
            <a:off x="4565458" y="3308083"/>
            <a:ext cx="1409984"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31" name="TextBox 24"/>
          <p:cNvSpPr txBox="1"/>
          <p:nvPr/>
        </p:nvSpPr>
        <p:spPr>
          <a:xfrm>
            <a:off x="4565457" y="3072149"/>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32" name="TextBox 23"/>
          <p:cNvSpPr txBox="1"/>
          <p:nvPr/>
        </p:nvSpPr>
        <p:spPr>
          <a:xfrm>
            <a:off x="6218998" y="3308083"/>
            <a:ext cx="1409984"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33" name="TextBox 24"/>
          <p:cNvSpPr txBox="1"/>
          <p:nvPr/>
        </p:nvSpPr>
        <p:spPr>
          <a:xfrm>
            <a:off x="6218997" y="3072149"/>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34"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2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教学设计</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35" name="直接连接符 34"/>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6"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225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par>
                                <p:cTn id="10" presetID="53" presetClass="entr" presetSubtype="16" fill="hold" nodeType="withEffect">
                                  <p:stCondLst>
                                    <p:cond delay="2250"/>
                                  </p:stCondLst>
                                  <p:childTnLst>
                                    <p:set>
                                      <p:cBhvr>
                                        <p:cTn id="11" dur="1" fill="hold">
                                          <p:stCondLst>
                                            <p:cond delay="0"/>
                                          </p:stCondLst>
                                        </p:cTn>
                                        <p:tgtEl>
                                          <p:spTgt spid="19"/>
                                        </p:tgtEl>
                                        <p:attrNameLst>
                                          <p:attrName>style.visibility</p:attrName>
                                        </p:attrNameLst>
                                      </p:cBhvr>
                                      <p:to>
                                        <p:strVal val="visible"/>
                                      </p:to>
                                    </p:set>
                                    <p:anim calcmode="lin" valueType="num">
                                      <p:cBhvr>
                                        <p:cTn id="12" dur="1000" fill="hold"/>
                                        <p:tgtEl>
                                          <p:spTgt spid="19"/>
                                        </p:tgtEl>
                                        <p:attrNameLst>
                                          <p:attrName>ppt_w</p:attrName>
                                        </p:attrNameLst>
                                      </p:cBhvr>
                                      <p:tavLst>
                                        <p:tav tm="0">
                                          <p:val>
                                            <p:fltVal val="0"/>
                                          </p:val>
                                        </p:tav>
                                        <p:tav tm="100000">
                                          <p:val>
                                            <p:strVal val="#ppt_w"/>
                                          </p:val>
                                        </p:tav>
                                      </p:tavLst>
                                    </p:anim>
                                    <p:anim calcmode="lin" valueType="num">
                                      <p:cBhvr>
                                        <p:cTn id="13" dur="1000" fill="hold"/>
                                        <p:tgtEl>
                                          <p:spTgt spid="19"/>
                                        </p:tgtEl>
                                        <p:attrNameLst>
                                          <p:attrName>ppt_h</p:attrName>
                                        </p:attrNameLst>
                                      </p:cBhvr>
                                      <p:tavLst>
                                        <p:tav tm="0">
                                          <p:val>
                                            <p:fltVal val="0"/>
                                          </p:val>
                                        </p:tav>
                                        <p:tav tm="100000">
                                          <p:val>
                                            <p:strVal val="#ppt_h"/>
                                          </p:val>
                                        </p:tav>
                                      </p:tavLst>
                                    </p:anim>
                                    <p:animEffect transition="in" filter="fade">
                                      <p:cBhvr>
                                        <p:cTn id="14" dur="1000"/>
                                        <p:tgtEl>
                                          <p:spTgt spid="19"/>
                                        </p:tgtEl>
                                      </p:cBhvr>
                                    </p:animEffect>
                                  </p:childTnLst>
                                </p:cTn>
                              </p:par>
                              <p:par>
                                <p:cTn id="15" presetID="53" presetClass="entr" presetSubtype="16" fill="hold" nodeType="withEffect">
                                  <p:stCondLst>
                                    <p:cond delay="225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par>
                                <p:cTn id="20" presetID="53" presetClass="entr" presetSubtype="16" fill="hold" nodeType="withEffect">
                                  <p:stCondLst>
                                    <p:cond delay="225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par>
                                <p:cTn id="25" presetID="22" presetClass="entr" presetSubtype="1" fill="hold" nodeType="withEffect">
                                  <p:stCondLst>
                                    <p:cond delay="3250"/>
                                  </p:stCondLst>
                                  <p:childTnLst>
                                    <p:set>
                                      <p:cBhvr>
                                        <p:cTn id="26" dur="1" fill="hold">
                                          <p:stCondLst>
                                            <p:cond delay="0"/>
                                          </p:stCondLst>
                                        </p:cTn>
                                        <p:tgtEl>
                                          <p:spTgt spid="22"/>
                                        </p:tgtEl>
                                        <p:attrNameLst>
                                          <p:attrName>style.visibility</p:attrName>
                                        </p:attrNameLst>
                                      </p:cBhvr>
                                      <p:to>
                                        <p:strVal val="visible"/>
                                      </p:to>
                                    </p:set>
                                    <p:animEffect transition="in" filter="wipe(up)">
                                      <p:cBhvr>
                                        <p:cTn id="27" dur="500"/>
                                        <p:tgtEl>
                                          <p:spTgt spid="22"/>
                                        </p:tgtEl>
                                      </p:cBhvr>
                                    </p:animEffect>
                                  </p:childTnLst>
                                </p:cTn>
                              </p:par>
                              <p:par>
                                <p:cTn id="28" presetID="22" presetClass="entr" presetSubtype="1" fill="hold" nodeType="withEffect">
                                  <p:stCondLst>
                                    <p:cond delay="3250"/>
                                  </p:stCondLst>
                                  <p:childTnLst>
                                    <p:set>
                                      <p:cBhvr>
                                        <p:cTn id="29" dur="1" fill="hold">
                                          <p:stCondLst>
                                            <p:cond delay="0"/>
                                          </p:stCondLst>
                                        </p:cTn>
                                        <p:tgtEl>
                                          <p:spTgt spid="23"/>
                                        </p:tgtEl>
                                        <p:attrNameLst>
                                          <p:attrName>style.visibility</p:attrName>
                                        </p:attrNameLst>
                                      </p:cBhvr>
                                      <p:to>
                                        <p:strVal val="visible"/>
                                      </p:to>
                                    </p:set>
                                    <p:animEffect transition="in" filter="wipe(up)">
                                      <p:cBhvr>
                                        <p:cTn id="30" dur="500"/>
                                        <p:tgtEl>
                                          <p:spTgt spid="23"/>
                                        </p:tgtEl>
                                      </p:cBhvr>
                                    </p:animEffect>
                                  </p:childTnLst>
                                </p:cTn>
                              </p:par>
                              <p:par>
                                <p:cTn id="31" presetID="22" presetClass="entr" presetSubtype="1" fill="hold" nodeType="withEffect">
                                  <p:stCondLst>
                                    <p:cond delay="3250"/>
                                  </p:stCondLst>
                                  <p:childTnLst>
                                    <p:set>
                                      <p:cBhvr>
                                        <p:cTn id="32" dur="1" fill="hold">
                                          <p:stCondLst>
                                            <p:cond delay="0"/>
                                          </p:stCondLst>
                                        </p:cTn>
                                        <p:tgtEl>
                                          <p:spTgt spid="24"/>
                                        </p:tgtEl>
                                        <p:attrNameLst>
                                          <p:attrName>style.visibility</p:attrName>
                                        </p:attrNameLst>
                                      </p:cBhvr>
                                      <p:to>
                                        <p:strVal val="visible"/>
                                      </p:to>
                                    </p:set>
                                    <p:animEffect transition="in" filter="wipe(up)">
                                      <p:cBhvr>
                                        <p:cTn id="33" dur="500"/>
                                        <p:tgtEl>
                                          <p:spTgt spid="24"/>
                                        </p:tgtEl>
                                      </p:cBhvr>
                                    </p:animEffect>
                                  </p:childTnLst>
                                </p:cTn>
                              </p:par>
                              <p:par>
                                <p:cTn id="34" presetID="22" presetClass="entr" presetSubtype="1" fill="hold" nodeType="withEffect">
                                  <p:stCondLst>
                                    <p:cond delay="3250"/>
                                  </p:stCondLst>
                                  <p:childTnLst>
                                    <p:set>
                                      <p:cBhvr>
                                        <p:cTn id="35" dur="1" fill="hold">
                                          <p:stCondLst>
                                            <p:cond delay="0"/>
                                          </p:stCondLst>
                                        </p:cTn>
                                        <p:tgtEl>
                                          <p:spTgt spid="25"/>
                                        </p:tgtEl>
                                        <p:attrNameLst>
                                          <p:attrName>style.visibility</p:attrName>
                                        </p:attrNameLst>
                                      </p:cBhvr>
                                      <p:to>
                                        <p:strVal val="visible"/>
                                      </p:to>
                                    </p:set>
                                    <p:animEffect transition="in" filter="wipe(up)">
                                      <p:cBhvr>
                                        <p:cTn id="36" dur="500"/>
                                        <p:tgtEl>
                                          <p:spTgt spid="25"/>
                                        </p:tgtEl>
                                      </p:cBhvr>
                                    </p:animEffect>
                                  </p:childTnLst>
                                </p:cTn>
                              </p:par>
                            </p:childTnLst>
                          </p:cTn>
                        </p:par>
                        <p:par>
                          <p:cTn id="37" fill="hold">
                            <p:stCondLst>
                              <p:cond delay="3250"/>
                            </p:stCondLst>
                            <p:childTnLst>
                              <p:par>
                                <p:cTn id="38" presetID="12" presetClass="entr" presetSubtype="4"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p:tgtEl>
                                          <p:spTgt spid="26"/>
                                        </p:tgtEl>
                                        <p:attrNameLst>
                                          <p:attrName>ppt_y</p:attrName>
                                        </p:attrNameLst>
                                      </p:cBhvr>
                                      <p:tavLst>
                                        <p:tav tm="0">
                                          <p:val>
                                            <p:strVal val="#ppt_y+#ppt_h*1.125000"/>
                                          </p:val>
                                        </p:tav>
                                        <p:tav tm="100000">
                                          <p:val>
                                            <p:strVal val="#ppt_y"/>
                                          </p:val>
                                        </p:tav>
                                      </p:tavLst>
                                    </p:anim>
                                    <p:animEffect transition="in" filter="wipe(up)">
                                      <p:cBhvr>
                                        <p:cTn id="41" dur="500"/>
                                        <p:tgtEl>
                                          <p:spTgt spid="26"/>
                                        </p:tgtEl>
                                      </p:cBhvr>
                                    </p:animEffect>
                                  </p:childTnLst>
                                </p:cTn>
                              </p:par>
                              <p:par>
                                <p:cTn id="42" presetID="12" presetClass="entr" presetSubtype="1"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p:tgtEl>
                                          <p:spTgt spid="27"/>
                                        </p:tgtEl>
                                        <p:attrNameLst>
                                          <p:attrName>ppt_y</p:attrName>
                                        </p:attrNameLst>
                                      </p:cBhvr>
                                      <p:tavLst>
                                        <p:tav tm="0">
                                          <p:val>
                                            <p:strVal val="#ppt_y-#ppt_h*1.125000"/>
                                          </p:val>
                                        </p:tav>
                                        <p:tav tm="100000">
                                          <p:val>
                                            <p:strVal val="#ppt_y"/>
                                          </p:val>
                                        </p:tav>
                                      </p:tavLst>
                                    </p:anim>
                                    <p:animEffect transition="in" filter="wipe(down)">
                                      <p:cBhvr>
                                        <p:cTn id="45" dur="500"/>
                                        <p:tgtEl>
                                          <p:spTgt spid="27"/>
                                        </p:tgtEl>
                                      </p:cBhvr>
                                    </p:animEffect>
                                  </p:childTnLst>
                                </p:cTn>
                              </p:par>
                            </p:childTnLst>
                          </p:cTn>
                        </p:par>
                        <p:par>
                          <p:cTn id="46" fill="hold">
                            <p:stCondLst>
                              <p:cond delay="3750"/>
                            </p:stCondLst>
                            <p:childTnLst>
                              <p:par>
                                <p:cTn id="47" presetID="12" presetClass="entr" presetSubtype="4"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additive="base">
                                        <p:cTn id="49" dur="500"/>
                                        <p:tgtEl>
                                          <p:spTgt spid="28"/>
                                        </p:tgtEl>
                                        <p:attrNameLst>
                                          <p:attrName>ppt_y</p:attrName>
                                        </p:attrNameLst>
                                      </p:cBhvr>
                                      <p:tavLst>
                                        <p:tav tm="0">
                                          <p:val>
                                            <p:strVal val="#ppt_y+#ppt_h*1.125000"/>
                                          </p:val>
                                        </p:tav>
                                        <p:tav tm="100000">
                                          <p:val>
                                            <p:strVal val="#ppt_y"/>
                                          </p:val>
                                        </p:tav>
                                      </p:tavLst>
                                    </p:anim>
                                    <p:animEffect transition="in" filter="wipe(up)">
                                      <p:cBhvr>
                                        <p:cTn id="50" dur="500"/>
                                        <p:tgtEl>
                                          <p:spTgt spid="28"/>
                                        </p:tgtEl>
                                      </p:cBhvr>
                                    </p:animEffect>
                                  </p:childTnLst>
                                </p:cTn>
                              </p:par>
                              <p:par>
                                <p:cTn id="51" presetID="12" presetClass="entr" presetSubtype="1"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additive="base">
                                        <p:cTn id="53" dur="500"/>
                                        <p:tgtEl>
                                          <p:spTgt spid="29"/>
                                        </p:tgtEl>
                                        <p:attrNameLst>
                                          <p:attrName>ppt_y</p:attrName>
                                        </p:attrNameLst>
                                      </p:cBhvr>
                                      <p:tavLst>
                                        <p:tav tm="0">
                                          <p:val>
                                            <p:strVal val="#ppt_y-#ppt_h*1.125000"/>
                                          </p:val>
                                        </p:tav>
                                        <p:tav tm="100000">
                                          <p:val>
                                            <p:strVal val="#ppt_y"/>
                                          </p:val>
                                        </p:tav>
                                      </p:tavLst>
                                    </p:anim>
                                    <p:animEffect transition="in" filter="wipe(down)">
                                      <p:cBhvr>
                                        <p:cTn id="54" dur="500"/>
                                        <p:tgtEl>
                                          <p:spTgt spid="29"/>
                                        </p:tgtEl>
                                      </p:cBhvr>
                                    </p:animEffect>
                                  </p:childTnLst>
                                </p:cTn>
                              </p:par>
                            </p:childTnLst>
                          </p:cTn>
                        </p:par>
                        <p:par>
                          <p:cTn id="55" fill="hold">
                            <p:stCondLst>
                              <p:cond delay="4250"/>
                            </p:stCondLst>
                            <p:childTnLst>
                              <p:par>
                                <p:cTn id="56" presetID="12" presetClass="entr" presetSubtype="4" fill="hold" grpId="0" nodeType="afterEffect">
                                  <p:stCondLst>
                                    <p:cond delay="0"/>
                                  </p:stCondLst>
                                  <p:childTnLst>
                                    <p:set>
                                      <p:cBhvr>
                                        <p:cTn id="57" dur="1" fill="hold">
                                          <p:stCondLst>
                                            <p:cond delay="0"/>
                                          </p:stCondLst>
                                        </p:cTn>
                                        <p:tgtEl>
                                          <p:spTgt spid="30"/>
                                        </p:tgtEl>
                                        <p:attrNameLst>
                                          <p:attrName>style.visibility</p:attrName>
                                        </p:attrNameLst>
                                      </p:cBhvr>
                                      <p:to>
                                        <p:strVal val="visible"/>
                                      </p:to>
                                    </p:set>
                                    <p:anim calcmode="lin" valueType="num">
                                      <p:cBhvr additive="base">
                                        <p:cTn id="58" dur="500"/>
                                        <p:tgtEl>
                                          <p:spTgt spid="30"/>
                                        </p:tgtEl>
                                        <p:attrNameLst>
                                          <p:attrName>ppt_y</p:attrName>
                                        </p:attrNameLst>
                                      </p:cBhvr>
                                      <p:tavLst>
                                        <p:tav tm="0">
                                          <p:val>
                                            <p:strVal val="#ppt_y+#ppt_h*1.125000"/>
                                          </p:val>
                                        </p:tav>
                                        <p:tav tm="100000">
                                          <p:val>
                                            <p:strVal val="#ppt_y"/>
                                          </p:val>
                                        </p:tav>
                                      </p:tavLst>
                                    </p:anim>
                                    <p:animEffect transition="in" filter="wipe(up)">
                                      <p:cBhvr>
                                        <p:cTn id="59" dur="500"/>
                                        <p:tgtEl>
                                          <p:spTgt spid="30"/>
                                        </p:tgtEl>
                                      </p:cBhvr>
                                    </p:animEffect>
                                  </p:childTnLst>
                                </p:cTn>
                              </p:par>
                              <p:par>
                                <p:cTn id="60" presetID="12" presetClass="entr" presetSubtype="1" fill="hold" grpId="0" nodeType="with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additive="base">
                                        <p:cTn id="62" dur="500"/>
                                        <p:tgtEl>
                                          <p:spTgt spid="31"/>
                                        </p:tgtEl>
                                        <p:attrNameLst>
                                          <p:attrName>ppt_y</p:attrName>
                                        </p:attrNameLst>
                                      </p:cBhvr>
                                      <p:tavLst>
                                        <p:tav tm="0">
                                          <p:val>
                                            <p:strVal val="#ppt_y-#ppt_h*1.125000"/>
                                          </p:val>
                                        </p:tav>
                                        <p:tav tm="100000">
                                          <p:val>
                                            <p:strVal val="#ppt_y"/>
                                          </p:val>
                                        </p:tav>
                                      </p:tavLst>
                                    </p:anim>
                                    <p:animEffect transition="in" filter="wipe(down)">
                                      <p:cBhvr>
                                        <p:cTn id="63" dur="500"/>
                                        <p:tgtEl>
                                          <p:spTgt spid="31"/>
                                        </p:tgtEl>
                                      </p:cBhvr>
                                    </p:animEffect>
                                  </p:childTnLst>
                                </p:cTn>
                              </p:par>
                            </p:childTnLst>
                          </p:cTn>
                        </p:par>
                        <p:par>
                          <p:cTn id="64" fill="hold">
                            <p:stCondLst>
                              <p:cond delay="4750"/>
                            </p:stCondLst>
                            <p:childTnLst>
                              <p:par>
                                <p:cTn id="65" presetID="12" presetClass="entr" presetSubtype="4" fill="hold" grpId="0" nodeType="after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p:tgtEl>
                                          <p:spTgt spid="32"/>
                                        </p:tgtEl>
                                        <p:attrNameLst>
                                          <p:attrName>ppt_y</p:attrName>
                                        </p:attrNameLst>
                                      </p:cBhvr>
                                      <p:tavLst>
                                        <p:tav tm="0">
                                          <p:val>
                                            <p:strVal val="#ppt_y+#ppt_h*1.125000"/>
                                          </p:val>
                                        </p:tav>
                                        <p:tav tm="100000">
                                          <p:val>
                                            <p:strVal val="#ppt_y"/>
                                          </p:val>
                                        </p:tav>
                                      </p:tavLst>
                                    </p:anim>
                                    <p:animEffect transition="in" filter="wipe(up)">
                                      <p:cBhvr>
                                        <p:cTn id="68" dur="500"/>
                                        <p:tgtEl>
                                          <p:spTgt spid="32"/>
                                        </p:tgtEl>
                                      </p:cBhvr>
                                    </p:animEffect>
                                  </p:childTnLst>
                                </p:cTn>
                              </p:par>
                              <p:par>
                                <p:cTn id="69" presetID="12" presetClass="entr" presetSubtype="1"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p:tgtEl>
                                          <p:spTgt spid="33"/>
                                        </p:tgtEl>
                                        <p:attrNameLst>
                                          <p:attrName>ppt_y</p:attrName>
                                        </p:attrNameLst>
                                      </p:cBhvr>
                                      <p:tavLst>
                                        <p:tav tm="0">
                                          <p:val>
                                            <p:strVal val="#ppt_y-#ppt_h*1.125000"/>
                                          </p:val>
                                        </p:tav>
                                        <p:tav tm="100000">
                                          <p:val>
                                            <p:strVal val="#ppt_y"/>
                                          </p:val>
                                        </p:tav>
                                      </p:tavLst>
                                    </p:anim>
                                    <p:animEffect transition="in" filter="wipe(down)">
                                      <p:cBhvr>
                                        <p:cTn id="7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89513" y="2056522"/>
            <a:ext cx="7904399" cy="1527873"/>
            <a:chOff x="806609" y="3509755"/>
            <a:chExt cx="10343040" cy="2008187"/>
          </a:xfrm>
        </p:grpSpPr>
        <p:grpSp>
          <p:nvGrpSpPr>
            <p:cNvPr id="3" name="组合 44"/>
            <p:cNvGrpSpPr/>
            <p:nvPr/>
          </p:nvGrpSpPr>
          <p:grpSpPr bwMode="auto">
            <a:xfrm>
              <a:off x="806609" y="3532106"/>
              <a:ext cx="10343040" cy="1959292"/>
              <a:chOff x="1278168" y="2752056"/>
              <a:chExt cx="9402532" cy="1781844"/>
            </a:xfrm>
          </p:grpSpPr>
          <p:sp>
            <p:nvSpPr>
              <p:cNvPr id="16" name="椭圆 28"/>
              <p:cNvSpPr/>
              <p:nvPr/>
            </p:nvSpPr>
            <p:spPr>
              <a:xfrm>
                <a:off x="2406852" y="3641390"/>
                <a:ext cx="1785894"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Arial" panose="020B0604020202020204" pitchFamily="34" charset="0"/>
                </a:endParaRPr>
              </a:p>
            </p:txBody>
          </p:sp>
          <p:sp>
            <p:nvSpPr>
              <p:cNvPr id="17" name="椭圆 28"/>
              <p:cNvSpPr/>
              <p:nvPr/>
            </p:nvSpPr>
            <p:spPr>
              <a:xfrm flipV="1">
                <a:off x="4191159" y="2752056"/>
                <a:ext cx="1785894"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Arial" panose="020B0604020202020204" pitchFamily="34" charset="0"/>
                </a:endParaRPr>
              </a:p>
            </p:txBody>
          </p:sp>
          <p:sp>
            <p:nvSpPr>
              <p:cNvPr id="18" name="椭圆 28"/>
              <p:cNvSpPr/>
              <p:nvPr/>
            </p:nvSpPr>
            <p:spPr>
              <a:xfrm>
                <a:off x="5978640" y="3641390"/>
                <a:ext cx="1785894"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Arial" panose="020B0604020202020204" pitchFamily="34" charset="0"/>
                </a:endParaRPr>
              </a:p>
            </p:txBody>
          </p:sp>
          <p:sp>
            <p:nvSpPr>
              <p:cNvPr id="19" name="椭圆 28"/>
              <p:cNvSpPr/>
              <p:nvPr/>
            </p:nvSpPr>
            <p:spPr>
              <a:xfrm flipV="1">
                <a:off x="7764534" y="2752056"/>
                <a:ext cx="1785893"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Arial" panose="020B0604020202020204" pitchFamily="34" charset="0"/>
                </a:endParaRPr>
              </a:p>
            </p:txBody>
          </p:sp>
          <p:cxnSp>
            <p:nvCxnSpPr>
              <p:cNvPr id="20" name="直接连接符 19"/>
              <p:cNvCxnSpPr/>
              <p:nvPr/>
            </p:nvCxnSpPr>
            <p:spPr>
              <a:xfrm>
                <a:off x="9552016" y="3641390"/>
                <a:ext cx="1128684" cy="0"/>
              </a:xfrm>
              <a:prstGeom prst="line">
                <a:avLst/>
              </a:prstGeom>
              <a:ln w="9525">
                <a:solidFill>
                  <a:schemeClr val="tx1">
                    <a:lumMod val="50000"/>
                    <a:lumOff val="50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1278168" y="3642979"/>
                <a:ext cx="1128684" cy="0"/>
              </a:xfrm>
              <a:prstGeom prst="line">
                <a:avLst/>
              </a:prstGeom>
              <a:ln w="9525">
                <a:solidFill>
                  <a:schemeClr val="tx1">
                    <a:lumMod val="50000"/>
                    <a:lumOff val="50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4" name="组合 3"/>
            <p:cNvGrpSpPr/>
            <p:nvPr/>
          </p:nvGrpSpPr>
          <p:grpSpPr>
            <a:xfrm>
              <a:off x="1999647" y="3520931"/>
              <a:ext cx="1997013" cy="1997011"/>
              <a:chOff x="2389188" y="2700655"/>
              <a:chExt cx="1815465" cy="1815465"/>
            </a:xfrm>
          </p:grpSpPr>
          <p:sp>
            <p:nvSpPr>
              <p:cNvPr id="14" name="矩形 13"/>
              <p:cNvSpPr/>
              <p:nvPr/>
            </p:nvSpPr>
            <p:spPr>
              <a:xfrm rot="16200000">
                <a:off x="2389188" y="2700655"/>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580" tIns="64290" rIns="128580" bIns="64290" numCol="1" spcCol="0" rtlCol="0" fromWordArt="0" anchor="ctr" anchorCtr="0" forceAA="0" compatLnSpc="1">
                <a:noAutofit/>
              </a:bodyPr>
              <a:lstStyle/>
              <a:p>
                <a:pPr algn="ctr"/>
                <a:endParaRPr lang="zh-CN" altLang="en-US">
                  <a:solidFill>
                    <a:prstClr val="white"/>
                  </a:solidFill>
                  <a:latin typeface="Arial" panose="020B0604020202020204" pitchFamily="34" charset="0"/>
                </a:endParaRPr>
              </a:p>
            </p:txBody>
          </p:sp>
          <p:sp>
            <p:nvSpPr>
              <p:cNvPr id="15" name="空心弧 14"/>
              <p:cNvSpPr/>
              <p:nvPr/>
            </p:nvSpPr>
            <p:spPr>
              <a:xfrm rot="19800000">
                <a:off x="2398394" y="2704383"/>
                <a:ext cx="1797050" cy="1797050"/>
              </a:xfrm>
              <a:prstGeom prst="blockArc">
                <a:avLst>
                  <a:gd name="adj1" fmla="val 10782304"/>
                  <a:gd name="adj2" fmla="val 12569082"/>
                  <a:gd name="adj3" fmla="val 2151"/>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endParaRPr>
              </a:p>
            </p:txBody>
          </p:sp>
        </p:grpSp>
        <p:grpSp>
          <p:nvGrpSpPr>
            <p:cNvPr id="5" name="组合 4"/>
            <p:cNvGrpSpPr/>
            <p:nvPr/>
          </p:nvGrpSpPr>
          <p:grpSpPr>
            <a:xfrm>
              <a:off x="3984039" y="3509755"/>
              <a:ext cx="1997013" cy="1997012"/>
              <a:chOff x="4166508" y="2732405"/>
              <a:chExt cx="1815465" cy="1815465"/>
            </a:xfrm>
          </p:grpSpPr>
          <p:sp>
            <p:nvSpPr>
              <p:cNvPr id="12" name="矩形 11"/>
              <p:cNvSpPr/>
              <p:nvPr/>
            </p:nvSpPr>
            <p:spPr>
              <a:xfrm rot="16200000">
                <a:off x="4166508" y="2732405"/>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580" tIns="64290" rIns="128580" bIns="64290" numCol="1" spcCol="0" rtlCol="0" fromWordArt="0" anchor="ctr" anchorCtr="0" forceAA="0" compatLnSpc="1">
                <a:noAutofit/>
              </a:bodyPr>
              <a:lstStyle/>
              <a:p>
                <a:pPr algn="ctr"/>
                <a:endParaRPr lang="zh-CN" altLang="en-US">
                  <a:solidFill>
                    <a:prstClr val="white"/>
                  </a:solidFill>
                  <a:latin typeface="Arial" panose="020B0604020202020204" pitchFamily="34" charset="0"/>
                </a:endParaRPr>
              </a:p>
            </p:txBody>
          </p:sp>
          <p:sp>
            <p:nvSpPr>
              <p:cNvPr id="13" name="空心弧 12"/>
              <p:cNvSpPr/>
              <p:nvPr/>
            </p:nvSpPr>
            <p:spPr>
              <a:xfrm>
                <a:off x="4178300" y="2746375"/>
                <a:ext cx="1797050" cy="1797050"/>
              </a:xfrm>
              <a:prstGeom prst="blockArc">
                <a:avLst>
                  <a:gd name="adj1" fmla="val 10861918"/>
                  <a:gd name="adj2" fmla="val 12575204"/>
                  <a:gd name="adj3" fmla="val 2129"/>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endParaRPr>
              </a:p>
            </p:txBody>
          </p:sp>
        </p:grpSp>
        <p:grpSp>
          <p:nvGrpSpPr>
            <p:cNvPr id="6" name="组合 5"/>
            <p:cNvGrpSpPr/>
            <p:nvPr/>
          </p:nvGrpSpPr>
          <p:grpSpPr>
            <a:xfrm>
              <a:off x="5973764" y="3518136"/>
              <a:ext cx="1997013" cy="1997012"/>
              <a:chOff x="5975350" y="2740024"/>
              <a:chExt cx="1815465" cy="1815465"/>
            </a:xfrm>
          </p:grpSpPr>
          <p:sp>
            <p:nvSpPr>
              <p:cNvPr id="10" name="矩形 9"/>
              <p:cNvSpPr/>
              <p:nvPr/>
            </p:nvSpPr>
            <p:spPr>
              <a:xfrm rot="14400000">
                <a:off x="5975350" y="2740024"/>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580" tIns="64290" rIns="128580" bIns="64290" numCol="1" spcCol="0" rtlCol="0" fromWordArt="0" anchor="ctr" anchorCtr="0" forceAA="0" compatLnSpc="1">
                <a:noAutofit/>
              </a:bodyPr>
              <a:lstStyle/>
              <a:p>
                <a:pPr algn="ctr"/>
                <a:endParaRPr lang="zh-CN" altLang="en-US">
                  <a:solidFill>
                    <a:prstClr val="white"/>
                  </a:solidFill>
                  <a:latin typeface="Arial" panose="020B0604020202020204" pitchFamily="34" charset="0"/>
                </a:endParaRPr>
              </a:p>
            </p:txBody>
          </p:sp>
          <p:sp>
            <p:nvSpPr>
              <p:cNvPr id="11" name="空心弧 10"/>
              <p:cNvSpPr/>
              <p:nvPr/>
            </p:nvSpPr>
            <p:spPr>
              <a:xfrm rot="19800000">
                <a:off x="5983288" y="2751138"/>
                <a:ext cx="1797050" cy="1797050"/>
              </a:xfrm>
              <a:prstGeom prst="blockArc">
                <a:avLst>
                  <a:gd name="adj1" fmla="val 10800000"/>
                  <a:gd name="adj2" fmla="val 12569082"/>
                  <a:gd name="adj3" fmla="val 2151"/>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endParaRPr>
              </a:p>
            </p:txBody>
          </p:sp>
        </p:grpSp>
        <p:grpSp>
          <p:nvGrpSpPr>
            <p:cNvPr id="7" name="组合 6"/>
            <p:cNvGrpSpPr/>
            <p:nvPr/>
          </p:nvGrpSpPr>
          <p:grpSpPr>
            <a:xfrm>
              <a:off x="7930612" y="3516740"/>
              <a:ext cx="1997013" cy="1997012"/>
              <a:chOff x="7754303" y="2738755"/>
              <a:chExt cx="1815465" cy="1815465"/>
            </a:xfrm>
          </p:grpSpPr>
          <p:sp>
            <p:nvSpPr>
              <p:cNvPr id="8" name="矩形 7"/>
              <p:cNvSpPr/>
              <p:nvPr/>
            </p:nvSpPr>
            <p:spPr>
              <a:xfrm rot="10800000">
                <a:off x="7754303" y="2738755"/>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580" tIns="64290" rIns="128580" bIns="64290" numCol="1" spcCol="0" rtlCol="0" fromWordArt="0" anchor="ctr" anchorCtr="0" forceAA="0" compatLnSpc="1">
                <a:noAutofit/>
              </a:bodyPr>
              <a:lstStyle/>
              <a:p>
                <a:pPr algn="ctr"/>
                <a:endParaRPr lang="zh-CN" altLang="en-US">
                  <a:solidFill>
                    <a:prstClr val="white"/>
                  </a:solidFill>
                  <a:latin typeface="Arial" panose="020B0604020202020204" pitchFamily="34" charset="0"/>
                </a:endParaRPr>
              </a:p>
            </p:txBody>
          </p:sp>
          <p:sp>
            <p:nvSpPr>
              <p:cNvPr id="9" name="空心弧 8"/>
              <p:cNvSpPr/>
              <p:nvPr/>
            </p:nvSpPr>
            <p:spPr>
              <a:xfrm>
                <a:off x="7759700" y="2746375"/>
                <a:ext cx="1797050" cy="1797050"/>
              </a:xfrm>
              <a:prstGeom prst="blockArc">
                <a:avLst>
                  <a:gd name="adj1" fmla="val 10861918"/>
                  <a:gd name="adj2" fmla="val 12575204"/>
                  <a:gd name="adj3" fmla="val 2129"/>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Arial" panose="020B0604020202020204" pitchFamily="34" charset="0"/>
                </a:endParaRPr>
              </a:p>
            </p:txBody>
          </p:sp>
        </p:grpSp>
      </p:grpSp>
      <p:grpSp>
        <p:nvGrpSpPr>
          <p:cNvPr id="22" name="组合 21"/>
          <p:cNvGrpSpPr/>
          <p:nvPr/>
        </p:nvGrpSpPr>
        <p:grpSpPr>
          <a:xfrm>
            <a:off x="3219863" y="2238271"/>
            <a:ext cx="1146358" cy="1141255"/>
            <a:chOff x="4248468" y="3748642"/>
            <a:chExt cx="1500029" cy="1500029"/>
          </a:xfrm>
        </p:grpSpPr>
        <p:sp>
          <p:nvSpPr>
            <p:cNvPr id="23" name="椭圆 22"/>
            <p:cNvSpPr/>
            <p:nvPr/>
          </p:nvSpPr>
          <p:spPr>
            <a:xfrm>
              <a:off x="4248468" y="3748642"/>
              <a:ext cx="1500029" cy="1500029"/>
            </a:xfrm>
            <a:prstGeom prst="ellipse">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Arial" panose="020B0604020202020204" pitchFamily="34" charset="0"/>
              </a:endParaRPr>
            </a:p>
          </p:txBody>
        </p:sp>
        <p:grpSp>
          <p:nvGrpSpPr>
            <p:cNvPr id="24" name="组合 23"/>
            <p:cNvGrpSpPr/>
            <p:nvPr/>
          </p:nvGrpSpPr>
          <p:grpSpPr>
            <a:xfrm>
              <a:off x="4692956" y="4211422"/>
              <a:ext cx="663471" cy="603155"/>
              <a:chOff x="1725613" y="5659438"/>
              <a:chExt cx="498475" cy="498475"/>
            </a:xfrm>
            <a:noFill/>
          </p:grpSpPr>
          <p:sp>
            <p:nvSpPr>
              <p:cNvPr id="25" name="Freeform 564"/>
              <p:cNvSpPr/>
              <p:nvPr/>
            </p:nvSpPr>
            <p:spPr bwMode="auto">
              <a:xfrm>
                <a:off x="2132013" y="5659438"/>
                <a:ext cx="92075" cy="104775"/>
              </a:xfrm>
              <a:custGeom>
                <a:avLst/>
                <a:gdLst>
                  <a:gd name="T0" fmla="*/ 2147483646 w 40"/>
                  <a:gd name="T1" fmla="*/ 2147483646 h 45"/>
                  <a:gd name="T2" fmla="*/ 2147483646 w 40"/>
                  <a:gd name="T3" fmla="*/ 2147483646 h 45"/>
                  <a:gd name="T4" fmla="*/ 2147483646 w 40"/>
                  <a:gd name="T5" fmla="*/ 2147483646 h 45"/>
                  <a:gd name="T6" fmla="*/ 2147483646 w 40"/>
                  <a:gd name="T7" fmla="*/ 2147483646 h 45"/>
                  <a:gd name="T8" fmla="*/ 2147483646 w 40"/>
                  <a:gd name="T9" fmla="*/ 2147483646 h 45"/>
                  <a:gd name="T10" fmla="*/ 2147483646 w 40"/>
                  <a:gd name="T11" fmla="*/ 2147483646 h 45"/>
                  <a:gd name="T12" fmla="*/ 2147483646 w 40"/>
                  <a:gd name="T13" fmla="*/ 2147483646 h 45"/>
                  <a:gd name="T14" fmla="*/ 2147483646 w 40"/>
                  <a:gd name="T15" fmla="*/ 2147483646 h 45"/>
                  <a:gd name="T16" fmla="*/ 2147483646 w 40"/>
                  <a:gd name="T17" fmla="*/ 2147483646 h 45"/>
                  <a:gd name="T18" fmla="*/ 2147483646 w 40"/>
                  <a:gd name="T19" fmla="*/ 2147483646 h 45"/>
                  <a:gd name="T20" fmla="*/ 0 w 40"/>
                  <a:gd name="T21" fmla="*/ 2147483646 h 45"/>
                  <a:gd name="T22" fmla="*/ 2147483646 w 40"/>
                  <a:gd name="T23" fmla="*/ 0 h 45"/>
                  <a:gd name="T24" fmla="*/ 2147483646 w 40"/>
                  <a:gd name="T25" fmla="*/ 0 h 45"/>
                  <a:gd name="T26" fmla="*/ 2147483646 w 40"/>
                  <a:gd name="T27" fmla="*/ 0 h 45"/>
                  <a:gd name="T28" fmla="*/ 2147483646 w 40"/>
                  <a:gd name="T29" fmla="*/ 0 h 45"/>
                  <a:gd name="T30" fmla="*/ 2147483646 w 40"/>
                  <a:gd name="T31" fmla="*/ 0 h 45"/>
                  <a:gd name="T32" fmla="*/ 2147483646 w 40"/>
                  <a:gd name="T33" fmla="*/ 0 h 45"/>
                  <a:gd name="T34" fmla="*/ 2147483646 w 40"/>
                  <a:gd name="T35" fmla="*/ 2147483646 h 45"/>
                  <a:gd name="T36" fmla="*/ 2147483646 w 40"/>
                  <a:gd name="T37" fmla="*/ 2147483646 h 45"/>
                  <a:gd name="T38" fmla="*/ 2147483646 w 40"/>
                  <a:gd name="T39" fmla="*/ 2147483646 h 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 h="45">
                    <a:moveTo>
                      <a:pt x="40" y="40"/>
                    </a:moveTo>
                    <a:cubicBezTo>
                      <a:pt x="40" y="43"/>
                      <a:pt x="38" y="45"/>
                      <a:pt x="35" y="45"/>
                    </a:cubicBezTo>
                    <a:cubicBezTo>
                      <a:pt x="32" y="45"/>
                      <a:pt x="30" y="43"/>
                      <a:pt x="30" y="40"/>
                    </a:cubicBezTo>
                    <a:cubicBezTo>
                      <a:pt x="30" y="40"/>
                      <a:pt x="30" y="40"/>
                      <a:pt x="30" y="40"/>
                    </a:cubicBezTo>
                    <a:cubicBezTo>
                      <a:pt x="30" y="20"/>
                      <a:pt x="30" y="20"/>
                      <a:pt x="30" y="20"/>
                    </a:cubicBezTo>
                    <a:cubicBezTo>
                      <a:pt x="30" y="14"/>
                      <a:pt x="25" y="10"/>
                      <a:pt x="20" y="10"/>
                    </a:cubicBezTo>
                    <a:cubicBezTo>
                      <a:pt x="12" y="10"/>
                      <a:pt x="12" y="10"/>
                      <a:pt x="12" y="10"/>
                    </a:cubicBezTo>
                    <a:cubicBezTo>
                      <a:pt x="12" y="10"/>
                      <a:pt x="12" y="10"/>
                      <a:pt x="12" y="10"/>
                    </a:cubicBezTo>
                    <a:cubicBezTo>
                      <a:pt x="5" y="10"/>
                      <a:pt x="5" y="10"/>
                      <a:pt x="5" y="10"/>
                    </a:cubicBezTo>
                    <a:cubicBezTo>
                      <a:pt x="5" y="10"/>
                      <a:pt x="5" y="10"/>
                      <a:pt x="5" y="10"/>
                    </a:cubicBezTo>
                    <a:cubicBezTo>
                      <a:pt x="2" y="10"/>
                      <a:pt x="0" y="7"/>
                      <a:pt x="0" y="5"/>
                    </a:cubicBezTo>
                    <a:cubicBezTo>
                      <a:pt x="0" y="2"/>
                      <a:pt x="2" y="0"/>
                      <a:pt x="5" y="0"/>
                    </a:cubicBezTo>
                    <a:cubicBezTo>
                      <a:pt x="5" y="0"/>
                      <a:pt x="5" y="0"/>
                      <a:pt x="5" y="0"/>
                    </a:cubicBezTo>
                    <a:cubicBezTo>
                      <a:pt x="5" y="0"/>
                      <a:pt x="5" y="0"/>
                      <a:pt x="5" y="0"/>
                    </a:cubicBezTo>
                    <a:cubicBezTo>
                      <a:pt x="22" y="0"/>
                      <a:pt x="22" y="0"/>
                      <a:pt x="22" y="0"/>
                    </a:cubicBezTo>
                    <a:cubicBezTo>
                      <a:pt x="22" y="0"/>
                      <a:pt x="22" y="0"/>
                      <a:pt x="22" y="0"/>
                    </a:cubicBezTo>
                    <a:cubicBezTo>
                      <a:pt x="25" y="0"/>
                      <a:pt x="25" y="0"/>
                      <a:pt x="25" y="0"/>
                    </a:cubicBezTo>
                    <a:cubicBezTo>
                      <a:pt x="33" y="0"/>
                      <a:pt x="40" y="6"/>
                      <a:pt x="40" y="15"/>
                    </a:cubicBezTo>
                    <a:cubicBezTo>
                      <a:pt x="40" y="40"/>
                      <a:pt x="40" y="40"/>
                      <a:pt x="40" y="40"/>
                    </a:cubicBezTo>
                    <a:cubicBezTo>
                      <a:pt x="40" y="40"/>
                      <a:pt x="40" y="40"/>
                      <a:pt x="40" y="40"/>
                    </a:cubicBezTo>
                    <a:close/>
                  </a:path>
                </a:pathLst>
              </a:custGeom>
              <a:grpFill/>
              <a:ln w="9525">
                <a:solidFill>
                  <a:schemeClr val="bg1"/>
                </a:solidFill>
                <a:round/>
              </a:ln>
            </p:spPr>
            <p:txBody>
              <a:bodyPr/>
              <a:lstStyle/>
              <a:p>
                <a:endParaRPr lang="zh-CN" altLang="en-US">
                  <a:solidFill>
                    <a:prstClr val="black"/>
                  </a:solidFill>
                  <a:latin typeface="Arial" panose="020B0604020202020204" pitchFamily="34" charset="0"/>
                </a:endParaRPr>
              </a:p>
            </p:txBody>
          </p:sp>
          <p:sp>
            <p:nvSpPr>
              <p:cNvPr id="26" name="Rectangle 565"/>
              <p:cNvSpPr>
                <a:spLocks noChangeArrowheads="1"/>
              </p:cNvSpPr>
              <p:nvPr/>
            </p:nvSpPr>
            <p:spPr bwMode="auto">
              <a:xfrm>
                <a:off x="2132013" y="5764213"/>
                <a:ext cx="22225" cy="173037"/>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27" name="Rectangle 566"/>
              <p:cNvSpPr>
                <a:spLocks noChangeArrowheads="1"/>
              </p:cNvSpPr>
              <p:nvPr/>
            </p:nvSpPr>
            <p:spPr bwMode="auto">
              <a:xfrm>
                <a:off x="2097088" y="5764213"/>
                <a:ext cx="11112" cy="173037"/>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28" name="Rectangle 567"/>
              <p:cNvSpPr>
                <a:spLocks noChangeArrowheads="1"/>
              </p:cNvSpPr>
              <p:nvPr/>
            </p:nvSpPr>
            <p:spPr bwMode="auto">
              <a:xfrm>
                <a:off x="2051050" y="5764213"/>
                <a:ext cx="11113" cy="173037"/>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29" name="Rectangle 568"/>
              <p:cNvSpPr>
                <a:spLocks noChangeArrowheads="1"/>
              </p:cNvSpPr>
              <p:nvPr/>
            </p:nvSpPr>
            <p:spPr bwMode="auto">
              <a:xfrm>
                <a:off x="2001838" y="5764213"/>
                <a:ext cx="25400" cy="173037"/>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30" name="Rectangle 569"/>
              <p:cNvSpPr>
                <a:spLocks noChangeArrowheads="1"/>
              </p:cNvSpPr>
              <p:nvPr/>
            </p:nvSpPr>
            <p:spPr bwMode="auto">
              <a:xfrm>
                <a:off x="1920875" y="5764213"/>
                <a:ext cx="38100" cy="173037"/>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31" name="Rectangle 570"/>
              <p:cNvSpPr>
                <a:spLocks noChangeArrowheads="1"/>
              </p:cNvSpPr>
              <p:nvPr/>
            </p:nvSpPr>
            <p:spPr bwMode="auto">
              <a:xfrm>
                <a:off x="1885950" y="5764213"/>
                <a:ext cx="12700" cy="173037"/>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32" name="Rectangle 571"/>
              <p:cNvSpPr>
                <a:spLocks noChangeArrowheads="1"/>
              </p:cNvSpPr>
              <p:nvPr/>
            </p:nvSpPr>
            <p:spPr bwMode="auto">
              <a:xfrm>
                <a:off x="1839913" y="5764213"/>
                <a:ext cx="12700" cy="173037"/>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33" name="Freeform 572"/>
              <p:cNvSpPr/>
              <p:nvPr/>
            </p:nvSpPr>
            <p:spPr bwMode="auto">
              <a:xfrm>
                <a:off x="1725613" y="5659438"/>
                <a:ext cx="92075" cy="104775"/>
              </a:xfrm>
              <a:custGeom>
                <a:avLst/>
                <a:gdLst>
                  <a:gd name="T0" fmla="*/ 2147483646 w 40"/>
                  <a:gd name="T1" fmla="*/ 2147483646 h 45"/>
                  <a:gd name="T2" fmla="*/ 2147483646 w 40"/>
                  <a:gd name="T3" fmla="*/ 2147483646 h 45"/>
                  <a:gd name="T4" fmla="*/ 2147483646 w 40"/>
                  <a:gd name="T5" fmla="*/ 2147483646 h 45"/>
                  <a:gd name="T6" fmla="*/ 2147483646 w 40"/>
                  <a:gd name="T7" fmla="*/ 2147483646 h 45"/>
                  <a:gd name="T8" fmla="*/ 2147483646 w 40"/>
                  <a:gd name="T9" fmla="*/ 2147483646 h 45"/>
                  <a:gd name="T10" fmla="*/ 2147483646 w 40"/>
                  <a:gd name="T11" fmla="*/ 2147483646 h 45"/>
                  <a:gd name="T12" fmla="*/ 2147483646 w 40"/>
                  <a:gd name="T13" fmla="*/ 2147483646 h 45"/>
                  <a:gd name="T14" fmla="*/ 2147483646 w 40"/>
                  <a:gd name="T15" fmla="*/ 2147483646 h 45"/>
                  <a:gd name="T16" fmla="*/ 2147483646 w 40"/>
                  <a:gd name="T17" fmla="*/ 2147483646 h 45"/>
                  <a:gd name="T18" fmla="*/ 0 w 40"/>
                  <a:gd name="T19" fmla="*/ 2147483646 h 45"/>
                  <a:gd name="T20" fmla="*/ 0 w 40"/>
                  <a:gd name="T21" fmla="*/ 2147483646 h 45"/>
                  <a:gd name="T22" fmla="*/ 0 w 40"/>
                  <a:gd name="T23" fmla="*/ 2147483646 h 45"/>
                  <a:gd name="T24" fmla="*/ 2147483646 w 40"/>
                  <a:gd name="T25" fmla="*/ 0 h 45"/>
                  <a:gd name="T26" fmla="*/ 2147483646 w 40"/>
                  <a:gd name="T27" fmla="*/ 0 h 45"/>
                  <a:gd name="T28" fmla="*/ 2147483646 w 40"/>
                  <a:gd name="T29" fmla="*/ 0 h 45"/>
                  <a:gd name="T30" fmla="*/ 2147483646 w 40"/>
                  <a:gd name="T31" fmla="*/ 0 h 45"/>
                  <a:gd name="T32" fmla="*/ 2147483646 w 40"/>
                  <a:gd name="T33" fmla="*/ 0 h 45"/>
                  <a:gd name="T34" fmla="*/ 2147483646 w 40"/>
                  <a:gd name="T35" fmla="*/ 0 h 45"/>
                  <a:gd name="T36" fmla="*/ 2147483646 w 40"/>
                  <a:gd name="T37" fmla="*/ 2147483646 h 45"/>
                  <a:gd name="T38" fmla="*/ 2147483646 w 40"/>
                  <a:gd name="T39" fmla="*/ 2147483646 h 4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 h="45">
                    <a:moveTo>
                      <a:pt x="35" y="10"/>
                    </a:moveTo>
                    <a:cubicBezTo>
                      <a:pt x="35" y="10"/>
                      <a:pt x="35" y="10"/>
                      <a:pt x="35" y="10"/>
                    </a:cubicBezTo>
                    <a:cubicBezTo>
                      <a:pt x="33" y="10"/>
                      <a:pt x="33" y="10"/>
                      <a:pt x="33" y="10"/>
                    </a:cubicBezTo>
                    <a:cubicBezTo>
                      <a:pt x="33" y="10"/>
                      <a:pt x="33" y="10"/>
                      <a:pt x="33" y="10"/>
                    </a:cubicBezTo>
                    <a:cubicBezTo>
                      <a:pt x="20" y="10"/>
                      <a:pt x="20" y="10"/>
                      <a:pt x="20" y="10"/>
                    </a:cubicBezTo>
                    <a:cubicBezTo>
                      <a:pt x="15" y="10"/>
                      <a:pt x="10" y="14"/>
                      <a:pt x="10" y="20"/>
                    </a:cubicBezTo>
                    <a:cubicBezTo>
                      <a:pt x="10" y="40"/>
                      <a:pt x="10" y="40"/>
                      <a:pt x="10" y="40"/>
                    </a:cubicBezTo>
                    <a:cubicBezTo>
                      <a:pt x="10" y="40"/>
                      <a:pt x="10" y="40"/>
                      <a:pt x="10" y="40"/>
                    </a:cubicBezTo>
                    <a:cubicBezTo>
                      <a:pt x="10" y="43"/>
                      <a:pt x="8" y="45"/>
                      <a:pt x="5" y="45"/>
                    </a:cubicBezTo>
                    <a:cubicBezTo>
                      <a:pt x="2" y="45"/>
                      <a:pt x="0" y="43"/>
                      <a:pt x="0" y="40"/>
                    </a:cubicBezTo>
                    <a:cubicBezTo>
                      <a:pt x="0" y="40"/>
                      <a:pt x="0" y="40"/>
                      <a:pt x="0" y="40"/>
                    </a:cubicBezTo>
                    <a:cubicBezTo>
                      <a:pt x="0" y="15"/>
                      <a:pt x="0" y="15"/>
                      <a:pt x="0" y="15"/>
                    </a:cubicBezTo>
                    <a:cubicBezTo>
                      <a:pt x="0" y="6"/>
                      <a:pt x="7" y="0"/>
                      <a:pt x="15" y="0"/>
                    </a:cubicBezTo>
                    <a:cubicBezTo>
                      <a:pt x="19" y="0"/>
                      <a:pt x="19" y="0"/>
                      <a:pt x="19" y="0"/>
                    </a:cubicBezTo>
                    <a:cubicBezTo>
                      <a:pt x="19" y="0"/>
                      <a:pt x="19" y="0"/>
                      <a:pt x="19" y="0"/>
                    </a:cubicBezTo>
                    <a:cubicBezTo>
                      <a:pt x="35" y="0"/>
                      <a:pt x="35" y="0"/>
                      <a:pt x="35" y="0"/>
                    </a:cubicBezTo>
                    <a:cubicBezTo>
                      <a:pt x="35" y="0"/>
                      <a:pt x="35" y="0"/>
                      <a:pt x="35" y="0"/>
                    </a:cubicBezTo>
                    <a:cubicBezTo>
                      <a:pt x="35" y="0"/>
                      <a:pt x="35" y="0"/>
                      <a:pt x="35" y="0"/>
                    </a:cubicBezTo>
                    <a:cubicBezTo>
                      <a:pt x="38" y="0"/>
                      <a:pt x="40" y="2"/>
                      <a:pt x="40" y="5"/>
                    </a:cubicBezTo>
                    <a:cubicBezTo>
                      <a:pt x="40" y="7"/>
                      <a:pt x="38" y="10"/>
                      <a:pt x="35" y="10"/>
                    </a:cubicBezTo>
                    <a:close/>
                  </a:path>
                </a:pathLst>
              </a:custGeom>
              <a:grpFill/>
              <a:ln w="9525">
                <a:solidFill>
                  <a:schemeClr val="bg1"/>
                </a:solidFill>
                <a:round/>
              </a:ln>
            </p:spPr>
            <p:txBody>
              <a:bodyPr/>
              <a:lstStyle/>
              <a:p>
                <a:endParaRPr lang="zh-CN" altLang="en-US">
                  <a:solidFill>
                    <a:prstClr val="black"/>
                  </a:solidFill>
                  <a:latin typeface="Arial" panose="020B0604020202020204" pitchFamily="34" charset="0"/>
                </a:endParaRPr>
              </a:p>
            </p:txBody>
          </p:sp>
          <p:sp>
            <p:nvSpPr>
              <p:cNvPr id="34" name="Rectangle 573"/>
              <p:cNvSpPr>
                <a:spLocks noChangeArrowheads="1"/>
              </p:cNvSpPr>
              <p:nvPr/>
            </p:nvSpPr>
            <p:spPr bwMode="auto">
              <a:xfrm>
                <a:off x="1793875" y="5764213"/>
                <a:ext cx="23813" cy="173037"/>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35" name="Rectangle 574"/>
              <p:cNvSpPr>
                <a:spLocks noChangeArrowheads="1"/>
              </p:cNvSpPr>
              <p:nvPr/>
            </p:nvSpPr>
            <p:spPr bwMode="auto">
              <a:xfrm>
                <a:off x="1793875" y="5937250"/>
                <a:ext cx="23813" cy="114300"/>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36" name="Freeform 575"/>
              <p:cNvSpPr/>
              <p:nvPr/>
            </p:nvSpPr>
            <p:spPr bwMode="auto">
              <a:xfrm>
                <a:off x="1725613" y="6051550"/>
                <a:ext cx="92075" cy="106363"/>
              </a:xfrm>
              <a:custGeom>
                <a:avLst/>
                <a:gdLst>
                  <a:gd name="T0" fmla="*/ 0 w 40"/>
                  <a:gd name="T1" fmla="*/ 2147483646 h 46"/>
                  <a:gd name="T2" fmla="*/ 2147483646 w 40"/>
                  <a:gd name="T3" fmla="*/ 0 h 46"/>
                  <a:gd name="T4" fmla="*/ 2147483646 w 40"/>
                  <a:gd name="T5" fmla="*/ 2147483646 h 46"/>
                  <a:gd name="T6" fmla="*/ 2147483646 w 40"/>
                  <a:gd name="T7" fmla="*/ 2147483646 h 46"/>
                  <a:gd name="T8" fmla="*/ 2147483646 w 40"/>
                  <a:gd name="T9" fmla="*/ 2147483646 h 46"/>
                  <a:gd name="T10" fmla="*/ 2147483646 w 40"/>
                  <a:gd name="T11" fmla="*/ 2147483646 h 46"/>
                  <a:gd name="T12" fmla="*/ 2147483646 w 40"/>
                  <a:gd name="T13" fmla="*/ 2147483646 h 46"/>
                  <a:gd name="T14" fmla="*/ 2147483646 w 40"/>
                  <a:gd name="T15" fmla="*/ 2147483646 h 46"/>
                  <a:gd name="T16" fmla="*/ 2147483646 w 40"/>
                  <a:gd name="T17" fmla="*/ 2147483646 h 46"/>
                  <a:gd name="T18" fmla="*/ 2147483646 w 40"/>
                  <a:gd name="T19" fmla="*/ 2147483646 h 46"/>
                  <a:gd name="T20" fmla="*/ 2147483646 w 40"/>
                  <a:gd name="T21" fmla="*/ 2147483646 h 46"/>
                  <a:gd name="T22" fmla="*/ 2147483646 w 40"/>
                  <a:gd name="T23" fmla="*/ 2147483646 h 46"/>
                  <a:gd name="T24" fmla="*/ 2147483646 w 40"/>
                  <a:gd name="T25" fmla="*/ 2147483646 h 46"/>
                  <a:gd name="T26" fmla="*/ 2147483646 w 40"/>
                  <a:gd name="T27" fmla="*/ 2147483646 h 46"/>
                  <a:gd name="T28" fmla="*/ 2147483646 w 40"/>
                  <a:gd name="T29" fmla="*/ 2147483646 h 46"/>
                  <a:gd name="T30" fmla="*/ 2147483646 w 40"/>
                  <a:gd name="T31" fmla="*/ 2147483646 h 46"/>
                  <a:gd name="T32" fmla="*/ 0 w 40"/>
                  <a:gd name="T33" fmla="*/ 2147483646 h 46"/>
                  <a:gd name="T34" fmla="*/ 0 w 40"/>
                  <a:gd name="T35" fmla="*/ 2147483646 h 46"/>
                  <a:gd name="T36" fmla="*/ 0 w 40"/>
                  <a:gd name="T37" fmla="*/ 2147483646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 h="46">
                    <a:moveTo>
                      <a:pt x="0" y="5"/>
                    </a:moveTo>
                    <a:cubicBezTo>
                      <a:pt x="0" y="3"/>
                      <a:pt x="2" y="0"/>
                      <a:pt x="5" y="0"/>
                    </a:cubicBezTo>
                    <a:cubicBezTo>
                      <a:pt x="8" y="0"/>
                      <a:pt x="10" y="3"/>
                      <a:pt x="10" y="5"/>
                    </a:cubicBezTo>
                    <a:cubicBezTo>
                      <a:pt x="10" y="5"/>
                      <a:pt x="10" y="5"/>
                      <a:pt x="10" y="6"/>
                    </a:cubicBezTo>
                    <a:cubicBezTo>
                      <a:pt x="10" y="25"/>
                      <a:pt x="10" y="25"/>
                      <a:pt x="10" y="25"/>
                    </a:cubicBezTo>
                    <a:cubicBezTo>
                      <a:pt x="10" y="31"/>
                      <a:pt x="14" y="35"/>
                      <a:pt x="19" y="35"/>
                    </a:cubicBezTo>
                    <a:cubicBezTo>
                      <a:pt x="19" y="35"/>
                      <a:pt x="19" y="35"/>
                      <a:pt x="19" y="35"/>
                    </a:cubicBezTo>
                    <a:cubicBezTo>
                      <a:pt x="35" y="35"/>
                      <a:pt x="35" y="35"/>
                      <a:pt x="35" y="35"/>
                    </a:cubicBezTo>
                    <a:cubicBezTo>
                      <a:pt x="35" y="35"/>
                      <a:pt x="35" y="35"/>
                      <a:pt x="35" y="35"/>
                    </a:cubicBezTo>
                    <a:cubicBezTo>
                      <a:pt x="35" y="35"/>
                      <a:pt x="35" y="35"/>
                      <a:pt x="35" y="35"/>
                    </a:cubicBezTo>
                    <a:cubicBezTo>
                      <a:pt x="38" y="35"/>
                      <a:pt x="40" y="38"/>
                      <a:pt x="40" y="40"/>
                    </a:cubicBezTo>
                    <a:cubicBezTo>
                      <a:pt x="40" y="43"/>
                      <a:pt x="38" y="45"/>
                      <a:pt x="35" y="45"/>
                    </a:cubicBezTo>
                    <a:cubicBezTo>
                      <a:pt x="35" y="45"/>
                      <a:pt x="35" y="45"/>
                      <a:pt x="35" y="45"/>
                    </a:cubicBezTo>
                    <a:cubicBezTo>
                      <a:pt x="33" y="45"/>
                      <a:pt x="33" y="45"/>
                      <a:pt x="33" y="45"/>
                    </a:cubicBezTo>
                    <a:cubicBezTo>
                      <a:pt x="33" y="46"/>
                      <a:pt x="33" y="46"/>
                      <a:pt x="33" y="46"/>
                    </a:cubicBezTo>
                    <a:cubicBezTo>
                      <a:pt x="15" y="46"/>
                      <a:pt x="15" y="46"/>
                      <a:pt x="15" y="46"/>
                    </a:cubicBezTo>
                    <a:cubicBezTo>
                      <a:pt x="7" y="46"/>
                      <a:pt x="0" y="39"/>
                      <a:pt x="0" y="30"/>
                    </a:cubicBezTo>
                    <a:cubicBezTo>
                      <a:pt x="0" y="5"/>
                      <a:pt x="0" y="5"/>
                      <a:pt x="0" y="5"/>
                    </a:cubicBezTo>
                    <a:cubicBezTo>
                      <a:pt x="0" y="5"/>
                      <a:pt x="0" y="5"/>
                      <a:pt x="0" y="5"/>
                    </a:cubicBezTo>
                    <a:close/>
                  </a:path>
                </a:pathLst>
              </a:custGeom>
              <a:grpFill/>
              <a:ln w="9525">
                <a:solidFill>
                  <a:schemeClr val="bg1"/>
                </a:solidFill>
                <a:round/>
              </a:ln>
            </p:spPr>
            <p:txBody>
              <a:bodyPr/>
              <a:lstStyle/>
              <a:p>
                <a:endParaRPr lang="zh-CN" altLang="en-US">
                  <a:solidFill>
                    <a:prstClr val="black"/>
                  </a:solidFill>
                  <a:latin typeface="Arial" panose="020B0604020202020204" pitchFamily="34" charset="0"/>
                </a:endParaRPr>
              </a:p>
            </p:txBody>
          </p:sp>
          <p:sp>
            <p:nvSpPr>
              <p:cNvPr id="37" name="Rectangle 576"/>
              <p:cNvSpPr>
                <a:spLocks noChangeArrowheads="1"/>
              </p:cNvSpPr>
              <p:nvPr/>
            </p:nvSpPr>
            <p:spPr bwMode="auto">
              <a:xfrm>
                <a:off x="1839913" y="5937250"/>
                <a:ext cx="12700" cy="68263"/>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38" name="Rectangle 577"/>
              <p:cNvSpPr>
                <a:spLocks noChangeArrowheads="1"/>
              </p:cNvSpPr>
              <p:nvPr/>
            </p:nvSpPr>
            <p:spPr bwMode="auto">
              <a:xfrm>
                <a:off x="1839913" y="6029325"/>
                <a:ext cx="23812" cy="22225"/>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39" name="Rectangle 578"/>
              <p:cNvSpPr>
                <a:spLocks noChangeArrowheads="1"/>
              </p:cNvSpPr>
              <p:nvPr/>
            </p:nvSpPr>
            <p:spPr bwMode="auto">
              <a:xfrm>
                <a:off x="1885950" y="5937250"/>
                <a:ext cx="12700" cy="68263"/>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0" name="Rectangle 579"/>
              <p:cNvSpPr>
                <a:spLocks noChangeArrowheads="1"/>
              </p:cNvSpPr>
              <p:nvPr/>
            </p:nvSpPr>
            <p:spPr bwMode="auto">
              <a:xfrm>
                <a:off x="1885950" y="6029325"/>
                <a:ext cx="23813" cy="22225"/>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1" name="Rectangle 580"/>
              <p:cNvSpPr>
                <a:spLocks noChangeArrowheads="1"/>
              </p:cNvSpPr>
              <p:nvPr/>
            </p:nvSpPr>
            <p:spPr bwMode="auto">
              <a:xfrm>
                <a:off x="1920875" y="5937250"/>
                <a:ext cx="38100" cy="68263"/>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2" name="Rectangle 581"/>
              <p:cNvSpPr>
                <a:spLocks noChangeArrowheads="1"/>
              </p:cNvSpPr>
              <p:nvPr/>
            </p:nvSpPr>
            <p:spPr bwMode="auto">
              <a:xfrm>
                <a:off x="1933575" y="6029325"/>
                <a:ext cx="22225" cy="22225"/>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3" name="Rectangle 582"/>
              <p:cNvSpPr>
                <a:spLocks noChangeArrowheads="1"/>
              </p:cNvSpPr>
              <p:nvPr/>
            </p:nvSpPr>
            <p:spPr bwMode="auto">
              <a:xfrm>
                <a:off x="2001838" y="5937250"/>
                <a:ext cx="25400" cy="68263"/>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4" name="Rectangle 583"/>
              <p:cNvSpPr>
                <a:spLocks noChangeArrowheads="1"/>
              </p:cNvSpPr>
              <p:nvPr/>
            </p:nvSpPr>
            <p:spPr bwMode="auto">
              <a:xfrm>
                <a:off x="1979613" y="6029325"/>
                <a:ext cx="22225" cy="22225"/>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5" name="Rectangle 584"/>
              <p:cNvSpPr>
                <a:spLocks noChangeArrowheads="1"/>
              </p:cNvSpPr>
              <p:nvPr/>
            </p:nvSpPr>
            <p:spPr bwMode="auto">
              <a:xfrm>
                <a:off x="2051050" y="5937250"/>
                <a:ext cx="11113" cy="68263"/>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6" name="Rectangle 585"/>
              <p:cNvSpPr>
                <a:spLocks noChangeArrowheads="1"/>
              </p:cNvSpPr>
              <p:nvPr/>
            </p:nvSpPr>
            <p:spPr bwMode="auto">
              <a:xfrm>
                <a:off x="2038350" y="6029325"/>
                <a:ext cx="23813" cy="22225"/>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7" name="Rectangle 586"/>
              <p:cNvSpPr>
                <a:spLocks noChangeArrowheads="1"/>
              </p:cNvSpPr>
              <p:nvPr/>
            </p:nvSpPr>
            <p:spPr bwMode="auto">
              <a:xfrm>
                <a:off x="2097088" y="5937250"/>
                <a:ext cx="11112" cy="68263"/>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8" name="Rectangle 587"/>
              <p:cNvSpPr>
                <a:spLocks noChangeArrowheads="1"/>
              </p:cNvSpPr>
              <p:nvPr/>
            </p:nvSpPr>
            <p:spPr bwMode="auto">
              <a:xfrm>
                <a:off x="2085975" y="6029325"/>
                <a:ext cx="22225" cy="22225"/>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49" name="Rectangle 588"/>
              <p:cNvSpPr>
                <a:spLocks noChangeArrowheads="1"/>
              </p:cNvSpPr>
              <p:nvPr/>
            </p:nvSpPr>
            <p:spPr bwMode="auto">
              <a:xfrm>
                <a:off x="2132013" y="5937250"/>
                <a:ext cx="22225" cy="114300"/>
              </a:xfrm>
              <a:prstGeom prst="rect">
                <a:avLst/>
              </a:prstGeom>
              <a:grpFill/>
              <a:ln w="9525">
                <a:solidFill>
                  <a:schemeClr val="bg1"/>
                </a:solidFill>
                <a:miter lim="800000"/>
              </a:ln>
            </p:spPr>
            <p:txBody>
              <a:bodyPr/>
              <a:lstStyle/>
              <a:p>
                <a:endParaRPr lang="zh-CN" altLang="en-US">
                  <a:solidFill>
                    <a:prstClr val="black"/>
                  </a:solidFill>
                  <a:latin typeface="Arial" panose="020B0604020202020204" pitchFamily="34" charset="0"/>
                </a:endParaRPr>
              </a:p>
            </p:txBody>
          </p:sp>
          <p:sp>
            <p:nvSpPr>
              <p:cNvPr id="50" name="Freeform 589"/>
              <p:cNvSpPr/>
              <p:nvPr/>
            </p:nvSpPr>
            <p:spPr bwMode="auto">
              <a:xfrm>
                <a:off x="2132013" y="6051550"/>
                <a:ext cx="92075" cy="106363"/>
              </a:xfrm>
              <a:custGeom>
                <a:avLst/>
                <a:gdLst>
                  <a:gd name="T0" fmla="*/ 2147483646 w 40"/>
                  <a:gd name="T1" fmla="*/ 2147483646 h 46"/>
                  <a:gd name="T2" fmla="*/ 2147483646 w 40"/>
                  <a:gd name="T3" fmla="*/ 2147483646 h 46"/>
                  <a:gd name="T4" fmla="*/ 2147483646 w 40"/>
                  <a:gd name="T5" fmla="*/ 2147483646 h 46"/>
                  <a:gd name="T6" fmla="*/ 2147483646 w 40"/>
                  <a:gd name="T7" fmla="*/ 2147483646 h 46"/>
                  <a:gd name="T8" fmla="*/ 2147483646 w 40"/>
                  <a:gd name="T9" fmla="*/ 2147483646 h 46"/>
                  <a:gd name="T10" fmla="*/ 2147483646 w 40"/>
                  <a:gd name="T11" fmla="*/ 2147483646 h 46"/>
                  <a:gd name="T12" fmla="*/ 2147483646 w 40"/>
                  <a:gd name="T13" fmla="*/ 2147483646 h 46"/>
                  <a:gd name="T14" fmla="*/ 2147483646 w 40"/>
                  <a:gd name="T15" fmla="*/ 2147483646 h 46"/>
                  <a:gd name="T16" fmla="*/ 2147483646 w 40"/>
                  <a:gd name="T17" fmla="*/ 0 h 46"/>
                  <a:gd name="T18" fmla="*/ 2147483646 w 40"/>
                  <a:gd name="T19" fmla="*/ 2147483646 h 46"/>
                  <a:gd name="T20" fmla="*/ 2147483646 w 40"/>
                  <a:gd name="T21" fmla="*/ 2147483646 h 46"/>
                  <a:gd name="T22" fmla="*/ 2147483646 w 40"/>
                  <a:gd name="T23" fmla="*/ 2147483646 h 46"/>
                  <a:gd name="T24" fmla="*/ 2147483646 w 40"/>
                  <a:gd name="T25" fmla="*/ 2147483646 h 46"/>
                  <a:gd name="T26" fmla="*/ 2147483646 w 40"/>
                  <a:gd name="T27" fmla="*/ 2147483646 h 46"/>
                  <a:gd name="T28" fmla="*/ 2147483646 w 40"/>
                  <a:gd name="T29" fmla="*/ 2147483646 h 46"/>
                  <a:gd name="T30" fmla="*/ 2147483646 w 40"/>
                  <a:gd name="T31" fmla="*/ 2147483646 h 46"/>
                  <a:gd name="T32" fmla="*/ 2147483646 w 40"/>
                  <a:gd name="T33" fmla="*/ 2147483646 h 46"/>
                  <a:gd name="T34" fmla="*/ 0 w 40"/>
                  <a:gd name="T35" fmla="*/ 2147483646 h 46"/>
                  <a:gd name="T36" fmla="*/ 2147483646 w 40"/>
                  <a:gd name="T37" fmla="*/ 2147483646 h 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 h="46">
                    <a:moveTo>
                      <a:pt x="5" y="35"/>
                    </a:moveTo>
                    <a:cubicBezTo>
                      <a:pt x="5" y="35"/>
                      <a:pt x="5" y="35"/>
                      <a:pt x="5" y="35"/>
                    </a:cubicBezTo>
                    <a:cubicBezTo>
                      <a:pt x="5" y="35"/>
                      <a:pt x="5" y="35"/>
                      <a:pt x="5" y="35"/>
                    </a:cubicBezTo>
                    <a:cubicBezTo>
                      <a:pt x="22" y="35"/>
                      <a:pt x="22" y="35"/>
                      <a:pt x="22" y="35"/>
                    </a:cubicBezTo>
                    <a:cubicBezTo>
                      <a:pt x="22" y="35"/>
                      <a:pt x="22" y="35"/>
                      <a:pt x="22" y="35"/>
                    </a:cubicBezTo>
                    <a:cubicBezTo>
                      <a:pt x="26" y="35"/>
                      <a:pt x="30" y="30"/>
                      <a:pt x="30" y="25"/>
                    </a:cubicBezTo>
                    <a:cubicBezTo>
                      <a:pt x="30" y="6"/>
                      <a:pt x="30" y="6"/>
                      <a:pt x="30" y="6"/>
                    </a:cubicBezTo>
                    <a:cubicBezTo>
                      <a:pt x="30" y="5"/>
                      <a:pt x="30" y="5"/>
                      <a:pt x="30" y="5"/>
                    </a:cubicBezTo>
                    <a:cubicBezTo>
                      <a:pt x="30" y="3"/>
                      <a:pt x="32" y="0"/>
                      <a:pt x="35" y="0"/>
                    </a:cubicBezTo>
                    <a:cubicBezTo>
                      <a:pt x="38" y="0"/>
                      <a:pt x="40" y="3"/>
                      <a:pt x="40" y="5"/>
                    </a:cubicBezTo>
                    <a:cubicBezTo>
                      <a:pt x="40" y="5"/>
                      <a:pt x="40" y="5"/>
                      <a:pt x="40" y="5"/>
                    </a:cubicBezTo>
                    <a:cubicBezTo>
                      <a:pt x="40" y="30"/>
                      <a:pt x="40" y="30"/>
                      <a:pt x="40" y="30"/>
                    </a:cubicBezTo>
                    <a:cubicBezTo>
                      <a:pt x="40" y="39"/>
                      <a:pt x="33" y="46"/>
                      <a:pt x="25" y="46"/>
                    </a:cubicBezTo>
                    <a:cubicBezTo>
                      <a:pt x="12" y="46"/>
                      <a:pt x="12" y="46"/>
                      <a:pt x="12" y="46"/>
                    </a:cubicBezTo>
                    <a:cubicBezTo>
                      <a:pt x="12" y="45"/>
                      <a:pt x="12" y="45"/>
                      <a:pt x="12" y="45"/>
                    </a:cubicBezTo>
                    <a:cubicBezTo>
                      <a:pt x="5" y="45"/>
                      <a:pt x="5" y="45"/>
                      <a:pt x="5" y="45"/>
                    </a:cubicBezTo>
                    <a:cubicBezTo>
                      <a:pt x="5" y="45"/>
                      <a:pt x="5" y="45"/>
                      <a:pt x="5" y="45"/>
                    </a:cubicBezTo>
                    <a:cubicBezTo>
                      <a:pt x="2" y="45"/>
                      <a:pt x="0" y="43"/>
                      <a:pt x="0" y="40"/>
                    </a:cubicBezTo>
                    <a:cubicBezTo>
                      <a:pt x="0" y="38"/>
                      <a:pt x="2" y="35"/>
                      <a:pt x="5" y="35"/>
                    </a:cubicBezTo>
                    <a:close/>
                  </a:path>
                </a:pathLst>
              </a:custGeom>
              <a:grpFill/>
              <a:ln w="9525">
                <a:solidFill>
                  <a:schemeClr val="bg1"/>
                </a:solidFill>
                <a:round/>
              </a:ln>
            </p:spPr>
            <p:txBody>
              <a:bodyPr/>
              <a:lstStyle/>
              <a:p>
                <a:endParaRPr lang="zh-CN" altLang="en-US">
                  <a:solidFill>
                    <a:prstClr val="black"/>
                  </a:solidFill>
                  <a:latin typeface="Arial" panose="020B0604020202020204" pitchFamily="34" charset="0"/>
                </a:endParaRPr>
              </a:p>
            </p:txBody>
          </p:sp>
        </p:grpSp>
      </p:grpSp>
      <p:grpSp>
        <p:nvGrpSpPr>
          <p:cNvPr id="51" name="组合 50"/>
          <p:cNvGrpSpPr/>
          <p:nvPr/>
        </p:nvGrpSpPr>
        <p:grpSpPr>
          <a:xfrm>
            <a:off x="1714518" y="2232956"/>
            <a:ext cx="1146358" cy="1141255"/>
            <a:chOff x="2278698" y="3741657"/>
            <a:chExt cx="1500029" cy="1500029"/>
          </a:xfrm>
        </p:grpSpPr>
        <p:sp>
          <p:nvSpPr>
            <p:cNvPr id="52" name="椭圆 51"/>
            <p:cNvSpPr/>
            <p:nvPr/>
          </p:nvSpPr>
          <p:spPr>
            <a:xfrm>
              <a:off x="2278698" y="3741657"/>
              <a:ext cx="1500029" cy="1500029"/>
            </a:xfrm>
            <a:prstGeom prst="ellipse">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4700" dirty="0">
                <a:solidFill>
                  <a:prstClr val="white"/>
                </a:solidFill>
                <a:latin typeface="Arial" panose="020B0604020202020204" pitchFamily="34" charset="0"/>
              </a:endParaRPr>
            </a:p>
          </p:txBody>
        </p:sp>
        <p:grpSp>
          <p:nvGrpSpPr>
            <p:cNvPr id="53" name="组合 52"/>
            <p:cNvGrpSpPr/>
            <p:nvPr/>
          </p:nvGrpSpPr>
          <p:grpSpPr>
            <a:xfrm>
              <a:off x="2662538" y="4134603"/>
              <a:ext cx="693436" cy="691515"/>
              <a:chOff x="2722713" y="3648225"/>
              <a:chExt cx="573087" cy="571500"/>
            </a:xfrm>
          </p:grpSpPr>
          <p:sp>
            <p:nvSpPr>
              <p:cNvPr id="54" name="Freeform 178"/>
              <p:cNvSpPr/>
              <p:nvPr/>
            </p:nvSpPr>
            <p:spPr bwMode="auto">
              <a:xfrm>
                <a:off x="2722713" y="3648225"/>
                <a:ext cx="573087" cy="571500"/>
              </a:xfrm>
              <a:custGeom>
                <a:avLst/>
                <a:gdLst>
                  <a:gd name="T0" fmla="*/ 2147483646 w 248"/>
                  <a:gd name="T1" fmla="*/ 0 h 248"/>
                  <a:gd name="T2" fmla="*/ 2147483646 w 248"/>
                  <a:gd name="T3" fmla="*/ 2147483646 h 248"/>
                  <a:gd name="T4" fmla="*/ 2147483646 w 248"/>
                  <a:gd name="T5" fmla="*/ 2147483646 h 248"/>
                  <a:gd name="T6" fmla="*/ 2147483646 w 248"/>
                  <a:gd name="T7" fmla="*/ 2147483646 h 248"/>
                  <a:gd name="T8" fmla="*/ 2147483646 w 248"/>
                  <a:gd name="T9" fmla="*/ 2147483646 h 248"/>
                  <a:gd name="T10" fmla="*/ 2147483646 w 248"/>
                  <a:gd name="T11" fmla="*/ 2147483646 h 248"/>
                  <a:gd name="T12" fmla="*/ 2147483646 w 248"/>
                  <a:gd name="T13" fmla="*/ 2147483646 h 248"/>
                  <a:gd name="T14" fmla="*/ 2147483646 w 248"/>
                  <a:gd name="T15" fmla="*/ 2147483646 h 248"/>
                  <a:gd name="T16" fmla="*/ 0 w 248"/>
                  <a:gd name="T17" fmla="*/ 2147483646 h 248"/>
                  <a:gd name="T18" fmla="*/ 2147483646 w 248"/>
                  <a:gd name="T19" fmla="*/ 2147483646 h 248"/>
                  <a:gd name="T20" fmla="*/ 2147483646 w 248"/>
                  <a:gd name="T21" fmla="*/ 2147483646 h 248"/>
                  <a:gd name="T22" fmla="*/ 2147483646 w 248"/>
                  <a:gd name="T23" fmla="*/ 2147483646 h 248"/>
                  <a:gd name="T24" fmla="*/ 2147483646 w 248"/>
                  <a:gd name="T25" fmla="*/ 2147483646 h 248"/>
                  <a:gd name="T26" fmla="*/ 2147483646 w 248"/>
                  <a:gd name="T27" fmla="*/ 2147483646 h 248"/>
                  <a:gd name="T28" fmla="*/ 2147483646 w 248"/>
                  <a:gd name="T29" fmla="*/ 2147483646 h 248"/>
                  <a:gd name="T30" fmla="*/ 2147483646 w 248"/>
                  <a:gd name="T31" fmla="*/ 2147483646 h 248"/>
                  <a:gd name="T32" fmla="*/ 2147483646 w 248"/>
                  <a:gd name="T33" fmla="*/ 2147483646 h 248"/>
                  <a:gd name="T34" fmla="*/ 2147483646 w 248"/>
                  <a:gd name="T35" fmla="*/ 2147483646 h 248"/>
                  <a:gd name="T36" fmla="*/ 2147483646 w 248"/>
                  <a:gd name="T37" fmla="*/ 2147483646 h 248"/>
                  <a:gd name="T38" fmla="*/ 2147483646 w 248"/>
                  <a:gd name="T39" fmla="*/ 2147483646 h 248"/>
                  <a:gd name="T40" fmla="*/ 2147483646 w 248"/>
                  <a:gd name="T41" fmla="*/ 2147483646 h 248"/>
                  <a:gd name="T42" fmla="*/ 2147483646 w 248"/>
                  <a:gd name="T43" fmla="*/ 2147483646 h 248"/>
                  <a:gd name="T44" fmla="*/ 2147483646 w 248"/>
                  <a:gd name="T45" fmla="*/ 2147483646 h 248"/>
                  <a:gd name="T46" fmla="*/ 2147483646 w 248"/>
                  <a:gd name="T47" fmla="*/ 2147483646 h 248"/>
                  <a:gd name="T48" fmla="*/ 2147483646 w 248"/>
                  <a:gd name="T49" fmla="*/ 2147483646 h 248"/>
                  <a:gd name="T50" fmla="*/ 2147483646 w 248"/>
                  <a:gd name="T51" fmla="*/ 2147483646 h 248"/>
                  <a:gd name="T52" fmla="*/ 2147483646 w 248"/>
                  <a:gd name="T53" fmla="*/ 2147483646 h 248"/>
                  <a:gd name="T54" fmla="*/ 2147483646 w 248"/>
                  <a:gd name="T55" fmla="*/ 2147483646 h 248"/>
                  <a:gd name="T56" fmla="*/ 2147483646 w 248"/>
                  <a:gd name="T57" fmla="*/ 2147483646 h 248"/>
                  <a:gd name="T58" fmla="*/ 2147483646 w 248"/>
                  <a:gd name="T59" fmla="*/ 2147483646 h 248"/>
                  <a:gd name="T60" fmla="*/ 2147483646 w 248"/>
                  <a:gd name="T61" fmla="*/ 2147483646 h 248"/>
                  <a:gd name="T62" fmla="*/ 2147483646 w 248"/>
                  <a:gd name="T63" fmla="*/ 2147483646 h 248"/>
                  <a:gd name="T64" fmla="*/ 2147483646 w 248"/>
                  <a:gd name="T65" fmla="*/ 0 h 2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8" h="248">
                    <a:moveTo>
                      <a:pt x="124" y="0"/>
                    </a:moveTo>
                    <a:cubicBezTo>
                      <a:pt x="112" y="0"/>
                      <a:pt x="112" y="0"/>
                      <a:pt x="112" y="0"/>
                    </a:cubicBezTo>
                    <a:cubicBezTo>
                      <a:pt x="105" y="0"/>
                      <a:pt x="100" y="5"/>
                      <a:pt x="100" y="12"/>
                    </a:cubicBezTo>
                    <a:cubicBezTo>
                      <a:pt x="100" y="27"/>
                      <a:pt x="100" y="27"/>
                      <a:pt x="100" y="27"/>
                    </a:cubicBezTo>
                    <a:cubicBezTo>
                      <a:pt x="100" y="33"/>
                      <a:pt x="97" y="37"/>
                      <a:pt x="92" y="39"/>
                    </a:cubicBezTo>
                    <a:cubicBezTo>
                      <a:pt x="83" y="42"/>
                      <a:pt x="83" y="42"/>
                      <a:pt x="83" y="42"/>
                    </a:cubicBezTo>
                    <a:cubicBezTo>
                      <a:pt x="79" y="43"/>
                      <a:pt x="74" y="42"/>
                      <a:pt x="71" y="39"/>
                    </a:cubicBezTo>
                    <a:cubicBezTo>
                      <a:pt x="60" y="28"/>
                      <a:pt x="60" y="28"/>
                      <a:pt x="60" y="28"/>
                    </a:cubicBezTo>
                    <a:cubicBezTo>
                      <a:pt x="56" y="24"/>
                      <a:pt x="48" y="24"/>
                      <a:pt x="44" y="28"/>
                    </a:cubicBezTo>
                    <a:cubicBezTo>
                      <a:pt x="28" y="44"/>
                      <a:pt x="28" y="44"/>
                      <a:pt x="28" y="44"/>
                    </a:cubicBezTo>
                    <a:cubicBezTo>
                      <a:pt x="24" y="48"/>
                      <a:pt x="24" y="56"/>
                      <a:pt x="28" y="60"/>
                    </a:cubicBezTo>
                    <a:cubicBezTo>
                      <a:pt x="39" y="71"/>
                      <a:pt x="39" y="71"/>
                      <a:pt x="39" y="71"/>
                    </a:cubicBezTo>
                    <a:cubicBezTo>
                      <a:pt x="42" y="74"/>
                      <a:pt x="43" y="79"/>
                      <a:pt x="42" y="83"/>
                    </a:cubicBezTo>
                    <a:cubicBezTo>
                      <a:pt x="39" y="92"/>
                      <a:pt x="39" y="92"/>
                      <a:pt x="39" y="92"/>
                    </a:cubicBezTo>
                    <a:cubicBezTo>
                      <a:pt x="37" y="97"/>
                      <a:pt x="33" y="100"/>
                      <a:pt x="27" y="100"/>
                    </a:cubicBezTo>
                    <a:cubicBezTo>
                      <a:pt x="12" y="100"/>
                      <a:pt x="12" y="100"/>
                      <a:pt x="12" y="100"/>
                    </a:cubicBezTo>
                    <a:cubicBezTo>
                      <a:pt x="5" y="100"/>
                      <a:pt x="0" y="105"/>
                      <a:pt x="0" y="112"/>
                    </a:cubicBezTo>
                    <a:cubicBezTo>
                      <a:pt x="0" y="136"/>
                      <a:pt x="0" y="136"/>
                      <a:pt x="0" y="136"/>
                    </a:cubicBezTo>
                    <a:cubicBezTo>
                      <a:pt x="0" y="143"/>
                      <a:pt x="5" y="148"/>
                      <a:pt x="12" y="148"/>
                    </a:cubicBezTo>
                    <a:cubicBezTo>
                      <a:pt x="27" y="148"/>
                      <a:pt x="27" y="148"/>
                      <a:pt x="27" y="148"/>
                    </a:cubicBezTo>
                    <a:cubicBezTo>
                      <a:pt x="33" y="148"/>
                      <a:pt x="37" y="151"/>
                      <a:pt x="39" y="156"/>
                    </a:cubicBezTo>
                    <a:cubicBezTo>
                      <a:pt x="42" y="165"/>
                      <a:pt x="42" y="165"/>
                      <a:pt x="42" y="165"/>
                    </a:cubicBezTo>
                    <a:cubicBezTo>
                      <a:pt x="43" y="169"/>
                      <a:pt x="42" y="174"/>
                      <a:pt x="39" y="177"/>
                    </a:cubicBezTo>
                    <a:cubicBezTo>
                      <a:pt x="28" y="188"/>
                      <a:pt x="28" y="188"/>
                      <a:pt x="28" y="188"/>
                    </a:cubicBezTo>
                    <a:cubicBezTo>
                      <a:pt x="24" y="192"/>
                      <a:pt x="24" y="200"/>
                      <a:pt x="28" y="204"/>
                    </a:cubicBezTo>
                    <a:cubicBezTo>
                      <a:pt x="44" y="220"/>
                      <a:pt x="44" y="220"/>
                      <a:pt x="44" y="220"/>
                    </a:cubicBezTo>
                    <a:cubicBezTo>
                      <a:pt x="48" y="224"/>
                      <a:pt x="56" y="224"/>
                      <a:pt x="60" y="220"/>
                    </a:cubicBezTo>
                    <a:cubicBezTo>
                      <a:pt x="71" y="209"/>
                      <a:pt x="71" y="209"/>
                      <a:pt x="71" y="209"/>
                    </a:cubicBezTo>
                    <a:cubicBezTo>
                      <a:pt x="74" y="206"/>
                      <a:pt x="79" y="205"/>
                      <a:pt x="83" y="206"/>
                    </a:cubicBezTo>
                    <a:cubicBezTo>
                      <a:pt x="92" y="209"/>
                      <a:pt x="92" y="209"/>
                      <a:pt x="92" y="209"/>
                    </a:cubicBezTo>
                    <a:cubicBezTo>
                      <a:pt x="97" y="211"/>
                      <a:pt x="100" y="215"/>
                      <a:pt x="100" y="221"/>
                    </a:cubicBezTo>
                    <a:cubicBezTo>
                      <a:pt x="100" y="236"/>
                      <a:pt x="100" y="236"/>
                      <a:pt x="100" y="236"/>
                    </a:cubicBezTo>
                    <a:cubicBezTo>
                      <a:pt x="100" y="243"/>
                      <a:pt x="105" y="248"/>
                      <a:pt x="112" y="248"/>
                    </a:cubicBezTo>
                    <a:cubicBezTo>
                      <a:pt x="124" y="248"/>
                      <a:pt x="124" y="248"/>
                      <a:pt x="124" y="248"/>
                    </a:cubicBezTo>
                    <a:cubicBezTo>
                      <a:pt x="136" y="248"/>
                      <a:pt x="136" y="248"/>
                      <a:pt x="136" y="248"/>
                    </a:cubicBezTo>
                    <a:cubicBezTo>
                      <a:pt x="143" y="248"/>
                      <a:pt x="148" y="243"/>
                      <a:pt x="148" y="236"/>
                    </a:cubicBezTo>
                    <a:cubicBezTo>
                      <a:pt x="148" y="221"/>
                      <a:pt x="148" y="221"/>
                      <a:pt x="148" y="221"/>
                    </a:cubicBezTo>
                    <a:cubicBezTo>
                      <a:pt x="148" y="215"/>
                      <a:pt x="151" y="211"/>
                      <a:pt x="156" y="209"/>
                    </a:cubicBezTo>
                    <a:cubicBezTo>
                      <a:pt x="165" y="206"/>
                      <a:pt x="165" y="206"/>
                      <a:pt x="165" y="206"/>
                    </a:cubicBezTo>
                    <a:cubicBezTo>
                      <a:pt x="169" y="205"/>
                      <a:pt x="174" y="206"/>
                      <a:pt x="177" y="209"/>
                    </a:cubicBezTo>
                    <a:cubicBezTo>
                      <a:pt x="188" y="220"/>
                      <a:pt x="188" y="220"/>
                      <a:pt x="188" y="220"/>
                    </a:cubicBezTo>
                    <a:cubicBezTo>
                      <a:pt x="192" y="224"/>
                      <a:pt x="200" y="224"/>
                      <a:pt x="204" y="220"/>
                    </a:cubicBezTo>
                    <a:cubicBezTo>
                      <a:pt x="220" y="204"/>
                      <a:pt x="220" y="204"/>
                      <a:pt x="220" y="204"/>
                    </a:cubicBezTo>
                    <a:cubicBezTo>
                      <a:pt x="224" y="200"/>
                      <a:pt x="224" y="192"/>
                      <a:pt x="220" y="188"/>
                    </a:cubicBezTo>
                    <a:cubicBezTo>
                      <a:pt x="209" y="177"/>
                      <a:pt x="209" y="177"/>
                      <a:pt x="209" y="177"/>
                    </a:cubicBezTo>
                    <a:cubicBezTo>
                      <a:pt x="206" y="174"/>
                      <a:pt x="205" y="169"/>
                      <a:pt x="206" y="165"/>
                    </a:cubicBezTo>
                    <a:cubicBezTo>
                      <a:pt x="209" y="156"/>
                      <a:pt x="209" y="156"/>
                      <a:pt x="209" y="156"/>
                    </a:cubicBezTo>
                    <a:cubicBezTo>
                      <a:pt x="211" y="151"/>
                      <a:pt x="215" y="148"/>
                      <a:pt x="221" y="148"/>
                    </a:cubicBezTo>
                    <a:cubicBezTo>
                      <a:pt x="236" y="148"/>
                      <a:pt x="236" y="148"/>
                      <a:pt x="236" y="148"/>
                    </a:cubicBezTo>
                    <a:cubicBezTo>
                      <a:pt x="243" y="148"/>
                      <a:pt x="248" y="143"/>
                      <a:pt x="248" y="136"/>
                    </a:cubicBezTo>
                    <a:cubicBezTo>
                      <a:pt x="248" y="112"/>
                      <a:pt x="248" y="112"/>
                      <a:pt x="248" y="112"/>
                    </a:cubicBezTo>
                    <a:cubicBezTo>
                      <a:pt x="248" y="105"/>
                      <a:pt x="243" y="100"/>
                      <a:pt x="236" y="100"/>
                    </a:cubicBezTo>
                    <a:cubicBezTo>
                      <a:pt x="221" y="100"/>
                      <a:pt x="221" y="100"/>
                      <a:pt x="221" y="100"/>
                    </a:cubicBezTo>
                    <a:cubicBezTo>
                      <a:pt x="215" y="100"/>
                      <a:pt x="211" y="97"/>
                      <a:pt x="209" y="92"/>
                    </a:cubicBezTo>
                    <a:cubicBezTo>
                      <a:pt x="206" y="83"/>
                      <a:pt x="206" y="83"/>
                      <a:pt x="206" y="83"/>
                    </a:cubicBezTo>
                    <a:cubicBezTo>
                      <a:pt x="205" y="79"/>
                      <a:pt x="206" y="74"/>
                      <a:pt x="209" y="71"/>
                    </a:cubicBezTo>
                    <a:cubicBezTo>
                      <a:pt x="220" y="60"/>
                      <a:pt x="220" y="60"/>
                      <a:pt x="220" y="60"/>
                    </a:cubicBezTo>
                    <a:cubicBezTo>
                      <a:pt x="224" y="56"/>
                      <a:pt x="224" y="48"/>
                      <a:pt x="220" y="44"/>
                    </a:cubicBezTo>
                    <a:cubicBezTo>
                      <a:pt x="204" y="28"/>
                      <a:pt x="204" y="28"/>
                      <a:pt x="204" y="28"/>
                    </a:cubicBezTo>
                    <a:cubicBezTo>
                      <a:pt x="200" y="24"/>
                      <a:pt x="192" y="24"/>
                      <a:pt x="188" y="28"/>
                    </a:cubicBezTo>
                    <a:cubicBezTo>
                      <a:pt x="177" y="39"/>
                      <a:pt x="177" y="39"/>
                      <a:pt x="177" y="39"/>
                    </a:cubicBezTo>
                    <a:cubicBezTo>
                      <a:pt x="174" y="42"/>
                      <a:pt x="169" y="43"/>
                      <a:pt x="165" y="42"/>
                    </a:cubicBezTo>
                    <a:cubicBezTo>
                      <a:pt x="156" y="39"/>
                      <a:pt x="156" y="39"/>
                      <a:pt x="156" y="39"/>
                    </a:cubicBezTo>
                    <a:cubicBezTo>
                      <a:pt x="151" y="37"/>
                      <a:pt x="148" y="33"/>
                      <a:pt x="148" y="27"/>
                    </a:cubicBezTo>
                    <a:cubicBezTo>
                      <a:pt x="148" y="12"/>
                      <a:pt x="148" y="12"/>
                      <a:pt x="148" y="12"/>
                    </a:cubicBezTo>
                    <a:cubicBezTo>
                      <a:pt x="148" y="5"/>
                      <a:pt x="143" y="0"/>
                      <a:pt x="136" y="0"/>
                    </a:cubicBezTo>
                    <a:lnTo>
                      <a:pt x="124" y="0"/>
                    </a:ln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solidFill>
                    <a:prstClr val="black"/>
                  </a:solidFill>
                  <a:latin typeface="Arial" panose="020B0604020202020204" pitchFamily="34" charset="0"/>
                </a:endParaRPr>
              </a:p>
            </p:txBody>
          </p:sp>
          <p:sp>
            <p:nvSpPr>
              <p:cNvPr id="55" name="Freeform 179"/>
              <p:cNvSpPr/>
              <p:nvPr/>
            </p:nvSpPr>
            <p:spPr bwMode="auto">
              <a:xfrm>
                <a:off x="2946550" y="3872063"/>
                <a:ext cx="125413" cy="125412"/>
              </a:xfrm>
              <a:custGeom>
                <a:avLst/>
                <a:gdLst>
                  <a:gd name="T0" fmla="*/ 2147483646 w 54"/>
                  <a:gd name="T1" fmla="*/ 2147483646 h 54"/>
                  <a:gd name="T2" fmla="*/ 2147483646 w 54"/>
                  <a:gd name="T3" fmla="*/ 2147483646 h 54"/>
                  <a:gd name="T4" fmla="*/ 2147483646 w 54"/>
                  <a:gd name="T5" fmla="*/ 2147483646 h 54"/>
                  <a:gd name="T6" fmla="*/ 2147483646 w 54"/>
                  <a:gd name="T7" fmla="*/ 2147483646 h 54"/>
                  <a:gd name="T8" fmla="*/ 2147483646 w 54"/>
                  <a:gd name="T9" fmla="*/ 2147483646 h 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 h="54">
                    <a:moveTo>
                      <a:pt x="50" y="32"/>
                    </a:moveTo>
                    <a:cubicBezTo>
                      <a:pt x="54" y="15"/>
                      <a:pt x="39" y="0"/>
                      <a:pt x="22" y="4"/>
                    </a:cubicBezTo>
                    <a:cubicBezTo>
                      <a:pt x="13" y="6"/>
                      <a:pt x="6" y="13"/>
                      <a:pt x="4" y="22"/>
                    </a:cubicBezTo>
                    <a:cubicBezTo>
                      <a:pt x="0" y="39"/>
                      <a:pt x="15" y="54"/>
                      <a:pt x="32" y="50"/>
                    </a:cubicBezTo>
                    <a:cubicBezTo>
                      <a:pt x="41" y="48"/>
                      <a:pt x="48" y="41"/>
                      <a:pt x="50" y="32"/>
                    </a:cubicBez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solidFill>
                    <a:prstClr val="black"/>
                  </a:solidFill>
                  <a:latin typeface="Arial" panose="020B0604020202020204" pitchFamily="34" charset="0"/>
                </a:endParaRPr>
              </a:p>
            </p:txBody>
          </p:sp>
        </p:grpSp>
      </p:grpSp>
      <p:grpSp>
        <p:nvGrpSpPr>
          <p:cNvPr id="56" name="组合 55"/>
          <p:cNvGrpSpPr/>
          <p:nvPr/>
        </p:nvGrpSpPr>
        <p:grpSpPr>
          <a:xfrm>
            <a:off x="4717203" y="2232956"/>
            <a:ext cx="1146358" cy="1141255"/>
            <a:chOff x="6207761" y="3741657"/>
            <a:chExt cx="1500029" cy="1500029"/>
          </a:xfrm>
        </p:grpSpPr>
        <p:sp>
          <p:nvSpPr>
            <p:cNvPr id="57" name="椭圆 56"/>
            <p:cNvSpPr/>
            <p:nvPr/>
          </p:nvSpPr>
          <p:spPr>
            <a:xfrm>
              <a:off x="6207761" y="3741657"/>
              <a:ext cx="1500029" cy="1500029"/>
            </a:xfrm>
            <a:prstGeom prst="ellipse">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Arial" panose="020B0604020202020204" pitchFamily="34" charset="0"/>
              </a:endParaRPr>
            </a:p>
          </p:txBody>
        </p:sp>
        <p:grpSp>
          <p:nvGrpSpPr>
            <p:cNvPr id="58" name="组合 57"/>
            <p:cNvGrpSpPr/>
            <p:nvPr/>
          </p:nvGrpSpPr>
          <p:grpSpPr>
            <a:xfrm>
              <a:off x="6652054" y="4156692"/>
              <a:ext cx="647335" cy="647336"/>
              <a:chOff x="1830388" y="2073275"/>
              <a:chExt cx="534987" cy="534988"/>
            </a:xfrm>
          </p:grpSpPr>
          <p:sp>
            <p:nvSpPr>
              <p:cNvPr id="59" name="Freeform 24"/>
              <p:cNvSpPr/>
              <p:nvPr/>
            </p:nvSpPr>
            <p:spPr bwMode="auto">
              <a:xfrm>
                <a:off x="2000250" y="2119313"/>
                <a:ext cx="365125" cy="109537"/>
              </a:xfrm>
              <a:custGeom>
                <a:avLst/>
                <a:gdLst>
                  <a:gd name="T0" fmla="*/ 2147483646 w 158"/>
                  <a:gd name="T1" fmla="*/ 2147483646 h 48"/>
                  <a:gd name="T2" fmla="*/ 2147483646 w 158"/>
                  <a:gd name="T3" fmla="*/ 2147483646 h 48"/>
                  <a:gd name="T4" fmla="*/ 0 w 158"/>
                  <a:gd name="T5" fmla="*/ 2147483646 h 48"/>
                  <a:gd name="T6" fmla="*/ 0 w 158"/>
                  <a:gd name="T7" fmla="*/ 2147483646 h 48"/>
                  <a:gd name="T8" fmla="*/ 2147483646 w 158"/>
                  <a:gd name="T9" fmla="*/ 0 h 48"/>
                  <a:gd name="T10" fmla="*/ 2147483646 w 158"/>
                  <a:gd name="T11" fmla="*/ 0 h 48"/>
                  <a:gd name="T12" fmla="*/ 2147483646 w 158"/>
                  <a:gd name="T13" fmla="*/ 2147483646 h 48"/>
                  <a:gd name="T14" fmla="*/ 2147483646 w 158"/>
                  <a:gd name="T15" fmla="*/ 2147483646 h 48"/>
                  <a:gd name="T16" fmla="*/ 2147483646 w 158"/>
                  <a:gd name="T17" fmla="*/ 2147483646 h 48"/>
                  <a:gd name="T18" fmla="*/ 2147483646 w 158"/>
                  <a:gd name="T19" fmla="*/ 2147483646 h 48"/>
                  <a:gd name="T20" fmla="*/ 2147483646 w 158"/>
                  <a:gd name="T21" fmla="*/ 2147483646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8" h="48">
                    <a:moveTo>
                      <a:pt x="130" y="48"/>
                    </a:moveTo>
                    <a:cubicBezTo>
                      <a:pt x="9" y="48"/>
                      <a:pt x="9" y="48"/>
                      <a:pt x="9" y="48"/>
                    </a:cubicBezTo>
                    <a:cubicBezTo>
                      <a:pt x="4" y="48"/>
                      <a:pt x="0" y="44"/>
                      <a:pt x="0" y="40"/>
                    </a:cubicBezTo>
                    <a:cubicBezTo>
                      <a:pt x="0" y="8"/>
                      <a:pt x="0" y="8"/>
                      <a:pt x="0" y="8"/>
                    </a:cubicBezTo>
                    <a:cubicBezTo>
                      <a:pt x="0" y="4"/>
                      <a:pt x="4" y="0"/>
                      <a:pt x="9" y="0"/>
                    </a:cubicBezTo>
                    <a:cubicBezTo>
                      <a:pt x="130" y="0"/>
                      <a:pt x="130" y="0"/>
                      <a:pt x="130" y="0"/>
                    </a:cubicBezTo>
                    <a:cubicBezTo>
                      <a:pt x="132" y="0"/>
                      <a:pt x="134" y="1"/>
                      <a:pt x="135" y="2"/>
                    </a:cubicBezTo>
                    <a:cubicBezTo>
                      <a:pt x="154" y="18"/>
                      <a:pt x="154" y="18"/>
                      <a:pt x="154" y="18"/>
                    </a:cubicBezTo>
                    <a:cubicBezTo>
                      <a:pt x="158" y="21"/>
                      <a:pt x="158" y="27"/>
                      <a:pt x="154" y="30"/>
                    </a:cubicBezTo>
                    <a:cubicBezTo>
                      <a:pt x="135" y="46"/>
                      <a:pt x="135" y="46"/>
                      <a:pt x="135" y="46"/>
                    </a:cubicBezTo>
                    <a:cubicBezTo>
                      <a:pt x="134" y="47"/>
                      <a:pt x="132" y="48"/>
                      <a:pt x="130" y="48"/>
                    </a:cubicBez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solidFill>
                    <a:prstClr val="black"/>
                  </a:solidFill>
                  <a:latin typeface="Arial" panose="020B0604020202020204" pitchFamily="34" charset="0"/>
                </a:endParaRPr>
              </a:p>
            </p:txBody>
          </p:sp>
          <p:sp>
            <p:nvSpPr>
              <p:cNvPr id="60" name="Freeform 25"/>
              <p:cNvSpPr/>
              <p:nvPr/>
            </p:nvSpPr>
            <p:spPr bwMode="auto">
              <a:xfrm>
                <a:off x="1830388" y="2266950"/>
                <a:ext cx="355600" cy="109538"/>
              </a:xfrm>
              <a:custGeom>
                <a:avLst/>
                <a:gdLst>
                  <a:gd name="T0" fmla="*/ 2147483646 w 154"/>
                  <a:gd name="T1" fmla="*/ 0 h 48"/>
                  <a:gd name="T2" fmla="*/ 2147483646 w 154"/>
                  <a:gd name="T3" fmla="*/ 0 h 48"/>
                  <a:gd name="T4" fmla="*/ 2147483646 w 154"/>
                  <a:gd name="T5" fmla="*/ 2147483646 h 48"/>
                  <a:gd name="T6" fmla="*/ 2147483646 w 154"/>
                  <a:gd name="T7" fmla="*/ 2147483646 h 48"/>
                  <a:gd name="T8" fmla="*/ 2147483646 w 154"/>
                  <a:gd name="T9" fmla="*/ 2147483646 h 48"/>
                  <a:gd name="T10" fmla="*/ 2147483646 w 154"/>
                  <a:gd name="T11" fmla="*/ 2147483646 h 48"/>
                  <a:gd name="T12" fmla="*/ 2147483646 w 154"/>
                  <a:gd name="T13" fmla="*/ 2147483646 h 48"/>
                  <a:gd name="T14" fmla="*/ 2147483646 w 154"/>
                  <a:gd name="T15" fmla="*/ 2147483646 h 48"/>
                  <a:gd name="T16" fmla="*/ 2147483646 w 154"/>
                  <a:gd name="T17" fmla="*/ 2147483646 h 48"/>
                  <a:gd name="T18" fmla="*/ 2147483646 w 154"/>
                  <a:gd name="T19" fmla="*/ 2147483646 h 48"/>
                  <a:gd name="T20" fmla="*/ 2147483646 w 154"/>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54" h="48">
                    <a:moveTo>
                      <a:pt x="27" y="0"/>
                    </a:moveTo>
                    <a:cubicBezTo>
                      <a:pt x="144" y="0"/>
                      <a:pt x="144" y="0"/>
                      <a:pt x="144" y="0"/>
                    </a:cubicBezTo>
                    <a:cubicBezTo>
                      <a:pt x="150" y="0"/>
                      <a:pt x="154" y="6"/>
                      <a:pt x="154" y="12"/>
                    </a:cubicBezTo>
                    <a:cubicBezTo>
                      <a:pt x="154" y="36"/>
                      <a:pt x="154" y="36"/>
                      <a:pt x="154" y="36"/>
                    </a:cubicBezTo>
                    <a:cubicBezTo>
                      <a:pt x="154" y="42"/>
                      <a:pt x="150" y="48"/>
                      <a:pt x="144" y="48"/>
                    </a:cubicBezTo>
                    <a:cubicBezTo>
                      <a:pt x="27" y="48"/>
                      <a:pt x="27" y="48"/>
                      <a:pt x="27" y="48"/>
                    </a:cubicBezTo>
                    <a:cubicBezTo>
                      <a:pt x="25" y="48"/>
                      <a:pt x="22" y="47"/>
                      <a:pt x="20" y="45"/>
                    </a:cubicBezTo>
                    <a:cubicBezTo>
                      <a:pt x="5" y="32"/>
                      <a:pt x="5" y="32"/>
                      <a:pt x="5" y="32"/>
                    </a:cubicBezTo>
                    <a:cubicBezTo>
                      <a:pt x="0" y="28"/>
                      <a:pt x="0" y="20"/>
                      <a:pt x="5" y="16"/>
                    </a:cubicBezTo>
                    <a:cubicBezTo>
                      <a:pt x="20" y="3"/>
                      <a:pt x="20" y="3"/>
                      <a:pt x="20" y="3"/>
                    </a:cubicBezTo>
                    <a:cubicBezTo>
                      <a:pt x="22" y="1"/>
                      <a:pt x="25" y="0"/>
                      <a:pt x="27" y="0"/>
                    </a:cubicBez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solidFill>
                    <a:prstClr val="black"/>
                  </a:solidFill>
                  <a:latin typeface="Arial" panose="020B0604020202020204" pitchFamily="34" charset="0"/>
                </a:endParaRPr>
              </a:p>
            </p:txBody>
          </p:sp>
          <p:sp>
            <p:nvSpPr>
              <p:cNvPr id="61" name="Line 26"/>
              <p:cNvSpPr>
                <a:spLocks noChangeShapeType="1"/>
              </p:cNvSpPr>
              <p:nvPr/>
            </p:nvSpPr>
            <p:spPr bwMode="auto">
              <a:xfrm>
                <a:off x="2093913" y="2376488"/>
                <a:ext cx="0" cy="222250"/>
              </a:xfrm>
              <a:prstGeom prst="line">
                <a:avLst/>
              </a:prstGeom>
              <a:noFill/>
              <a:ln w="17463" cap="rnd">
                <a:solidFill>
                  <a:schemeClr val="bg1"/>
                </a:solidFill>
                <a:miter lim="800000"/>
              </a:ln>
              <a:extLst>
                <a:ext uri="{909E8E84-426E-40DD-AFC4-6F175D3DCCD1}">
                  <a14:hiddenFill xmlns:a14="http://schemas.microsoft.com/office/drawing/2010/main">
                    <a:noFill/>
                  </a14:hiddenFill>
                </a:ext>
              </a:extLst>
            </p:spPr>
            <p:txBody>
              <a:bodyPr/>
              <a:lstStyle/>
              <a:p>
                <a:endParaRPr lang="zh-CN" altLang="en-US">
                  <a:solidFill>
                    <a:prstClr val="black"/>
                  </a:solidFill>
                </a:endParaRPr>
              </a:p>
            </p:txBody>
          </p:sp>
          <p:sp>
            <p:nvSpPr>
              <p:cNvPr id="62" name="Line 27"/>
              <p:cNvSpPr>
                <a:spLocks noChangeShapeType="1"/>
              </p:cNvSpPr>
              <p:nvPr/>
            </p:nvSpPr>
            <p:spPr bwMode="auto">
              <a:xfrm flipV="1">
                <a:off x="2093913" y="2228850"/>
                <a:ext cx="0" cy="38100"/>
              </a:xfrm>
              <a:prstGeom prst="line">
                <a:avLst/>
              </a:prstGeom>
              <a:noFill/>
              <a:ln w="17463" cap="rnd">
                <a:solidFill>
                  <a:schemeClr val="bg1"/>
                </a:solidFill>
                <a:miter lim="800000"/>
              </a:ln>
              <a:extLst>
                <a:ext uri="{909E8E84-426E-40DD-AFC4-6F175D3DCCD1}">
                  <a14:hiddenFill xmlns:a14="http://schemas.microsoft.com/office/drawing/2010/main">
                    <a:noFill/>
                  </a14:hiddenFill>
                </a:ext>
              </a:extLst>
            </p:spPr>
            <p:txBody>
              <a:bodyPr/>
              <a:lstStyle/>
              <a:p>
                <a:endParaRPr lang="zh-CN" altLang="en-US">
                  <a:solidFill>
                    <a:prstClr val="black"/>
                  </a:solidFill>
                </a:endParaRPr>
              </a:p>
            </p:txBody>
          </p:sp>
          <p:sp>
            <p:nvSpPr>
              <p:cNvPr id="63" name="Line 28"/>
              <p:cNvSpPr>
                <a:spLocks noChangeShapeType="1"/>
              </p:cNvSpPr>
              <p:nvPr/>
            </p:nvSpPr>
            <p:spPr bwMode="auto">
              <a:xfrm flipV="1">
                <a:off x="2093913" y="2073275"/>
                <a:ext cx="0" cy="46038"/>
              </a:xfrm>
              <a:prstGeom prst="line">
                <a:avLst/>
              </a:prstGeom>
              <a:noFill/>
              <a:ln w="17463" cap="rnd">
                <a:solidFill>
                  <a:schemeClr val="bg1"/>
                </a:solidFill>
                <a:miter lim="800000"/>
              </a:ln>
              <a:extLst>
                <a:ext uri="{909E8E84-426E-40DD-AFC4-6F175D3DCCD1}">
                  <a14:hiddenFill xmlns:a14="http://schemas.microsoft.com/office/drawing/2010/main">
                    <a:noFill/>
                  </a14:hiddenFill>
                </a:ext>
              </a:extLst>
            </p:spPr>
            <p:txBody>
              <a:bodyPr/>
              <a:lstStyle/>
              <a:p>
                <a:endParaRPr lang="zh-CN" altLang="en-US">
                  <a:solidFill>
                    <a:prstClr val="black"/>
                  </a:solidFill>
                </a:endParaRPr>
              </a:p>
            </p:txBody>
          </p:sp>
          <p:sp>
            <p:nvSpPr>
              <p:cNvPr id="64" name="Line 29"/>
              <p:cNvSpPr>
                <a:spLocks noChangeShapeType="1"/>
              </p:cNvSpPr>
              <p:nvPr/>
            </p:nvSpPr>
            <p:spPr bwMode="auto">
              <a:xfrm>
                <a:off x="2020888" y="2608263"/>
                <a:ext cx="149225" cy="0"/>
              </a:xfrm>
              <a:prstGeom prst="line">
                <a:avLst/>
              </a:prstGeom>
              <a:noFill/>
              <a:ln w="17463" cap="rnd">
                <a:solidFill>
                  <a:schemeClr val="bg1"/>
                </a:solidFill>
                <a:miter lim="800000"/>
              </a:ln>
              <a:extLst>
                <a:ext uri="{909E8E84-426E-40DD-AFC4-6F175D3DCCD1}">
                  <a14:hiddenFill xmlns:a14="http://schemas.microsoft.com/office/drawing/2010/main">
                    <a:noFill/>
                  </a14:hiddenFill>
                </a:ext>
              </a:extLst>
            </p:spPr>
            <p:txBody>
              <a:bodyPr/>
              <a:lstStyle/>
              <a:p>
                <a:endParaRPr lang="zh-CN" altLang="en-US">
                  <a:solidFill>
                    <a:prstClr val="black"/>
                  </a:solidFill>
                </a:endParaRPr>
              </a:p>
            </p:txBody>
          </p:sp>
        </p:grpSp>
      </p:grpSp>
      <p:grpSp>
        <p:nvGrpSpPr>
          <p:cNvPr id="65" name="组合 64"/>
          <p:cNvGrpSpPr/>
          <p:nvPr/>
        </p:nvGrpSpPr>
        <p:grpSpPr>
          <a:xfrm>
            <a:off x="6223883" y="2238271"/>
            <a:ext cx="1146358" cy="1141255"/>
            <a:chOff x="8179277" y="3748642"/>
            <a:chExt cx="1500028" cy="1500029"/>
          </a:xfrm>
        </p:grpSpPr>
        <p:sp>
          <p:nvSpPr>
            <p:cNvPr id="66" name="椭圆 65"/>
            <p:cNvSpPr/>
            <p:nvPr/>
          </p:nvSpPr>
          <p:spPr>
            <a:xfrm>
              <a:off x="8179277" y="3748642"/>
              <a:ext cx="1500028" cy="1500029"/>
            </a:xfrm>
            <a:prstGeom prst="ellipse">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prstClr val="white"/>
                </a:solidFill>
                <a:latin typeface="Arial" panose="020B0604020202020204" pitchFamily="34" charset="0"/>
              </a:endParaRPr>
            </a:p>
          </p:txBody>
        </p:sp>
        <p:grpSp>
          <p:nvGrpSpPr>
            <p:cNvPr id="67" name="组合 66"/>
            <p:cNvGrpSpPr/>
            <p:nvPr/>
          </p:nvGrpSpPr>
          <p:grpSpPr>
            <a:xfrm>
              <a:off x="8605283" y="4234099"/>
              <a:ext cx="630396" cy="548323"/>
              <a:chOff x="11250613" y="919163"/>
              <a:chExt cx="573087" cy="498475"/>
            </a:xfrm>
          </p:grpSpPr>
          <p:sp>
            <p:nvSpPr>
              <p:cNvPr id="68" name="Freeform 193"/>
              <p:cNvSpPr/>
              <p:nvPr/>
            </p:nvSpPr>
            <p:spPr bwMode="auto">
              <a:xfrm>
                <a:off x="11250613" y="919163"/>
                <a:ext cx="573087" cy="498475"/>
              </a:xfrm>
              <a:custGeom>
                <a:avLst/>
                <a:gdLst>
                  <a:gd name="T0" fmla="*/ 0 w 248"/>
                  <a:gd name="T1" fmla="*/ 2147483646 h 216"/>
                  <a:gd name="T2" fmla="*/ 2147483646 w 248"/>
                  <a:gd name="T3" fmla="*/ 2147483646 h 216"/>
                  <a:gd name="T4" fmla="*/ 2147483646 w 248"/>
                  <a:gd name="T5" fmla="*/ 2147483646 h 216"/>
                  <a:gd name="T6" fmla="*/ 2147483646 w 248"/>
                  <a:gd name="T7" fmla="*/ 0 h 216"/>
                  <a:gd name="T8" fmla="*/ 2147483646 w 248"/>
                  <a:gd name="T9" fmla="*/ 2147483646 h 216"/>
                  <a:gd name="T10" fmla="*/ 2147483646 w 248"/>
                  <a:gd name="T11" fmla="*/ 0 h 216"/>
                  <a:gd name="T12" fmla="*/ 0 w 248"/>
                  <a:gd name="T13" fmla="*/ 2147483646 h 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48" h="216">
                    <a:moveTo>
                      <a:pt x="0" y="64"/>
                    </a:moveTo>
                    <a:cubicBezTo>
                      <a:pt x="0" y="144"/>
                      <a:pt x="124" y="216"/>
                      <a:pt x="124" y="216"/>
                    </a:cubicBezTo>
                    <a:cubicBezTo>
                      <a:pt x="124" y="216"/>
                      <a:pt x="248" y="144"/>
                      <a:pt x="248" y="64"/>
                    </a:cubicBezTo>
                    <a:cubicBezTo>
                      <a:pt x="248" y="31"/>
                      <a:pt x="224" y="0"/>
                      <a:pt x="188" y="0"/>
                    </a:cubicBezTo>
                    <a:cubicBezTo>
                      <a:pt x="155" y="0"/>
                      <a:pt x="124" y="23"/>
                      <a:pt x="124" y="56"/>
                    </a:cubicBezTo>
                    <a:cubicBezTo>
                      <a:pt x="124" y="23"/>
                      <a:pt x="93" y="0"/>
                      <a:pt x="60" y="0"/>
                    </a:cubicBezTo>
                    <a:cubicBezTo>
                      <a:pt x="24" y="0"/>
                      <a:pt x="0" y="31"/>
                      <a:pt x="0" y="64"/>
                    </a:cubicBezTo>
                    <a:close/>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solidFill>
                    <a:prstClr val="black"/>
                  </a:solidFill>
                  <a:latin typeface="Arial" panose="020B0604020202020204" pitchFamily="34" charset="0"/>
                </a:endParaRPr>
              </a:p>
            </p:txBody>
          </p:sp>
          <p:sp>
            <p:nvSpPr>
              <p:cNvPr id="69" name="Freeform 194"/>
              <p:cNvSpPr/>
              <p:nvPr/>
            </p:nvSpPr>
            <p:spPr bwMode="auto">
              <a:xfrm>
                <a:off x="11676063" y="984250"/>
                <a:ext cx="87312" cy="92075"/>
              </a:xfrm>
              <a:custGeom>
                <a:avLst/>
                <a:gdLst>
                  <a:gd name="T0" fmla="*/ 2147483646 w 38"/>
                  <a:gd name="T1" fmla="*/ 2147483646 h 40"/>
                  <a:gd name="T2" fmla="*/ 0 w 38"/>
                  <a:gd name="T3" fmla="*/ 0 h 40"/>
                  <a:gd name="T4" fmla="*/ 0 60000 65536"/>
                  <a:gd name="T5" fmla="*/ 0 60000 65536"/>
                </a:gdLst>
                <a:ahLst/>
                <a:cxnLst>
                  <a:cxn ang="T4">
                    <a:pos x="T0" y="T1"/>
                  </a:cxn>
                  <a:cxn ang="T5">
                    <a:pos x="T2" y="T3"/>
                  </a:cxn>
                </a:cxnLst>
                <a:rect l="0" t="0" r="r" b="b"/>
                <a:pathLst>
                  <a:path w="38" h="40">
                    <a:moveTo>
                      <a:pt x="38" y="40"/>
                    </a:moveTo>
                    <a:cubicBezTo>
                      <a:pt x="38" y="19"/>
                      <a:pt x="23" y="0"/>
                      <a:pt x="0" y="0"/>
                    </a:cubicBezTo>
                  </a:path>
                </a:pathLst>
              </a:custGeom>
              <a:noFill/>
              <a:ln w="17463" cap="rnd">
                <a:solidFill>
                  <a:schemeClr val="bg1"/>
                </a:solidFill>
                <a:prstDash val="solid"/>
                <a:miter lim="800000"/>
              </a:ln>
              <a:extLst>
                <a:ext uri="{909E8E84-426E-40DD-AFC4-6F175D3DCCD1}">
                  <a14:hiddenFill xmlns:a14="http://schemas.microsoft.com/office/drawing/2010/main">
                    <a:solidFill>
                      <a:srgbClr val="FFFFFF"/>
                    </a:solidFill>
                  </a14:hiddenFill>
                </a:ext>
              </a:extLst>
            </p:spPr>
            <p:txBody>
              <a:bodyPr/>
              <a:lstStyle/>
              <a:p>
                <a:endParaRPr lang="zh-CN" altLang="en-US">
                  <a:solidFill>
                    <a:prstClr val="black"/>
                  </a:solidFill>
                  <a:latin typeface="Arial" panose="020B0604020202020204" pitchFamily="34" charset="0"/>
                </a:endParaRPr>
              </a:p>
            </p:txBody>
          </p:sp>
        </p:grpSp>
      </p:grpSp>
      <p:sp>
        <p:nvSpPr>
          <p:cNvPr id="70" name="矩形 69"/>
          <p:cNvSpPr/>
          <p:nvPr/>
        </p:nvSpPr>
        <p:spPr>
          <a:xfrm>
            <a:off x="1295492" y="1591504"/>
            <a:ext cx="1984409" cy="372299"/>
          </a:xfrm>
          <a:prstGeom prst="rect">
            <a:avLst/>
          </a:prstGeom>
        </p:spPr>
        <p:txBody>
          <a:bodyPr wrap="square" lIns="63898" tIns="31949" rIns="63898" bIns="31949">
            <a:spAutoFit/>
          </a:bodyPr>
          <a:lstStyle/>
          <a:p>
            <a:pPr algn="just">
              <a:lnSpc>
                <a:spcPts val="1180"/>
              </a:lnSpc>
            </a:pPr>
            <a:r>
              <a:rPr lang="zh-CN" altLang="en-US" sz="600" dirty="0">
                <a:solidFill>
                  <a:schemeClr val="tx1">
                    <a:lumMod val="65000"/>
                    <a:lumOff val="35000"/>
                  </a:schemeClr>
                </a:solidFill>
                <a:latin typeface="Arial" panose="020B0604020202020204" pitchFamily="34" charset="0"/>
                <a:ea typeface="微软雅黑" panose="020B0503020204020204" charset="-122"/>
              </a:rPr>
              <a:t>请替换文字内容，点击添加相关标题文字，修改文字内容，也可以直接复制你的内容到此。</a:t>
            </a:r>
            <a:endParaRPr lang="zh-CN" altLang="en-US" sz="600" dirty="0">
              <a:solidFill>
                <a:schemeClr val="tx1">
                  <a:lumMod val="65000"/>
                  <a:lumOff val="35000"/>
                </a:schemeClr>
              </a:solidFill>
              <a:latin typeface="Arial" panose="020B0604020202020204" pitchFamily="34" charset="0"/>
              <a:ea typeface="微软雅黑" panose="020B0503020204020204" charset="-122"/>
            </a:endParaRPr>
          </a:p>
        </p:txBody>
      </p:sp>
      <p:sp>
        <p:nvSpPr>
          <p:cNvPr id="71" name="矩形 70"/>
          <p:cNvSpPr/>
          <p:nvPr/>
        </p:nvSpPr>
        <p:spPr>
          <a:xfrm>
            <a:off x="2860876" y="3741358"/>
            <a:ext cx="1984409" cy="372299"/>
          </a:xfrm>
          <a:prstGeom prst="rect">
            <a:avLst/>
          </a:prstGeom>
        </p:spPr>
        <p:txBody>
          <a:bodyPr wrap="square" lIns="63898" tIns="31949" rIns="63898" bIns="31949">
            <a:spAutoFit/>
          </a:bodyPr>
          <a:lstStyle/>
          <a:p>
            <a:pPr algn="just">
              <a:lnSpc>
                <a:spcPts val="1180"/>
              </a:lnSpc>
            </a:pPr>
            <a:r>
              <a:rPr lang="zh-CN" altLang="en-US" sz="600" dirty="0">
                <a:solidFill>
                  <a:schemeClr val="tx1">
                    <a:lumMod val="65000"/>
                    <a:lumOff val="35000"/>
                  </a:schemeClr>
                </a:solidFill>
                <a:latin typeface="Arial" panose="020B0604020202020204" pitchFamily="34" charset="0"/>
                <a:ea typeface="微软雅黑" panose="020B0503020204020204" charset="-122"/>
              </a:rPr>
              <a:t>请替换文字内容，点击添加相关标题文字，修改文字内容，也可以直接复制你的内容到此。</a:t>
            </a:r>
            <a:endParaRPr lang="zh-CN" altLang="en-US" sz="600" dirty="0">
              <a:solidFill>
                <a:schemeClr val="tx1">
                  <a:lumMod val="65000"/>
                  <a:lumOff val="35000"/>
                </a:schemeClr>
              </a:solidFill>
              <a:latin typeface="Arial" panose="020B0604020202020204" pitchFamily="34" charset="0"/>
              <a:ea typeface="微软雅黑" panose="020B0503020204020204" charset="-122"/>
            </a:endParaRPr>
          </a:p>
        </p:txBody>
      </p:sp>
      <p:sp>
        <p:nvSpPr>
          <p:cNvPr id="72" name="矩形 71"/>
          <p:cNvSpPr/>
          <p:nvPr/>
        </p:nvSpPr>
        <p:spPr>
          <a:xfrm>
            <a:off x="4298177" y="1591504"/>
            <a:ext cx="1984409" cy="372299"/>
          </a:xfrm>
          <a:prstGeom prst="rect">
            <a:avLst/>
          </a:prstGeom>
        </p:spPr>
        <p:txBody>
          <a:bodyPr wrap="square" lIns="63898" tIns="31949" rIns="63898" bIns="31949">
            <a:spAutoFit/>
          </a:bodyPr>
          <a:lstStyle/>
          <a:p>
            <a:pPr algn="just">
              <a:lnSpc>
                <a:spcPts val="1180"/>
              </a:lnSpc>
            </a:pPr>
            <a:r>
              <a:rPr lang="zh-CN" altLang="en-US" sz="600" dirty="0">
                <a:solidFill>
                  <a:schemeClr val="tx1">
                    <a:lumMod val="65000"/>
                    <a:lumOff val="35000"/>
                  </a:schemeClr>
                </a:solidFill>
                <a:latin typeface="Arial" panose="020B0604020202020204" pitchFamily="34" charset="0"/>
                <a:ea typeface="微软雅黑" panose="020B0503020204020204" charset="-122"/>
              </a:rPr>
              <a:t>请替换文字内容，点击添加相关标题文字，修改文字内容，也可以直接复制你的内容到此。</a:t>
            </a:r>
            <a:endParaRPr lang="zh-CN" altLang="en-US" sz="600" dirty="0">
              <a:solidFill>
                <a:schemeClr val="tx1">
                  <a:lumMod val="65000"/>
                  <a:lumOff val="35000"/>
                </a:schemeClr>
              </a:solidFill>
              <a:latin typeface="Arial" panose="020B0604020202020204" pitchFamily="34" charset="0"/>
              <a:ea typeface="微软雅黑" panose="020B0503020204020204" charset="-122"/>
            </a:endParaRPr>
          </a:p>
        </p:txBody>
      </p:sp>
      <p:sp>
        <p:nvSpPr>
          <p:cNvPr id="73" name="矩形 72"/>
          <p:cNvSpPr/>
          <p:nvPr/>
        </p:nvSpPr>
        <p:spPr>
          <a:xfrm>
            <a:off x="5804857" y="3741358"/>
            <a:ext cx="1984409" cy="372299"/>
          </a:xfrm>
          <a:prstGeom prst="rect">
            <a:avLst/>
          </a:prstGeom>
        </p:spPr>
        <p:txBody>
          <a:bodyPr wrap="square" lIns="63898" tIns="31949" rIns="63898" bIns="31949">
            <a:spAutoFit/>
          </a:bodyPr>
          <a:lstStyle/>
          <a:p>
            <a:pPr algn="just">
              <a:lnSpc>
                <a:spcPts val="1180"/>
              </a:lnSpc>
            </a:pPr>
            <a:r>
              <a:rPr lang="zh-CN" altLang="en-US" sz="600" dirty="0">
                <a:solidFill>
                  <a:schemeClr val="tx1">
                    <a:lumMod val="65000"/>
                    <a:lumOff val="35000"/>
                  </a:schemeClr>
                </a:solidFill>
                <a:latin typeface="Arial" panose="020B0604020202020204" pitchFamily="34" charset="0"/>
                <a:ea typeface="微软雅黑" panose="020B0503020204020204" charset="-122"/>
              </a:rPr>
              <a:t>请替换文字内容，点击添加相关标题文字，修改文字内容，也可以直接复制你的内容到此。</a:t>
            </a:r>
            <a:endParaRPr lang="zh-CN" altLang="en-US" sz="600" dirty="0">
              <a:solidFill>
                <a:schemeClr val="tx1">
                  <a:lumMod val="65000"/>
                  <a:lumOff val="35000"/>
                </a:schemeClr>
              </a:solidFill>
              <a:latin typeface="Arial" panose="020B0604020202020204" pitchFamily="34" charset="0"/>
              <a:ea typeface="微软雅黑" panose="020B0503020204020204" charset="-122"/>
            </a:endParaRPr>
          </a:p>
        </p:txBody>
      </p:sp>
      <p:sp>
        <p:nvSpPr>
          <p:cNvPr id="77"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2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教学设计</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78" name="直接连接符 77"/>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79"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100"/>
                                            <p:tgtEl>
                                              <p:spTgt spid="2"/>
                                            </p:tgtEl>
                                          </p:cBhvr>
                                        </p:animEffect>
                                      </p:childTnLst>
                                    </p:cTn>
                                  </p:par>
                                  <p:par>
                                    <p:cTn id="8" presetID="2" presetClass="entr" presetSubtype="1" fill="hold" nodeType="withEffect">
                                      <p:stCondLst>
                                        <p:cond delay="700"/>
                                      </p:stCondLst>
                                      <p:childTnLst>
                                        <p:set>
                                          <p:cBhvr>
                                            <p:cTn id="9" dur="1" fill="hold">
                                              <p:stCondLst>
                                                <p:cond delay="0"/>
                                              </p:stCondLst>
                                            </p:cTn>
                                            <p:tgtEl>
                                              <p:spTgt spid="51"/>
                                            </p:tgtEl>
                                            <p:attrNameLst>
                                              <p:attrName>style.visibility</p:attrName>
                                            </p:attrNameLst>
                                          </p:cBhvr>
                                          <p:to>
                                            <p:strVal val="visible"/>
                                          </p:to>
                                        </p:set>
                                        <p:anim calcmode="lin" valueType="num">
                                          <p:cBhvr additive="base">
                                            <p:cTn id="10" dur="500" fill="hold"/>
                                            <p:tgtEl>
                                              <p:spTgt spid="51"/>
                                            </p:tgtEl>
                                            <p:attrNameLst>
                                              <p:attrName>ppt_x</p:attrName>
                                            </p:attrNameLst>
                                          </p:cBhvr>
                                          <p:tavLst>
                                            <p:tav tm="0">
                                              <p:val>
                                                <p:strVal val="#ppt_x"/>
                                              </p:val>
                                            </p:tav>
                                            <p:tav tm="100000">
                                              <p:val>
                                                <p:strVal val="#ppt_x"/>
                                              </p:val>
                                            </p:tav>
                                          </p:tavLst>
                                        </p:anim>
                                        <p:anim calcmode="lin" valueType="num">
                                          <p:cBhvr additive="base">
                                            <p:cTn id="11" dur="500" fill="hold"/>
                                            <p:tgtEl>
                                              <p:spTgt spid="51"/>
                                            </p:tgtEl>
                                            <p:attrNameLst>
                                              <p:attrName>ppt_y</p:attrName>
                                            </p:attrNameLst>
                                          </p:cBhvr>
                                          <p:tavLst>
                                            <p:tav tm="0">
                                              <p:val>
                                                <p:strVal val="0-#ppt_h/2"/>
                                              </p:val>
                                            </p:tav>
                                            <p:tav tm="100000">
                                              <p:val>
                                                <p:strVal val="#ppt_y"/>
                                              </p:val>
                                            </p:tav>
                                          </p:tavLst>
                                        </p:anim>
                                      </p:childTnLst>
                                    </p:cTn>
                                  </p:par>
                                  <p:par>
                                    <p:cTn id="12" presetID="2" presetClass="entr" presetSubtype="4" fill="hold" nodeType="withEffect">
                                      <p:stCondLst>
                                        <p:cond delay="90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1" fill="hold" nodeType="withEffect">
                                      <p:stCondLst>
                                        <p:cond delay="1100"/>
                                      </p:stCondLst>
                                      <p:childTnLst>
                                        <p:set>
                                          <p:cBhvr>
                                            <p:cTn id="17" dur="1" fill="hold">
                                              <p:stCondLst>
                                                <p:cond delay="0"/>
                                              </p:stCondLst>
                                            </p:cTn>
                                            <p:tgtEl>
                                              <p:spTgt spid="56"/>
                                            </p:tgtEl>
                                            <p:attrNameLst>
                                              <p:attrName>style.visibility</p:attrName>
                                            </p:attrNameLst>
                                          </p:cBhvr>
                                          <p:to>
                                            <p:strVal val="visible"/>
                                          </p:to>
                                        </p:set>
                                        <p:anim calcmode="lin" valueType="num">
                                          <p:cBhvr additive="base">
                                            <p:cTn id="18" dur="500" fill="hold"/>
                                            <p:tgtEl>
                                              <p:spTgt spid="56"/>
                                            </p:tgtEl>
                                            <p:attrNameLst>
                                              <p:attrName>ppt_x</p:attrName>
                                            </p:attrNameLst>
                                          </p:cBhvr>
                                          <p:tavLst>
                                            <p:tav tm="0">
                                              <p:val>
                                                <p:strVal val="#ppt_x"/>
                                              </p:val>
                                            </p:tav>
                                            <p:tav tm="100000">
                                              <p:val>
                                                <p:strVal val="#ppt_x"/>
                                              </p:val>
                                            </p:tav>
                                          </p:tavLst>
                                        </p:anim>
                                        <p:anim calcmode="lin" valueType="num">
                                          <p:cBhvr additive="base">
                                            <p:cTn id="19" dur="500" fill="hold"/>
                                            <p:tgtEl>
                                              <p:spTgt spid="56"/>
                                            </p:tgtEl>
                                            <p:attrNameLst>
                                              <p:attrName>ppt_y</p:attrName>
                                            </p:attrNameLst>
                                          </p:cBhvr>
                                          <p:tavLst>
                                            <p:tav tm="0">
                                              <p:val>
                                                <p:strVal val="0-#ppt_h/2"/>
                                              </p:val>
                                            </p:tav>
                                            <p:tav tm="100000">
                                              <p:val>
                                                <p:strVal val="#ppt_y"/>
                                              </p:val>
                                            </p:tav>
                                          </p:tavLst>
                                        </p:anim>
                                      </p:childTnLst>
                                    </p:cTn>
                                  </p:par>
                                  <p:par>
                                    <p:cTn id="20" presetID="2" presetClass="entr" presetSubtype="4" fill="hold" nodeType="withEffect">
                                      <p:stCondLst>
                                        <p:cond delay="1300"/>
                                      </p:stCondLst>
                                      <p:childTnLst>
                                        <p:set>
                                          <p:cBhvr>
                                            <p:cTn id="21" dur="1" fill="hold">
                                              <p:stCondLst>
                                                <p:cond delay="0"/>
                                              </p:stCondLst>
                                            </p:cTn>
                                            <p:tgtEl>
                                              <p:spTgt spid="65"/>
                                            </p:tgtEl>
                                            <p:attrNameLst>
                                              <p:attrName>style.visibility</p:attrName>
                                            </p:attrNameLst>
                                          </p:cBhvr>
                                          <p:to>
                                            <p:strVal val="visible"/>
                                          </p:to>
                                        </p:set>
                                        <p:anim calcmode="lin" valueType="num">
                                          <p:cBhvr additive="base">
                                            <p:cTn id="22" dur="500" fill="hold"/>
                                            <p:tgtEl>
                                              <p:spTgt spid="65"/>
                                            </p:tgtEl>
                                            <p:attrNameLst>
                                              <p:attrName>ppt_x</p:attrName>
                                            </p:attrNameLst>
                                          </p:cBhvr>
                                          <p:tavLst>
                                            <p:tav tm="0">
                                              <p:val>
                                                <p:strVal val="#ppt_x"/>
                                              </p:val>
                                            </p:tav>
                                            <p:tav tm="100000">
                                              <p:val>
                                                <p:strVal val="#ppt_x"/>
                                              </p:val>
                                            </p:tav>
                                          </p:tavLst>
                                        </p:anim>
                                        <p:anim calcmode="lin" valueType="num">
                                          <p:cBhvr additive="base">
                                            <p:cTn id="23" dur="500" fill="hold"/>
                                            <p:tgtEl>
                                              <p:spTgt spid="65"/>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2" fill="hold" grpId="0" nodeType="afterEffect" p14:presetBounceEnd="56000">
                                      <p:stCondLst>
                                        <p:cond delay="0"/>
                                      </p:stCondLst>
                                      <p:childTnLst>
                                        <p:set>
                                          <p:cBhvr>
                                            <p:cTn id="26" dur="1" fill="hold">
                                              <p:stCondLst>
                                                <p:cond delay="0"/>
                                              </p:stCondLst>
                                            </p:cTn>
                                            <p:tgtEl>
                                              <p:spTgt spid="70"/>
                                            </p:tgtEl>
                                            <p:attrNameLst>
                                              <p:attrName>style.visibility</p:attrName>
                                            </p:attrNameLst>
                                          </p:cBhvr>
                                          <p:to>
                                            <p:strVal val="visible"/>
                                          </p:to>
                                        </p:set>
                                        <p:anim calcmode="lin" valueType="num" p14:bounceEnd="56000">
                                          <p:cBhvr additive="base">
                                            <p:cTn id="27" dur="300" fill="hold"/>
                                            <p:tgtEl>
                                              <p:spTgt spid="70"/>
                                            </p:tgtEl>
                                            <p:attrNameLst>
                                              <p:attrName>ppt_x</p:attrName>
                                            </p:attrNameLst>
                                          </p:cBhvr>
                                          <p:tavLst>
                                            <p:tav tm="0">
                                              <p:val>
                                                <p:strVal val="1+#ppt_w/2"/>
                                              </p:val>
                                            </p:tav>
                                            <p:tav tm="100000">
                                              <p:val>
                                                <p:strVal val="#ppt_x"/>
                                              </p:val>
                                            </p:tav>
                                          </p:tavLst>
                                        </p:anim>
                                        <p:anim calcmode="lin" valueType="num" p14:bounceEnd="56000">
                                          <p:cBhvr additive="base">
                                            <p:cTn id="28" dur="300" fill="hold"/>
                                            <p:tgtEl>
                                              <p:spTgt spid="70"/>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2" fill="hold" grpId="0" nodeType="afterEffect" p14:presetBounceEnd="56000">
                                      <p:stCondLst>
                                        <p:cond delay="0"/>
                                      </p:stCondLst>
                                      <p:childTnLst>
                                        <p:set>
                                          <p:cBhvr>
                                            <p:cTn id="31" dur="1" fill="hold">
                                              <p:stCondLst>
                                                <p:cond delay="0"/>
                                              </p:stCondLst>
                                            </p:cTn>
                                            <p:tgtEl>
                                              <p:spTgt spid="71"/>
                                            </p:tgtEl>
                                            <p:attrNameLst>
                                              <p:attrName>style.visibility</p:attrName>
                                            </p:attrNameLst>
                                          </p:cBhvr>
                                          <p:to>
                                            <p:strVal val="visible"/>
                                          </p:to>
                                        </p:set>
                                        <p:anim calcmode="lin" valueType="num" p14:bounceEnd="56000">
                                          <p:cBhvr additive="base">
                                            <p:cTn id="32" dur="300" fill="hold"/>
                                            <p:tgtEl>
                                              <p:spTgt spid="71"/>
                                            </p:tgtEl>
                                            <p:attrNameLst>
                                              <p:attrName>ppt_x</p:attrName>
                                            </p:attrNameLst>
                                          </p:cBhvr>
                                          <p:tavLst>
                                            <p:tav tm="0">
                                              <p:val>
                                                <p:strVal val="1+#ppt_w/2"/>
                                              </p:val>
                                            </p:tav>
                                            <p:tav tm="100000">
                                              <p:val>
                                                <p:strVal val="#ppt_x"/>
                                              </p:val>
                                            </p:tav>
                                          </p:tavLst>
                                        </p:anim>
                                        <p:anim calcmode="lin" valueType="num" p14:bounceEnd="56000">
                                          <p:cBhvr additive="base">
                                            <p:cTn id="33" dur="300" fill="hold"/>
                                            <p:tgtEl>
                                              <p:spTgt spid="71"/>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 presetClass="entr" presetSubtype="2" fill="hold" grpId="0" nodeType="afterEffect" p14:presetBounceEnd="56000">
                                      <p:stCondLst>
                                        <p:cond delay="0"/>
                                      </p:stCondLst>
                                      <p:childTnLst>
                                        <p:set>
                                          <p:cBhvr>
                                            <p:cTn id="36" dur="1" fill="hold">
                                              <p:stCondLst>
                                                <p:cond delay="0"/>
                                              </p:stCondLst>
                                            </p:cTn>
                                            <p:tgtEl>
                                              <p:spTgt spid="72"/>
                                            </p:tgtEl>
                                            <p:attrNameLst>
                                              <p:attrName>style.visibility</p:attrName>
                                            </p:attrNameLst>
                                          </p:cBhvr>
                                          <p:to>
                                            <p:strVal val="visible"/>
                                          </p:to>
                                        </p:set>
                                        <p:anim calcmode="lin" valueType="num" p14:bounceEnd="56000">
                                          <p:cBhvr additive="base">
                                            <p:cTn id="37" dur="300" fill="hold"/>
                                            <p:tgtEl>
                                              <p:spTgt spid="72"/>
                                            </p:tgtEl>
                                            <p:attrNameLst>
                                              <p:attrName>ppt_x</p:attrName>
                                            </p:attrNameLst>
                                          </p:cBhvr>
                                          <p:tavLst>
                                            <p:tav tm="0">
                                              <p:val>
                                                <p:strVal val="1+#ppt_w/2"/>
                                              </p:val>
                                            </p:tav>
                                            <p:tav tm="100000">
                                              <p:val>
                                                <p:strVal val="#ppt_x"/>
                                              </p:val>
                                            </p:tav>
                                          </p:tavLst>
                                        </p:anim>
                                        <p:anim calcmode="lin" valueType="num" p14:bounceEnd="56000">
                                          <p:cBhvr additive="base">
                                            <p:cTn id="38" dur="300" fill="hold"/>
                                            <p:tgtEl>
                                              <p:spTgt spid="72"/>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14:presetBounceEnd="56000">
                                      <p:stCondLst>
                                        <p:cond delay="0"/>
                                      </p:stCondLst>
                                      <p:childTnLst>
                                        <p:set>
                                          <p:cBhvr>
                                            <p:cTn id="41" dur="1" fill="hold">
                                              <p:stCondLst>
                                                <p:cond delay="0"/>
                                              </p:stCondLst>
                                            </p:cTn>
                                            <p:tgtEl>
                                              <p:spTgt spid="73"/>
                                            </p:tgtEl>
                                            <p:attrNameLst>
                                              <p:attrName>style.visibility</p:attrName>
                                            </p:attrNameLst>
                                          </p:cBhvr>
                                          <p:to>
                                            <p:strVal val="visible"/>
                                          </p:to>
                                        </p:set>
                                        <p:anim calcmode="lin" valueType="num" p14:bounceEnd="56000">
                                          <p:cBhvr additive="base">
                                            <p:cTn id="42" dur="300" fill="hold"/>
                                            <p:tgtEl>
                                              <p:spTgt spid="73"/>
                                            </p:tgtEl>
                                            <p:attrNameLst>
                                              <p:attrName>ppt_x</p:attrName>
                                            </p:attrNameLst>
                                          </p:cBhvr>
                                          <p:tavLst>
                                            <p:tav tm="0">
                                              <p:val>
                                                <p:strVal val="1+#ppt_w/2"/>
                                              </p:val>
                                            </p:tav>
                                            <p:tav tm="100000">
                                              <p:val>
                                                <p:strVal val="#ppt_x"/>
                                              </p:val>
                                            </p:tav>
                                          </p:tavLst>
                                        </p:anim>
                                        <p:anim calcmode="lin" valueType="num" p14:bounceEnd="56000">
                                          <p:cBhvr additive="base">
                                            <p:cTn id="43" dur="3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100"/>
                                            <p:tgtEl>
                                              <p:spTgt spid="2"/>
                                            </p:tgtEl>
                                          </p:cBhvr>
                                        </p:animEffect>
                                      </p:childTnLst>
                                    </p:cTn>
                                  </p:par>
                                  <p:par>
                                    <p:cTn id="8" presetID="2" presetClass="entr" presetSubtype="1" fill="hold" nodeType="withEffect">
                                      <p:stCondLst>
                                        <p:cond delay="700"/>
                                      </p:stCondLst>
                                      <p:childTnLst>
                                        <p:set>
                                          <p:cBhvr>
                                            <p:cTn id="9" dur="1" fill="hold">
                                              <p:stCondLst>
                                                <p:cond delay="0"/>
                                              </p:stCondLst>
                                            </p:cTn>
                                            <p:tgtEl>
                                              <p:spTgt spid="51"/>
                                            </p:tgtEl>
                                            <p:attrNameLst>
                                              <p:attrName>style.visibility</p:attrName>
                                            </p:attrNameLst>
                                          </p:cBhvr>
                                          <p:to>
                                            <p:strVal val="visible"/>
                                          </p:to>
                                        </p:set>
                                        <p:anim calcmode="lin" valueType="num">
                                          <p:cBhvr additive="base">
                                            <p:cTn id="10" dur="500" fill="hold"/>
                                            <p:tgtEl>
                                              <p:spTgt spid="51"/>
                                            </p:tgtEl>
                                            <p:attrNameLst>
                                              <p:attrName>ppt_x</p:attrName>
                                            </p:attrNameLst>
                                          </p:cBhvr>
                                          <p:tavLst>
                                            <p:tav tm="0">
                                              <p:val>
                                                <p:strVal val="#ppt_x"/>
                                              </p:val>
                                            </p:tav>
                                            <p:tav tm="100000">
                                              <p:val>
                                                <p:strVal val="#ppt_x"/>
                                              </p:val>
                                            </p:tav>
                                          </p:tavLst>
                                        </p:anim>
                                        <p:anim calcmode="lin" valueType="num">
                                          <p:cBhvr additive="base">
                                            <p:cTn id="11" dur="500" fill="hold"/>
                                            <p:tgtEl>
                                              <p:spTgt spid="51"/>
                                            </p:tgtEl>
                                            <p:attrNameLst>
                                              <p:attrName>ppt_y</p:attrName>
                                            </p:attrNameLst>
                                          </p:cBhvr>
                                          <p:tavLst>
                                            <p:tav tm="0">
                                              <p:val>
                                                <p:strVal val="0-#ppt_h/2"/>
                                              </p:val>
                                            </p:tav>
                                            <p:tav tm="100000">
                                              <p:val>
                                                <p:strVal val="#ppt_y"/>
                                              </p:val>
                                            </p:tav>
                                          </p:tavLst>
                                        </p:anim>
                                      </p:childTnLst>
                                    </p:cTn>
                                  </p:par>
                                  <p:par>
                                    <p:cTn id="12" presetID="2" presetClass="entr" presetSubtype="4" fill="hold" nodeType="withEffect">
                                      <p:stCondLst>
                                        <p:cond delay="900"/>
                                      </p:stCondLst>
                                      <p:childTnLst>
                                        <p:set>
                                          <p:cBhvr>
                                            <p:cTn id="13" dur="1" fill="hold">
                                              <p:stCondLst>
                                                <p:cond delay="0"/>
                                              </p:stCondLst>
                                            </p:cTn>
                                            <p:tgtEl>
                                              <p:spTgt spid="22"/>
                                            </p:tgtEl>
                                            <p:attrNameLst>
                                              <p:attrName>style.visibility</p:attrName>
                                            </p:attrNameLst>
                                          </p:cBhvr>
                                          <p:to>
                                            <p:strVal val="visible"/>
                                          </p:to>
                                        </p:set>
                                        <p:anim calcmode="lin" valueType="num">
                                          <p:cBhvr additive="base">
                                            <p:cTn id="14" dur="500" fill="hold"/>
                                            <p:tgtEl>
                                              <p:spTgt spid="22"/>
                                            </p:tgtEl>
                                            <p:attrNameLst>
                                              <p:attrName>ppt_x</p:attrName>
                                            </p:attrNameLst>
                                          </p:cBhvr>
                                          <p:tavLst>
                                            <p:tav tm="0">
                                              <p:val>
                                                <p:strVal val="#ppt_x"/>
                                              </p:val>
                                            </p:tav>
                                            <p:tav tm="100000">
                                              <p:val>
                                                <p:strVal val="#ppt_x"/>
                                              </p:val>
                                            </p:tav>
                                          </p:tavLst>
                                        </p:anim>
                                        <p:anim calcmode="lin" valueType="num">
                                          <p:cBhvr additive="base">
                                            <p:cTn id="15" dur="500" fill="hold"/>
                                            <p:tgtEl>
                                              <p:spTgt spid="22"/>
                                            </p:tgtEl>
                                            <p:attrNameLst>
                                              <p:attrName>ppt_y</p:attrName>
                                            </p:attrNameLst>
                                          </p:cBhvr>
                                          <p:tavLst>
                                            <p:tav tm="0">
                                              <p:val>
                                                <p:strVal val="1+#ppt_h/2"/>
                                              </p:val>
                                            </p:tav>
                                            <p:tav tm="100000">
                                              <p:val>
                                                <p:strVal val="#ppt_y"/>
                                              </p:val>
                                            </p:tav>
                                          </p:tavLst>
                                        </p:anim>
                                      </p:childTnLst>
                                    </p:cTn>
                                  </p:par>
                                  <p:par>
                                    <p:cTn id="16" presetID="2" presetClass="entr" presetSubtype="1" fill="hold" nodeType="withEffect">
                                      <p:stCondLst>
                                        <p:cond delay="1100"/>
                                      </p:stCondLst>
                                      <p:childTnLst>
                                        <p:set>
                                          <p:cBhvr>
                                            <p:cTn id="17" dur="1" fill="hold">
                                              <p:stCondLst>
                                                <p:cond delay="0"/>
                                              </p:stCondLst>
                                            </p:cTn>
                                            <p:tgtEl>
                                              <p:spTgt spid="56"/>
                                            </p:tgtEl>
                                            <p:attrNameLst>
                                              <p:attrName>style.visibility</p:attrName>
                                            </p:attrNameLst>
                                          </p:cBhvr>
                                          <p:to>
                                            <p:strVal val="visible"/>
                                          </p:to>
                                        </p:set>
                                        <p:anim calcmode="lin" valueType="num">
                                          <p:cBhvr additive="base">
                                            <p:cTn id="18" dur="500" fill="hold"/>
                                            <p:tgtEl>
                                              <p:spTgt spid="56"/>
                                            </p:tgtEl>
                                            <p:attrNameLst>
                                              <p:attrName>ppt_x</p:attrName>
                                            </p:attrNameLst>
                                          </p:cBhvr>
                                          <p:tavLst>
                                            <p:tav tm="0">
                                              <p:val>
                                                <p:strVal val="#ppt_x"/>
                                              </p:val>
                                            </p:tav>
                                            <p:tav tm="100000">
                                              <p:val>
                                                <p:strVal val="#ppt_x"/>
                                              </p:val>
                                            </p:tav>
                                          </p:tavLst>
                                        </p:anim>
                                        <p:anim calcmode="lin" valueType="num">
                                          <p:cBhvr additive="base">
                                            <p:cTn id="19" dur="500" fill="hold"/>
                                            <p:tgtEl>
                                              <p:spTgt spid="56"/>
                                            </p:tgtEl>
                                            <p:attrNameLst>
                                              <p:attrName>ppt_y</p:attrName>
                                            </p:attrNameLst>
                                          </p:cBhvr>
                                          <p:tavLst>
                                            <p:tav tm="0">
                                              <p:val>
                                                <p:strVal val="0-#ppt_h/2"/>
                                              </p:val>
                                            </p:tav>
                                            <p:tav tm="100000">
                                              <p:val>
                                                <p:strVal val="#ppt_y"/>
                                              </p:val>
                                            </p:tav>
                                          </p:tavLst>
                                        </p:anim>
                                      </p:childTnLst>
                                    </p:cTn>
                                  </p:par>
                                  <p:par>
                                    <p:cTn id="20" presetID="2" presetClass="entr" presetSubtype="4" fill="hold" nodeType="withEffect">
                                      <p:stCondLst>
                                        <p:cond delay="1300"/>
                                      </p:stCondLst>
                                      <p:childTnLst>
                                        <p:set>
                                          <p:cBhvr>
                                            <p:cTn id="21" dur="1" fill="hold">
                                              <p:stCondLst>
                                                <p:cond delay="0"/>
                                              </p:stCondLst>
                                            </p:cTn>
                                            <p:tgtEl>
                                              <p:spTgt spid="65"/>
                                            </p:tgtEl>
                                            <p:attrNameLst>
                                              <p:attrName>style.visibility</p:attrName>
                                            </p:attrNameLst>
                                          </p:cBhvr>
                                          <p:to>
                                            <p:strVal val="visible"/>
                                          </p:to>
                                        </p:set>
                                        <p:anim calcmode="lin" valueType="num">
                                          <p:cBhvr additive="base">
                                            <p:cTn id="22" dur="500" fill="hold"/>
                                            <p:tgtEl>
                                              <p:spTgt spid="65"/>
                                            </p:tgtEl>
                                            <p:attrNameLst>
                                              <p:attrName>ppt_x</p:attrName>
                                            </p:attrNameLst>
                                          </p:cBhvr>
                                          <p:tavLst>
                                            <p:tav tm="0">
                                              <p:val>
                                                <p:strVal val="#ppt_x"/>
                                              </p:val>
                                            </p:tav>
                                            <p:tav tm="100000">
                                              <p:val>
                                                <p:strVal val="#ppt_x"/>
                                              </p:val>
                                            </p:tav>
                                          </p:tavLst>
                                        </p:anim>
                                        <p:anim calcmode="lin" valueType="num">
                                          <p:cBhvr additive="base">
                                            <p:cTn id="23" dur="500" fill="hold"/>
                                            <p:tgtEl>
                                              <p:spTgt spid="65"/>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2" fill="hold" grpId="0" nodeType="afterEffect">
                                      <p:stCondLst>
                                        <p:cond delay="0"/>
                                      </p:stCondLst>
                                      <p:childTnLst>
                                        <p:set>
                                          <p:cBhvr>
                                            <p:cTn id="26" dur="1" fill="hold">
                                              <p:stCondLst>
                                                <p:cond delay="0"/>
                                              </p:stCondLst>
                                            </p:cTn>
                                            <p:tgtEl>
                                              <p:spTgt spid="70"/>
                                            </p:tgtEl>
                                            <p:attrNameLst>
                                              <p:attrName>style.visibility</p:attrName>
                                            </p:attrNameLst>
                                          </p:cBhvr>
                                          <p:to>
                                            <p:strVal val="visible"/>
                                          </p:to>
                                        </p:set>
                                        <p:anim calcmode="lin" valueType="num">
                                          <p:cBhvr additive="base">
                                            <p:cTn id="27" dur="300" fill="hold"/>
                                            <p:tgtEl>
                                              <p:spTgt spid="70"/>
                                            </p:tgtEl>
                                            <p:attrNameLst>
                                              <p:attrName>ppt_x</p:attrName>
                                            </p:attrNameLst>
                                          </p:cBhvr>
                                          <p:tavLst>
                                            <p:tav tm="0">
                                              <p:val>
                                                <p:strVal val="1+#ppt_w/2"/>
                                              </p:val>
                                            </p:tav>
                                            <p:tav tm="100000">
                                              <p:val>
                                                <p:strVal val="#ppt_x"/>
                                              </p:val>
                                            </p:tav>
                                          </p:tavLst>
                                        </p:anim>
                                        <p:anim calcmode="lin" valueType="num">
                                          <p:cBhvr additive="base">
                                            <p:cTn id="28" dur="300" fill="hold"/>
                                            <p:tgtEl>
                                              <p:spTgt spid="70"/>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2" fill="hold" grpId="0" nodeType="afterEffect">
                                      <p:stCondLst>
                                        <p:cond delay="0"/>
                                      </p:stCondLst>
                                      <p:childTnLst>
                                        <p:set>
                                          <p:cBhvr>
                                            <p:cTn id="31" dur="1" fill="hold">
                                              <p:stCondLst>
                                                <p:cond delay="0"/>
                                              </p:stCondLst>
                                            </p:cTn>
                                            <p:tgtEl>
                                              <p:spTgt spid="71"/>
                                            </p:tgtEl>
                                            <p:attrNameLst>
                                              <p:attrName>style.visibility</p:attrName>
                                            </p:attrNameLst>
                                          </p:cBhvr>
                                          <p:to>
                                            <p:strVal val="visible"/>
                                          </p:to>
                                        </p:set>
                                        <p:anim calcmode="lin" valueType="num">
                                          <p:cBhvr additive="base">
                                            <p:cTn id="32" dur="300" fill="hold"/>
                                            <p:tgtEl>
                                              <p:spTgt spid="71"/>
                                            </p:tgtEl>
                                            <p:attrNameLst>
                                              <p:attrName>ppt_x</p:attrName>
                                            </p:attrNameLst>
                                          </p:cBhvr>
                                          <p:tavLst>
                                            <p:tav tm="0">
                                              <p:val>
                                                <p:strVal val="1+#ppt_w/2"/>
                                              </p:val>
                                            </p:tav>
                                            <p:tav tm="100000">
                                              <p:val>
                                                <p:strVal val="#ppt_x"/>
                                              </p:val>
                                            </p:tav>
                                          </p:tavLst>
                                        </p:anim>
                                        <p:anim calcmode="lin" valueType="num">
                                          <p:cBhvr additive="base">
                                            <p:cTn id="33" dur="300" fill="hold"/>
                                            <p:tgtEl>
                                              <p:spTgt spid="71"/>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2" presetClass="entr" presetSubtype="2" fill="hold" grpId="0" nodeType="afterEffect">
                                      <p:stCondLst>
                                        <p:cond delay="0"/>
                                      </p:stCondLst>
                                      <p:childTnLst>
                                        <p:set>
                                          <p:cBhvr>
                                            <p:cTn id="36" dur="1" fill="hold">
                                              <p:stCondLst>
                                                <p:cond delay="0"/>
                                              </p:stCondLst>
                                            </p:cTn>
                                            <p:tgtEl>
                                              <p:spTgt spid="72"/>
                                            </p:tgtEl>
                                            <p:attrNameLst>
                                              <p:attrName>style.visibility</p:attrName>
                                            </p:attrNameLst>
                                          </p:cBhvr>
                                          <p:to>
                                            <p:strVal val="visible"/>
                                          </p:to>
                                        </p:set>
                                        <p:anim calcmode="lin" valueType="num">
                                          <p:cBhvr additive="base">
                                            <p:cTn id="37" dur="300" fill="hold"/>
                                            <p:tgtEl>
                                              <p:spTgt spid="72"/>
                                            </p:tgtEl>
                                            <p:attrNameLst>
                                              <p:attrName>ppt_x</p:attrName>
                                            </p:attrNameLst>
                                          </p:cBhvr>
                                          <p:tavLst>
                                            <p:tav tm="0">
                                              <p:val>
                                                <p:strVal val="1+#ppt_w/2"/>
                                              </p:val>
                                            </p:tav>
                                            <p:tav tm="100000">
                                              <p:val>
                                                <p:strVal val="#ppt_x"/>
                                              </p:val>
                                            </p:tav>
                                          </p:tavLst>
                                        </p:anim>
                                        <p:anim calcmode="lin" valueType="num">
                                          <p:cBhvr additive="base">
                                            <p:cTn id="38" dur="300" fill="hold"/>
                                            <p:tgtEl>
                                              <p:spTgt spid="72"/>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73"/>
                                            </p:tgtEl>
                                            <p:attrNameLst>
                                              <p:attrName>style.visibility</p:attrName>
                                            </p:attrNameLst>
                                          </p:cBhvr>
                                          <p:to>
                                            <p:strVal val="visible"/>
                                          </p:to>
                                        </p:set>
                                        <p:anim calcmode="lin" valueType="num">
                                          <p:cBhvr additive="base">
                                            <p:cTn id="42" dur="300" fill="hold"/>
                                            <p:tgtEl>
                                              <p:spTgt spid="73"/>
                                            </p:tgtEl>
                                            <p:attrNameLst>
                                              <p:attrName>ppt_x</p:attrName>
                                            </p:attrNameLst>
                                          </p:cBhvr>
                                          <p:tavLst>
                                            <p:tav tm="0">
                                              <p:val>
                                                <p:strVal val="1+#ppt_w/2"/>
                                              </p:val>
                                            </p:tav>
                                            <p:tav tm="100000">
                                              <p:val>
                                                <p:strVal val="#ppt_x"/>
                                              </p:val>
                                            </p:tav>
                                          </p:tavLst>
                                        </p:anim>
                                        <p:anim calcmode="lin" valueType="num">
                                          <p:cBhvr additive="base">
                                            <p:cTn id="43" dur="300" fill="hold"/>
                                            <p:tgtEl>
                                              <p:spTgt spid="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9 Forma libre"/>
          <p:cNvSpPr/>
          <p:nvPr/>
        </p:nvSpPr>
        <p:spPr bwMode="auto">
          <a:xfrm>
            <a:off x="2821678" y="2141159"/>
            <a:ext cx="740372" cy="456841"/>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tx1">
                <a:lumMod val="50000"/>
                <a:lumOff val="50000"/>
              </a:schemeClr>
            </a:solidFill>
            <a:bevel/>
            <a:headEnd w="med" len="sm"/>
            <a:tailEnd type="oval" w="med" len="med"/>
          </a:ln>
        </p:spPr>
        <p:txBody>
          <a:bodyPr lIns="87579" tIns="43767" rIns="87579" bIns="43767" rtlCol="0" anchor="ctr"/>
          <a:lstStyle/>
          <a:p>
            <a:pPr algn="ctr" defTabSz="875665"/>
            <a:endParaRPr lang="es-SV" sz="1000">
              <a:solidFill>
                <a:srgbClr val="000000"/>
              </a:solidFill>
              <a:latin typeface="Arial" panose="020B0604020202020204" pitchFamily="34" charset="0"/>
            </a:endParaRPr>
          </a:p>
        </p:txBody>
      </p:sp>
      <p:sp>
        <p:nvSpPr>
          <p:cNvPr id="3" name="79 Forma libre"/>
          <p:cNvSpPr/>
          <p:nvPr/>
        </p:nvSpPr>
        <p:spPr bwMode="auto">
          <a:xfrm>
            <a:off x="3588453" y="1819221"/>
            <a:ext cx="740372" cy="456841"/>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tx1">
                <a:lumMod val="50000"/>
                <a:lumOff val="50000"/>
              </a:schemeClr>
            </a:solidFill>
            <a:bevel/>
            <a:headEnd w="med" len="sm"/>
            <a:tailEnd type="oval" w="med" len="med"/>
          </a:ln>
        </p:spPr>
        <p:txBody>
          <a:bodyPr lIns="87579" tIns="43767" rIns="87579" bIns="43767" rtlCol="0" anchor="ctr"/>
          <a:lstStyle/>
          <a:p>
            <a:pPr algn="ctr" defTabSz="875665"/>
            <a:endParaRPr lang="es-SV" sz="1000">
              <a:solidFill>
                <a:srgbClr val="000000"/>
              </a:solidFill>
              <a:latin typeface="Arial" panose="020B0604020202020204" pitchFamily="34" charset="0"/>
            </a:endParaRPr>
          </a:p>
        </p:txBody>
      </p:sp>
      <p:sp>
        <p:nvSpPr>
          <p:cNvPr id="4" name="79 Forma libre"/>
          <p:cNvSpPr/>
          <p:nvPr/>
        </p:nvSpPr>
        <p:spPr bwMode="auto">
          <a:xfrm>
            <a:off x="4355228" y="1542117"/>
            <a:ext cx="740372" cy="456841"/>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tx1">
                <a:lumMod val="50000"/>
                <a:lumOff val="50000"/>
              </a:schemeClr>
            </a:solidFill>
            <a:bevel/>
            <a:headEnd w="med" len="sm"/>
            <a:tailEnd type="oval" w="med" len="med"/>
          </a:ln>
        </p:spPr>
        <p:txBody>
          <a:bodyPr lIns="87579" tIns="43767" rIns="87579" bIns="43767" rtlCol="0" anchor="ctr"/>
          <a:lstStyle/>
          <a:p>
            <a:pPr algn="ctr" defTabSz="875665"/>
            <a:endParaRPr lang="es-SV" sz="1000">
              <a:solidFill>
                <a:srgbClr val="000000"/>
              </a:solidFill>
              <a:latin typeface="Arial" panose="020B0604020202020204" pitchFamily="34" charset="0"/>
            </a:endParaRPr>
          </a:p>
        </p:txBody>
      </p:sp>
      <p:sp>
        <p:nvSpPr>
          <p:cNvPr id="5" name="79 Forma libre"/>
          <p:cNvSpPr/>
          <p:nvPr/>
        </p:nvSpPr>
        <p:spPr bwMode="auto">
          <a:xfrm>
            <a:off x="5122001" y="1259920"/>
            <a:ext cx="740372" cy="456841"/>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tx1">
                <a:lumMod val="50000"/>
                <a:lumOff val="50000"/>
              </a:schemeClr>
            </a:solidFill>
            <a:bevel/>
            <a:headEnd w="med" len="sm"/>
            <a:tailEnd type="oval" w="med" len="med"/>
          </a:ln>
        </p:spPr>
        <p:txBody>
          <a:bodyPr lIns="87579" tIns="43767" rIns="87579" bIns="43767" rtlCol="0" anchor="ctr"/>
          <a:lstStyle/>
          <a:p>
            <a:pPr algn="ctr" defTabSz="875665"/>
            <a:endParaRPr lang="es-SV" sz="1000">
              <a:solidFill>
                <a:srgbClr val="000000"/>
              </a:solidFill>
              <a:latin typeface="Arial" panose="020B0604020202020204" pitchFamily="34" charset="0"/>
            </a:endParaRPr>
          </a:p>
        </p:txBody>
      </p:sp>
      <p:sp>
        <p:nvSpPr>
          <p:cNvPr id="6" name="79 Forma libre"/>
          <p:cNvSpPr/>
          <p:nvPr/>
        </p:nvSpPr>
        <p:spPr bwMode="auto">
          <a:xfrm>
            <a:off x="2081306" y="2454292"/>
            <a:ext cx="740372" cy="456841"/>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tx1">
                <a:lumMod val="50000"/>
                <a:lumOff val="50000"/>
              </a:schemeClr>
            </a:solidFill>
            <a:bevel/>
            <a:headEnd w="med" len="sm"/>
            <a:tailEnd type="oval" w="med" len="med"/>
          </a:ln>
        </p:spPr>
        <p:txBody>
          <a:bodyPr lIns="87579" tIns="43767" rIns="87579" bIns="43767" rtlCol="0" anchor="ctr"/>
          <a:lstStyle/>
          <a:p>
            <a:pPr algn="ctr" defTabSz="875665"/>
            <a:endParaRPr lang="es-SV" sz="700">
              <a:solidFill>
                <a:srgbClr val="000000"/>
              </a:solidFill>
              <a:latin typeface="Arial" panose="020B0604020202020204" pitchFamily="34" charset="0"/>
            </a:endParaRPr>
          </a:p>
        </p:txBody>
      </p:sp>
      <p:sp>
        <p:nvSpPr>
          <p:cNvPr id="7" name="Textbox 1"/>
          <p:cNvSpPr/>
          <p:nvPr/>
        </p:nvSpPr>
        <p:spPr>
          <a:xfrm>
            <a:off x="2030688" y="2241362"/>
            <a:ext cx="1238266" cy="242277"/>
          </a:xfrm>
          <a:prstGeom prst="rect">
            <a:avLst/>
          </a:prstGeom>
        </p:spPr>
        <p:txBody>
          <a:bodyPr wrap="square" lIns="87579" tIns="43767" rIns="87579" bIns="43767">
            <a:spAutoFit/>
          </a:bodyPr>
          <a:lstStyle/>
          <a:p>
            <a:r>
              <a:rPr lang="zh-CN" altLang="en-US" sz="1000" dirty="0">
                <a:solidFill>
                  <a:schemeClr val="tx1">
                    <a:lumMod val="65000"/>
                    <a:lumOff val="35000"/>
                  </a:schemeClr>
                </a:solidFill>
                <a:ea typeface="微软雅黑" panose="020B0503020204020204" charset="-122"/>
              </a:rPr>
              <a:t>请替换文字内容</a:t>
            </a:r>
            <a:endParaRPr lang="zh-CN" altLang="en-US" sz="1000" dirty="0">
              <a:solidFill>
                <a:schemeClr val="tx1">
                  <a:lumMod val="65000"/>
                  <a:lumOff val="35000"/>
                </a:schemeClr>
              </a:solidFill>
              <a:ea typeface="微软雅黑" panose="020B0503020204020204" charset="-122"/>
            </a:endParaRPr>
          </a:p>
        </p:txBody>
      </p:sp>
      <p:sp>
        <p:nvSpPr>
          <p:cNvPr id="8" name="Textbox 1"/>
          <p:cNvSpPr/>
          <p:nvPr/>
        </p:nvSpPr>
        <p:spPr>
          <a:xfrm>
            <a:off x="2792547" y="1925517"/>
            <a:ext cx="1238266" cy="242277"/>
          </a:xfrm>
          <a:prstGeom prst="rect">
            <a:avLst/>
          </a:prstGeom>
        </p:spPr>
        <p:txBody>
          <a:bodyPr wrap="square" lIns="87579" tIns="43767" rIns="87579" bIns="43767">
            <a:spAutoFit/>
          </a:bodyPr>
          <a:lstStyle/>
          <a:p>
            <a:r>
              <a:rPr lang="zh-CN" altLang="en-US" sz="1000" dirty="0">
                <a:solidFill>
                  <a:schemeClr val="tx1">
                    <a:lumMod val="65000"/>
                    <a:lumOff val="35000"/>
                  </a:schemeClr>
                </a:solidFill>
                <a:ea typeface="微软雅黑" panose="020B0503020204020204" charset="-122"/>
              </a:rPr>
              <a:t>请替换文字内容</a:t>
            </a:r>
            <a:endParaRPr lang="zh-CN" altLang="en-US" sz="1000" dirty="0">
              <a:solidFill>
                <a:schemeClr val="tx1">
                  <a:lumMod val="65000"/>
                  <a:lumOff val="35000"/>
                </a:schemeClr>
              </a:solidFill>
              <a:ea typeface="微软雅黑" panose="020B0503020204020204" charset="-122"/>
            </a:endParaRPr>
          </a:p>
        </p:txBody>
      </p:sp>
      <p:sp>
        <p:nvSpPr>
          <p:cNvPr id="9" name="Textbox 1"/>
          <p:cNvSpPr/>
          <p:nvPr/>
        </p:nvSpPr>
        <p:spPr>
          <a:xfrm>
            <a:off x="3563212" y="1603093"/>
            <a:ext cx="1238266" cy="242277"/>
          </a:xfrm>
          <a:prstGeom prst="rect">
            <a:avLst/>
          </a:prstGeom>
        </p:spPr>
        <p:txBody>
          <a:bodyPr wrap="square" lIns="87579" tIns="43767" rIns="87579" bIns="43767">
            <a:spAutoFit/>
          </a:bodyPr>
          <a:lstStyle/>
          <a:p>
            <a:r>
              <a:rPr lang="zh-CN" altLang="en-US" sz="1000" dirty="0">
                <a:solidFill>
                  <a:schemeClr val="tx1">
                    <a:lumMod val="65000"/>
                    <a:lumOff val="35000"/>
                  </a:schemeClr>
                </a:solidFill>
                <a:ea typeface="微软雅黑" panose="020B0503020204020204" charset="-122"/>
              </a:rPr>
              <a:t>请替换文字内容</a:t>
            </a:r>
            <a:endParaRPr lang="zh-CN" altLang="en-US" sz="1000" dirty="0">
              <a:solidFill>
                <a:schemeClr val="tx1">
                  <a:lumMod val="65000"/>
                  <a:lumOff val="35000"/>
                </a:schemeClr>
              </a:solidFill>
              <a:ea typeface="微软雅黑" panose="020B0503020204020204" charset="-122"/>
            </a:endParaRPr>
          </a:p>
        </p:txBody>
      </p:sp>
      <p:sp>
        <p:nvSpPr>
          <p:cNvPr id="10" name="Textbox 1"/>
          <p:cNvSpPr/>
          <p:nvPr/>
        </p:nvSpPr>
        <p:spPr>
          <a:xfrm>
            <a:off x="4327327" y="1329220"/>
            <a:ext cx="1238266" cy="242277"/>
          </a:xfrm>
          <a:prstGeom prst="rect">
            <a:avLst/>
          </a:prstGeom>
        </p:spPr>
        <p:txBody>
          <a:bodyPr wrap="square" lIns="87579" tIns="43767" rIns="87579" bIns="43767">
            <a:spAutoFit/>
          </a:bodyPr>
          <a:lstStyle/>
          <a:p>
            <a:r>
              <a:rPr lang="zh-CN" altLang="en-US" sz="1000" dirty="0">
                <a:solidFill>
                  <a:schemeClr val="tx1">
                    <a:lumMod val="65000"/>
                    <a:lumOff val="35000"/>
                  </a:schemeClr>
                </a:solidFill>
                <a:ea typeface="微软雅黑" panose="020B0503020204020204" charset="-122"/>
              </a:rPr>
              <a:t>请替换文字内容</a:t>
            </a:r>
            <a:endParaRPr lang="zh-CN" altLang="en-US" sz="1000" dirty="0">
              <a:solidFill>
                <a:schemeClr val="tx1">
                  <a:lumMod val="65000"/>
                  <a:lumOff val="35000"/>
                </a:schemeClr>
              </a:solidFill>
              <a:ea typeface="微软雅黑" panose="020B0503020204020204" charset="-122"/>
            </a:endParaRPr>
          </a:p>
        </p:txBody>
      </p:sp>
      <p:sp>
        <p:nvSpPr>
          <p:cNvPr id="11" name="Textbox 1"/>
          <p:cNvSpPr/>
          <p:nvPr/>
        </p:nvSpPr>
        <p:spPr>
          <a:xfrm>
            <a:off x="5101071" y="1045812"/>
            <a:ext cx="1238266" cy="242277"/>
          </a:xfrm>
          <a:prstGeom prst="rect">
            <a:avLst/>
          </a:prstGeom>
        </p:spPr>
        <p:txBody>
          <a:bodyPr wrap="square" lIns="87579" tIns="43767" rIns="87579" bIns="43767">
            <a:spAutoFit/>
          </a:bodyPr>
          <a:lstStyle/>
          <a:p>
            <a:r>
              <a:rPr lang="zh-CN" altLang="en-US" sz="1000" dirty="0">
                <a:solidFill>
                  <a:schemeClr val="tx1">
                    <a:lumMod val="65000"/>
                    <a:lumOff val="35000"/>
                  </a:schemeClr>
                </a:solidFill>
                <a:ea typeface="微软雅黑" panose="020B0503020204020204" charset="-122"/>
              </a:rPr>
              <a:t>请替换文字内容</a:t>
            </a:r>
            <a:endParaRPr lang="zh-CN" altLang="en-US" sz="1000" dirty="0">
              <a:solidFill>
                <a:schemeClr val="tx1">
                  <a:lumMod val="65000"/>
                  <a:lumOff val="35000"/>
                </a:schemeClr>
              </a:solidFill>
              <a:ea typeface="微软雅黑" panose="020B0503020204020204" charset="-122"/>
            </a:endParaRPr>
          </a:p>
        </p:txBody>
      </p:sp>
      <p:sp>
        <p:nvSpPr>
          <p:cNvPr id="12" name="7 Paralelogramo"/>
          <p:cNvSpPr/>
          <p:nvPr/>
        </p:nvSpPr>
        <p:spPr bwMode="auto">
          <a:xfrm>
            <a:off x="2124057" y="2853034"/>
            <a:ext cx="1078744" cy="953662"/>
          </a:xfrm>
          <a:custGeom>
            <a:avLst/>
            <a:gdLst/>
            <a:ahLst/>
            <a:cxnLst/>
            <a:rect l="l" t="t" r="r" b="b"/>
            <a:pathLst>
              <a:path w="2922661" h="2595463">
                <a:moveTo>
                  <a:pt x="1556371" y="0"/>
                </a:moveTo>
                <a:lnTo>
                  <a:pt x="2922661" y="247650"/>
                </a:lnTo>
                <a:lnTo>
                  <a:pt x="1520331" y="2595463"/>
                </a:lnTo>
                <a:lnTo>
                  <a:pt x="0" y="2595463"/>
                </a:lnTo>
                <a:close/>
              </a:path>
            </a:pathLst>
          </a:custGeom>
          <a:solidFill>
            <a:schemeClr val="bg1">
              <a:lumMod val="75000"/>
            </a:schemeClr>
          </a:solidFill>
          <a:ln>
            <a:noFill/>
          </a:ln>
          <a:effectLst/>
        </p:spPr>
        <p:txBody>
          <a:bodyPr lIns="0" tIns="0" rIns="0" bIns="0" rtlCol="0" anchor="ctr"/>
          <a:lstStyle/>
          <a:p>
            <a:pPr algn="ctr" defTabSz="875665"/>
            <a:endParaRPr lang="es-SV" sz="700">
              <a:solidFill>
                <a:srgbClr val="000000"/>
              </a:solidFill>
              <a:latin typeface="Arial" panose="020B0604020202020204" pitchFamily="34" charset="0"/>
            </a:endParaRPr>
          </a:p>
        </p:txBody>
      </p:sp>
      <p:sp>
        <p:nvSpPr>
          <p:cNvPr id="13" name="12 Paralelogramo"/>
          <p:cNvSpPr/>
          <p:nvPr/>
        </p:nvSpPr>
        <p:spPr bwMode="auto">
          <a:xfrm>
            <a:off x="5810297" y="1263564"/>
            <a:ext cx="1306922" cy="2537406"/>
          </a:xfrm>
          <a:custGeom>
            <a:avLst/>
            <a:gdLst/>
            <a:ahLst/>
            <a:cxnLst/>
            <a:rect l="l" t="t" r="r" b="b"/>
            <a:pathLst>
              <a:path w="3540870" h="6905743">
                <a:moveTo>
                  <a:pt x="3207396" y="0"/>
                </a:moveTo>
                <a:lnTo>
                  <a:pt x="3540870" y="1029640"/>
                </a:lnTo>
                <a:lnTo>
                  <a:pt x="1387398" y="6905743"/>
                </a:lnTo>
                <a:lnTo>
                  <a:pt x="0" y="6741437"/>
                </a:lnTo>
                <a:lnTo>
                  <a:pt x="2093940" y="1029640"/>
                </a:lnTo>
                <a:lnTo>
                  <a:pt x="2094023" y="1029640"/>
                </a:lnTo>
                <a:lnTo>
                  <a:pt x="2259018" y="587692"/>
                </a:lnTo>
                <a:close/>
              </a:path>
            </a:pathLst>
          </a:custGeom>
          <a:solidFill>
            <a:schemeClr val="bg1">
              <a:lumMod val="75000"/>
            </a:schemeClr>
          </a:solidFill>
          <a:ln>
            <a:noFill/>
          </a:ln>
          <a:effectLst/>
        </p:spPr>
        <p:txBody>
          <a:bodyPr lIns="0" tIns="0" rIns="0" bIns="0" rtlCol="0" anchor="ctr"/>
          <a:lstStyle/>
          <a:p>
            <a:pPr algn="ctr" defTabSz="875665"/>
            <a:endParaRPr lang="es-SV" sz="700">
              <a:solidFill>
                <a:srgbClr val="000000"/>
              </a:solidFill>
              <a:latin typeface="Arial" panose="020B0604020202020204" pitchFamily="34" charset="0"/>
            </a:endParaRPr>
          </a:p>
        </p:txBody>
      </p:sp>
      <p:sp>
        <p:nvSpPr>
          <p:cNvPr id="14" name="11 Paralelogramo"/>
          <p:cNvSpPr/>
          <p:nvPr/>
        </p:nvSpPr>
        <p:spPr bwMode="auto">
          <a:xfrm>
            <a:off x="5025127" y="1641812"/>
            <a:ext cx="1266491" cy="2159082"/>
          </a:xfrm>
          <a:custGeom>
            <a:avLst/>
            <a:gdLst>
              <a:gd name="connsiteX0" fmla="*/ 0 w 3600400"/>
              <a:gd name="connsiteY0" fmla="*/ 5876103 h 5876103"/>
              <a:gd name="connsiteX1" fmla="*/ 2084884 w 3600400"/>
              <a:gd name="connsiteY1" fmla="*/ 0 h 5876103"/>
              <a:gd name="connsiteX2" fmla="*/ 3600400 w 3600400"/>
              <a:gd name="connsiteY2" fmla="*/ 0 h 5876103"/>
              <a:gd name="connsiteX3" fmla="*/ 1515516 w 3600400"/>
              <a:gd name="connsiteY3" fmla="*/ 5876103 h 5876103"/>
              <a:gd name="connsiteX4" fmla="*/ 0 w 3600400"/>
              <a:gd name="connsiteY4" fmla="*/ 5876103 h 5876103"/>
              <a:gd name="connsiteX0-1" fmla="*/ 0 w 3519437"/>
              <a:gd name="connsiteY0-2" fmla="*/ 5645122 h 5876103"/>
              <a:gd name="connsiteX1-3" fmla="*/ 2003921 w 3519437"/>
              <a:gd name="connsiteY1-4" fmla="*/ 0 h 5876103"/>
              <a:gd name="connsiteX2-5" fmla="*/ 3519437 w 3519437"/>
              <a:gd name="connsiteY2-6" fmla="*/ 0 h 5876103"/>
              <a:gd name="connsiteX3-7" fmla="*/ 1434553 w 3519437"/>
              <a:gd name="connsiteY3-8" fmla="*/ 5876103 h 5876103"/>
              <a:gd name="connsiteX4-9" fmla="*/ 0 w 3519437"/>
              <a:gd name="connsiteY4-10" fmla="*/ 5645122 h 5876103"/>
              <a:gd name="connsiteX0-11" fmla="*/ 0 w 3431330"/>
              <a:gd name="connsiteY0-12" fmla="*/ 5645122 h 5876103"/>
              <a:gd name="connsiteX1-13" fmla="*/ 2003921 w 3431330"/>
              <a:gd name="connsiteY1-14" fmla="*/ 0 h 5876103"/>
              <a:gd name="connsiteX2-15" fmla="*/ 3431330 w 3431330"/>
              <a:gd name="connsiteY2-16" fmla="*/ 245269 h 5876103"/>
              <a:gd name="connsiteX3-17" fmla="*/ 1434553 w 3431330"/>
              <a:gd name="connsiteY3-18" fmla="*/ 5876103 h 5876103"/>
              <a:gd name="connsiteX4-19" fmla="*/ 0 w 3431330"/>
              <a:gd name="connsiteY4-20" fmla="*/ 5645122 h 5876103"/>
              <a:gd name="connsiteX0-21" fmla="*/ 0 w 3431330"/>
              <a:gd name="connsiteY0-22" fmla="*/ 5645122 h 5876103"/>
              <a:gd name="connsiteX1-23" fmla="*/ 1994396 w 3431330"/>
              <a:gd name="connsiteY1-24" fmla="*/ 0 h 5876103"/>
              <a:gd name="connsiteX2-25" fmla="*/ 3431330 w 3431330"/>
              <a:gd name="connsiteY2-26" fmla="*/ 245269 h 5876103"/>
              <a:gd name="connsiteX3-27" fmla="*/ 1434553 w 3431330"/>
              <a:gd name="connsiteY3-28" fmla="*/ 5876103 h 5876103"/>
              <a:gd name="connsiteX4-29" fmla="*/ 0 w 3431330"/>
              <a:gd name="connsiteY4-30" fmla="*/ 5645122 h 587610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31330" h="5876103">
                <a:moveTo>
                  <a:pt x="0" y="5645122"/>
                </a:moveTo>
                <a:lnTo>
                  <a:pt x="1994396" y="0"/>
                </a:lnTo>
                <a:lnTo>
                  <a:pt x="3431330" y="245269"/>
                </a:lnTo>
                <a:lnTo>
                  <a:pt x="1434553" y="5876103"/>
                </a:lnTo>
                <a:lnTo>
                  <a:pt x="0" y="5645122"/>
                </a:lnTo>
                <a:close/>
              </a:path>
            </a:pathLst>
          </a:custGeom>
          <a:solidFill>
            <a:schemeClr val="bg1">
              <a:lumMod val="75000"/>
            </a:schemeClr>
          </a:solidFill>
          <a:ln>
            <a:noFill/>
          </a:ln>
          <a:effectLst/>
        </p:spPr>
        <p:txBody>
          <a:bodyPr lIns="0" tIns="0" rIns="0" bIns="0" rtlCol="0" anchor="ctr"/>
          <a:lstStyle/>
          <a:p>
            <a:pPr algn="ctr" defTabSz="875665"/>
            <a:endParaRPr lang="es-SV" sz="700">
              <a:solidFill>
                <a:srgbClr val="000000"/>
              </a:solidFill>
              <a:latin typeface="Arial" panose="020B0604020202020204" pitchFamily="34" charset="0"/>
            </a:endParaRPr>
          </a:p>
        </p:txBody>
      </p:sp>
      <p:sp>
        <p:nvSpPr>
          <p:cNvPr id="15" name="9 Paralelogramo"/>
          <p:cNvSpPr/>
          <p:nvPr/>
        </p:nvSpPr>
        <p:spPr bwMode="auto">
          <a:xfrm>
            <a:off x="4258195" y="1923881"/>
            <a:ext cx="1262097" cy="1877089"/>
          </a:xfrm>
          <a:custGeom>
            <a:avLst/>
            <a:gdLst>
              <a:gd name="connsiteX0" fmla="*/ 0 w 3600400"/>
              <a:gd name="connsiteY0" fmla="*/ 5111018 h 5111018"/>
              <a:gd name="connsiteX1" fmla="*/ 2084884 w 3600400"/>
              <a:gd name="connsiteY1" fmla="*/ 0 h 5111018"/>
              <a:gd name="connsiteX2" fmla="*/ 3600400 w 3600400"/>
              <a:gd name="connsiteY2" fmla="*/ 0 h 5111018"/>
              <a:gd name="connsiteX3" fmla="*/ 1515516 w 3600400"/>
              <a:gd name="connsiteY3" fmla="*/ 5111018 h 5111018"/>
              <a:gd name="connsiteX4" fmla="*/ 0 w 3600400"/>
              <a:gd name="connsiteY4" fmla="*/ 5111018 h 5111018"/>
              <a:gd name="connsiteX0-1" fmla="*/ 0 w 3507531"/>
              <a:gd name="connsiteY0-2" fmla="*/ 5111018 h 5111018"/>
              <a:gd name="connsiteX1-3" fmla="*/ 2084884 w 3507531"/>
              <a:gd name="connsiteY1-4" fmla="*/ 0 h 5111018"/>
              <a:gd name="connsiteX2-5" fmla="*/ 3507531 w 3507531"/>
              <a:gd name="connsiteY2-6" fmla="*/ 228600 h 5111018"/>
              <a:gd name="connsiteX3-7" fmla="*/ 1515516 w 3507531"/>
              <a:gd name="connsiteY3-8" fmla="*/ 5111018 h 5111018"/>
              <a:gd name="connsiteX4-9" fmla="*/ 0 w 3507531"/>
              <a:gd name="connsiteY4-10" fmla="*/ 5111018 h 5111018"/>
              <a:gd name="connsiteX0-11" fmla="*/ 0 w 3507531"/>
              <a:gd name="connsiteY0-12" fmla="*/ 5108637 h 5108637"/>
              <a:gd name="connsiteX1-13" fmla="*/ 2077741 w 3507531"/>
              <a:gd name="connsiteY1-14" fmla="*/ 0 h 5108637"/>
              <a:gd name="connsiteX2-15" fmla="*/ 3507531 w 3507531"/>
              <a:gd name="connsiteY2-16" fmla="*/ 226219 h 5108637"/>
              <a:gd name="connsiteX3-17" fmla="*/ 1515516 w 3507531"/>
              <a:gd name="connsiteY3-18" fmla="*/ 5108637 h 5108637"/>
              <a:gd name="connsiteX4-19" fmla="*/ 0 w 3507531"/>
              <a:gd name="connsiteY4-20" fmla="*/ 5108637 h 5108637"/>
              <a:gd name="connsiteX0-21" fmla="*/ 0 w 3419425"/>
              <a:gd name="connsiteY0-22" fmla="*/ 4891943 h 5108637"/>
              <a:gd name="connsiteX1-23" fmla="*/ 1989635 w 3419425"/>
              <a:gd name="connsiteY1-24" fmla="*/ 0 h 5108637"/>
              <a:gd name="connsiteX2-25" fmla="*/ 3419425 w 3419425"/>
              <a:gd name="connsiteY2-26" fmla="*/ 226219 h 5108637"/>
              <a:gd name="connsiteX3-27" fmla="*/ 1427410 w 3419425"/>
              <a:gd name="connsiteY3-28" fmla="*/ 5108637 h 5108637"/>
              <a:gd name="connsiteX4-29" fmla="*/ 0 w 3419425"/>
              <a:gd name="connsiteY4-30" fmla="*/ 4891943 h 51086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19425" h="5108637">
                <a:moveTo>
                  <a:pt x="0" y="4891943"/>
                </a:moveTo>
                <a:lnTo>
                  <a:pt x="1989635" y="0"/>
                </a:lnTo>
                <a:lnTo>
                  <a:pt x="3419425" y="226219"/>
                </a:lnTo>
                <a:lnTo>
                  <a:pt x="1427410" y="5108637"/>
                </a:lnTo>
                <a:lnTo>
                  <a:pt x="0" y="4891943"/>
                </a:lnTo>
                <a:close/>
              </a:path>
            </a:pathLst>
          </a:custGeom>
          <a:solidFill>
            <a:schemeClr val="bg1">
              <a:lumMod val="75000"/>
            </a:schemeClr>
          </a:solidFill>
          <a:ln>
            <a:noFill/>
          </a:ln>
          <a:effectLst/>
        </p:spPr>
        <p:txBody>
          <a:bodyPr lIns="0" tIns="0" rIns="0" bIns="0" rtlCol="0" anchor="ctr"/>
          <a:lstStyle/>
          <a:p>
            <a:pPr algn="ctr" defTabSz="875665"/>
            <a:endParaRPr lang="es-SV" sz="700">
              <a:solidFill>
                <a:srgbClr val="000000"/>
              </a:solidFill>
              <a:latin typeface="Arial" panose="020B0604020202020204" pitchFamily="34" charset="0"/>
            </a:endParaRPr>
          </a:p>
        </p:txBody>
      </p:sp>
      <p:sp>
        <p:nvSpPr>
          <p:cNvPr id="16" name="8 Paralelogramo"/>
          <p:cNvSpPr/>
          <p:nvPr/>
        </p:nvSpPr>
        <p:spPr bwMode="auto">
          <a:xfrm>
            <a:off x="3493015" y="2204049"/>
            <a:ext cx="1251403" cy="1596776"/>
          </a:xfrm>
          <a:custGeom>
            <a:avLst/>
            <a:gdLst>
              <a:gd name="connsiteX0" fmla="*/ 0 w 3600000"/>
              <a:gd name="connsiteY0" fmla="*/ 4345746 h 4345746"/>
              <a:gd name="connsiteX1" fmla="*/ 2103696 w 3600000"/>
              <a:gd name="connsiteY1" fmla="*/ 0 h 4345746"/>
              <a:gd name="connsiteX2" fmla="*/ 3600000 w 3600000"/>
              <a:gd name="connsiteY2" fmla="*/ 0 h 4345746"/>
              <a:gd name="connsiteX3" fmla="*/ 1496304 w 3600000"/>
              <a:gd name="connsiteY3" fmla="*/ 4345746 h 4345746"/>
              <a:gd name="connsiteX4" fmla="*/ 0 w 3600000"/>
              <a:gd name="connsiteY4" fmla="*/ 4345746 h 4345746"/>
              <a:gd name="connsiteX0-1" fmla="*/ 0 w 3490462"/>
              <a:gd name="connsiteY0-2" fmla="*/ 4345746 h 4345746"/>
              <a:gd name="connsiteX1-3" fmla="*/ 2103696 w 3490462"/>
              <a:gd name="connsiteY1-4" fmla="*/ 0 h 4345746"/>
              <a:gd name="connsiteX2-5" fmla="*/ 3490462 w 3490462"/>
              <a:gd name="connsiteY2-6" fmla="*/ 223838 h 4345746"/>
              <a:gd name="connsiteX3-7" fmla="*/ 1496304 w 3490462"/>
              <a:gd name="connsiteY3-8" fmla="*/ 4345746 h 4345746"/>
              <a:gd name="connsiteX4-9" fmla="*/ 0 w 3490462"/>
              <a:gd name="connsiteY4-10" fmla="*/ 4345746 h 4345746"/>
              <a:gd name="connsiteX0-11" fmla="*/ 0 w 3390450"/>
              <a:gd name="connsiteY0-12" fmla="*/ 4138577 h 4345746"/>
              <a:gd name="connsiteX1-13" fmla="*/ 2003684 w 3390450"/>
              <a:gd name="connsiteY1-14" fmla="*/ 0 h 4345746"/>
              <a:gd name="connsiteX2-15" fmla="*/ 3390450 w 3390450"/>
              <a:gd name="connsiteY2-16" fmla="*/ 223838 h 4345746"/>
              <a:gd name="connsiteX3-17" fmla="*/ 1396292 w 3390450"/>
              <a:gd name="connsiteY3-18" fmla="*/ 4345746 h 4345746"/>
              <a:gd name="connsiteX4-19" fmla="*/ 0 w 3390450"/>
              <a:gd name="connsiteY4-20" fmla="*/ 4138577 h 4345746"/>
              <a:gd name="connsiteX0-21" fmla="*/ 0 w 3390450"/>
              <a:gd name="connsiteY0-22" fmla="*/ 4138577 h 4345746"/>
              <a:gd name="connsiteX1-23" fmla="*/ 1984634 w 3390450"/>
              <a:gd name="connsiteY1-24" fmla="*/ 0 h 4345746"/>
              <a:gd name="connsiteX2-25" fmla="*/ 3390450 w 3390450"/>
              <a:gd name="connsiteY2-26" fmla="*/ 223838 h 4345746"/>
              <a:gd name="connsiteX3-27" fmla="*/ 1396292 w 3390450"/>
              <a:gd name="connsiteY3-28" fmla="*/ 4345746 h 4345746"/>
              <a:gd name="connsiteX4-29" fmla="*/ 0 w 3390450"/>
              <a:gd name="connsiteY4-30" fmla="*/ 4138577 h 434574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90450" h="4345746">
                <a:moveTo>
                  <a:pt x="0" y="4138577"/>
                </a:moveTo>
                <a:lnTo>
                  <a:pt x="1984634" y="0"/>
                </a:lnTo>
                <a:lnTo>
                  <a:pt x="3390450" y="223838"/>
                </a:lnTo>
                <a:lnTo>
                  <a:pt x="1396292" y="4345746"/>
                </a:lnTo>
                <a:lnTo>
                  <a:pt x="0" y="4138577"/>
                </a:lnTo>
                <a:close/>
              </a:path>
            </a:pathLst>
          </a:custGeom>
          <a:solidFill>
            <a:schemeClr val="bg1">
              <a:lumMod val="75000"/>
            </a:schemeClr>
          </a:solidFill>
          <a:ln>
            <a:noFill/>
          </a:ln>
          <a:effectLst/>
        </p:spPr>
        <p:txBody>
          <a:bodyPr lIns="0" tIns="0" rIns="0" bIns="0" rtlCol="0" anchor="ctr"/>
          <a:lstStyle/>
          <a:p>
            <a:pPr algn="ctr" defTabSz="875665"/>
            <a:endParaRPr lang="es-SV" sz="700">
              <a:solidFill>
                <a:srgbClr val="000000"/>
              </a:solidFill>
              <a:latin typeface="Arial" panose="020B0604020202020204" pitchFamily="34" charset="0"/>
            </a:endParaRPr>
          </a:p>
        </p:txBody>
      </p:sp>
      <p:sp>
        <p:nvSpPr>
          <p:cNvPr id="17" name="7 Paralelogramo"/>
          <p:cNvSpPr/>
          <p:nvPr/>
        </p:nvSpPr>
        <p:spPr bwMode="auto">
          <a:xfrm>
            <a:off x="2742708" y="2523053"/>
            <a:ext cx="1218153" cy="1277843"/>
          </a:xfrm>
          <a:custGeom>
            <a:avLst/>
            <a:gdLst>
              <a:gd name="connsiteX0" fmla="*/ 0 w 3600400"/>
              <a:gd name="connsiteY0" fmla="*/ 3477743 h 3477743"/>
              <a:gd name="connsiteX1" fmla="*/ 2086472 w 3600400"/>
              <a:gd name="connsiteY1" fmla="*/ 0 h 3477743"/>
              <a:gd name="connsiteX2" fmla="*/ 3600400 w 3600400"/>
              <a:gd name="connsiteY2" fmla="*/ 0 h 3477743"/>
              <a:gd name="connsiteX3" fmla="*/ 1513928 w 3600400"/>
              <a:gd name="connsiteY3" fmla="*/ 3477743 h 3477743"/>
              <a:gd name="connsiteX4" fmla="*/ 0 w 3600400"/>
              <a:gd name="connsiteY4" fmla="*/ 3477743 h 3477743"/>
              <a:gd name="connsiteX0-1" fmla="*/ 0 w 3448000"/>
              <a:gd name="connsiteY0-2" fmla="*/ 3225331 h 3477743"/>
              <a:gd name="connsiteX1-3" fmla="*/ 1934072 w 3448000"/>
              <a:gd name="connsiteY1-4" fmla="*/ 0 h 3477743"/>
              <a:gd name="connsiteX2-5" fmla="*/ 3448000 w 3448000"/>
              <a:gd name="connsiteY2-6" fmla="*/ 0 h 3477743"/>
              <a:gd name="connsiteX3-7" fmla="*/ 1361528 w 3448000"/>
              <a:gd name="connsiteY3-8" fmla="*/ 3477743 h 3477743"/>
              <a:gd name="connsiteX4-9" fmla="*/ 0 w 3448000"/>
              <a:gd name="connsiteY4-10" fmla="*/ 3225331 h 3477743"/>
              <a:gd name="connsiteX0-11" fmla="*/ 0 w 3300362"/>
              <a:gd name="connsiteY0-12" fmla="*/ 3225331 h 3477743"/>
              <a:gd name="connsiteX1-13" fmla="*/ 1934072 w 3300362"/>
              <a:gd name="connsiteY1-14" fmla="*/ 0 h 3477743"/>
              <a:gd name="connsiteX2-15" fmla="*/ 3300362 w 3300362"/>
              <a:gd name="connsiteY2-16" fmla="*/ 247650 h 3477743"/>
              <a:gd name="connsiteX3-17" fmla="*/ 1361528 w 3300362"/>
              <a:gd name="connsiteY3-18" fmla="*/ 3477743 h 3477743"/>
              <a:gd name="connsiteX4-19" fmla="*/ 0 w 3300362"/>
              <a:gd name="connsiteY4-20" fmla="*/ 3225331 h 3477743"/>
              <a:gd name="connsiteX0-21" fmla="*/ 0 w 3300362"/>
              <a:gd name="connsiteY0-22" fmla="*/ 3225331 h 3477743"/>
              <a:gd name="connsiteX1-23" fmla="*/ 1934072 w 3300362"/>
              <a:gd name="connsiteY1-24" fmla="*/ 0 h 3477743"/>
              <a:gd name="connsiteX2-25" fmla="*/ 3300362 w 3300362"/>
              <a:gd name="connsiteY2-26" fmla="*/ 247650 h 3477743"/>
              <a:gd name="connsiteX3-27" fmla="*/ 1371053 w 3300362"/>
              <a:gd name="connsiteY3-28" fmla="*/ 3477743 h 3477743"/>
              <a:gd name="connsiteX4-29" fmla="*/ 0 w 3300362"/>
              <a:gd name="connsiteY4-30" fmla="*/ 3225331 h 34777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00362" h="3477743">
                <a:moveTo>
                  <a:pt x="0" y="3225331"/>
                </a:moveTo>
                <a:lnTo>
                  <a:pt x="1934072" y="0"/>
                </a:lnTo>
                <a:lnTo>
                  <a:pt x="3300362" y="247650"/>
                </a:lnTo>
                <a:lnTo>
                  <a:pt x="1371053" y="3477743"/>
                </a:lnTo>
                <a:lnTo>
                  <a:pt x="0" y="3225331"/>
                </a:lnTo>
                <a:close/>
              </a:path>
            </a:pathLst>
          </a:custGeom>
          <a:solidFill>
            <a:schemeClr val="bg1">
              <a:lumMod val="75000"/>
            </a:schemeClr>
          </a:solidFill>
          <a:ln>
            <a:noFill/>
          </a:ln>
          <a:effectLst/>
        </p:spPr>
        <p:txBody>
          <a:bodyPr lIns="0" tIns="0" rIns="0" bIns="0" rtlCol="0" anchor="ctr"/>
          <a:lstStyle/>
          <a:p>
            <a:pPr algn="ctr" defTabSz="875665"/>
            <a:endParaRPr lang="es-SV" sz="700">
              <a:solidFill>
                <a:srgbClr val="000000"/>
              </a:solidFill>
              <a:latin typeface="Arial" panose="020B0604020202020204" pitchFamily="34" charset="0"/>
            </a:endParaRPr>
          </a:p>
        </p:txBody>
      </p:sp>
      <p:sp>
        <p:nvSpPr>
          <p:cNvPr id="18" name="3 Redondear rectángulo de esquina diagonal"/>
          <p:cNvSpPr/>
          <p:nvPr/>
        </p:nvSpPr>
        <p:spPr bwMode="auto">
          <a:xfrm flipH="1">
            <a:off x="3454660" y="2523053"/>
            <a:ext cx="564780" cy="1277843"/>
          </a:xfrm>
          <a:prstGeom prst="round2DiagRect">
            <a:avLst>
              <a:gd name="adj1" fmla="val 32602"/>
              <a:gd name="adj2" fmla="val 0"/>
            </a:avLst>
          </a:prstGeom>
          <a:solidFill>
            <a:schemeClr val="tx1">
              <a:lumMod val="85000"/>
              <a:lumOff val="15000"/>
            </a:schemeClr>
          </a:solidFill>
          <a:ln w="3175" cap="rnd" cmpd="sng">
            <a:noFill/>
            <a:bevel/>
          </a:ln>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24792" tIns="12396" rIns="24792" bIns="12396" rtlCol="0" anchor="b"/>
          <a:lstStyle/>
          <a:p>
            <a:pPr algn="ctr" defTabSz="875665"/>
            <a:r>
              <a:rPr lang="es-MX"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rPr>
              <a:t>02</a:t>
            </a:r>
            <a:endParaRPr lang="es-SV"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endParaRPr>
          </a:p>
        </p:txBody>
      </p:sp>
      <p:sp>
        <p:nvSpPr>
          <p:cNvPr id="19" name="4 Redondear rectángulo de esquina diagonal"/>
          <p:cNvSpPr/>
          <p:nvPr/>
        </p:nvSpPr>
        <p:spPr bwMode="auto">
          <a:xfrm flipH="1">
            <a:off x="4222860" y="2204048"/>
            <a:ext cx="564780" cy="1596845"/>
          </a:xfrm>
          <a:prstGeom prst="round2DiagRect">
            <a:avLst>
              <a:gd name="adj1" fmla="val 32602"/>
              <a:gd name="adj2" fmla="val 0"/>
            </a:avLst>
          </a:prstGeom>
          <a:solidFill>
            <a:schemeClr val="tx1">
              <a:lumMod val="85000"/>
              <a:lumOff val="15000"/>
            </a:schemeClr>
          </a:solidFill>
          <a:ln w="3175" cap="rnd" cmpd="sng">
            <a:noFill/>
            <a:bevel/>
          </a:ln>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24792" tIns="12396" rIns="24792" bIns="12396" rtlCol="0" anchor="b"/>
          <a:lstStyle/>
          <a:p>
            <a:pPr algn="ctr" defTabSz="875665"/>
            <a:r>
              <a:rPr lang="es-MX"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rPr>
              <a:t>03</a:t>
            </a:r>
            <a:endParaRPr lang="es-SV"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endParaRPr>
          </a:p>
        </p:txBody>
      </p:sp>
      <p:sp>
        <p:nvSpPr>
          <p:cNvPr id="20" name="5 Redondear rectángulo de esquina diagonal"/>
          <p:cNvSpPr/>
          <p:nvPr/>
        </p:nvSpPr>
        <p:spPr bwMode="auto">
          <a:xfrm flipH="1">
            <a:off x="4991061" y="1922929"/>
            <a:ext cx="564780" cy="1877964"/>
          </a:xfrm>
          <a:prstGeom prst="round2DiagRect">
            <a:avLst>
              <a:gd name="adj1" fmla="val 32602"/>
              <a:gd name="adj2" fmla="val 0"/>
            </a:avLst>
          </a:prstGeom>
          <a:solidFill>
            <a:schemeClr val="tx1">
              <a:lumMod val="85000"/>
              <a:lumOff val="15000"/>
            </a:schemeClr>
          </a:solidFill>
          <a:ln w="3175" cap="rnd" cmpd="sng">
            <a:noFill/>
            <a:bevel/>
          </a:ln>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24792" tIns="12396" rIns="24792" bIns="12396" rtlCol="0" anchor="b"/>
          <a:lstStyle/>
          <a:p>
            <a:pPr algn="ctr" defTabSz="875665"/>
            <a:r>
              <a:rPr lang="es-MX"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rPr>
              <a:t>04</a:t>
            </a:r>
            <a:endParaRPr lang="es-SV"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endParaRPr>
          </a:p>
        </p:txBody>
      </p:sp>
      <p:sp>
        <p:nvSpPr>
          <p:cNvPr id="21" name="6 Redondear rectángulo de esquina diagonal"/>
          <p:cNvSpPr/>
          <p:nvPr/>
        </p:nvSpPr>
        <p:spPr bwMode="auto">
          <a:xfrm flipH="1">
            <a:off x="5759262" y="1641812"/>
            <a:ext cx="564780" cy="2159082"/>
          </a:xfrm>
          <a:prstGeom prst="round2DiagRect">
            <a:avLst>
              <a:gd name="adj1" fmla="val 32602"/>
              <a:gd name="adj2" fmla="val 0"/>
            </a:avLst>
          </a:prstGeom>
          <a:solidFill>
            <a:schemeClr val="tx1">
              <a:lumMod val="85000"/>
              <a:lumOff val="15000"/>
            </a:schemeClr>
          </a:solidFill>
          <a:ln w="3175" cap="rnd" cmpd="sng">
            <a:noFill/>
            <a:bevel/>
          </a:ln>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24792" tIns="12396" rIns="24792" bIns="12396" rtlCol="0" anchor="b"/>
          <a:lstStyle/>
          <a:p>
            <a:pPr algn="ctr" defTabSz="875665"/>
            <a:r>
              <a:rPr lang="es-MX"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rPr>
              <a:t>05</a:t>
            </a:r>
            <a:endParaRPr lang="es-SV"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endParaRPr>
          </a:p>
        </p:txBody>
      </p:sp>
      <p:sp>
        <p:nvSpPr>
          <p:cNvPr id="22" name="10 Redondear rectángulo de esquina diagonal"/>
          <p:cNvSpPr/>
          <p:nvPr/>
        </p:nvSpPr>
        <p:spPr bwMode="auto">
          <a:xfrm flipH="1">
            <a:off x="2686457" y="2842131"/>
            <a:ext cx="564780" cy="958773"/>
          </a:xfrm>
          <a:prstGeom prst="round2DiagRect">
            <a:avLst>
              <a:gd name="adj1" fmla="val 32602"/>
              <a:gd name="adj2" fmla="val 0"/>
            </a:avLst>
          </a:prstGeom>
          <a:solidFill>
            <a:schemeClr val="tx1">
              <a:lumMod val="85000"/>
              <a:lumOff val="15000"/>
            </a:schemeClr>
          </a:solidFill>
          <a:ln w="3175" cap="rnd" cmpd="sng">
            <a:noFill/>
            <a:bevel/>
          </a:ln>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24792" tIns="12396" rIns="24792" bIns="12396" rtlCol="0" anchor="b"/>
          <a:lstStyle/>
          <a:p>
            <a:pPr algn="ctr" defTabSz="875665"/>
            <a:r>
              <a:rPr lang="es-MX"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rPr>
              <a:t>01</a:t>
            </a:r>
            <a:endParaRPr lang="es-SV" sz="2000" dirty="0">
              <a:solidFill>
                <a:srgbClr val="FFFFFF"/>
              </a:solidFill>
              <a:latin typeface="Arial" panose="020B0604020202020204" pitchFamily="34" charset="0"/>
              <a:ea typeface="Open Sans ExtraBold" panose="020B0906030804020204" pitchFamily="34" charset="0"/>
              <a:cs typeface="Open Sans ExtraBold" panose="020B0906030804020204" pitchFamily="34" charset="0"/>
            </a:endParaRPr>
          </a:p>
        </p:txBody>
      </p:sp>
      <p:sp>
        <p:nvSpPr>
          <p:cNvPr id="23" name="2 Rectángulo"/>
          <p:cNvSpPr/>
          <p:nvPr/>
        </p:nvSpPr>
        <p:spPr bwMode="auto">
          <a:xfrm>
            <a:off x="1161791" y="3806698"/>
            <a:ext cx="6624373" cy="43987"/>
          </a:xfrm>
          <a:prstGeom prst="rect">
            <a:avLst/>
          </a:prstGeom>
          <a:solidFill>
            <a:schemeClr val="tx1">
              <a:lumMod val="85000"/>
              <a:lumOff val="15000"/>
            </a:schemeClr>
          </a:solidFill>
          <a:ln>
            <a:noFill/>
          </a:ln>
        </p:spPr>
        <p:txBody>
          <a:bodyPr lIns="0" tIns="0" rIns="0" bIns="0" rtlCol="0" anchor="ctr"/>
          <a:lstStyle/>
          <a:p>
            <a:pPr algn="ctr" defTabSz="875665"/>
            <a:endParaRPr lang="es-SV">
              <a:solidFill>
                <a:srgbClr val="000000"/>
              </a:solidFill>
              <a:latin typeface="Arial" panose="020B0604020202020204" pitchFamily="34" charset="0"/>
            </a:endParaRPr>
          </a:p>
        </p:txBody>
      </p:sp>
      <p:sp>
        <p:nvSpPr>
          <p:cNvPr id="24" name="矩形 23"/>
          <p:cNvSpPr/>
          <p:nvPr/>
        </p:nvSpPr>
        <p:spPr>
          <a:xfrm>
            <a:off x="1131064" y="4110029"/>
            <a:ext cx="1350434" cy="498676"/>
          </a:xfrm>
          <a:prstGeom prst="rect">
            <a:avLst/>
          </a:prstGeom>
        </p:spPr>
        <p:txBody>
          <a:bodyPr wrap="square" lIns="63898" tIns="31949" rIns="63898" bIns="31949">
            <a:spAutoFit/>
          </a:bodyPr>
          <a:lstStyle/>
          <a:p>
            <a:pPr algn="just">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rPr>
              <a:t>请替换文字内容，点击添加相关标题文字，修改文字内容，也可以直接复制你的内容到此。</a:t>
            </a:r>
            <a:endParaRPr lang="zh-CN" altLang="en-US" sz="600" dirty="0">
              <a:solidFill>
                <a:schemeClr val="tx1">
                  <a:lumMod val="65000"/>
                  <a:lumOff val="35000"/>
                </a:schemeClr>
              </a:solidFill>
              <a:latin typeface="Arial" panose="020B0604020202020204" pitchFamily="34" charset="0"/>
              <a:ea typeface="微软雅黑" panose="020B0503020204020204" charset="-122"/>
            </a:endParaRPr>
          </a:p>
        </p:txBody>
      </p:sp>
      <p:sp>
        <p:nvSpPr>
          <p:cNvPr id="25" name="矩形 24"/>
          <p:cNvSpPr/>
          <p:nvPr/>
        </p:nvSpPr>
        <p:spPr>
          <a:xfrm>
            <a:off x="2477495" y="4110029"/>
            <a:ext cx="1350434" cy="498676"/>
          </a:xfrm>
          <a:prstGeom prst="rect">
            <a:avLst/>
          </a:prstGeom>
        </p:spPr>
        <p:txBody>
          <a:bodyPr wrap="square" lIns="63898" tIns="31949" rIns="63898" bIns="31949">
            <a:spAutoFit/>
          </a:bodyPr>
          <a:lstStyle/>
          <a:p>
            <a:pPr algn="just">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rPr>
              <a:t>请替换文字内容，点击添加相关标题文字，修改文字内容，也可以直接复制你的内容到此。</a:t>
            </a:r>
            <a:endParaRPr lang="zh-CN" altLang="en-US" sz="600" dirty="0">
              <a:solidFill>
                <a:schemeClr val="tx1">
                  <a:lumMod val="65000"/>
                  <a:lumOff val="35000"/>
                </a:schemeClr>
              </a:solidFill>
              <a:latin typeface="Arial" panose="020B0604020202020204" pitchFamily="34" charset="0"/>
              <a:ea typeface="微软雅黑" panose="020B0503020204020204" charset="-122"/>
            </a:endParaRPr>
          </a:p>
        </p:txBody>
      </p:sp>
      <p:sp>
        <p:nvSpPr>
          <p:cNvPr id="26" name="矩形 25"/>
          <p:cNvSpPr/>
          <p:nvPr/>
        </p:nvSpPr>
        <p:spPr>
          <a:xfrm>
            <a:off x="3823926" y="4110029"/>
            <a:ext cx="1350434" cy="498676"/>
          </a:xfrm>
          <a:prstGeom prst="rect">
            <a:avLst/>
          </a:prstGeom>
        </p:spPr>
        <p:txBody>
          <a:bodyPr wrap="square" lIns="63898" tIns="31949" rIns="63898" bIns="31949">
            <a:spAutoFit/>
          </a:bodyPr>
          <a:lstStyle/>
          <a:p>
            <a:pPr algn="just">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rPr>
              <a:t>请替换文字内容，点击添加相关标题文字，修改文字内容，也可以直接复制你的内容到此。</a:t>
            </a:r>
            <a:endParaRPr lang="zh-CN" altLang="en-US" sz="600" dirty="0">
              <a:solidFill>
                <a:schemeClr val="tx1">
                  <a:lumMod val="65000"/>
                  <a:lumOff val="35000"/>
                </a:schemeClr>
              </a:solidFill>
              <a:latin typeface="Arial" panose="020B0604020202020204" pitchFamily="34" charset="0"/>
              <a:ea typeface="微软雅黑" panose="020B0503020204020204" charset="-122"/>
            </a:endParaRPr>
          </a:p>
        </p:txBody>
      </p:sp>
      <p:sp>
        <p:nvSpPr>
          <p:cNvPr id="27" name="矩形 26"/>
          <p:cNvSpPr/>
          <p:nvPr/>
        </p:nvSpPr>
        <p:spPr>
          <a:xfrm>
            <a:off x="5170357" y="4110029"/>
            <a:ext cx="1350434" cy="498676"/>
          </a:xfrm>
          <a:prstGeom prst="rect">
            <a:avLst/>
          </a:prstGeom>
        </p:spPr>
        <p:txBody>
          <a:bodyPr wrap="square" lIns="63898" tIns="31949" rIns="63898" bIns="31949">
            <a:spAutoFit/>
          </a:bodyPr>
          <a:lstStyle/>
          <a:p>
            <a:pPr algn="just">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rPr>
              <a:t>请替换文字内容，点击添加相关标题文字，修改文字内容，也可以直接复制你的内容到此。</a:t>
            </a:r>
            <a:endParaRPr lang="zh-CN" altLang="en-US" sz="600" dirty="0">
              <a:solidFill>
                <a:schemeClr val="tx1">
                  <a:lumMod val="65000"/>
                  <a:lumOff val="35000"/>
                </a:schemeClr>
              </a:solidFill>
              <a:latin typeface="Arial" panose="020B0604020202020204" pitchFamily="34" charset="0"/>
              <a:ea typeface="微软雅黑" panose="020B0503020204020204" charset="-122"/>
            </a:endParaRPr>
          </a:p>
        </p:txBody>
      </p:sp>
      <p:sp>
        <p:nvSpPr>
          <p:cNvPr id="28" name="矩形 27"/>
          <p:cNvSpPr/>
          <p:nvPr/>
        </p:nvSpPr>
        <p:spPr>
          <a:xfrm>
            <a:off x="6516787" y="4110029"/>
            <a:ext cx="1350434" cy="498676"/>
          </a:xfrm>
          <a:prstGeom prst="rect">
            <a:avLst/>
          </a:prstGeom>
        </p:spPr>
        <p:txBody>
          <a:bodyPr wrap="square" lIns="63898" tIns="31949" rIns="63898" bIns="31949">
            <a:spAutoFit/>
          </a:bodyPr>
          <a:lstStyle/>
          <a:p>
            <a:pPr algn="just">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rPr>
              <a:t>请替换文字内容，点击添加相关标题文字，修改文字内容，也可以直接复制你的内容到此。</a:t>
            </a:r>
            <a:endParaRPr lang="zh-CN" altLang="en-US" sz="600" dirty="0">
              <a:solidFill>
                <a:schemeClr val="tx1">
                  <a:lumMod val="65000"/>
                  <a:lumOff val="35000"/>
                </a:schemeClr>
              </a:solidFill>
              <a:latin typeface="Arial" panose="020B0604020202020204" pitchFamily="34" charset="0"/>
              <a:ea typeface="微软雅黑" panose="020B0503020204020204" charset="-122"/>
            </a:endParaRPr>
          </a:p>
        </p:txBody>
      </p:sp>
      <p:sp>
        <p:nvSpPr>
          <p:cNvPr id="32"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2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教学设计</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33" name="直接连接符 32"/>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4"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outVertical)">
                                          <p:cBhvr>
                                            <p:cTn id="7" dur="500"/>
                                            <p:tgtEl>
                                              <p:spTgt spid="2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250"/>
                                            <p:tgtEl>
                                              <p:spTgt spid="1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up)">
                                          <p:cBhvr>
                                            <p:cTn id="15" dur="250"/>
                                            <p:tgtEl>
                                              <p:spTgt spid="22"/>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down)">
                                          <p:cBhvr>
                                            <p:cTn id="19" dur="250"/>
                                            <p:tgtEl>
                                              <p:spTgt spid="17"/>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250"/>
                                            <p:tgtEl>
                                              <p:spTgt spid="18"/>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250"/>
                                            <p:tgtEl>
                                              <p:spTgt spid="16"/>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up)">
                                          <p:cBhvr>
                                            <p:cTn id="31" dur="250"/>
                                            <p:tgtEl>
                                              <p:spTgt spid="19"/>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250"/>
                                            <p:tgtEl>
                                              <p:spTgt spid="15"/>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250"/>
                                            <p:tgtEl>
                                              <p:spTgt spid="20"/>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250"/>
                                            <p:tgtEl>
                                              <p:spTgt spid="14"/>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up)">
                                          <p:cBhvr>
                                            <p:cTn id="47" dur="250"/>
                                            <p:tgtEl>
                                              <p:spTgt spid="21"/>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250"/>
                                            <p:tgtEl>
                                              <p:spTgt spid="13"/>
                                            </p:tgtEl>
                                          </p:cBhvr>
                                        </p:animEffect>
                                      </p:childTnLst>
                                    </p:cTn>
                                  </p:par>
                                </p:childTnLst>
                              </p:cTn>
                            </p:par>
                            <p:par>
                              <p:cTn id="52" fill="hold">
                                <p:stCondLst>
                                  <p:cond delay="6000"/>
                                </p:stCondLst>
                                <p:childTnLst>
                                  <p:par>
                                    <p:cTn id="53" presetID="2" presetClass="entr" presetSubtype="2" fill="hold" grpId="0" nodeType="afterEffect" p14:presetBounceEnd="56000">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14:bounceEnd="56000">
                                          <p:cBhvr additive="base">
                                            <p:cTn id="55" dur="300" fill="hold"/>
                                            <p:tgtEl>
                                              <p:spTgt spid="24"/>
                                            </p:tgtEl>
                                            <p:attrNameLst>
                                              <p:attrName>ppt_x</p:attrName>
                                            </p:attrNameLst>
                                          </p:cBhvr>
                                          <p:tavLst>
                                            <p:tav tm="0">
                                              <p:val>
                                                <p:strVal val="1+#ppt_w/2"/>
                                              </p:val>
                                            </p:tav>
                                            <p:tav tm="100000">
                                              <p:val>
                                                <p:strVal val="#ppt_x"/>
                                              </p:val>
                                            </p:tav>
                                          </p:tavLst>
                                        </p:anim>
                                        <p:anim calcmode="lin" valueType="num" p14:bounceEnd="56000">
                                          <p:cBhvr additive="base">
                                            <p:cTn id="56" dur="300" fill="hold"/>
                                            <p:tgtEl>
                                              <p:spTgt spid="24"/>
                                            </p:tgtEl>
                                            <p:attrNameLst>
                                              <p:attrName>ppt_y</p:attrName>
                                            </p:attrNameLst>
                                          </p:cBhvr>
                                          <p:tavLst>
                                            <p:tav tm="0">
                                              <p:val>
                                                <p:strVal val="#ppt_y"/>
                                              </p:val>
                                            </p:tav>
                                            <p:tav tm="100000">
                                              <p:val>
                                                <p:strVal val="#ppt_y"/>
                                              </p:val>
                                            </p:tav>
                                          </p:tavLst>
                                        </p:anim>
                                      </p:childTnLst>
                                    </p:cTn>
                                  </p:par>
                                </p:childTnLst>
                              </p:cTn>
                            </p:par>
                            <p:par>
                              <p:cTn id="57" fill="hold">
                                <p:stCondLst>
                                  <p:cond delay="6500"/>
                                </p:stCondLst>
                                <p:childTnLst>
                                  <p:par>
                                    <p:cTn id="58" presetID="2" presetClass="entr" presetSubtype="2" fill="hold" grpId="0" nodeType="afterEffect" p14:presetBounceEnd="56000">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14:bounceEnd="56000">
                                          <p:cBhvr additive="base">
                                            <p:cTn id="60" dur="300" fill="hold"/>
                                            <p:tgtEl>
                                              <p:spTgt spid="25"/>
                                            </p:tgtEl>
                                            <p:attrNameLst>
                                              <p:attrName>ppt_x</p:attrName>
                                            </p:attrNameLst>
                                          </p:cBhvr>
                                          <p:tavLst>
                                            <p:tav tm="0">
                                              <p:val>
                                                <p:strVal val="1+#ppt_w/2"/>
                                              </p:val>
                                            </p:tav>
                                            <p:tav tm="100000">
                                              <p:val>
                                                <p:strVal val="#ppt_x"/>
                                              </p:val>
                                            </p:tav>
                                          </p:tavLst>
                                        </p:anim>
                                        <p:anim calcmode="lin" valueType="num" p14:bounceEnd="56000">
                                          <p:cBhvr additive="base">
                                            <p:cTn id="61" dur="300" fill="hold"/>
                                            <p:tgtEl>
                                              <p:spTgt spid="25"/>
                                            </p:tgtEl>
                                            <p:attrNameLst>
                                              <p:attrName>ppt_y</p:attrName>
                                            </p:attrNameLst>
                                          </p:cBhvr>
                                          <p:tavLst>
                                            <p:tav tm="0">
                                              <p:val>
                                                <p:strVal val="#ppt_y"/>
                                              </p:val>
                                            </p:tav>
                                            <p:tav tm="100000">
                                              <p:val>
                                                <p:strVal val="#ppt_y"/>
                                              </p:val>
                                            </p:tav>
                                          </p:tavLst>
                                        </p:anim>
                                      </p:childTnLst>
                                    </p:cTn>
                                  </p:par>
                                </p:childTnLst>
                              </p:cTn>
                            </p:par>
                            <p:par>
                              <p:cTn id="62" fill="hold">
                                <p:stCondLst>
                                  <p:cond delay="7000"/>
                                </p:stCondLst>
                                <p:childTnLst>
                                  <p:par>
                                    <p:cTn id="63" presetID="2" presetClass="entr" presetSubtype="2" fill="hold" grpId="0" nodeType="afterEffect" p14:presetBounceEnd="56000">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14:bounceEnd="56000">
                                          <p:cBhvr additive="base">
                                            <p:cTn id="65" dur="300" fill="hold"/>
                                            <p:tgtEl>
                                              <p:spTgt spid="26"/>
                                            </p:tgtEl>
                                            <p:attrNameLst>
                                              <p:attrName>ppt_x</p:attrName>
                                            </p:attrNameLst>
                                          </p:cBhvr>
                                          <p:tavLst>
                                            <p:tav tm="0">
                                              <p:val>
                                                <p:strVal val="1+#ppt_w/2"/>
                                              </p:val>
                                            </p:tav>
                                            <p:tav tm="100000">
                                              <p:val>
                                                <p:strVal val="#ppt_x"/>
                                              </p:val>
                                            </p:tav>
                                          </p:tavLst>
                                        </p:anim>
                                        <p:anim calcmode="lin" valueType="num" p14:bounceEnd="56000">
                                          <p:cBhvr additive="base">
                                            <p:cTn id="66" dur="300" fill="hold"/>
                                            <p:tgtEl>
                                              <p:spTgt spid="26"/>
                                            </p:tgtEl>
                                            <p:attrNameLst>
                                              <p:attrName>ppt_y</p:attrName>
                                            </p:attrNameLst>
                                          </p:cBhvr>
                                          <p:tavLst>
                                            <p:tav tm="0">
                                              <p:val>
                                                <p:strVal val="#ppt_y"/>
                                              </p:val>
                                            </p:tav>
                                            <p:tav tm="100000">
                                              <p:val>
                                                <p:strVal val="#ppt_y"/>
                                              </p:val>
                                            </p:tav>
                                          </p:tavLst>
                                        </p:anim>
                                      </p:childTnLst>
                                    </p:cTn>
                                  </p:par>
                                </p:childTnLst>
                              </p:cTn>
                            </p:par>
                            <p:par>
                              <p:cTn id="67" fill="hold">
                                <p:stCondLst>
                                  <p:cond delay="7500"/>
                                </p:stCondLst>
                                <p:childTnLst>
                                  <p:par>
                                    <p:cTn id="68" presetID="2" presetClass="entr" presetSubtype="2" fill="hold" grpId="0" nodeType="afterEffect" p14:presetBounceEnd="56000">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14:bounceEnd="56000">
                                          <p:cBhvr additive="base">
                                            <p:cTn id="70" dur="300" fill="hold"/>
                                            <p:tgtEl>
                                              <p:spTgt spid="27"/>
                                            </p:tgtEl>
                                            <p:attrNameLst>
                                              <p:attrName>ppt_x</p:attrName>
                                            </p:attrNameLst>
                                          </p:cBhvr>
                                          <p:tavLst>
                                            <p:tav tm="0">
                                              <p:val>
                                                <p:strVal val="1+#ppt_w/2"/>
                                              </p:val>
                                            </p:tav>
                                            <p:tav tm="100000">
                                              <p:val>
                                                <p:strVal val="#ppt_x"/>
                                              </p:val>
                                            </p:tav>
                                          </p:tavLst>
                                        </p:anim>
                                        <p:anim calcmode="lin" valueType="num" p14:bounceEnd="56000">
                                          <p:cBhvr additive="base">
                                            <p:cTn id="71" dur="300" fill="hold"/>
                                            <p:tgtEl>
                                              <p:spTgt spid="27"/>
                                            </p:tgtEl>
                                            <p:attrNameLst>
                                              <p:attrName>ppt_y</p:attrName>
                                            </p:attrNameLst>
                                          </p:cBhvr>
                                          <p:tavLst>
                                            <p:tav tm="0">
                                              <p:val>
                                                <p:strVal val="#ppt_y"/>
                                              </p:val>
                                            </p:tav>
                                            <p:tav tm="100000">
                                              <p:val>
                                                <p:strVal val="#ppt_y"/>
                                              </p:val>
                                            </p:tav>
                                          </p:tavLst>
                                        </p:anim>
                                      </p:childTnLst>
                                    </p:cTn>
                                  </p:par>
                                </p:childTnLst>
                              </p:cTn>
                            </p:par>
                            <p:par>
                              <p:cTn id="72" fill="hold">
                                <p:stCondLst>
                                  <p:cond delay="8000"/>
                                </p:stCondLst>
                                <p:childTnLst>
                                  <p:par>
                                    <p:cTn id="73" presetID="2" presetClass="entr" presetSubtype="2" fill="hold" grpId="0" nodeType="afterEffect" p14:presetBounceEnd="56000">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14:bounceEnd="56000">
                                          <p:cBhvr additive="base">
                                            <p:cTn id="75" dur="300" fill="hold"/>
                                            <p:tgtEl>
                                              <p:spTgt spid="28"/>
                                            </p:tgtEl>
                                            <p:attrNameLst>
                                              <p:attrName>ppt_x</p:attrName>
                                            </p:attrNameLst>
                                          </p:cBhvr>
                                          <p:tavLst>
                                            <p:tav tm="0">
                                              <p:val>
                                                <p:strVal val="1+#ppt_w/2"/>
                                              </p:val>
                                            </p:tav>
                                            <p:tav tm="100000">
                                              <p:val>
                                                <p:strVal val="#ppt_x"/>
                                              </p:val>
                                            </p:tav>
                                          </p:tavLst>
                                        </p:anim>
                                        <p:anim calcmode="lin" valueType="num" p14:bounceEnd="56000">
                                          <p:cBhvr additive="base">
                                            <p:cTn id="76" dur="300" fill="hold"/>
                                            <p:tgtEl>
                                              <p:spTgt spid="28"/>
                                            </p:tgtEl>
                                            <p:attrNameLst>
                                              <p:attrName>ppt_y</p:attrName>
                                            </p:attrNameLst>
                                          </p:cBhvr>
                                          <p:tavLst>
                                            <p:tav tm="0">
                                              <p:val>
                                                <p:strVal val="#ppt_y"/>
                                              </p:val>
                                            </p:tav>
                                            <p:tav tm="100000">
                                              <p:val>
                                                <p:strVal val="#ppt_y"/>
                                              </p:val>
                                            </p:tav>
                                          </p:tavLst>
                                        </p:anim>
                                      </p:childTnLst>
                                    </p:cTn>
                                  </p:par>
                                </p:childTnLst>
                              </p:cTn>
                            </p:par>
                            <p:par>
                              <p:cTn id="77" fill="hold">
                                <p:stCondLst>
                                  <p:cond delay="8500"/>
                                </p:stCondLst>
                                <p:childTnLst>
                                  <p:par>
                                    <p:cTn id="78" presetID="22" presetClass="entr" presetSubtype="2" fill="hold" grpId="0" nodeType="after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500"/>
                                            <p:tgtEl>
                                              <p:spTgt spid="6"/>
                                            </p:tgtEl>
                                          </p:cBhvr>
                                        </p:animEffect>
                                      </p:childTnLst>
                                    </p:cTn>
                                  </p:par>
                                </p:childTnLst>
                              </p:cTn>
                            </p:par>
                            <p:par>
                              <p:cTn id="81" fill="hold">
                                <p:stCondLst>
                                  <p:cond delay="9000"/>
                                </p:stCondLst>
                                <p:childTnLst>
                                  <p:par>
                                    <p:cTn id="82" presetID="10" presetClass="entr" presetSubtype="0" fill="hold" grpId="0" nodeType="after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fade">
                                          <p:cBhvr>
                                            <p:cTn id="84" dur="500"/>
                                            <p:tgtEl>
                                              <p:spTgt spid="7"/>
                                            </p:tgtEl>
                                          </p:cBhvr>
                                        </p:animEffect>
                                      </p:childTnLst>
                                    </p:cTn>
                                  </p:par>
                                </p:childTnLst>
                              </p:cTn>
                            </p:par>
                            <p:par>
                              <p:cTn id="85" fill="hold">
                                <p:stCondLst>
                                  <p:cond delay="9500"/>
                                </p:stCondLst>
                                <p:childTnLst>
                                  <p:par>
                                    <p:cTn id="86" presetID="22" presetClass="entr" presetSubtype="2" fill="hold" grpId="0" nodeType="afterEffect">
                                      <p:stCondLst>
                                        <p:cond delay="0"/>
                                      </p:stCondLst>
                                      <p:childTnLst>
                                        <p:set>
                                          <p:cBhvr>
                                            <p:cTn id="87" dur="1" fill="hold">
                                              <p:stCondLst>
                                                <p:cond delay="0"/>
                                              </p:stCondLst>
                                            </p:cTn>
                                            <p:tgtEl>
                                              <p:spTgt spid="2"/>
                                            </p:tgtEl>
                                            <p:attrNameLst>
                                              <p:attrName>style.visibility</p:attrName>
                                            </p:attrNameLst>
                                          </p:cBhvr>
                                          <p:to>
                                            <p:strVal val="visible"/>
                                          </p:to>
                                        </p:set>
                                        <p:animEffect transition="in" filter="wipe(right)">
                                          <p:cBhvr>
                                            <p:cTn id="88" dur="500"/>
                                            <p:tgtEl>
                                              <p:spTgt spid="2"/>
                                            </p:tgtEl>
                                          </p:cBhvr>
                                        </p:animEffect>
                                      </p:childTnLst>
                                    </p:cTn>
                                  </p:par>
                                </p:childTnLst>
                              </p:cTn>
                            </p:par>
                            <p:par>
                              <p:cTn id="89" fill="hold">
                                <p:stCondLst>
                                  <p:cond delay="10000"/>
                                </p:stCondLst>
                                <p:childTnLst>
                                  <p:par>
                                    <p:cTn id="90" presetID="10" presetClass="entr" presetSubtype="0" fill="hold" grpId="0" nodeType="after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fade">
                                          <p:cBhvr>
                                            <p:cTn id="92" dur="500"/>
                                            <p:tgtEl>
                                              <p:spTgt spid="8"/>
                                            </p:tgtEl>
                                          </p:cBhvr>
                                        </p:animEffect>
                                      </p:childTnLst>
                                    </p:cTn>
                                  </p:par>
                                </p:childTnLst>
                              </p:cTn>
                            </p:par>
                            <p:par>
                              <p:cTn id="93" fill="hold">
                                <p:stCondLst>
                                  <p:cond delay="10500"/>
                                </p:stCondLst>
                                <p:childTnLst>
                                  <p:par>
                                    <p:cTn id="94" presetID="22" presetClass="entr" presetSubtype="2" fill="hold" grpId="0" nodeType="after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right)">
                                          <p:cBhvr>
                                            <p:cTn id="96" dur="500"/>
                                            <p:tgtEl>
                                              <p:spTgt spid="3"/>
                                            </p:tgtEl>
                                          </p:cBhvr>
                                        </p:animEffect>
                                      </p:childTnLst>
                                    </p:cTn>
                                  </p:par>
                                </p:childTnLst>
                              </p:cTn>
                            </p:par>
                            <p:par>
                              <p:cTn id="97" fill="hold">
                                <p:stCondLst>
                                  <p:cond delay="11000"/>
                                </p:stCondLst>
                                <p:childTnLst>
                                  <p:par>
                                    <p:cTn id="98" presetID="10" presetClass="entr" presetSubtype="0" fill="hold" grpId="0" nodeType="afterEffect">
                                      <p:stCondLst>
                                        <p:cond delay="0"/>
                                      </p:stCondLst>
                                      <p:childTnLst>
                                        <p:set>
                                          <p:cBhvr>
                                            <p:cTn id="99" dur="1" fill="hold">
                                              <p:stCondLst>
                                                <p:cond delay="0"/>
                                              </p:stCondLst>
                                            </p:cTn>
                                            <p:tgtEl>
                                              <p:spTgt spid="9"/>
                                            </p:tgtEl>
                                            <p:attrNameLst>
                                              <p:attrName>style.visibility</p:attrName>
                                            </p:attrNameLst>
                                          </p:cBhvr>
                                          <p:to>
                                            <p:strVal val="visible"/>
                                          </p:to>
                                        </p:set>
                                        <p:animEffect transition="in" filter="fade">
                                          <p:cBhvr>
                                            <p:cTn id="100" dur="500"/>
                                            <p:tgtEl>
                                              <p:spTgt spid="9"/>
                                            </p:tgtEl>
                                          </p:cBhvr>
                                        </p:animEffect>
                                      </p:childTnLst>
                                    </p:cTn>
                                  </p:par>
                                </p:childTnLst>
                              </p:cTn>
                            </p:par>
                            <p:par>
                              <p:cTn id="101" fill="hold">
                                <p:stCondLst>
                                  <p:cond delay="11500"/>
                                </p:stCondLst>
                                <p:childTnLst>
                                  <p:par>
                                    <p:cTn id="102" presetID="22" presetClass="entr" presetSubtype="2" fill="hold" grpId="0" nodeType="afterEffect">
                                      <p:stCondLst>
                                        <p:cond delay="0"/>
                                      </p:stCondLst>
                                      <p:childTnLst>
                                        <p:set>
                                          <p:cBhvr>
                                            <p:cTn id="103" dur="1" fill="hold">
                                              <p:stCondLst>
                                                <p:cond delay="0"/>
                                              </p:stCondLst>
                                            </p:cTn>
                                            <p:tgtEl>
                                              <p:spTgt spid="4"/>
                                            </p:tgtEl>
                                            <p:attrNameLst>
                                              <p:attrName>style.visibility</p:attrName>
                                            </p:attrNameLst>
                                          </p:cBhvr>
                                          <p:to>
                                            <p:strVal val="visible"/>
                                          </p:to>
                                        </p:set>
                                        <p:animEffect transition="in" filter="wipe(right)">
                                          <p:cBhvr>
                                            <p:cTn id="104" dur="500"/>
                                            <p:tgtEl>
                                              <p:spTgt spid="4"/>
                                            </p:tgtEl>
                                          </p:cBhvr>
                                        </p:animEffect>
                                      </p:childTnLst>
                                    </p:cTn>
                                  </p:par>
                                </p:childTnLst>
                              </p:cTn>
                            </p:par>
                            <p:par>
                              <p:cTn id="105" fill="hold">
                                <p:stCondLst>
                                  <p:cond delay="12000"/>
                                </p:stCondLst>
                                <p:childTnLst>
                                  <p:par>
                                    <p:cTn id="106" presetID="10" presetClass="entr" presetSubtype="0" fill="hold" grpId="0" nodeType="afterEffect">
                                      <p:stCondLst>
                                        <p:cond delay="0"/>
                                      </p:stCondLst>
                                      <p:childTnLst>
                                        <p:set>
                                          <p:cBhvr>
                                            <p:cTn id="107" dur="1" fill="hold">
                                              <p:stCondLst>
                                                <p:cond delay="0"/>
                                              </p:stCondLst>
                                            </p:cTn>
                                            <p:tgtEl>
                                              <p:spTgt spid="10"/>
                                            </p:tgtEl>
                                            <p:attrNameLst>
                                              <p:attrName>style.visibility</p:attrName>
                                            </p:attrNameLst>
                                          </p:cBhvr>
                                          <p:to>
                                            <p:strVal val="visible"/>
                                          </p:to>
                                        </p:set>
                                        <p:animEffect transition="in" filter="fade">
                                          <p:cBhvr>
                                            <p:cTn id="108" dur="500"/>
                                            <p:tgtEl>
                                              <p:spTgt spid="10"/>
                                            </p:tgtEl>
                                          </p:cBhvr>
                                        </p:animEffect>
                                      </p:childTnLst>
                                    </p:cTn>
                                  </p:par>
                                </p:childTnLst>
                              </p:cTn>
                            </p:par>
                            <p:par>
                              <p:cTn id="109" fill="hold">
                                <p:stCondLst>
                                  <p:cond delay="12500"/>
                                </p:stCondLst>
                                <p:childTnLst>
                                  <p:par>
                                    <p:cTn id="110" presetID="22" presetClass="entr" presetSubtype="2" fill="hold" grpId="0" nodeType="afterEffect">
                                      <p:stCondLst>
                                        <p:cond delay="0"/>
                                      </p:stCondLst>
                                      <p:childTnLst>
                                        <p:set>
                                          <p:cBhvr>
                                            <p:cTn id="111" dur="1" fill="hold">
                                              <p:stCondLst>
                                                <p:cond delay="0"/>
                                              </p:stCondLst>
                                            </p:cTn>
                                            <p:tgtEl>
                                              <p:spTgt spid="5"/>
                                            </p:tgtEl>
                                            <p:attrNameLst>
                                              <p:attrName>style.visibility</p:attrName>
                                            </p:attrNameLst>
                                          </p:cBhvr>
                                          <p:to>
                                            <p:strVal val="visible"/>
                                          </p:to>
                                        </p:set>
                                        <p:animEffect transition="in" filter="wipe(right)">
                                          <p:cBhvr>
                                            <p:cTn id="112" dur="500"/>
                                            <p:tgtEl>
                                              <p:spTgt spid="5"/>
                                            </p:tgtEl>
                                          </p:cBhvr>
                                        </p:animEffect>
                                      </p:childTnLst>
                                    </p:cTn>
                                  </p:par>
                                </p:childTnLst>
                              </p:cTn>
                            </p:par>
                            <p:par>
                              <p:cTn id="113" fill="hold">
                                <p:stCondLst>
                                  <p:cond delay="13000"/>
                                </p:stCondLst>
                                <p:childTnLst>
                                  <p:par>
                                    <p:cTn id="114" presetID="10" presetClass="entr" presetSubtype="0" fill="hold" grpId="0" nodeType="afterEffect">
                                      <p:stCondLst>
                                        <p:cond delay="0"/>
                                      </p:stCondLst>
                                      <p:childTnLst>
                                        <p:set>
                                          <p:cBhvr>
                                            <p:cTn id="115" dur="1" fill="hold">
                                              <p:stCondLst>
                                                <p:cond delay="0"/>
                                              </p:stCondLst>
                                            </p:cTn>
                                            <p:tgtEl>
                                              <p:spTgt spid="11"/>
                                            </p:tgtEl>
                                            <p:attrNameLst>
                                              <p:attrName>style.visibility</p:attrName>
                                            </p:attrNameLst>
                                          </p:cBhvr>
                                          <p:to>
                                            <p:strVal val="visible"/>
                                          </p:to>
                                        </p:set>
                                        <p:animEffect transition="in" filter="fade">
                                          <p:cBhvr>
                                            <p:cTn id="1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8" grpId="0"/>
          <p:bldP spid="9" grpId="0"/>
          <p:bldP spid="10" grpId="0"/>
          <p:bldP spid="11" grpId="0"/>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p:bldP spid="25" grpId="0"/>
          <p:bldP spid="26" grpId="0"/>
          <p:bldP spid="27" grpId="0"/>
          <p:bldP spid="2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outVertical)">
                                          <p:cBhvr>
                                            <p:cTn id="7" dur="500"/>
                                            <p:tgtEl>
                                              <p:spTgt spid="2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250"/>
                                            <p:tgtEl>
                                              <p:spTgt spid="12"/>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up)">
                                          <p:cBhvr>
                                            <p:cTn id="15" dur="250"/>
                                            <p:tgtEl>
                                              <p:spTgt spid="22"/>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down)">
                                          <p:cBhvr>
                                            <p:cTn id="19" dur="250"/>
                                            <p:tgtEl>
                                              <p:spTgt spid="17"/>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250"/>
                                            <p:tgtEl>
                                              <p:spTgt spid="18"/>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250"/>
                                            <p:tgtEl>
                                              <p:spTgt spid="16"/>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up)">
                                          <p:cBhvr>
                                            <p:cTn id="31" dur="250"/>
                                            <p:tgtEl>
                                              <p:spTgt spid="19"/>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250"/>
                                            <p:tgtEl>
                                              <p:spTgt spid="15"/>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250"/>
                                            <p:tgtEl>
                                              <p:spTgt spid="20"/>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250"/>
                                            <p:tgtEl>
                                              <p:spTgt spid="14"/>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up)">
                                          <p:cBhvr>
                                            <p:cTn id="47" dur="250"/>
                                            <p:tgtEl>
                                              <p:spTgt spid="21"/>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250"/>
                                            <p:tgtEl>
                                              <p:spTgt spid="13"/>
                                            </p:tgtEl>
                                          </p:cBhvr>
                                        </p:animEffect>
                                      </p:childTnLst>
                                    </p:cTn>
                                  </p:par>
                                </p:childTnLst>
                              </p:cTn>
                            </p:par>
                            <p:par>
                              <p:cTn id="52" fill="hold">
                                <p:stCondLst>
                                  <p:cond delay="6000"/>
                                </p:stCondLst>
                                <p:childTnLst>
                                  <p:par>
                                    <p:cTn id="53" presetID="2" presetClass="entr" presetSubtype="2"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300" fill="hold"/>
                                            <p:tgtEl>
                                              <p:spTgt spid="24"/>
                                            </p:tgtEl>
                                            <p:attrNameLst>
                                              <p:attrName>ppt_x</p:attrName>
                                            </p:attrNameLst>
                                          </p:cBhvr>
                                          <p:tavLst>
                                            <p:tav tm="0">
                                              <p:val>
                                                <p:strVal val="1+#ppt_w/2"/>
                                              </p:val>
                                            </p:tav>
                                            <p:tav tm="100000">
                                              <p:val>
                                                <p:strVal val="#ppt_x"/>
                                              </p:val>
                                            </p:tav>
                                          </p:tavLst>
                                        </p:anim>
                                        <p:anim calcmode="lin" valueType="num">
                                          <p:cBhvr additive="base">
                                            <p:cTn id="56" dur="300" fill="hold"/>
                                            <p:tgtEl>
                                              <p:spTgt spid="24"/>
                                            </p:tgtEl>
                                            <p:attrNameLst>
                                              <p:attrName>ppt_y</p:attrName>
                                            </p:attrNameLst>
                                          </p:cBhvr>
                                          <p:tavLst>
                                            <p:tav tm="0">
                                              <p:val>
                                                <p:strVal val="#ppt_y"/>
                                              </p:val>
                                            </p:tav>
                                            <p:tav tm="100000">
                                              <p:val>
                                                <p:strVal val="#ppt_y"/>
                                              </p:val>
                                            </p:tav>
                                          </p:tavLst>
                                        </p:anim>
                                      </p:childTnLst>
                                    </p:cTn>
                                  </p:par>
                                </p:childTnLst>
                              </p:cTn>
                            </p:par>
                            <p:par>
                              <p:cTn id="57" fill="hold">
                                <p:stCondLst>
                                  <p:cond delay="6500"/>
                                </p:stCondLst>
                                <p:childTnLst>
                                  <p:par>
                                    <p:cTn id="58" presetID="2" presetClass="entr" presetSubtype="2"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additive="base">
                                            <p:cTn id="60" dur="300" fill="hold"/>
                                            <p:tgtEl>
                                              <p:spTgt spid="25"/>
                                            </p:tgtEl>
                                            <p:attrNameLst>
                                              <p:attrName>ppt_x</p:attrName>
                                            </p:attrNameLst>
                                          </p:cBhvr>
                                          <p:tavLst>
                                            <p:tav tm="0">
                                              <p:val>
                                                <p:strVal val="1+#ppt_w/2"/>
                                              </p:val>
                                            </p:tav>
                                            <p:tav tm="100000">
                                              <p:val>
                                                <p:strVal val="#ppt_x"/>
                                              </p:val>
                                            </p:tav>
                                          </p:tavLst>
                                        </p:anim>
                                        <p:anim calcmode="lin" valueType="num">
                                          <p:cBhvr additive="base">
                                            <p:cTn id="61" dur="300" fill="hold"/>
                                            <p:tgtEl>
                                              <p:spTgt spid="25"/>
                                            </p:tgtEl>
                                            <p:attrNameLst>
                                              <p:attrName>ppt_y</p:attrName>
                                            </p:attrNameLst>
                                          </p:cBhvr>
                                          <p:tavLst>
                                            <p:tav tm="0">
                                              <p:val>
                                                <p:strVal val="#ppt_y"/>
                                              </p:val>
                                            </p:tav>
                                            <p:tav tm="100000">
                                              <p:val>
                                                <p:strVal val="#ppt_y"/>
                                              </p:val>
                                            </p:tav>
                                          </p:tavLst>
                                        </p:anim>
                                      </p:childTnLst>
                                    </p:cTn>
                                  </p:par>
                                </p:childTnLst>
                              </p:cTn>
                            </p:par>
                            <p:par>
                              <p:cTn id="62" fill="hold">
                                <p:stCondLst>
                                  <p:cond delay="7000"/>
                                </p:stCondLst>
                                <p:childTnLst>
                                  <p:par>
                                    <p:cTn id="63" presetID="2" presetClass="entr" presetSubtype="2"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300" fill="hold"/>
                                            <p:tgtEl>
                                              <p:spTgt spid="26"/>
                                            </p:tgtEl>
                                            <p:attrNameLst>
                                              <p:attrName>ppt_x</p:attrName>
                                            </p:attrNameLst>
                                          </p:cBhvr>
                                          <p:tavLst>
                                            <p:tav tm="0">
                                              <p:val>
                                                <p:strVal val="1+#ppt_w/2"/>
                                              </p:val>
                                            </p:tav>
                                            <p:tav tm="100000">
                                              <p:val>
                                                <p:strVal val="#ppt_x"/>
                                              </p:val>
                                            </p:tav>
                                          </p:tavLst>
                                        </p:anim>
                                        <p:anim calcmode="lin" valueType="num">
                                          <p:cBhvr additive="base">
                                            <p:cTn id="66" dur="300" fill="hold"/>
                                            <p:tgtEl>
                                              <p:spTgt spid="26"/>
                                            </p:tgtEl>
                                            <p:attrNameLst>
                                              <p:attrName>ppt_y</p:attrName>
                                            </p:attrNameLst>
                                          </p:cBhvr>
                                          <p:tavLst>
                                            <p:tav tm="0">
                                              <p:val>
                                                <p:strVal val="#ppt_y"/>
                                              </p:val>
                                            </p:tav>
                                            <p:tav tm="100000">
                                              <p:val>
                                                <p:strVal val="#ppt_y"/>
                                              </p:val>
                                            </p:tav>
                                          </p:tavLst>
                                        </p:anim>
                                      </p:childTnLst>
                                    </p:cTn>
                                  </p:par>
                                </p:childTnLst>
                              </p:cTn>
                            </p:par>
                            <p:par>
                              <p:cTn id="67" fill="hold">
                                <p:stCondLst>
                                  <p:cond delay="7500"/>
                                </p:stCondLst>
                                <p:childTnLst>
                                  <p:par>
                                    <p:cTn id="68" presetID="2" presetClass="entr" presetSubtype="2" fill="hold" grpId="0" nodeType="afterEffect">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cBhvr additive="base">
                                            <p:cTn id="70" dur="300" fill="hold"/>
                                            <p:tgtEl>
                                              <p:spTgt spid="27"/>
                                            </p:tgtEl>
                                            <p:attrNameLst>
                                              <p:attrName>ppt_x</p:attrName>
                                            </p:attrNameLst>
                                          </p:cBhvr>
                                          <p:tavLst>
                                            <p:tav tm="0">
                                              <p:val>
                                                <p:strVal val="1+#ppt_w/2"/>
                                              </p:val>
                                            </p:tav>
                                            <p:tav tm="100000">
                                              <p:val>
                                                <p:strVal val="#ppt_x"/>
                                              </p:val>
                                            </p:tav>
                                          </p:tavLst>
                                        </p:anim>
                                        <p:anim calcmode="lin" valueType="num">
                                          <p:cBhvr additive="base">
                                            <p:cTn id="71" dur="300" fill="hold"/>
                                            <p:tgtEl>
                                              <p:spTgt spid="27"/>
                                            </p:tgtEl>
                                            <p:attrNameLst>
                                              <p:attrName>ppt_y</p:attrName>
                                            </p:attrNameLst>
                                          </p:cBhvr>
                                          <p:tavLst>
                                            <p:tav tm="0">
                                              <p:val>
                                                <p:strVal val="#ppt_y"/>
                                              </p:val>
                                            </p:tav>
                                            <p:tav tm="100000">
                                              <p:val>
                                                <p:strVal val="#ppt_y"/>
                                              </p:val>
                                            </p:tav>
                                          </p:tavLst>
                                        </p:anim>
                                      </p:childTnLst>
                                    </p:cTn>
                                  </p:par>
                                </p:childTnLst>
                              </p:cTn>
                            </p:par>
                            <p:par>
                              <p:cTn id="72" fill="hold">
                                <p:stCondLst>
                                  <p:cond delay="8000"/>
                                </p:stCondLst>
                                <p:childTnLst>
                                  <p:par>
                                    <p:cTn id="73" presetID="2" presetClass="entr" presetSubtype="2"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300" fill="hold"/>
                                            <p:tgtEl>
                                              <p:spTgt spid="28"/>
                                            </p:tgtEl>
                                            <p:attrNameLst>
                                              <p:attrName>ppt_x</p:attrName>
                                            </p:attrNameLst>
                                          </p:cBhvr>
                                          <p:tavLst>
                                            <p:tav tm="0">
                                              <p:val>
                                                <p:strVal val="1+#ppt_w/2"/>
                                              </p:val>
                                            </p:tav>
                                            <p:tav tm="100000">
                                              <p:val>
                                                <p:strVal val="#ppt_x"/>
                                              </p:val>
                                            </p:tav>
                                          </p:tavLst>
                                        </p:anim>
                                        <p:anim calcmode="lin" valueType="num">
                                          <p:cBhvr additive="base">
                                            <p:cTn id="76" dur="300" fill="hold"/>
                                            <p:tgtEl>
                                              <p:spTgt spid="28"/>
                                            </p:tgtEl>
                                            <p:attrNameLst>
                                              <p:attrName>ppt_y</p:attrName>
                                            </p:attrNameLst>
                                          </p:cBhvr>
                                          <p:tavLst>
                                            <p:tav tm="0">
                                              <p:val>
                                                <p:strVal val="#ppt_y"/>
                                              </p:val>
                                            </p:tav>
                                            <p:tav tm="100000">
                                              <p:val>
                                                <p:strVal val="#ppt_y"/>
                                              </p:val>
                                            </p:tav>
                                          </p:tavLst>
                                        </p:anim>
                                      </p:childTnLst>
                                    </p:cTn>
                                  </p:par>
                                </p:childTnLst>
                              </p:cTn>
                            </p:par>
                            <p:par>
                              <p:cTn id="77" fill="hold">
                                <p:stCondLst>
                                  <p:cond delay="8500"/>
                                </p:stCondLst>
                                <p:childTnLst>
                                  <p:par>
                                    <p:cTn id="78" presetID="22" presetClass="entr" presetSubtype="2" fill="hold" grpId="0" nodeType="after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wipe(right)">
                                          <p:cBhvr>
                                            <p:cTn id="80" dur="500"/>
                                            <p:tgtEl>
                                              <p:spTgt spid="6"/>
                                            </p:tgtEl>
                                          </p:cBhvr>
                                        </p:animEffect>
                                      </p:childTnLst>
                                    </p:cTn>
                                  </p:par>
                                </p:childTnLst>
                              </p:cTn>
                            </p:par>
                            <p:par>
                              <p:cTn id="81" fill="hold">
                                <p:stCondLst>
                                  <p:cond delay="9000"/>
                                </p:stCondLst>
                                <p:childTnLst>
                                  <p:par>
                                    <p:cTn id="82" presetID="10" presetClass="entr" presetSubtype="0" fill="hold" grpId="0" nodeType="after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fade">
                                          <p:cBhvr>
                                            <p:cTn id="84" dur="500"/>
                                            <p:tgtEl>
                                              <p:spTgt spid="7"/>
                                            </p:tgtEl>
                                          </p:cBhvr>
                                        </p:animEffect>
                                      </p:childTnLst>
                                    </p:cTn>
                                  </p:par>
                                </p:childTnLst>
                              </p:cTn>
                            </p:par>
                            <p:par>
                              <p:cTn id="85" fill="hold">
                                <p:stCondLst>
                                  <p:cond delay="9500"/>
                                </p:stCondLst>
                                <p:childTnLst>
                                  <p:par>
                                    <p:cTn id="86" presetID="22" presetClass="entr" presetSubtype="2" fill="hold" grpId="0" nodeType="afterEffect">
                                      <p:stCondLst>
                                        <p:cond delay="0"/>
                                      </p:stCondLst>
                                      <p:childTnLst>
                                        <p:set>
                                          <p:cBhvr>
                                            <p:cTn id="87" dur="1" fill="hold">
                                              <p:stCondLst>
                                                <p:cond delay="0"/>
                                              </p:stCondLst>
                                            </p:cTn>
                                            <p:tgtEl>
                                              <p:spTgt spid="2"/>
                                            </p:tgtEl>
                                            <p:attrNameLst>
                                              <p:attrName>style.visibility</p:attrName>
                                            </p:attrNameLst>
                                          </p:cBhvr>
                                          <p:to>
                                            <p:strVal val="visible"/>
                                          </p:to>
                                        </p:set>
                                        <p:animEffect transition="in" filter="wipe(right)">
                                          <p:cBhvr>
                                            <p:cTn id="88" dur="500"/>
                                            <p:tgtEl>
                                              <p:spTgt spid="2"/>
                                            </p:tgtEl>
                                          </p:cBhvr>
                                        </p:animEffect>
                                      </p:childTnLst>
                                    </p:cTn>
                                  </p:par>
                                </p:childTnLst>
                              </p:cTn>
                            </p:par>
                            <p:par>
                              <p:cTn id="89" fill="hold">
                                <p:stCondLst>
                                  <p:cond delay="10000"/>
                                </p:stCondLst>
                                <p:childTnLst>
                                  <p:par>
                                    <p:cTn id="90" presetID="10" presetClass="entr" presetSubtype="0" fill="hold" grpId="0" nodeType="afterEffect">
                                      <p:stCondLst>
                                        <p:cond delay="0"/>
                                      </p:stCondLst>
                                      <p:childTnLst>
                                        <p:set>
                                          <p:cBhvr>
                                            <p:cTn id="91" dur="1" fill="hold">
                                              <p:stCondLst>
                                                <p:cond delay="0"/>
                                              </p:stCondLst>
                                            </p:cTn>
                                            <p:tgtEl>
                                              <p:spTgt spid="8"/>
                                            </p:tgtEl>
                                            <p:attrNameLst>
                                              <p:attrName>style.visibility</p:attrName>
                                            </p:attrNameLst>
                                          </p:cBhvr>
                                          <p:to>
                                            <p:strVal val="visible"/>
                                          </p:to>
                                        </p:set>
                                        <p:animEffect transition="in" filter="fade">
                                          <p:cBhvr>
                                            <p:cTn id="92" dur="500"/>
                                            <p:tgtEl>
                                              <p:spTgt spid="8"/>
                                            </p:tgtEl>
                                          </p:cBhvr>
                                        </p:animEffect>
                                      </p:childTnLst>
                                    </p:cTn>
                                  </p:par>
                                </p:childTnLst>
                              </p:cTn>
                            </p:par>
                            <p:par>
                              <p:cTn id="93" fill="hold">
                                <p:stCondLst>
                                  <p:cond delay="10500"/>
                                </p:stCondLst>
                                <p:childTnLst>
                                  <p:par>
                                    <p:cTn id="94" presetID="22" presetClass="entr" presetSubtype="2" fill="hold" grpId="0" nodeType="afterEffect">
                                      <p:stCondLst>
                                        <p:cond delay="0"/>
                                      </p:stCondLst>
                                      <p:childTnLst>
                                        <p:set>
                                          <p:cBhvr>
                                            <p:cTn id="95" dur="1" fill="hold">
                                              <p:stCondLst>
                                                <p:cond delay="0"/>
                                              </p:stCondLst>
                                            </p:cTn>
                                            <p:tgtEl>
                                              <p:spTgt spid="3"/>
                                            </p:tgtEl>
                                            <p:attrNameLst>
                                              <p:attrName>style.visibility</p:attrName>
                                            </p:attrNameLst>
                                          </p:cBhvr>
                                          <p:to>
                                            <p:strVal val="visible"/>
                                          </p:to>
                                        </p:set>
                                        <p:animEffect transition="in" filter="wipe(right)">
                                          <p:cBhvr>
                                            <p:cTn id="96" dur="500"/>
                                            <p:tgtEl>
                                              <p:spTgt spid="3"/>
                                            </p:tgtEl>
                                          </p:cBhvr>
                                        </p:animEffect>
                                      </p:childTnLst>
                                    </p:cTn>
                                  </p:par>
                                </p:childTnLst>
                              </p:cTn>
                            </p:par>
                            <p:par>
                              <p:cTn id="97" fill="hold">
                                <p:stCondLst>
                                  <p:cond delay="11000"/>
                                </p:stCondLst>
                                <p:childTnLst>
                                  <p:par>
                                    <p:cTn id="98" presetID="10" presetClass="entr" presetSubtype="0" fill="hold" grpId="0" nodeType="afterEffect">
                                      <p:stCondLst>
                                        <p:cond delay="0"/>
                                      </p:stCondLst>
                                      <p:childTnLst>
                                        <p:set>
                                          <p:cBhvr>
                                            <p:cTn id="99" dur="1" fill="hold">
                                              <p:stCondLst>
                                                <p:cond delay="0"/>
                                              </p:stCondLst>
                                            </p:cTn>
                                            <p:tgtEl>
                                              <p:spTgt spid="9"/>
                                            </p:tgtEl>
                                            <p:attrNameLst>
                                              <p:attrName>style.visibility</p:attrName>
                                            </p:attrNameLst>
                                          </p:cBhvr>
                                          <p:to>
                                            <p:strVal val="visible"/>
                                          </p:to>
                                        </p:set>
                                        <p:animEffect transition="in" filter="fade">
                                          <p:cBhvr>
                                            <p:cTn id="100" dur="500"/>
                                            <p:tgtEl>
                                              <p:spTgt spid="9"/>
                                            </p:tgtEl>
                                          </p:cBhvr>
                                        </p:animEffect>
                                      </p:childTnLst>
                                    </p:cTn>
                                  </p:par>
                                </p:childTnLst>
                              </p:cTn>
                            </p:par>
                            <p:par>
                              <p:cTn id="101" fill="hold">
                                <p:stCondLst>
                                  <p:cond delay="11500"/>
                                </p:stCondLst>
                                <p:childTnLst>
                                  <p:par>
                                    <p:cTn id="102" presetID="22" presetClass="entr" presetSubtype="2" fill="hold" grpId="0" nodeType="afterEffect">
                                      <p:stCondLst>
                                        <p:cond delay="0"/>
                                      </p:stCondLst>
                                      <p:childTnLst>
                                        <p:set>
                                          <p:cBhvr>
                                            <p:cTn id="103" dur="1" fill="hold">
                                              <p:stCondLst>
                                                <p:cond delay="0"/>
                                              </p:stCondLst>
                                            </p:cTn>
                                            <p:tgtEl>
                                              <p:spTgt spid="4"/>
                                            </p:tgtEl>
                                            <p:attrNameLst>
                                              <p:attrName>style.visibility</p:attrName>
                                            </p:attrNameLst>
                                          </p:cBhvr>
                                          <p:to>
                                            <p:strVal val="visible"/>
                                          </p:to>
                                        </p:set>
                                        <p:animEffect transition="in" filter="wipe(right)">
                                          <p:cBhvr>
                                            <p:cTn id="104" dur="500"/>
                                            <p:tgtEl>
                                              <p:spTgt spid="4"/>
                                            </p:tgtEl>
                                          </p:cBhvr>
                                        </p:animEffect>
                                      </p:childTnLst>
                                    </p:cTn>
                                  </p:par>
                                </p:childTnLst>
                              </p:cTn>
                            </p:par>
                            <p:par>
                              <p:cTn id="105" fill="hold">
                                <p:stCondLst>
                                  <p:cond delay="12000"/>
                                </p:stCondLst>
                                <p:childTnLst>
                                  <p:par>
                                    <p:cTn id="106" presetID="10" presetClass="entr" presetSubtype="0" fill="hold" grpId="0" nodeType="afterEffect">
                                      <p:stCondLst>
                                        <p:cond delay="0"/>
                                      </p:stCondLst>
                                      <p:childTnLst>
                                        <p:set>
                                          <p:cBhvr>
                                            <p:cTn id="107" dur="1" fill="hold">
                                              <p:stCondLst>
                                                <p:cond delay="0"/>
                                              </p:stCondLst>
                                            </p:cTn>
                                            <p:tgtEl>
                                              <p:spTgt spid="10"/>
                                            </p:tgtEl>
                                            <p:attrNameLst>
                                              <p:attrName>style.visibility</p:attrName>
                                            </p:attrNameLst>
                                          </p:cBhvr>
                                          <p:to>
                                            <p:strVal val="visible"/>
                                          </p:to>
                                        </p:set>
                                        <p:animEffect transition="in" filter="fade">
                                          <p:cBhvr>
                                            <p:cTn id="108" dur="500"/>
                                            <p:tgtEl>
                                              <p:spTgt spid="10"/>
                                            </p:tgtEl>
                                          </p:cBhvr>
                                        </p:animEffect>
                                      </p:childTnLst>
                                    </p:cTn>
                                  </p:par>
                                </p:childTnLst>
                              </p:cTn>
                            </p:par>
                            <p:par>
                              <p:cTn id="109" fill="hold">
                                <p:stCondLst>
                                  <p:cond delay="12500"/>
                                </p:stCondLst>
                                <p:childTnLst>
                                  <p:par>
                                    <p:cTn id="110" presetID="22" presetClass="entr" presetSubtype="2" fill="hold" grpId="0" nodeType="afterEffect">
                                      <p:stCondLst>
                                        <p:cond delay="0"/>
                                      </p:stCondLst>
                                      <p:childTnLst>
                                        <p:set>
                                          <p:cBhvr>
                                            <p:cTn id="111" dur="1" fill="hold">
                                              <p:stCondLst>
                                                <p:cond delay="0"/>
                                              </p:stCondLst>
                                            </p:cTn>
                                            <p:tgtEl>
                                              <p:spTgt spid="5"/>
                                            </p:tgtEl>
                                            <p:attrNameLst>
                                              <p:attrName>style.visibility</p:attrName>
                                            </p:attrNameLst>
                                          </p:cBhvr>
                                          <p:to>
                                            <p:strVal val="visible"/>
                                          </p:to>
                                        </p:set>
                                        <p:animEffect transition="in" filter="wipe(right)">
                                          <p:cBhvr>
                                            <p:cTn id="112" dur="500"/>
                                            <p:tgtEl>
                                              <p:spTgt spid="5"/>
                                            </p:tgtEl>
                                          </p:cBhvr>
                                        </p:animEffect>
                                      </p:childTnLst>
                                    </p:cTn>
                                  </p:par>
                                </p:childTnLst>
                              </p:cTn>
                            </p:par>
                            <p:par>
                              <p:cTn id="113" fill="hold">
                                <p:stCondLst>
                                  <p:cond delay="13000"/>
                                </p:stCondLst>
                                <p:childTnLst>
                                  <p:par>
                                    <p:cTn id="114" presetID="10" presetClass="entr" presetSubtype="0" fill="hold" grpId="0" nodeType="afterEffect">
                                      <p:stCondLst>
                                        <p:cond delay="0"/>
                                      </p:stCondLst>
                                      <p:childTnLst>
                                        <p:set>
                                          <p:cBhvr>
                                            <p:cTn id="115" dur="1" fill="hold">
                                              <p:stCondLst>
                                                <p:cond delay="0"/>
                                              </p:stCondLst>
                                            </p:cTn>
                                            <p:tgtEl>
                                              <p:spTgt spid="11"/>
                                            </p:tgtEl>
                                            <p:attrNameLst>
                                              <p:attrName>style.visibility</p:attrName>
                                            </p:attrNameLst>
                                          </p:cBhvr>
                                          <p:to>
                                            <p:strVal val="visible"/>
                                          </p:to>
                                        </p:set>
                                        <p:animEffect transition="in" filter="fade">
                                          <p:cBhvr>
                                            <p:cTn id="1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8" grpId="0"/>
          <p:bldP spid="9" grpId="0"/>
          <p:bldP spid="10" grpId="0"/>
          <p:bldP spid="11" grpId="0"/>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p:bldP spid="25" grpId="0"/>
          <p:bldP spid="26" grpId="0"/>
          <p:bldP spid="27" grpId="0"/>
          <p:bldP spid="28"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向右箭头"/>
          <p:cNvSpPr/>
          <p:nvPr/>
        </p:nvSpPr>
        <p:spPr bwMode="auto">
          <a:xfrm>
            <a:off x="2942243" y="1994657"/>
            <a:ext cx="1314539" cy="1308615"/>
          </a:xfrm>
          <a:custGeom>
            <a:avLst/>
            <a:gdLst>
              <a:gd name="T0" fmla="*/ 899885 w 2768"/>
              <a:gd name="T1" fmla="*/ 0 h 2769"/>
              <a:gd name="T2" fmla="*/ 0 w 2768"/>
              <a:gd name="T3" fmla="*/ 899873 h 2769"/>
              <a:gd name="T4" fmla="*/ 899885 w 2768"/>
              <a:gd name="T5" fmla="*/ 1800397 h 2769"/>
              <a:gd name="T6" fmla="*/ 1798471 w 2768"/>
              <a:gd name="T7" fmla="*/ 899873 h 2769"/>
              <a:gd name="T8" fmla="*/ 899885 w 2768"/>
              <a:gd name="T9" fmla="*/ 0 h 2769"/>
              <a:gd name="T10" fmla="*/ 1365097 w 2768"/>
              <a:gd name="T11" fmla="*/ 938885 h 2769"/>
              <a:gd name="T12" fmla="*/ 895337 w 2768"/>
              <a:gd name="T13" fmla="*/ 1369316 h 2769"/>
              <a:gd name="T14" fmla="*/ 830363 w 2768"/>
              <a:gd name="T15" fmla="*/ 1372567 h 2769"/>
              <a:gd name="T16" fmla="*/ 779034 w 2768"/>
              <a:gd name="T17" fmla="*/ 1323802 h 2769"/>
              <a:gd name="T18" fmla="*/ 779034 w 2768"/>
              <a:gd name="T19" fmla="*/ 1105986 h 2769"/>
              <a:gd name="T20" fmla="*/ 475607 w 2768"/>
              <a:gd name="T21" fmla="*/ 1024061 h 2769"/>
              <a:gd name="T22" fmla="*/ 419730 w 2768"/>
              <a:gd name="T23" fmla="*/ 899873 h 2769"/>
              <a:gd name="T24" fmla="*/ 475607 w 2768"/>
              <a:gd name="T25" fmla="*/ 775686 h 2769"/>
              <a:gd name="T26" fmla="*/ 779034 w 2768"/>
              <a:gd name="T27" fmla="*/ 693761 h 2769"/>
              <a:gd name="T28" fmla="*/ 779034 w 2768"/>
              <a:gd name="T29" fmla="*/ 476595 h 2769"/>
              <a:gd name="T30" fmla="*/ 830363 w 2768"/>
              <a:gd name="T31" fmla="*/ 427180 h 2769"/>
              <a:gd name="T32" fmla="*/ 895337 w 2768"/>
              <a:gd name="T33" fmla="*/ 430431 h 2769"/>
              <a:gd name="T34" fmla="*/ 1365097 w 2768"/>
              <a:gd name="T35" fmla="*/ 861512 h 2769"/>
              <a:gd name="T36" fmla="*/ 1365097 w 2768"/>
              <a:gd name="T37" fmla="*/ 938885 h 27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768" h="2769">
                <a:moveTo>
                  <a:pt x="1385" y="0"/>
                </a:moveTo>
                <a:cubicBezTo>
                  <a:pt x="620" y="0"/>
                  <a:pt x="0" y="620"/>
                  <a:pt x="0" y="1384"/>
                </a:cubicBezTo>
                <a:cubicBezTo>
                  <a:pt x="0" y="2149"/>
                  <a:pt x="620" y="2769"/>
                  <a:pt x="1385" y="2769"/>
                </a:cubicBezTo>
                <a:cubicBezTo>
                  <a:pt x="2149" y="2769"/>
                  <a:pt x="2768" y="2149"/>
                  <a:pt x="2768" y="1384"/>
                </a:cubicBezTo>
                <a:cubicBezTo>
                  <a:pt x="2768" y="620"/>
                  <a:pt x="2149" y="0"/>
                  <a:pt x="1385" y="0"/>
                </a:cubicBezTo>
                <a:close/>
                <a:moveTo>
                  <a:pt x="2101" y="1444"/>
                </a:moveTo>
                <a:cubicBezTo>
                  <a:pt x="2088" y="1461"/>
                  <a:pt x="1765" y="1851"/>
                  <a:pt x="1378" y="2106"/>
                </a:cubicBezTo>
                <a:cubicBezTo>
                  <a:pt x="1348" y="2126"/>
                  <a:pt x="1310" y="2128"/>
                  <a:pt x="1278" y="2111"/>
                </a:cubicBezTo>
                <a:cubicBezTo>
                  <a:pt x="1247" y="2094"/>
                  <a:pt x="1199" y="2071"/>
                  <a:pt x="1199" y="2036"/>
                </a:cubicBezTo>
                <a:cubicBezTo>
                  <a:pt x="1199" y="1701"/>
                  <a:pt x="1199" y="1701"/>
                  <a:pt x="1199" y="1701"/>
                </a:cubicBezTo>
                <a:cubicBezTo>
                  <a:pt x="987" y="1666"/>
                  <a:pt x="767" y="1600"/>
                  <a:pt x="732" y="1575"/>
                </a:cubicBezTo>
                <a:cubicBezTo>
                  <a:pt x="681" y="1540"/>
                  <a:pt x="646" y="1480"/>
                  <a:pt x="646" y="1384"/>
                </a:cubicBezTo>
                <a:cubicBezTo>
                  <a:pt x="646" y="1288"/>
                  <a:pt x="681" y="1228"/>
                  <a:pt x="732" y="1193"/>
                </a:cubicBezTo>
                <a:cubicBezTo>
                  <a:pt x="767" y="1169"/>
                  <a:pt x="987" y="1102"/>
                  <a:pt x="1199" y="1067"/>
                </a:cubicBezTo>
                <a:cubicBezTo>
                  <a:pt x="1199" y="733"/>
                  <a:pt x="1199" y="733"/>
                  <a:pt x="1199" y="733"/>
                </a:cubicBezTo>
                <a:cubicBezTo>
                  <a:pt x="1199" y="698"/>
                  <a:pt x="1247" y="674"/>
                  <a:pt x="1278" y="657"/>
                </a:cubicBezTo>
                <a:cubicBezTo>
                  <a:pt x="1310" y="641"/>
                  <a:pt x="1348" y="643"/>
                  <a:pt x="1378" y="662"/>
                </a:cubicBezTo>
                <a:cubicBezTo>
                  <a:pt x="1765" y="918"/>
                  <a:pt x="2088" y="1308"/>
                  <a:pt x="2101" y="1325"/>
                </a:cubicBezTo>
                <a:cubicBezTo>
                  <a:pt x="2129" y="1360"/>
                  <a:pt x="2129" y="1409"/>
                  <a:pt x="2101" y="144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43" name="向右箭头"/>
          <p:cNvSpPr/>
          <p:nvPr/>
        </p:nvSpPr>
        <p:spPr bwMode="auto">
          <a:xfrm flipH="1">
            <a:off x="4744812" y="1994657"/>
            <a:ext cx="1314539" cy="1308615"/>
          </a:xfrm>
          <a:custGeom>
            <a:avLst/>
            <a:gdLst>
              <a:gd name="T0" fmla="*/ 899885 w 2768"/>
              <a:gd name="T1" fmla="*/ 0 h 2769"/>
              <a:gd name="T2" fmla="*/ 0 w 2768"/>
              <a:gd name="T3" fmla="*/ 899873 h 2769"/>
              <a:gd name="T4" fmla="*/ 899885 w 2768"/>
              <a:gd name="T5" fmla="*/ 1800397 h 2769"/>
              <a:gd name="T6" fmla="*/ 1798471 w 2768"/>
              <a:gd name="T7" fmla="*/ 899873 h 2769"/>
              <a:gd name="T8" fmla="*/ 899885 w 2768"/>
              <a:gd name="T9" fmla="*/ 0 h 2769"/>
              <a:gd name="T10" fmla="*/ 1365097 w 2768"/>
              <a:gd name="T11" fmla="*/ 938885 h 2769"/>
              <a:gd name="T12" fmla="*/ 895337 w 2768"/>
              <a:gd name="T13" fmla="*/ 1369316 h 2769"/>
              <a:gd name="T14" fmla="*/ 830363 w 2768"/>
              <a:gd name="T15" fmla="*/ 1372567 h 2769"/>
              <a:gd name="T16" fmla="*/ 779034 w 2768"/>
              <a:gd name="T17" fmla="*/ 1323802 h 2769"/>
              <a:gd name="T18" fmla="*/ 779034 w 2768"/>
              <a:gd name="T19" fmla="*/ 1105986 h 2769"/>
              <a:gd name="T20" fmla="*/ 475607 w 2768"/>
              <a:gd name="T21" fmla="*/ 1024061 h 2769"/>
              <a:gd name="T22" fmla="*/ 419730 w 2768"/>
              <a:gd name="T23" fmla="*/ 899873 h 2769"/>
              <a:gd name="T24" fmla="*/ 475607 w 2768"/>
              <a:gd name="T25" fmla="*/ 775686 h 2769"/>
              <a:gd name="T26" fmla="*/ 779034 w 2768"/>
              <a:gd name="T27" fmla="*/ 693761 h 2769"/>
              <a:gd name="T28" fmla="*/ 779034 w 2768"/>
              <a:gd name="T29" fmla="*/ 476595 h 2769"/>
              <a:gd name="T30" fmla="*/ 830363 w 2768"/>
              <a:gd name="T31" fmla="*/ 427180 h 2769"/>
              <a:gd name="T32" fmla="*/ 895337 w 2768"/>
              <a:gd name="T33" fmla="*/ 430431 h 2769"/>
              <a:gd name="T34" fmla="*/ 1365097 w 2768"/>
              <a:gd name="T35" fmla="*/ 861512 h 2769"/>
              <a:gd name="T36" fmla="*/ 1365097 w 2768"/>
              <a:gd name="T37" fmla="*/ 938885 h 27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768" h="2769">
                <a:moveTo>
                  <a:pt x="1385" y="0"/>
                </a:moveTo>
                <a:cubicBezTo>
                  <a:pt x="620" y="0"/>
                  <a:pt x="0" y="620"/>
                  <a:pt x="0" y="1384"/>
                </a:cubicBezTo>
                <a:cubicBezTo>
                  <a:pt x="0" y="2149"/>
                  <a:pt x="620" y="2769"/>
                  <a:pt x="1385" y="2769"/>
                </a:cubicBezTo>
                <a:cubicBezTo>
                  <a:pt x="2149" y="2769"/>
                  <a:pt x="2768" y="2149"/>
                  <a:pt x="2768" y="1384"/>
                </a:cubicBezTo>
                <a:cubicBezTo>
                  <a:pt x="2768" y="620"/>
                  <a:pt x="2149" y="0"/>
                  <a:pt x="1385" y="0"/>
                </a:cubicBezTo>
                <a:close/>
                <a:moveTo>
                  <a:pt x="2101" y="1444"/>
                </a:moveTo>
                <a:cubicBezTo>
                  <a:pt x="2088" y="1461"/>
                  <a:pt x="1765" y="1851"/>
                  <a:pt x="1378" y="2106"/>
                </a:cubicBezTo>
                <a:cubicBezTo>
                  <a:pt x="1348" y="2126"/>
                  <a:pt x="1310" y="2128"/>
                  <a:pt x="1278" y="2111"/>
                </a:cubicBezTo>
                <a:cubicBezTo>
                  <a:pt x="1247" y="2094"/>
                  <a:pt x="1199" y="2071"/>
                  <a:pt x="1199" y="2036"/>
                </a:cubicBezTo>
                <a:cubicBezTo>
                  <a:pt x="1199" y="1701"/>
                  <a:pt x="1199" y="1701"/>
                  <a:pt x="1199" y="1701"/>
                </a:cubicBezTo>
                <a:cubicBezTo>
                  <a:pt x="987" y="1666"/>
                  <a:pt x="767" y="1600"/>
                  <a:pt x="732" y="1575"/>
                </a:cubicBezTo>
                <a:cubicBezTo>
                  <a:pt x="681" y="1540"/>
                  <a:pt x="646" y="1480"/>
                  <a:pt x="646" y="1384"/>
                </a:cubicBezTo>
                <a:cubicBezTo>
                  <a:pt x="646" y="1288"/>
                  <a:pt x="681" y="1228"/>
                  <a:pt x="732" y="1193"/>
                </a:cubicBezTo>
                <a:cubicBezTo>
                  <a:pt x="767" y="1169"/>
                  <a:pt x="987" y="1102"/>
                  <a:pt x="1199" y="1067"/>
                </a:cubicBezTo>
                <a:cubicBezTo>
                  <a:pt x="1199" y="733"/>
                  <a:pt x="1199" y="733"/>
                  <a:pt x="1199" y="733"/>
                </a:cubicBezTo>
                <a:cubicBezTo>
                  <a:pt x="1199" y="698"/>
                  <a:pt x="1247" y="674"/>
                  <a:pt x="1278" y="657"/>
                </a:cubicBezTo>
                <a:cubicBezTo>
                  <a:pt x="1310" y="641"/>
                  <a:pt x="1348" y="643"/>
                  <a:pt x="1378" y="662"/>
                </a:cubicBezTo>
                <a:cubicBezTo>
                  <a:pt x="1765" y="918"/>
                  <a:pt x="2088" y="1308"/>
                  <a:pt x="2101" y="1325"/>
                </a:cubicBezTo>
                <a:cubicBezTo>
                  <a:pt x="2129" y="1360"/>
                  <a:pt x="2129" y="1409"/>
                  <a:pt x="2101" y="144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44" name="向右箭头"/>
          <p:cNvSpPr/>
          <p:nvPr/>
        </p:nvSpPr>
        <p:spPr bwMode="auto">
          <a:xfrm rot="16200000">
            <a:off x="3843911" y="2931620"/>
            <a:ext cx="1308615" cy="1314539"/>
          </a:xfrm>
          <a:custGeom>
            <a:avLst/>
            <a:gdLst>
              <a:gd name="T0" fmla="*/ 899885 w 2768"/>
              <a:gd name="T1" fmla="*/ 0 h 2769"/>
              <a:gd name="T2" fmla="*/ 0 w 2768"/>
              <a:gd name="T3" fmla="*/ 899873 h 2769"/>
              <a:gd name="T4" fmla="*/ 899885 w 2768"/>
              <a:gd name="T5" fmla="*/ 1800397 h 2769"/>
              <a:gd name="T6" fmla="*/ 1798471 w 2768"/>
              <a:gd name="T7" fmla="*/ 899873 h 2769"/>
              <a:gd name="T8" fmla="*/ 899885 w 2768"/>
              <a:gd name="T9" fmla="*/ 0 h 2769"/>
              <a:gd name="T10" fmla="*/ 1365097 w 2768"/>
              <a:gd name="T11" fmla="*/ 938885 h 2769"/>
              <a:gd name="T12" fmla="*/ 895337 w 2768"/>
              <a:gd name="T13" fmla="*/ 1369316 h 2769"/>
              <a:gd name="T14" fmla="*/ 830363 w 2768"/>
              <a:gd name="T15" fmla="*/ 1372567 h 2769"/>
              <a:gd name="T16" fmla="*/ 779034 w 2768"/>
              <a:gd name="T17" fmla="*/ 1323802 h 2769"/>
              <a:gd name="T18" fmla="*/ 779034 w 2768"/>
              <a:gd name="T19" fmla="*/ 1105986 h 2769"/>
              <a:gd name="T20" fmla="*/ 475607 w 2768"/>
              <a:gd name="T21" fmla="*/ 1024061 h 2769"/>
              <a:gd name="T22" fmla="*/ 419730 w 2768"/>
              <a:gd name="T23" fmla="*/ 899873 h 2769"/>
              <a:gd name="T24" fmla="*/ 475607 w 2768"/>
              <a:gd name="T25" fmla="*/ 775686 h 2769"/>
              <a:gd name="T26" fmla="*/ 779034 w 2768"/>
              <a:gd name="T27" fmla="*/ 693761 h 2769"/>
              <a:gd name="T28" fmla="*/ 779034 w 2768"/>
              <a:gd name="T29" fmla="*/ 476595 h 2769"/>
              <a:gd name="T30" fmla="*/ 830363 w 2768"/>
              <a:gd name="T31" fmla="*/ 427180 h 2769"/>
              <a:gd name="T32" fmla="*/ 895337 w 2768"/>
              <a:gd name="T33" fmla="*/ 430431 h 2769"/>
              <a:gd name="T34" fmla="*/ 1365097 w 2768"/>
              <a:gd name="T35" fmla="*/ 861512 h 2769"/>
              <a:gd name="T36" fmla="*/ 1365097 w 2768"/>
              <a:gd name="T37" fmla="*/ 938885 h 27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768" h="2769">
                <a:moveTo>
                  <a:pt x="1385" y="0"/>
                </a:moveTo>
                <a:cubicBezTo>
                  <a:pt x="620" y="0"/>
                  <a:pt x="0" y="620"/>
                  <a:pt x="0" y="1384"/>
                </a:cubicBezTo>
                <a:cubicBezTo>
                  <a:pt x="0" y="2149"/>
                  <a:pt x="620" y="2769"/>
                  <a:pt x="1385" y="2769"/>
                </a:cubicBezTo>
                <a:cubicBezTo>
                  <a:pt x="2149" y="2769"/>
                  <a:pt x="2768" y="2149"/>
                  <a:pt x="2768" y="1384"/>
                </a:cubicBezTo>
                <a:cubicBezTo>
                  <a:pt x="2768" y="620"/>
                  <a:pt x="2149" y="0"/>
                  <a:pt x="1385" y="0"/>
                </a:cubicBezTo>
                <a:close/>
                <a:moveTo>
                  <a:pt x="2101" y="1444"/>
                </a:moveTo>
                <a:cubicBezTo>
                  <a:pt x="2088" y="1461"/>
                  <a:pt x="1765" y="1851"/>
                  <a:pt x="1378" y="2106"/>
                </a:cubicBezTo>
                <a:cubicBezTo>
                  <a:pt x="1348" y="2126"/>
                  <a:pt x="1310" y="2128"/>
                  <a:pt x="1278" y="2111"/>
                </a:cubicBezTo>
                <a:cubicBezTo>
                  <a:pt x="1247" y="2094"/>
                  <a:pt x="1199" y="2071"/>
                  <a:pt x="1199" y="2036"/>
                </a:cubicBezTo>
                <a:cubicBezTo>
                  <a:pt x="1199" y="1701"/>
                  <a:pt x="1199" y="1701"/>
                  <a:pt x="1199" y="1701"/>
                </a:cubicBezTo>
                <a:cubicBezTo>
                  <a:pt x="987" y="1666"/>
                  <a:pt x="767" y="1600"/>
                  <a:pt x="732" y="1575"/>
                </a:cubicBezTo>
                <a:cubicBezTo>
                  <a:pt x="681" y="1540"/>
                  <a:pt x="646" y="1480"/>
                  <a:pt x="646" y="1384"/>
                </a:cubicBezTo>
                <a:cubicBezTo>
                  <a:pt x="646" y="1288"/>
                  <a:pt x="681" y="1228"/>
                  <a:pt x="732" y="1193"/>
                </a:cubicBezTo>
                <a:cubicBezTo>
                  <a:pt x="767" y="1169"/>
                  <a:pt x="987" y="1102"/>
                  <a:pt x="1199" y="1067"/>
                </a:cubicBezTo>
                <a:cubicBezTo>
                  <a:pt x="1199" y="733"/>
                  <a:pt x="1199" y="733"/>
                  <a:pt x="1199" y="733"/>
                </a:cubicBezTo>
                <a:cubicBezTo>
                  <a:pt x="1199" y="698"/>
                  <a:pt x="1247" y="674"/>
                  <a:pt x="1278" y="657"/>
                </a:cubicBezTo>
                <a:cubicBezTo>
                  <a:pt x="1310" y="641"/>
                  <a:pt x="1348" y="643"/>
                  <a:pt x="1378" y="662"/>
                </a:cubicBezTo>
                <a:cubicBezTo>
                  <a:pt x="1765" y="918"/>
                  <a:pt x="2088" y="1308"/>
                  <a:pt x="2101" y="1325"/>
                </a:cubicBezTo>
                <a:cubicBezTo>
                  <a:pt x="2129" y="1360"/>
                  <a:pt x="2129" y="1409"/>
                  <a:pt x="2101" y="144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45" name="向右箭头"/>
          <p:cNvSpPr/>
          <p:nvPr/>
        </p:nvSpPr>
        <p:spPr bwMode="auto">
          <a:xfrm rot="16200000" flipH="1">
            <a:off x="3843911" y="1049903"/>
            <a:ext cx="1308615" cy="1314539"/>
          </a:xfrm>
          <a:custGeom>
            <a:avLst/>
            <a:gdLst>
              <a:gd name="T0" fmla="*/ 899885 w 2768"/>
              <a:gd name="T1" fmla="*/ 0 h 2769"/>
              <a:gd name="T2" fmla="*/ 0 w 2768"/>
              <a:gd name="T3" fmla="*/ 899873 h 2769"/>
              <a:gd name="T4" fmla="*/ 899885 w 2768"/>
              <a:gd name="T5" fmla="*/ 1800397 h 2769"/>
              <a:gd name="T6" fmla="*/ 1798471 w 2768"/>
              <a:gd name="T7" fmla="*/ 899873 h 2769"/>
              <a:gd name="T8" fmla="*/ 899885 w 2768"/>
              <a:gd name="T9" fmla="*/ 0 h 2769"/>
              <a:gd name="T10" fmla="*/ 1365097 w 2768"/>
              <a:gd name="T11" fmla="*/ 938885 h 2769"/>
              <a:gd name="T12" fmla="*/ 895337 w 2768"/>
              <a:gd name="T13" fmla="*/ 1369316 h 2769"/>
              <a:gd name="T14" fmla="*/ 830363 w 2768"/>
              <a:gd name="T15" fmla="*/ 1372567 h 2769"/>
              <a:gd name="T16" fmla="*/ 779034 w 2768"/>
              <a:gd name="T17" fmla="*/ 1323802 h 2769"/>
              <a:gd name="T18" fmla="*/ 779034 w 2768"/>
              <a:gd name="T19" fmla="*/ 1105986 h 2769"/>
              <a:gd name="T20" fmla="*/ 475607 w 2768"/>
              <a:gd name="T21" fmla="*/ 1024061 h 2769"/>
              <a:gd name="T22" fmla="*/ 419730 w 2768"/>
              <a:gd name="T23" fmla="*/ 899873 h 2769"/>
              <a:gd name="T24" fmla="*/ 475607 w 2768"/>
              <a:gd name="T25" fmla="*/ 775686 h 2769"/>
              <a:gd name="T26" fmla="*/ 779034 w 2768"/>
              <a:gd name="T27" fmla="*/ 693761 h 2769"/>
              <a:gd name="T28" fmla="*/ 779034 w 2768"/>
              <a:gd name="T29" fmla="*/ 476595 h 2769"/>
              <a:gd name="T30" fmla="*/ 830363 w 2768"/>
              <a:gd name="T31" fmla="*/ 427180 h 2769"/>
              <a:gd name="T32" fmla="*/ 895337 w 2768"/>
              <a:gd name="T33" fmla="*/ 430431 h 2769"/>
              <a:gd name="T34" fmla="*/ 1365097 w 2768"/>
              <a:gd name="T35" fmla="*/ 861512 h 2769"/>
              <a:gd name="T36" fmla="*/ 1365097 w 2768"/>
              <a:gd name="T37" fmla="*/ 938885 h 276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768" h="2769">
                <a:moveTo>
                  <a:pt x="1385" y="0"/>
                </a:moveTo>
                <a:cubicBezTo>
                  <a:pt x="620" y="0"/>
                  <a:pt x="0" y="620"/>
                  <a:pt x="0" y="1384"/>
                </a:cubicBezTo>
                <a:cubicBezTo>
                  <a:pt x="0" y="2149"/>
                  <a:pt x="620" y="2769"/>
                  <a:pt x="1385" y="2769"/>
                </a:cubicBezTo>
                <a:cubicBezTo>
                  <a:pt x="2149" y="2769"/>
                  <a:pt x="2768" y="2149"/>
                  <a:pt x="2768" y="1384"/>
                </a:cubicBezTo>
                <a:cubicBezTo>
                  <a:pt x="2768" y="620"/>
                  <a:pt x="2149" y="0"/>
                  <a:pt x="1385" y="0"/>
                </a:cubicBezTo>
                <a:close/>
                <a:moveTo>
                  <a:pt x="2101" y="1444"/>
                </a:moveTo>
                <a:cubicBezTo>
                  <a:pt x="2088" y="1461"/>
                  <a:pt x="1765" y="1851"/>
                  <a:pt x="1378" y="2106"/>
                </a:cubicBezTo>
                <a:cubicBezTo>
                  <a:pt x="1348" y="2126"/>
                  <a:pt x="1310" y="2128"/>
                  <a:pt x="1278" y="2111"/>
                </a:cubicBezTo>
                <a:cubicBezTo>
                  <a:pt x="1247" y="2094"/>
                  <a:pt x="1199" y="2071"/>
                  <a:pt x="1199" y="2036"/>
                </a:cubicBezTo>
                <a:cubicBezTo>
                  <a:pt x="1199" y="1701"/>
                  <a:pt x="1199" y="1701"/>
                  <a:pt x="1199" y="1701"/>
                </a:cubicBezTo>
                <a:cubicBezTo>
                  <a:pt x="987" y="1666"/>
                  <a:pt x="767" y="1600"/>
                  <a:pt x="732" y="1575"/>
                </a:cubicBezTo>
                <a:cubicBezTo>
                  <a:pt x="681" y="1540"/>
                  <a:pt x="646" y="1480"/>
                  <a:pt x="646" y="1384"/>
                </a:cubicBezTo>
                <a:cubicBezTo>
                  <a:pt x="646" y="1288"/>
                  <a:pt x="681" y="1228"/>
                  <a:pt x="732" y="1193"/>
                </a:cubicBezTo>
                <a:cubicBezTo>
                  <a:pt x="767" y="1169"/>
                  <a:pt x="987" y="1102"/>
                  <a:pt x="1199" y="1067"/>
                </a:cubicBezTo>
                <a:cubicBezTo>
                  <a:pt x="1199" y="733"/>
                  <a:pt x="1199" y="733"/>
                  <a:pt x="1199" y="733"/>
                </a:cubicBezTo>
                <a:cubicBezTo>
                  <a:pt x="1199" y="698"/>
                  <a:pt x="1247" y="674"/>
                  <a:pt x="1278" y="657"/>
                </a:cubicBezTo>
                <a:cubicBezTo>
                  <a:pt x="1310" y="641"/>
                  <a:pt x="1348" y="643"/>
                  <a:pt x="1378" y="662"/>
                </a:cubicBezTo>
                <a:cubicBezTo>
                  <a:pt x="1765" y="918"/>
                  <a:pt x="2088" y="1308"/>
                  <a:pt x="2101" y="1325"/>
                </a:cubicBezTo>
                <a:cubicBezTo>
                  <a:pt x="2129" y="1360"/>
                  <a:pt x="2129" y="1409"/>
                  <a:pt x="2101" y="1444"/>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46" name="文本框 20"/>
          <p:cNvSpPr txBox="1"/>
          <p:nvPr/>
        </p:nvSpPr>
        <p:spPr>
          <a:xfrm flipH="1">
            <a:off x="920271" y="2635897"/>
            <a:ext cx="1486123" cy="307086"/>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47" name="文本框 22"/>
          <p:cNvSpPr txBox="1"/>
          <p:nvPr/>
        </p:nvSpPr>
        <p:spPr>
          <a:xfrm flipH="1">
            <a:off x="920271" y="2910781"/>
            <a:ext cx="2055257" cy="70517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cxnSp>
        <p:nvCxnSpPr>
          <p:cNvPr id="48" name="直接连接符 47"/>
          <p:cNvCxnSpPr/>
          <p:nvPr/>
        </p:nvCxnSpPr>
        <p:spPr>
          <a:xfrm>
            <a:off x="998562" y="3630425"/>
            <a:ext cx="1514721"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49" name="文本框 51"/>
          <p:cNvSpPr txBox="1"/>
          <p:nvPr/>
        </p:nvSpPr>
        <p:spPr>
          <a:xfrm flipH="1">
            <a:off x="931054" y="3683163"/>
            <a:ext cx="2055257" cy="54836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50" name="文本框 20"/>
          <p:cNvSpPr txBox="1"/>
          <p:nvPr/>
        </p:nvSpPr>
        <p:spPr>
          <a:xfrm flipH="1">
            <a:off x="6026535" y="911456"/>
            <a:ext cx="1486123" cy="307086"/>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51" name="文本框 22"/>
          <p:cNvSpPr txBox="1"/>
          <p:nvPr/>
        </p:nvSpPr>
        <p:spPr>
          <a:xfrm flipH="1">
            <a:off x="6026534" y="1186341"/>
            <a:ext cx="2055257" cy="70517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cxnSp>
        <p:nvCxnSpPr>
          <p:cNvPr id="52" name="直接连接符 51"/>
          <p:cNvCxnSpPr/>
          <p:nvPr/>
        </p:nvCxnSpPr>
        <p:spPr>
          <a:xfrm>
            <a:off x="6104826" y="1905985"/>
            <a:ext cx="1514721"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53" name="文本框 55"/>
          <p:cNvSpPr txBox="1"/>
          <p:nvPr/>
        </p:nvSpPr>
        <p:spPr>
          <a:xfrm flipH="1">
            <a:off x="6037317" y="1958722"/>
            <a:ext cx="2055257" cy="54836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54" name="文本框 20"/>
          <p:cNvSpPr txBox="1"/>
          <p:nvPr/>
        </p:nvSpPr>
        <p:spPr>
          <a:xfrm flipH="1">
            <a:off x="5330823" y="3315872"/>
            <a:ext cx="1486123" cy="307086"/>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55" name="文本框 22"/>
          <p:cNvSpPr txBox="1"/>
          <p:nvPr/>
        </p:nvSpPr>
        <p:spPr>
          <a:xfrm flipH="1">
            <a:off x="5330822" y="3590757"/>
            <a:ext cx="2055257" cy="70517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cxnSp>
        <p:nvCxnSpPr>
          <p:cNvPr id="56" name="直接连接符 55"/>
          <p:cNvCxnSpPr/>
          <p:nvPr/>
        </p:nvCxnSpPr>
        <p:spPr>
          <a:xfrm>
            <a:off x="5409114" y="4310401"/>
            <a:ext cx="1514721"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57" name="文本框 60"/>
          <p:cNvSpPr txBox="1"/>
          <p:nvPr/>
        </p:nvSpPr>
        <p:spPr>
          <a:xfrm flipH="1">
            <a:off x="5341605" y="4363138"/>
            <a:ext cx="2055257" cy="54836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58" name="文本框 20"/>
          <p:cNvSpPr txBox="1"/>
          <p:nvPr/>
        </p:nvSpPr>
        <p:spPr>
          <a:xfrm flipH="1">
            <a:off x="1328135" y="663641"/>
            <a:ext cx="1486123" cy="307086"/>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59" name="文本框 22"/>
          <p:cNvSpPr txBox="1"/>
          <p:nvPr/>
        </p:nvSpPr>
        <p:spPr>
          <a:xfrm flipH="1">
            <a:off x="1328135" y="938525"/>
            <a:ext cx="2055257" cy="70517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cxnSp>
        <p:nvCxnSpPr>
          <p:cNvPr id="60" name="直接连接符 59"/>
          <p:cNvCxnSpPr/>
          <p:nvPr/>
        </p:nvCxnSpPr>
        <p:spPr>
          <a:xfrm>
            <a:off x="1406426" y="1658170"/>
            <a:ext cx="1514721"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61" name="文本框 64"/>
          <p:cNvSpPr txBox="1"/>
          <p:nvPr/>
        </p:nvSpPr>
        <p:spPr>
          <a:xfrm flipH="1">
            <a:off x="1338917" y="1710907"/>
            <a:ext cx="2055257" cy="54836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22"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2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教学设计</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3" name="直接连接符 22"/>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4"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53376" y="567502"/>
            <a:ext cx="2021034" cy="2125799"/>
            <a:chOff x="2182" y="1912"/>
            <a:chExt cx="4311" cy="4555"/>
          </a:xfrm>
        </p:grpSpPr>
        <p:sp>
          <p:nvSpPr>
            <p:cNvPr id="3" name="椭圆 2"/>
            <p:cNvSpPr/>
            <p:nvPr/>
          </p:nvSpPr>
          <p:spPr>
            <a:xfrm>
              <a:off x="2935" y="2939"/>
              <a:ext cx="3558" cy="3528"/>
            </a:xfrm>
            <a:prstGeom prst="ellipse">
              <a:avLst/>
            </a:pr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rot="12540000" flipH="1">
              <a:off x="2182" y="1912"/>
              <a:ext cx="1516" cy="3933"/>
              <a:chOff x="9094" y="1721"/>
              <a:chExt cx="1723" cy="7210"/>
            </a:xfrm>
          </p:grpSpPr>
          <p:sp>
            <p:nvSpPr>
              <p:cNvPr id="5" name="矩形 4"/>
              <p:cNvSpPr/>
              <p:nvPr/>
            </p:nvSpPr>
            <p:spPr>
              <a:xfrm rot="16200000">
                <a:off x="6229" y="4587"/>
                <a:ext cx="7205" cy="14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5400000" flipH="1">
                <a:off x="7088" y="5202"/>
                <a:ext cx="7210" cy="248"/>
              </a:xfrm>
              <a:prstGeom prst="rect">
                <a:avLst/>
              </a:prstGeom>
              <a:gradFill>
                <a:gsLst>
                  <a:gs pos="100000">
                    <a:schemeClr val="tx1">
                      <a:lumMod val="75000"/>
                      <a:lumOff val="25000"/>
                      <a:alpha val="56000"/>
                    </a:schemeClr>
                  </a:gs>
                  <a:gs pos="4000">
                    <a:schemeClr val="bg1">
                      <a:lumMod val="75000"/>
                      <a:alpha val="0"/>
                    </a:schemeClr>
                  </a:gs>
                  <a:gs pos="69000">
                    <a:schemeClr val="tx1">
                      <a:lumMod val="75000"/>
                      <a:lumOff val="25000"/>
                      <a:alpha val="35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7" name="组合 6"/>
          <p:cNvGrpSpPr/>
          <p:nvPr/>
        </p:nvGrpSpPr>
        <p:grpSpPr>
          <a:xfrm>
            <a:off x="3375422" y="567502"/>
            <a:ext cx="2021034" cy="2125799"/>
            <a:chOff x="7200" y="1469"/>
            <a:chExt cx="4311" cy="4555"/>
          </a:xfrm>
        </p:grpSpPr>
        <p:sp>
          <p:nvSpPr>
            <p:cNvPr id="8" name="椭圆 7"/>
            <p:cNvSpPr/>
            <p:nvPr/>
          </p:nvSpPr>
          <p:spPr>
            <a:xfrm>
              <a:off x="7953" y="2496"/>
              <a:ext cx="3558" cy="3528"/>
            </a:xfrm>
            <a:prstGeom prst="ellipse">
              <a:avLst/>
            </a:pr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grpSp>
          <p:nvGrpSpPr>
            <p:cNvPr id="9" name="组合 8"/>
            <p:cNvGrpSpPr/>
            <p:nvPr/>
          </p:nvGrpSpPr>
          <p:grpSpPr>
            <a:xfrm rot="12540000" flipH="1">
              <a:off x="7200" y="1469"/>
              <a:ext cx="1516" cy="3933"/>
              <a:chOff x="9094" y="1721"/>
              <a:chExt cx="1723" cy="7210"/>
            </a:xfrm>
          </p:grpSpPr>
          <p:sp>
            <p:nvSpPr>
              <p:cNvPr id="10" name="矩形 9"/>
              <p:cNvSpPr/>
              <p:nvPr/>
            </p:nvSpPr>
            <p:spPr>
              <a:xfrm rot="16200000">
                <a:off x="6229" y="4587"/>
                <a:ext cx="7205" cy="14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5400000" flipH="1">
                <a:off x="7088" y="5202"/>
                <a:ext cx="7210" cy="248"/>
              </a:xfrm>
              <a:prstGeom prst="rect">
                <a:avLst/>
              </a:prstGeom>
              <a:gradFill>
                <a:gsLst>
                  <a:gs pos="100000">
                    <a:schemeClr val="tx1">
                      <a:lumMod val="75000"/>
                      <a:lumOff val="25000"/>
                      <a:alpha val="56000"/>
                    </a:schemeClr>
                  </a:gs>
                  <a:gs pos="4000">
                    <a:schemeClr val="bg1">
                      <a:lumMod val="75000"/>
                      <a:alpha val="0"/>
                    </a:schemeClr>
                  </a:gs>
                  <a:gs pos="69000">
                    <a:schemeClr val="tx1">
                      <a:lumMod val="75000"/>
                      <a:lumOff val="25000"/>
                      <a:alpha val="35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 name="组合 11"/>
          <p:cNvGrpSpPr/>
          <p:nvPr/>
        </p:nvGrpSpPr>
        <p:grpSpPr>
          <a:xfrm>
            <a:off x="5997469" y="567502"/>
            <a:ext cx="2021034" cy="2125799"/>
            <a:chOff x="12793" y="1469"/>
            <a:chExt cx="4311" cy="4555"/>
          </a:xfrm>
        </p:grpSpPr>
        <p:sp>
          <p:nvSpPr>
            <p:cNvPr id="13" name="椭圆 12"/>
            <p:cNvSpPr/>
            <p:nvPr/>
          </p:nvSpPr>
          <p:spPr>
            <a:xfrm>
              <a:off x="13546" y="2496"/>
              <a:ext cx="3558" cy="3528"/>
            </a:xfrm>
            <a:prstGeom prst="ellipse">
              <a:avLst/>
            </a:pr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grpSp>
          <p:nvGrpSpPr>
            <p:cNvPr id="14" name="组合 13"/>
            <p:cNvGrpSpPr/>
            <p:nvPr/>
          </p:nvGrpSpPr>
          <p:grpSpPr>
            <a:xfrm rot="12540000" flipH="1">
              <a:off x="12793" y="1469"/>
              <a:ext cx="1516" cy="3933"/>
              <a:chOff x="9094" y="1721"/>
              <a:chExt cx="1723" cy="7210"/>
            </a:xfrm>
          </p:grpSpPr>
          <p:sp>
            <p:nvSpPr>
              <p:cNvPr id="15" name="矩形 14"/>
              <p:cNvSpPr/>
              <p:nvPr/>
            </p:nvSpPr>
            <p:spPr>
              <a:xfrm rot="16200000">
                <a:off x="6229" y="4587"/>
                <a:ext cx="7205" cy="14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5400000" flipH="1">
                <a:off x="7088" y="5202"/>
                <a:ext cx="7210" cy="248"/>
              </a:xfrm>
              <a:prstGeom prst="rect">
                <a:avLst/>
              </a:prstGeom>
              <a:gradFill>
                <a:gsLst>
                  <a:gs pos="100000">
                    <a:schemeClr val="tx1">
                      <a:lumMod val="75000"/>
                      <a:lumOff val="25000"/>
                      <a:alpha val="56000"/>
                    </a:schemeClr>
                  </a:gs>
                  <a:gs pos="4000">
                    <a:schemeClr val="bg1">
                      <a:lumMod val="75000"/>
                      <a:alpha val="0"/>
                    </a:schemeClr>
                  </a:gs>
                  <a:gs pos="69000">
                    <a:schemeClr val="tx1">
                      <a:lumMod val="75000"/>
                      <a:lumOff val="25000"/>
                      <a:alpha val="35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7" name="组合 16"/>
          <p:cNvGrpSpPr/>
          <p:nvPr/>
        </p:nvGrpSpPr>
        <p:grpSpPr>
          <a:xfrm>
            <a:off x="1106389" y="2887446"/>
            <a:ext cx="1665677" cy="1914386"/>
            <a:chOff x="1652" y="5122"/>
            <a:chExt cx="3196" cy="4102"/>
          </a:xfrm>
        </p:grpSpPr>
        <p:grpSp>
          <p:nvGrpSpPr>
            <p:cNvPr id="18" name="组合 17"/>
            <p:cNvGrpSpPr/>
            <p:nvPr/>
          </p:nvGrpSpPr>
          <p:grpSpPr>
            <a:xfrm>
              <a:off x="1652" y="5122"/>
              <a:ext cx="3171" cy="2436"/>
              <a:chOff x="1654" y="6220"/>
              <a:chExt cx="3171" cy="2436"/>
            </a:xfrm>
          </p:grpSpPr>
          <p:sp>
            <p:nvSpPr>
              <p:cNvPr id="22" name="文本框 20"/>
              <p:cNvSpPr txBox="1"/>
              <p:nvPr/>
            </p:nvSpPr>
            <p:spPr>
              <a:xfrm flipH="1">
                <a:off x="1654" y="622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23" name="文本框 22"/>
              <p:cNvSpPr txBox="1"/>
              <p:nvPr/>
            </p:nvSpPr>
            <p:spPr>
              <a:xfrm flipH="1">
                <a:off x="1654" y="6809"/>
                <a:ext cx="3171" cy="184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nvGrpSpPr>
            <p:cNvPr id="19" name="组合 18"/>
            <p:cNvGrpSpPr/>
            <p:nvPr/>
          </p:nvGrpSpPr>
          <p:grpSpPr>
            <a:xfrm>
              <a:off x="1677" y="7630"/>
              <a:ext cx="3171" cy="1594"/>
              <a:chOff x="1539" y="7411"/>
              <a:chExt cx="3171" cy="1594"/>
            </a:xfrm>
          </p:grpSpPr>
          <p:cxnSp>
            <p:nvCxnSpPr>
              <p:cNvPr id="20" name="直接连接符 19"/>
              <p:cNvCxnSpPr/>
              <p:nvPr/>
            </p:nvCxnSpPr>
            <p:spPr>
              <a:xfrm>
                <a:off x="1631" y="7411"/>
                <a:ext cx="283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21" name="文本框 33"/>
              <p:cNvSpPr txBox="1"/>
              <p:nvPr/>
            </p:nvSpPr>
            <p:spPr>
              <a:xfrm flipH="1">
                <a:off x="1539" y="7494"/>
                <a:ext cx="3171" cy="151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grpSp>
        <p:nvGrpSpPr>
          <p:cNvPr id="24" name="组合 23"/>
          <p:cNvGrpSpPr/>
          <p:nvPr/>
        </p:nvGrpSpPr>
        <p:grpSpPr>
          <a:xfrm>
            <a:off x="3728435" y="2887446"/>
            <a:ext cx="1665677" cy="1914386"/>
            <a:chOff x="1652" y="5122"/>
            <a:chExt cx="3196" cy="4102"/>
          </a:xfrm>
        </p:grpSpPr>
        <p:grpSp>
          <p:nvGrpSpPr>
            <p:cNvPr id="25" name="组合 24"/>
            <p:cNvGrpSpPr/>
            <p:nvPr/>
          </p:nvGrpSpPr>
          <p:grpSpPr>
            <a:xfrm>
              <a:off x="1652" y="5122"/>
              <a:ext cx="3171" cy="2436"/>
              <a:chOff x="1654" y="6220"/>
              <a:chExt cx="3171" cy="2436"/>
            </a:xfrm>
          </p:grpSpPr>
          <p:sp>
            <p:nvSpPr>
              <p:cNvPr id="29" name="文本框 20"/>
              <p:cNvSpPr txBox="1"/>
              <p:nvPr/>
            </p:nvSpPr>
            <p:spPr>
              <a:xfrm flipH="1">
                <a:off x="1654" y="622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30" name="文本框 22"/>
              <p:cNvSpPr txBox="1"/>
              <p:nvPr/>
            </p:nvSpPr>
            <p:spPr>
              <a:xfrm flipH="1">
                <a:off x="1654" y="6809"/>
                <a:ext cx="3171" cy="184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nvGrpSpPr>
            <p:cNvPr id="26" name="组合 25"/>
            <p:cNvGrpSpPr/>
            <p:nvPr/>
          </p:nvGrpSpPr>
          <p:grpSpPr>
            <a:xfrm>
              <a:off x="1677" y="7630"/>
              <a:ext cx="3171" cy="1594"/>
              <a:chOff x="1539" y="7411"/>
              <a:chExt cx="3171" cy="1594"/>
            </a:xfrm>
          </p:grpSpPr>
          <p:cxnSp>
            <p:nvCxnSpPr>
              <p:cNvPr id="27" name="直接连接符 26"/>
              <p:cNvCxnSpPr/>
              <p:nvPr/>
            </p:nvCxnSpPr>
            <p:spPr>
              <a:xfrm>
                <a:off x="1631" y="7411"/>
                <a:ext cx="283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28" name="文本框 42"/>
              <p:cNvSpPr txBox="1"/>
              <p:nvPr/>
            </p:nvSpPr>
            <p:spPr>
              <a:xfrm flipH="1">
                <a:off x="1539" y="7494"/>
                <a:ext cx="3171" cy="151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grpSp>
        <p:nvGrpSpPr>
          <p:cNvPr id="31" name="组合 30"/>
          <p:cNvGrpSpPr/>
          <p:nvPr/>
        </p:nvGrpSpPr>
        <p:grpSpPr>
          <a:xfrm>
            <a:off x="6350481" y="2887446"/>
            <a:ext cx="1652648" cy="1889184"/>
            <a:chOff x="1652" y="5122"/>
            <a:chExt cx="3171" cy="4048"/>
          </a:xfrm>
        </p:grpSpPr>
        <p:grpSp>
          <p:nvGrpSpPr>
            <p:cNvPr id="32" name="组合 31"/>
            <p:cNvGrpSpPr/>
            <p:nvPr/>
          </p:nvGrpSpPr>
          <p:grpSpPr>
            <a:xfrm>
              <a:off x="1652" y="5122"/>
              <a:ext cx="3171" cy="2436"/>
              <a:chOff x="1654" y="6220"/>
              <a:chExt cx="3171" cy="2436"/>
            </a:xfrm>
          </p:grpSpPr>
          <p:sp>
            <p:nvSpPr>
              <p:cNvPr id="36" name="文本框 20"/>
              <p:cNvSpPr txBox="1"/>
              <p:nvPr/>
            </p:nvSpPr>
            <p:spPr>
              <a:xfrm flipH="1">
                <a:off x="1654" y="622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37" name="文本框 22"/>
              <p:cNvSpPr txBox="1"/>
              <p:nvPr/>
            </p:nvSpPr>
            <p:spPr>
              <a:xfrm flipH="1">
                <a:off x="1654" y="6809"/>
                <a:ext cx="3171" cy="184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nvGrpSpPr>
            <p:cNvPr id="33" name="组合 32"/>
            <p:cNvGrpSpPr/>
            <p:nvPr/>
          </p:nvGrpSpPr>
          <p:grpSpPr>
            <a:xfrm>
              <a:off x="1652" y="7606"/>
              <a:ext cx="3171" cy="1564"/>
              <a:chOff x="1514" y="7387"/>
              <a:chExt cx="3171" cy="1564"/>
            </a:xfrm>
          </p:grpSpPr>
          <p:cxnSp>
            <p:nvCxnSpPr>
              <p:cNvPr id="34" name="直接连接符 33"/>
              <p:cNvCxnSpPr/>
              <p:nvPr/>
            </p:nvCxnSpPr>
            <p:spPr>
              <a:xfrm>
                <a:off x="1631" y="7387"/>
                <a:ext cx="283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35" name="文本框 57"/>
              <p:cNvSpPr txBox="1"/>
              <p:nvPr/>
            </p:nvSpPr>
            <p:spPr>
              <a:xfrm flipH="1">
                <a:off x="1514" y="7440"/>
                <a:ext cx="3171" cy="151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sp>
        <p:nvSpPr>
          <p:cNvPr id="38" name="文本框 20"/>
          <p:cNvSpPr txBox="1"/>
          <p:nvPr/>
        </p:nvSpPr>
        <p:spPr>
          <a:xfrm flipH="1">
            <a:off x="1437836" y="1521428"/>
            <a:ext cx="936680" cy="714381"/>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STEP</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01</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p:txBody>
      </p:sp>
      <p:sp>
        <p:nvSpPr>
          <p:cNvPr id="39" name="文本框 20"/>
          <p:cNvSpPr txBox="1"/>
          <p:nvPr/>
        </p:nvSpPr>
        <p:spPr>
          <a:xfrm flipH="1">
            <a:off x="4099731" y="1534962"/>
            <a:ext cx="936680" cy="714381"/>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STEP</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02</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p:txBody>
      </p:sp>
      <p:sp>
        <p:nvSpPr>
          <p:cNvPr id="40" name="文本框 20"/>
          <p:cNvSpPr txBox="1"/>
          <p:nvPr/>
        </p:nvSpPr>
        <p:spPr>
          <a:xfrm flipH="1">
            <a:off x="6721777" y="1534962"/>
            <a:ext cx="936680" cy="714381"/>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STEP</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03</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p:txBody>
      </p:sp>
      <p:sp>
        <p:nvSpPr>
          <p:cNvPr id="41" name="椭圆 40"/>
          <p:cNvSpPr/>
          <p:nvPr/>
        </p:nvSpPr>
        <p:spPr>
          <a:xfrm>
            <a:off x="731341" y="1035598"/>
            <a:ext cx="644143" cy="635639"/>
          </a:xfrm>
          <a:prstGeom prst="ellipse">
            <a:avLst/>
          </a:prstGeom>
          <a:solidFill>
            <a:schemeClr val="tx1">
              <a:lumMod val="75000"/>
              <a:lumOff val="25000"/>
            </a:schemeClr>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42" name="扳手"/>
          <p:cNvSpPr/>
          <p:nvPr/>
        </p:nvSpPr>
        <p:spPr bwMode="auto">
          <a:xfrm>
            <a:off x="894018" y="1179340"/>
            <a:ext cx="339886" cy="338354"/>
          </a:xfrm>
          <a:custGeom>
            <a:avLst/>
            <a:gdLst>
              <a:gd name="T0" fmla="*/ 1166395 w 3845"/>
              <a:gd name="T1" fmla="*/ 911373 h 3810"/>
              <a:gd name="T2" fmla="*/ 1340582 w 3845"/>
              <a:gd name="T3" fmla="*/ 945561 h 3810"/>
              <a:gd name="T4" fmla="*/ 1800397 w 3845"/>
              <a:gd name="T5" fmla="*/ 485660 h 3810"/>
              <a:gd name="T6" fmla="*/ 1793842 w 3845"/>
              <a:gd name="T7" fmla="*/ 407917 h 3810"/>
              <a:gd name="T8" fmla="*/ 1467476 w 3845"/>
              <a:gd name="T9" fmla="*/ 757292 h 3810"/>
              <a:gd name="T10" fmla="*/ 1159371 w 3845"/>
              <a:gd name="T11" fmla="*/ 701561 h 3810"/>
              <a:gd name="T12" fmla="*/ 1053548 w 3845"/>
              <a:gd name="T13" fmla="*/ 406512 h 3810"/>
              <a:gd name="T14" fmla="*/ 1405199 w 3845"/>
              <a:gd name="T15" fmla="*/ 30442 h 3810"/>
              <a:gd name="T16" fmla="*/ 1340582 w 3845"/>
              <a:gd name="T17" fmla="*/ 25290 h 3810"/>
              <a:gd name="T18" fmla="*/ 880766 w 3845"/>
              <a:gd name="T19" fmla="*/ 485660 h 3810"/>
              <a:gd name="T20" fmla="*/ 919162 w 3845"/>
              <a:gd name="T21" fmla="*/ 669246 h 3810"/>
              <a:gd name="T22" fmla="*/ 480418 w 3845"/>
              <a:gd name="T23" fmla="*/ 1205485 h 3810"/>
              <a:gd name="T24" fmla="*/ 398475 w 3845"/>
              <a:gd name="T25" fmla="*/ 1193309 h 3810"/>
              <a:gd name="T26" fmla="*/ 114720 w 3845"/>
              <a:gd name="T27" fmla="*/ 1477586 h 3810"/>
              <a:gd name="T28" fmla="*/ 398475 w 3845"/>
              <a:gd name="T29" fmla="*/ 1761395 h 3810"/>
              <a:gd name="T30" fmla="*/ 682699 w 3845"/>
              <a:gd name="T31" fmla="*/ 1477586 h 3810"/>
              <a:gd name="T32" fmla="*/ 661628 w 3845"/>
              <a:gd name="T33" fmla="*/ 1370338 h 3810"/>
              <a:gd name="T34" fmla="*/ 1166395 w 3845"/>
              <a:gd name="T35" fmla="*/ 911373 h 3810"/>
              <a:gd name="T36" fmla="*/ 398475 w 3845"/>
              <a:gd name="T37" fmla="*/ 1628389 h 3810"/>
              <a:gd name="T38" fmla="*/ 247701 w 3845"/>
              <a:gd name="T39" fmla="*/ 1477586 h 3810"/>
              <a:gd name="T40" fmla="*/ 398475 w 3845"/>
              <a:gd name="T41" fmla="*/ 1326315 h 3810"/>
              <a:gd name="T42" fmla="*/ 549718 w 3845"/>
              <a:gd name="T43" fmla="*/ 1477586 h 3810"/>
              <a:gd name="T44" fmla="*/ 398475 w 3845"/>
              <a:gd name="T45" fmla="*/ 1628389 h 3810"/>
              <a:gd name="T46" fmla="*/ 426102 w 3845"/>
              <a:gd name="T47" fmla="*/ 554973 h 3810"/>
              <a:gd name="T48" fmla="*/ 694874 w 3845"/>
              <a:gd name="T49" fmla="*/ 830820 h 3810"/>
              <a:gd name="T50" fmla="*/ 824109 w 3845"/>
              <a:gd name="T51" fmla="*/ 701561 h 3810"/>
              <a:gd name="T52" fmla="*/ 554869 w 3845"/>
              <a:gd name="T53" fmla="*/ 425713 h 3810"/>
              <a:gd name="T54" fmla="*/ 619486 w 3845"/>
              <a:gd name="T55" fmla="*/ 361084 h 3810"/>
              <a:gd name="T56" fmla="*/ 258471 w 3845"/>
              <a:gd name="T57" fmla="*/ 0 h 3810"/>
              <a:gd name="T58" fmla="*/ 0 w 3845"/>
              <a:gd name="T59" fmla="*/ 258051 h 3810"/>
              <a:gd name="T60" fmla="*/ 361484 w 3845"/>
              <a:gd name="T61" fmla="*/ 619134 h 3810"/>
              <a:gd name="T62" fmla="*/ 426102 w 3845"/>
              <a:gd name="T63" fmla="*/ 554973 h 3810"/>
              <a:gd name="T64" fmla="*/ 889663 w 3845"/>
              <a:gd name="T65" fmla="*/ 1296342 h 3810"/>
              <a:gd name="T66" fmla="*/ 890131 w 3845"/>
              <a:gd name="T67" fmla="*/ 1296342 h 3810"/>
              <a:gd name="T68" fmla="*/ 889663 w 3845"/>
              <a:gd name="T69" fmla="*/ 1296342 h 3810"/>
              <a:gd name="T70" fmla="*/ 1263321 w 3845"/>
              <a:gd name="T71" fmla="*/ 971788 h 3810"/>
              <a:gd name="T72" fmla="*/ 890131 w 3845"/>
              <a:gd name="T73" fmla="*/ 1296342 h 3810"/>
              <a:gd name="T74" fmla="*/ 1297035 w 3845"/>
              <a:gd name="T75" fmla="*/ 1713157 h 3810"/>
              <a:gd name="T76" fmla="*/ 1555037 w 3845"/>
              <a:gd name="T77" fmla="*/ 1713157 h 3810"/>
              <a:gd name="T78" fmla="*/ 1658519 w 3845"/>
              <a:gd name="T79" fmla="*/ 1610124 h 3810"/>
              <a:gd name="T80" fmla="*/ 1658519 w 3845"/>
              <a:gd name="T81" fmla="*/ 1352073 h 3810"/>
              <a:gd name="T82" fmla="*/ 1263321 w 3845"/>
              <a:gd name="T83" fmla="*/ 971788 h 3810"/>
              <a:gd name="T84" fmla="*/ 1441254 w 3845"/>
              <a:gd name="T85" fmla="*/ 1641970 h 3810"/>
              <a:gd name="T86" fmla="*/ 1376636 w 3845"/>
              <a:gd name="T87" fmla="*/ 1641970 h 3810"/>
              <a:gd name="T88" fmla="*/ 1044652 w 3845"/>
              <a:gd name="T89" fmla="*/ 1310392 h 3810"/>
              <a:gd name="T90" fmla="*/ 1044652 w 3845"/>
              <a:gd name="T91" fmla="*/ 1245293 h 3810"/>
              <a:gd name="T92" fmla="*/ 1109738 w 3845"/>
              <a:gd name="T93" fmla="*/ 1245293 h 3810"/>
              <a:gd name="T94" fmla="*/ 1441254 w 3845"/>
              <a:gd name="T95" fmla="*/ 1577340 h 3810"/>
              <a:gd name="T96" fmla="*/ 1441254 w 3845"/>
              <a:gd name="T97" fmla="*/ 1641970 h 3810"/>
              <a:gd name="T98" fmla="*/ 1587346 w 3845"/>
              <a:gd name="T99" fmla="*/ 1495851 h 3810"/>
              <a:gd name="T100" fmla="*/ 1522260 w 3845"/>
              <a:gd name="T101" fmla="*/ 1495851 h 3810"/>
              <a:gd name="T102" fmla="*/ 1190744 w 3845"/>
              <a:gd name="T103" fmla="*/ 1164272 h 3810"/>
              <a:gd name="T104" fmla="*/ 1190744 w 3845"/>
              <a:gd name="T105" fmla="*/ 1099642 h 3810"/>
              <a:gd name="T106" fmla="*/ 1255830 w 3845"/>
              <a:gd name="T107" fmla="*/ 1099642 h 3810"/>
              <a:gd name="T108" fmla="*/ 1587346 w 3845"/>
              <a:gd name="T109" fmla="*/ 1431221 h 3810"/>
              <a:gd name="T110" fmla="*/ 1587346 w 3845"/>
              <a:gd name="T111" fmla="*/ 1495851 h 38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845" h="3810">
                <a:moveTo>
                  <a:pt x="2491" y="1946"/>
                </a:moveTo>
                <a:cubicBezTo>
                  <a:pt x="2606" y="1993"/>
                  <a:pt x="2731" y="2019"/>
                  <a:pt x="2863" y="2019"/>
                </a:cubicBezTo>
                <a:cubicBezTo>
                  <a:pt x="3405" y="2019"/>
                  <a:pt x="3845" y="1579"/>
                  <a:pt x="3845" y="1037"/>
                </a:cubicBezTo>
                <a:cubicBezTo>
                  <a:pt x="3845" y="980"/>
                  <a:pt x="3840" y="925"/>
                  <a:pt x="3831" y="871"/>
                </a:cubicBezTo>
                <a:cubicBezTo>
                  <a:pt x="3134" y="1617"/>
                  <a:pt x="3134" y="1617"/>
                  <a:pt x="3134" y="1617"/>
                </a:cubicBezTo>
                <a:cubicBezTo>
                  <a:pt x="2476" y="1498"/>
                  <a:pt x="2476" y="1498"/>
                  <a:pt x="2476" y="1498"/>
                </a:cubicBezTo>
                <a:cubicBezTo>
                  <a:pt x="2250" y="868"/>
                  <a:pt x="2250" y="868"/>
                  <a:pt x="2250" y="868"/>
                </a:cubicBezTo>
                <a:cubicBezTo>
                  <a:pt x="3001" y="65"/>
                  <a:pt x="3001" y="65"/>
                  <a:pt x="3001" y="65"/>
                </a:cubicBezTo>
                <a:cubicBezTo>
                  <a:pt x="2956" y="59"/>
                  <a:pt x="2910" y="54"/>
                  <a:pt x="2863" y="54"/>
                </a:cubicBezTo>
                <a:cubicBezTo>
                  <a:pt x="2320" y="54"/>
                  <a:pt x="1881" y="494"/>
                  <a:pt x="1881" y="1037"/>
                </a:cubicBezTo>
                <a:cubicBezTo>
                  <a:pt x="1881" y="1176"/>
                  <a:pt x="1910" y="1309"/>
                  <a:pt x="1963" y="1429"/>
                </a:cubicBezTo>
                <a:cubicBezTo>
                  <a:pt x="1659" y="1963"/>
                  <a:pt x="1205" y="2409"/>
                  <a:pt x="1026" y="2574"/>
                </a:cubicBezTo>
                <a:cubicBezTo>
                  <a:pt x="971" y="2557"/>
                  <a:pt x="912" y="2548"/>
                  <a:pt x="851" y="2548"/>
                </a:cubicBezTo>
                <a:cubicBezTo>
                  <a:pt x="516" y="2548"/>
                  <a:pt x="245" y="2820"/>
                  <a:pt x="245" y="3155"/>
                </a:cubicBezTo>
                <a:cubicBezTo>
                  <a:pt x="245" y="3490"/>
                  <a:pt x="516" y="3761"/>
                  <a:pt x="851" y="3761"/>
                </a:cubicBezTo>
                <a:cubicBezTo>
                  <a:pt x="1186" y="3761"/>
                  <a:pt x="1458" y="3490"/>
                  <a:pt x="1458" y="3155"/>
                </a:cubicBezTo>
                <a:cubicBezTo>
                  <a:pt x="1458" y="3074"/>
                  <a:pt x="1442" y="2997"/>
                  <a:pt x="1413" y="2926"/>
                </a:cubicBezTo>
                <a:cubicBezTo>
                  <a:pt x="1548" y="2747"/>
                  <a:pt x="1914" y="2308"/>
                  <a:pt x="2491" y="1946"/>
                </a:cubicBezTo>
                <a:close/>
                <a:moveTo>
                  <a:pt x="851" y="3477"/>
                </a:moveTo>
                <a:cubicBezTo>
                  <a:pt x="673" y="3477"/>
                  <a:pt x="529" y="3333"/>
                  <a:pt x="529" y="3155"/>
                </a:cubicBezTo>
                <a:cubicBezTo>
                  <a:pt x="529" y="2976"/>
                  <a:pt x="673" y="2832"/>
                  <a:pt x="851" y="2832"/>
                </a:cubicBezTo>
                <a:cubicBezTo>
                  <a:pt x="1029" y="2832"/>
                  <a:pt x="1174" y="2976"/>
                  <a:pt x="1174" y="3155"/>
                </a:cubicBezTo>
                <a:cubicBezTo>
                  <a:pt x="1174" y="3333"/>
                  <a:pt x="1029" y="3477"/>
                  <a:pt x="851" y="3477"/>
                </a:cubicBezTo>
                <a:close/>
                <a:moveTo>
                  <a:pt x="910" y="1185"/>
                </a:moveTo>
                <a:cubicBezTo>
                  <a:pt x="1484" y="1774"/>
                  <a:pt x="1484" y="1774"/>
                  <a:pt x="1484" y="1774"/>
                </a:cubicBezTo>
                <a:cubicBezTo>
                  <a:pt x="1760" y="1498"/>
                  <a:pt x="1760" y="1498"/>
                  <a:pt x="1760" y="1498"/>
                </a:cubicBezTo>
                <a:cubicBezTo>
                  <a:pt x="1185" y="909"/>
                  <a:pt x="1185" y="909"/>
                  <a:pt x="1185" y="909"/>
                </a:cubicBezTo>
                <a:cubicBezTo>
                  <a:pt x="1323" y="771"/>
                  <a:pt x="1323" y="771"/>
                  <a:pt x="1323" y="771"/>
                </a:cubicBezTo>
                <a:cubicBezTo>
                  <a:pt x="552" y="0"/>
                  <a:pt x="552" y="0"/>
                  <a:pt x="552" y="0"/>
                </a:cubicBezTo>
                <a:cubicBezTo>
                  <a:pt x="0" y="551"/>
                  <a:pt x="0" y="551"/>
                  <a:pt x="0" y="551"/>
                </a:cubicBezTo>
                <a:cubicBezTo>
                  <a:pt x="772" y="1322"/>
                  <a:pt x="772" y="1322"/>
                  <a:pt x="772" y="1322"/>
                </a:cubicBezTo>
                <a:lnTo>
                  <a:pt x="910" y="1185"/>
                </a:lnTo>
                <a:close/>
                <a:moveTo>
                  <a:pt x="1900" y="2768"/>
                </a:moveTo>
                <a:cubicBezTo>
                  <a:pt x="1900" y="2768"/>
                  <a:pt x="1901" y="2768"/>
                  <a:pt x="1901" y="2768"/>
                </a:cubicBezTo>
                <a:cubicBezTo>
                  <a:pt x="1900" y="2767"/>
                  <a:pt x="1900" y="2768"/>
                  <a:pt x="1900" y="2768"/>
                </a:cubicBezTo>
                <a:close/>
                <a:moveTo>
                  <a:pt x="2698" y="2075"/>
                </a:moveTo>
                <a:cubicBezTo>
                  <a:pt x="2698" y="2075"/>
                  <a:pt x="2225" y="2203"/>
                  <a:pt x="1901" y="2768"/>
                </a:cubicBezTo>
                <a:cubicBezTo>
                  <a:pt x="1926" y="2776"/>
                  <a:pt x="2770" y="3658"/>
                  <a:pt x="2770" y="3658"/>
                </a:cubicBezTo>
                <a:cubicBezTo>
                  <a:pt x="2923" y="3810"/>
                  <a:pt x="3169" y="3810"/>
                  <a:pt x="3321" y="3658"/>
                </a:cubicBezTo>
                <a:cubicBezTo>
                  <a:pt x="3542" y="3438"/>
                  <a:pt x="3542" y="3438"/>
                  <a:pt x="3542" y="3438"/>
                </a:cubicBezTo>
                <a:cubicBezTo>
                  <a:pt x="3694" y="3285"/>
                  <a:pt x="3694" y="3039"/>
                  <a:pt x="3542" y="2887"/>
                </a:cubicBezTo>
                <a:lnTo>
                  <a:pt x="2698" y="2075"/>
                </a:lnTo>
                <a:close/>
                <a:moveTo>
                  <a:pt x="3078" y="3506"/>
                </a:moveTo>
                <a:cubicBezTo>
                  <a:pt x="3040" y="3544"/>
                  <a:pt x="2978" y="3544"/>
                  <a:pt x="2940" y="3506"/>
                </a:cubicBezTo>
                <a:cubicBezTo>
                  <a:pt x="2231" y="2798"/>
                  <a:pt x="2231" y="2798"/>
                  <a:pt x="2231" y="2798"/>
                </a:cubicBezTo>
                <a:cubicBezTo>
                  <a:pt x="2193" y="2760"/>
                  <a:pt x="2193" y="2698"/>
                  <a:pt x="2231" y="2659"/>
                </a:cubicBezTo>
                <a:cubicBezTo>
                  <a:pt x="2270" y="2621"/>
                  <a:pt x="2332" y="2621"/>
                  <a:pt x="2370" y="2659"/>
                </a:cubicBezTo>
                <a:cubicBezTo>
                  <a:pt x="3078" y="3368"/>
                  <a:pt x="3078" y="3368"/>
                  <a:pt x="3078" y="3368"/>
                </a:cubicBezTo>
                <a:cubicBezTo>
                  <a:pt x="3116" y="3406"/>
                  <a:pt x="3116" y="3468"/>
                  <a:pt x="3078" y="3506"/>
                </a:cubicBezTo>
                <a:close/>
                <a:moveTo>
                  <a:pt x="3390" y="3194"/>
                </a:moveTo>
                <a:cubicBezTo>
                  <a:pt x="3352" y="3233"/>
                  <a:pt x="3290" y="3233"/>
                  <a:pt x="3251" y="3194"/>
                </a:cubicBezTo>
                <a:cubicBezTo>
                  <a:pt x="2543" y="2486"/>
                  <a:pt x="2543" y="2486"/>
                  <a:pt x="2543" y="2486"/>
                </a:cubicBezTo>
                <a:cubicBezTo>
                  <a:pt x="2505" y="2448"/>
                  <a:pt x="2505" y="2386"/>
                  <a:pt x="2543" y="2348"/>
                </a:cubicBezTo>
                <a:cubicBezTo>
                  <a:pt x="2581" y="2309"/>
                  <a:pt x="2643" y="2309"/>
                  <a:pt x="2682" y="2348"/>
                </a:cubicBezTo>
                <a:cubicBezTo>
                  <a:pt x="3390" y="3056"/>
                  <a:pt x="3390" y="3056"/>
                  <a:pt x="3390" y="3056"/>
                </a:cubicBezTo>
                <a:cubicBezTo>
                  <a:pt x="3428" y="3094"/>
                  <a:pt x="3428" y="3156"/>
                  <a:pt x="3390" y="319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43" name="椭圆 42"/>
          <p:cNvSpPr/>
          <p:nvPr/>
        </p:nvSpPr>
        <p:spPr>
          <a:xfrm>
            <a:off x="3355732" y="1046799"/>
            <a:ext cx="644143" cy="635639"/>
          </a:xfrm>
          <a:prstGeom prst="ellipse">
            <a:avLst/>
          </a:prstGeom>
          <a:solidFill>
            <a:schemeClr val="tx1">
              <a:lumMod val="75000"/>
              <a:lumOff val="25000"/>
            </a:schemeClr>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44" name="锁链"/>
          <p:cNvSpPr/>
          <p:nvPr/>
        </p:nvSpPr>
        <p:spPr bwMode="auto">
          <a:xfrm>
            <a:off x="3544193" y="1193807"/>
            <a:ext cx="328166" cy="326687"/>
          </a:xfrm>
          <a:custGeom>
            <a:avLst/>
            <a:gdLst>
              <a:gd name="T0" fmla="*/ 1198544 w 12129383"/>
              <a:gd name="T1" fmla="*/ 554640 h 12131849"/>
              <a:gd name="T2" fmla="*/ 1210242 w 12129383"/>
              <a:gd name="T3" fmla="*/ 566340 h 12131849"/>
              <a:gd name="T4" fmla="*/ 1234193 w 12129383"/>
              <a:gd name="T5" fmla="*/ 589740 h 12131849"/>
              <a:gd name="T6" fmla="*/ 1234193 w 12129383"/>
              <a:gd name="T7" fmla="*/ 1058292 h 12131849"/>
              <a:gd name="T8" fmla="*/ 589176 w 12129383"/>
              <a:gd name="T9" fmla="*/ 1703455 h 12131849"/>
              <a:gd name="T10" fmla="*/ 120732 w 12129383"/>
              <a:gd name="T11" fmla="*/ 1703455 h 12131849"/>
              <a:gd name="T12" fmla="*/ 97337 w 12129383"/>
              <a:gd name="T13" fmla="*/ 1680056 h 12131849"/>
              <a:gd name="T14" fmla="*/ 97337 w 12129383"/>
              <a:gd name="T15" fmla="*/ 1210947 h 12131849"/>
              <a:gd name="T16" fmla="*/ 379741 w 12129383"/>
              <a:gd name="T17" fmla="*/ 928479 h 12131849"/>
              <a:gd name="T18" fmla="*/ 472761 w 12129383"/>
              <a:gd name="T19" fmla="*/ 1186990 h 12131849"/>
              <a:gd name="T20" fmla="*/ 272795 w 12129383"/>
              <a:gd name="T21" fmla="*/ 1387002 h 12131849"/>
              <a:gd name="T22" fmla="*/ 272795 w 12129383"/>
              <a:gd name="T23" fmla="*/ 1504001 h 12131849"/>
              <a:gd name="T24" fmla="*/ 296747 w 12129383"/>
              <a:gd name="T25" fmla="*/ 1527400 h 12131849"/>
              <a:gd name="T26" fmla="*/ 413718 w 12129383"/>
              <a:gd name="T27" fmla="*/ 1527400 h 12131849"/>
              <a:gd name="T28" fmla="*/ 655461 w 12129383"/>
              <a:gd name="T29" fmla="*/ 1285603 h 12131849"/>
              <a:gd name="T30" fmla="*/ 882163 w 12129383"/>
              <a:gd name="T31" fmla="*/ 1058292 h 12131849"/>
              <a:gd name="T32" fmla="*/ 987995 w 12129383"/>
              <a:gd name="T33" fmla="*/ 952993 h 12131849"/>
              <a:gd name="T34" fmla="*/ 1058178 w 12129383"/>
              <a:gd name="T35" fmla="*/ 882794 h 12131849"/>
              <a:gd name="T36" fmla="*/ 1058178 w 12129383"/>
              <a:gd name="T37" fmla="*/ 765238 h 12131849"/>
              <a:gd name="T38" fmla="*/ 1034784 w 12129383"/>
              <a:gd name="T39" fmla="*/ 741838 h 12131849"/>
              <a:gd name="T40" fmla="*/ 1021972 w 12129383"/>
              <a:gd name="T41" fmla="*/ 731253 h 12131849"/>
              <a:gd name="T42" fmla="*/ 1198544 w 12129383"/>
              <a:gd name="T43" fmla="*/ 554640 h 12131849"/>
              <a:gd name="T44" fmla="*/ 1445077 w 12129383"/>
              <a:gd name="T45" fmla="*/ 0 h 12131849"/>
              <a:gd name="T46" fmla="*/ 1679856 w 12129383"/>
              <a:gd name="T47" fmla="*/ 97342 h 12131849"/>
              <a:gd name="T48" fmla="*/ 1702694 w 12129383"/>
              <a:gd name="T49" fmla="*/ 120737 h 12131849"/>
              <a:gd name="T50" fmla="*/ 1702694 w 12129383"/>
              <a:gd name="T51" fmla="*/ 589759 h 12131849"/>
              <a:gd name="T52" fmla="*/ 1417505 w 12129383"/>
              <a:gd name="T53" fmla="*/ 874960 h 12131849"/>
              <a:gd name="T54" fmla="*/ 1338410 w 12129383"/>
              <a:gd name="T55" fmla="*/ 602571 h 12131849"/>
              <a:gd name="T56" fmla="*/ 1527236 w 12129383"/>
              <a:gd name="T57" fmla="*/ 413737 h 12131849"/>
              <a:gd name="T58" fmla="*/ 1527236 w 12129383"/>
              <a:gd name="T59" fmla="*/ 296759 h 12131849"/>
              <a:gd name="T60" fmla="*/ 1503841 w 12129383"/>
              <a:gd name="T61" fmla="*/ 273364 h 12131849"/>
              <a:gd name="T62" fmla="*/ 1386313 w 12129383"/>
              <a:gd name="T63" fmla="*/ 273364 h 12131849"/>
              <a:gd name="T64" fmla="*/ 1144571 w 12129383"/>
              <a:gd name="T65" fmla="*/ 515117 h 12131849"/>
              <a:gd name="T66" fmla="*/ 917868 w 12129383"/>
              <a:gd name="T67" fmla="*/ 741829 h 12131849"/>
              <a:gd name="T68" fmla="*/ 765247 w 12129383"/>
              <a:gd name="T69" fmla="*/ 894456 h 12131849"/>
              <a:gd name="T70" fmla="*/ 741853 w 12129383"/>
              <a:gd name="T71" fmla="*/ 917852 h 12131849"/>
              <a:gd name="T72" fmla="*/ 741853 w 12129383"/>
              <a:gd name="T73" fmla="*/ 1034829 h 12131849"/>
              <a:gd name="T74" fmla="*/ 765247 w 12129383"/>
              <a:gd name="T75" fmla="*/ 1058224 h 12131849"/>
              <a:gd name="T76" fmla="*/ 778059 w 12129383"/>
              <a:gd name="T77" fmla="*/ 1068808 h 12131849"/>
              <a:gd name="T78" fmla="*/ 601487 w 12129383"/>
              <a:gd name="T79" fmla="*/ 1245387 h 12131849"/>
              <a:gd name="T80" fmla="*/ 589233 w 12129383"/>
              <a:gd name="T81" fmla="*/ 1234247 h 12131849"/>
              <a:gd name="T82" fmla="*/ 565838 w 12129383"/>
              <a:gd name="T83" fmla="*/ 1210851 h 12131849"/>
              <a:gd name="T84" fmla="*/ 565838 w 12129383"/>
              <a:gd name="T85" fmla="*/ 741829 h 12131849"/>
              <a:gd name="T86" fmla="*/ 1210298 w 12129383"/>
              <a:gd name="T87" fmla="*/ 97342 h 12131849"/>
              <a:gd name="T88" fmla="*/ 1445077 w 12129383"/>
              <a:gd name="T89" fmla="*/ 0 h 121318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129383" h="12131849">
                <a:moveTo>
                  <a:pt x="8076308" y="3737406"/>
                </a:moveTo>
                <a:cubicBezTo>
                  <a:pt x="8102581" y="3763686"/>
                  <a:pt x="8132608" y="3786211"/>
                  <a:pt x="8155128" y="3816245"/>
                </a:cubicBezTo>
                <a:cubicBezTo>
                  <a:pt x="8155128" y="3816245"/>
                  <a:pt x="8155128" y="3816245"/>
                  <a:pt x="8316523" y="3973922"/>
                </a:cubicBezTo>
                <a:cubicBezTo>
                  <a:pt x="9187304" y="4844902"/>
                  <a:pt x="9187304" y="6260244"/>
                  <a:pt x="8316523" y="7131224"/>
                </a:cubicBezTo>
                <a:cubicBezTo>
                  <a:pt x="8316523" y="7131224"/>
                  <a:pt x="8316523" y="7131224"/>
                  <a:pt x="3970124" y="11478614"/>
                </a:cubicBezTo>
                <a:cubicBezTo>
                  <a:pt x="3099343" y="12349594"/>
                  <a:pt x="1684323" y="12349594"/>
                  <a:pt x="813542" y="11478614"/>
                </a:cubicBezTo>
                <a:cubicBezTo>
                  <a:pt x="813542" y="11478614"/>
                  <a:pt x="813542" y="11478614"/>
                  <a:pt x="655901" y="11320937"/>
                </a:cubicBezTo>
                <a:cubicBezTo>
                  <a:pt x="-218634" y="10446203"/>
                  <a:pt x="-218634" y="9030860"/>
                  <a:pt x="655901" y="8159881"/>
                </a:cubicBezTo>
                <a:cubicBezTo>
                  <a:pt x="655901" y="8159881"/>
                  <a:pt x="655901" y="8159881"/>
                  <a:pt x="2558858" y="6256490"/>
                </a:cubicBezTo>
                <a:cubicBezTo>
                  <a:pt x="2521324" y="6868428"/>
                  <a:pt x="2731513" y="7502892"/>
                  <a:pt x="3185670" y="7998450"/>
                </a:cubicBezTo>
                <a:cubicBezTo>
                  <a:pt x="3185670" y="7998450"/>
                  <a:pt x="3185670" y="7998450"/>
                  <a:pt x="1838211" y="9346216"/>
                </a:cubicBezTo>
                <a:cubicBezTo>
                  <a:pt x="1620516" y="9563960"/>
                  <a:pt x="1620516" y="9916858"/>
                  <a:pt x="1838211" y="10134602"/>
                </a:cubicBezTo>
                <a:cubicBezTo>
                  <a:pt x="1838211" y="10134602"/>
                  <a:pt x="1838211" y="10134602"/>
                  <a:pt x="1999606" y="10292280"/>
                </a:cubicBezTo>
                <a:cubicBezTo>
                  <a:pt x="2213548" y="10510024"/>
                  <a:pt x="2570118" y="10510024"/>
                  <a:pt x="2787813" y="10292280"/>
                </a:cubicBezTo>
                <a:cubicBezTo>
                  <a:pt x="2787813" y="10292280"/>
                  <a:pt x="2787813" y="10292280"/>
                  <a:pt x="4416775" y="8662947"/>
                </a:cubicBezTo>
                <a:cubicBezTo>
                  <a:pt x="4416775" y="8662947"/>
                  <a:pt x="4416775" y="8662947"/>
                  <a:pt x="5944395" y="7131224"/>
                </a:cubicBezTo>
                <a:cubicBezTo>
                  <a:pt x="5944395" y="7131224"/>
                  <a:pt x="5944395" y="7131224"/>
                  <a:pt x="6657535" y="6421676"/>
                </a:cubicBezTo>
                <a:cubicBezTo>
                  <a:pt x="6657535" y="6421676"/>
                  <a:pt x="6657535" y="6421676"/>
                  <a:pt x="7130459" y="5948644"/>
                </a:cubicBezTo>
                <a:cubicBezTo>
                  <a:pt x="7348154" y="5730899"/>
                  <a:pt x="7348154" y="5374248"/>
                  <a:pt x="7130459" y="5156503"/>
                </a:cubicBezTo>
                <a:cubicBezTo>
                  <a:pt x="7130459" y="5156503"/>
                  <a:pt x="7130459" y="5156503"/>
                  <a:pt x="6972818" y="4998825"/>
                </a:cubicBezTo>
                <a:cubicBezTo>
                  <a:pt x="6946544" y="4972546"/>
                  <a:pt x="6916517" y="4950020"/>
                  <a:pt x="6886490" y="4927495"/>
                </a:cubicBezTo>
                <a:cubicBezTo>
                  <a:pt x="6886490" y="4927495"/>
                  <a:pt x="6886490" y="4927495"/>
                  <a:pt x="8076308" y="3737406"/>
                </a:cubicBezTo>
                <a:close/>
                <a:moveTo>
                  <a:pt x="9737550" y="0"/>
                </a:moveTo>
                <a:cubicBezTo>
                  <a:pt x="10309939" y="0"/>
                  <a:pt x="10882327" y="218643"/>
                  <a:pt x="11319594" y="655929"/>
                </a:cubicBezTo>
                <a:cubicBezTo>
                  <a:pt x="11319594" y="655929"/>
                  <a:pt x="11319594" y="655929"/>
                  <a:pt x="11473482" y="813577"/>
                </a:cubicBezTo>
                <a:cubicBezTo>
                  <a:pt x="12348017" y="1684397"/>
                  <a:pt x="12348017" y="3099478"/>
                  <a:pt x="11473482" y="3974050"/>
                </a:cubicBezTo>
                <a:cubicBezTo>
                  <a:pt x="11473482" y="3974050"/>
                  <a:pt x="11473482" y="3974050"/>
                  <a:pt x="9551759" y="5895858"/>
                </a:cubicBezTo>
                <a:cubicBezTo>
                  <a:pt x="9641840" y="5265265"/>
                  <a:pt x="9461678" y="4593383"/>
                  <a:pt x="9018781" y="4060382"/>
                </a:cubicBezTo>
                <a:cubicBezTo>
                  <a:pt x="9018781" y="4060382"/>
                  <a:pt x="9018781" y="4060382"/>
                  <a:pt x="10291172" y="2787935"/>
                </a:cubicBezTo>
                <a:cubicBezTo>
                  <a:pt x="10508867" y="2570230"/>
                  <a:pt x="10508867" y="2217398"/>
                  <a:pt x="10291172" y="1999693"/>
                </a:cubicBezTo>
                <a:cubicBezTo>
                  <a:pt x="10291172" y="1999693"/>
                  <a:pt x="10291172" y="1999693"/>
                  <a:pt x="10133530" y="1842045"/>
                </a:cubicBezTo>
                <a:cubicBezTo>
                  <a:pt x="9915835" y="1624340"/>
                  <a:pt x="9559265" y="1624340"/>
                  <a:pt x="9341570" y="1842045"/>
                </a:cubicBezTo>
                <a:cubicBezTo>
                  <a:pt x="9341570" y="1842045"/>
                  <a:pt x="9341570" y="1842045"/>
                  <a:pt x="7712609" y="3471077"/>
                </a:cubicBezTo>
                <a:cubicBezTo>
                  <a:pt x="7712609" y="3471077"/>
                  <a:pt x="7712609" y="3471077"/>
                  <a:pt x="6184988" y="4998764"/>
                </a:cubicBezTo>
                <a:cubicBezTo>
                  <a:pt x="6184988" y="4998764"/>
                  <a:pt x="6184988" y="4998764"/>
                  <a:pt x="5156566" y="6027232"/>
                </a:cubicBezTo>
                <a:cubicBezTo>
                  <a:pt x="5156566" y="6027232"/>
                  <a:pt x="5156566" y="6027232"/>
                  <a:pt x="4998924" y="6184880"/>
                </a:cubicBezTo>
                <a:cubicBezTo>
                  <a:pt x="4781229" y="6402585"/>
                  <a:pt x="4781229" y="6755417"/>
                  <a:pt x="4998924" y="6973122"/>
                </a:cubicBezTo>
                <a:cubicBezTo>
                  <a:pt x="4998924" y="6973122"/>
                  <a:pt x="4998924" y="6973122"/>
                  <a:pt x="5156566" y="7130770"/>
                </a:cubicBezTo>
                <a:cubicBezTo>
                  <a:pt x="5182839" y="7160798"/>
                  <a:pt x="5212866" y="7183319"/>
                  <a:pt x="5242893" y="7202087"/>
                </a:cubicBezTo>
                <a:cubicBezTo>
                  <a:pt x="5242893" y="7202087"/>
                  <a:pt x="5242893" y="7202087"/>
                  <a:pt x="4053076" y="8391956"/>
                </a:cubicBezTo>
                <a:cubicBezTo>
                  <a:pt x="4026802" y="8369435"/>
                  <a:pt x="3996775" y="8343160"/>
                  <a:pt x="3970502" y="8316885"/>
                </a:cubicBezTo>
                <a:cubicBezTo>
                  <a:pt x="3970502" y="8316885"/>
                  <a:pt x="3970502" y="8316885"/>
                  <a:pt x="3812861" y="8159237"/>
                </a:cubicBezTo>
                <a:cubicBezTo>
                  <a:pt x="2942079" y="7284665"/>
                  <a:pt x="2942079" y="5873337"/>
                  <a:pt x="3812861" y="4998764"/>
                </a:cubicBezTo>
                <a:cubicBezTo>
                  <a:pt x="3812861" y="4998764"/>
                  <a:pt x="3812861" y="4998764"/>
                  <a:pt x="8155506" y="655929"/>
                </a:cubicBezTo>
                <a:cubicBezTo>
                  <a:pt x="8592773" y="218643"/>
                  <a:pt x="9165162" y="0"/>
                  <a:pt x="9737550"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45" name="椭圆 44"/>
          <p:cNvSpPr/>
          <p:nvPr/>
        </p:nvSpPr>
        <p:spPr>
          <a:xfrm>
            <a:off x="5952463" y="1035598"/>
            <a:ext cx="644143" cy="635639"/>
          </a:xfrm>
          <a:prstGeom prst="ellipse">
            <a:avLst/>
          </a:prstGeom>
          <a:solidFill>
            <a:schemeClr val="tx1">
              <a:lumMod val="75000"/>
              <a:lumOff val="25000"/>
            </a:schemeClr>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46" name="放大镜"/>
          <p:cNvSpPr/>
          <p:nvPr/>
        </p:nvSpPr>
        <p:spPr>
          <a:xfrm>
            <a:off x="6130141" y="1157872"/>
            <a:ext cx="326291" cy="351889"/>
          </a:xfrm>
          <a:custGeom>
            <a:avLst/>
            <a:gdLst>
              <a:gd name="connsiteX0" fmla="*/ 1638300 w 4396363"/>
              <a:gd name="connsiteY0" fmla="*/ 558403 h 5128349"/>
              <a:gd name="connsiteX1" fmla="*/ 558403 w 4396363"/>
              <a:gd name="connsiteY1" fmla="*/ 1638300 h 5128349"/>
              <a:gd name="connsiteX2" fmla="*/ 1638300 w 4396363"/>
              <a:gd name="connsiteY2" fmla="*/ 2718197 h 5128349"/>
              <a:gd name="connsiteX3" fmla="*/ 2718197 w 4396363"/>
              <a:gd name="connsiteY3" fmla="*/ 1638300 h 5128349"/>
              <a:gd name="connsiteX4" fmla="*/ 1638300 w 4396363"/>
              <a:gd name="connsiteY4" fmla="*/ 558403 h 5128349"/>
              <a:gd name="connsiteX5" fmla="*/ 1638300 w 4396363"/>
              <a:gd name="connsiteY5" fmla="*/ 0 h 5128349"/>
              <a:gd name="connsiteX6" fmla="*/ 3276600 w 4396363"/>
              <a:gd name="connsiteY6" fmla="*/ 1638300 h 5128349"/>
              <a:gd name="connsiteX7" fmla="*/ 2902492 w 4396363"/>
              <a:gd name="connsiteY7" fmla="*/ 2680411 h 5128349"/>
              <a:gd name="connsiteX8" fmla="*/ 2816386 w 4396363"/>
              <a:gd name="connsiteY8" fmla="*/ 2775151 h 5128349"/>
              <a:gd name="connsiteX9" fmla="*/ 2928393 w 4396363"/>
              <a:gd name="connsiteY9" fmla="*/ 2923790 h 5128349"/>
              <a:gd name="connsiteX10" fmla="*/ 2942554 w 4396363"/>
              <a:gd name="connsiteY10" fmla="*/ 2913119 h 5128349"/>
              <a:gd name="connsiteX11" fmla="*/ 3136485 w 4396363"/>
              <a:gd name="connsiteY11" fmla="*/ 2942400 h 5128349"/>
              <a:gd name="connsiteX12" fmla="*/ 4367683 w 4396363"/>
              <a:gd name="connsiteY12" fmla="*/ 4576254 h 5128349"/>
              <a:gd name="connsiteX13" fmla="*/ 4342375 w 4396363"/>
              <a:gd name="connsiteY13" fmla="*/ 4770744 h 5128349"/>
              <a:gd name="connsiteX14" fmla="*/ 3903910 w 4396363"/>
              <a:gd name="connsiteY14" fmla="*/ 5101151 h 5128349"/>
              <a:gd name="connsiteX15" fmla="*/ 3709978 w 4396363"/>
              <a:gd name="connsiteY15" fmla="*/ 5071870 h 5128349"/>
              <a:gd name="connsiteX16" fmla="*/ 2478781 w 4396363"/>
              <a:gd name="connsiteY16" fmla="*/ 3438015 h 5128349"/>
              <a:gd name="connsiteX17" fmla="*/ 2504089 w 4396363"/>
              <a:gd name="connsiteY17" fmla="*/ 3243526 h 5128349"/>
              <a:gd name="connsiteX18" fmla="*/ 2518249 w 4396363"/>
              <a:gd name="connsiteY18" fmla="*/ 3232855 h 5128349"/>
              <a:gd name="connsiteX19" fmla="*/ 2406738 w 4396363"/>
              <a:gd name="connsiteY19" fmla="*/ 3084875 h 5128349"/>
              <a:gd name="connsiteX20" fmla="*/ 2276001 w 4396363"/>
              <a:gd name="connsiteY20" fmla="*/ 3147854 h 5128349"/>
              <a:gd name="connsiteX21" fmla="*/ 1638300 w 4396363"/>
              <a:gd name="connsiteY21" fmla="*/ 3276600 h 5128349"/>
              <a:gd name="connsiteX22" fmla="*/ 0 w 4396363"/>
              <a:gd name="connsiteY22" fmla="*/ 1638300 h 5128349"/>
              <a:gd name="connsiteX23" fmla="*/ 1638300 w 4396363"/>
              <a:gd name="connsiteY23" fmla="*/ 0 h 512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96363" h="5128349">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7"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2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教学设计</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48" name="直接连接符 47"/>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9"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未标题-1.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5027753">
            <a:off x="1390882" y="1355181"/>
            <a:ext cx="2258858" cy="2025183"/>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20"/>
          <p:cNvSpPr txBox="1"/>
          <p:nvPr/>
        </p:nvSpPr>
        <p:spPr>
          <a:xfrm flipH="1">
            <a:off x="1620242" y="1944092"/>
            <a:ext cx="2088925" cy="9233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5400" dirty="0">
                <a:solidFill>
                  <a:schemeClr val="bg1"/>
                </a:solidFill>
                <a:latin typeface="微软雅黑" panose="020B0503020204020204" charset="-122"/>
                <a:ea typeface="微软雅黑" panose="020B0503020204020204" charset="-122"/>
                <a:sym typeface="Arial" panose="020B0604020202020204" pitchFamily="34" charset="0"/>
              </a:rPr>
              <a:t>03</a:t>
            </a:r>
            <a:endParaRPr lang="zh-CN" altLang="en-US" sz="5400" dirty="0">
              <a:solidFill>
                <a:schemeClr val="bg1"/>
              </a:solidFill>
              <a:latin typeface="微软雅黑" panose="020B0503020204020204" charset="-122"/>
              <a:ea typeface="微软雅黑" panose="020B0503020204020204" charset="-122"/>
              <a:sym typeface="Arial" panose="020B0604020202020204" pitchFamily="34" charset="0"/>
            </a:endParaRPr>
          </a:p>
        </p:txBody>
      </p:sp>
      <p:sp>
        <p:nvSpPr>
          <p:cNvPr id="6" name="文本框 20"/>
          <p:cNvSpPr txBox="1"/>
          <p:nvPr/>
        </p:nvSpPr>
        <p:spPr>
          <a:xfrm flipH="1">
            <a:off x="2844378" y="2160116"/>
            <a:ext cx="4896544" cy="707886"/>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40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教学过程</a:t>
            </a:r>
            <a:endParaRPr lang="zh-CN" altLang="en-US" sz="40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8" presetClass="entr" presetSubtype="12"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downLeft)">
                                      <p:cBhvr>
                                        <p:cTn id="14" dur="500"/>
                                        <p:tgtEl>
                                          <p:spTgt spid="5"/>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形标注"/>
          <p:cNvSpPr/>
          <p:nvPr/>
        </p:nvSpPr>
        <p:spPr>
          <a:xfrm rot="6180000">
            <a:off x="2983491" y="1290392"/>
            <a:ext cx="2895846" cy="2908957"/>
          </a:xfrm>
          <a:prstGeom prst="wedgeEllipseCallout">
            <a:avLst>
              <a:gd name="adj1" fmla="val -23571"/>
              <a:gd name="adj2" fmla="val 53517"/>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3" name="椭圆形标注"/>
          <p:cNvSpPr/>
          <p:nvPr/>
        </p:nvSpPr>
        <p:spPr>
          <a:xfrm rot="2460000">
            <a:off x="3234311" y="1538229"/>
            <a:ext cx="2416708" cy="2405816"/>
          </a:xfrm>
          <a:prstGeom prst="wedgeEllipseCallout">
            <a:avLst>
              <a:gd name="adj1" fmla="val -23571"/>
              <a:gd name="adj2" fmla="val 535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4" name="椭圆形标注"/>
          <p:cNvSpPr/>
          <p:nvPr/>
        </p:nvSpPr>
        <p:spPr>
          <a:xfrm rot="11700000">
            <a:off x="3444806" y="1740775"/>
            <a:ext cx="1996656" cy="1987657"/>
          </a:xfrm>
          <a:prstGeom prst="wedgeEllipseCallout">
            <a:avLst>
              <a:gd name="adj1" fmla="val -23571"/>
              <a:gd name="adj2" fmla="val 53517"/>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5" name="椭圆形标注"/>
          <p:cNvSpPr/>
          <p:nvPr/>
        </p:nvSpPr>
        <p:spPr>
          <a:xfrm rot="16920000">
            <a:off x="3696183" y="1984746"/>
            <a:ext cx="1492026" cy="1498781"/>
          </a:xfrm>
          <a:prstGeom prst="wedgeEllipseCallout">
            <a:avLst>
              <a:gd name="adj1" fmla="val -23571"/>
              <a:gd name="adj2" fmla="val 535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grpSp>
        <p:nvGrpSpPr>
          <p:cNvPr id="6" name="组合 5"/>
          <p:cNvGrpSpPr/>
          <p:nvPr/>
        </p:nvGrpSpPr>
        <p:grpSpPr>
          <a:xfrm flipH="1">
            <a:off x="617890" y="1242344"/>
            <a:ext cx="2351544" cy="982861"/>
            <a:chOff x="6768" y="1590"/>
            <a:chExt cx="5016" cy="2106"/>
          </a:xfrm>
        </p:grpSpPr>
        <p:sp>
          <p:nvSpPr>
            <p:cNvPr id="7" name="文本框 20"/>
            <p:cNvSpPr txBox="1"/>
            <p:nvPr/>
          </p:nvSpPr>
          <p:spPr>
            <a:xfrm flipH="1">
              <a:off x="6768" y="159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8" name="文本框 22"/>
            <p:cNvSpPr txBox="1"/>
            <p:nvPr/>
          </p:nvSpPr>
          <p:spPr>
            <a:xfrm flipH="1">
              <a:off x="6768" y="2179"/>
              <a:ext cx="5016" cy="151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nvGrpSpPr>
          <p:cNvPr id="9" name="组合 8"/>
          <p:cNvGrpSpPr/>
          <p:nvPr/>
        </p:nvGrpSpPr>
        <p:grpSpPr>
          <a:xfrm flipH="1">
            <a:off x="662895" y="3359742"/>
            <a:ext cx="2351544" cy="982861"/>
            <a:chOff x="6768" y="1590"/>
            <a:chExt cx="5016" cy="2106"/>
          </a:xfrm>
        </p:grpSpPr>
        <p:sp>
          <p:nvSpPr>
            <p:cNvPr id="10" name="文本框 20"/>
            <p:cNvSpPr txBox="1"/>
            <p:nvPr/>
          </p:nvSpPr>
          <p:spPr>
            <a:xfrm flipH="1">
              <a:off x="6768" y="159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1" name="文本框 22"/>
            <p:cNvSpPr txBox="1"/>
            <p:nvPr/>
          </p:nvSpPr>
          <p:spPr>
            <a:xfrm flipH="1">
              <a:off x="6768" y="2179"/>
              <a:ext cx="5016" cy="151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nvGrpSpPr>
          <p:cNvPr id="12" name="组合 11"/>
          <p:cNvGrpSpPr/>
          <p:nvPr/>
        </p:nvGrpSpPr>
        <p:grpSpPr>
          <a:xfrm>
            <a:off x="6032160" y="3378410"/>
            <a:ext cx="2351544" cy="982861"/>
            <a:chOff x="6768" y="1590"/>
            <a:chExt cx="5016" cy="2106"/>
          </a:xfrm>
        </p:grpSpPr>
        <p:sp>
          <p:nvSpPr>
            <p:cNvPr id="13" name="文本框 20"/>
            <p:cNvSpPr txBox="1"/>
            <p:nvPr/>
          </p:nvSpPr>
          <p:spPr>
            <a:xfrm flipH="1">
              <a:off x="6768" y="159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4" name="文本框 22"/>
            <p:cNvSpPr txBox="1"/>
            <p:nvPr/>
          </p:nvSpPr>
          <p:spPr>
            <a:xfrm flipH="1">
              <a:off x="6768" y="2179"/>
              <a:ext cx="5016" cy="151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nvGrpSpPr>
          <p:cNvPr id="15" name="组合 14"/>
          <p:cNvGrpSpPr/>
          <p:nvPr/>
        </p:nvGrpSpPr>
        <p:grpSpPr>
          <a:xfrm>
            <a:off x="5953869" y="1242344"/>
            <a:ext cx="2351544" cy="982861"/>
            <a:chOff x="6768" y="1590"/>
            <a:chExt cx="5016" cy="2106"/>
          </a:xfrm>
        </p:grpSpPr>
        <p:sp>
          <p:nvSpPr>
            <p:cNvPr id="16" name="文本框 20"/>
            <p:cNvSpPr txBox="1"/>
            <p:nvPr/>
          </p:nvSpPr>
          <p:spPr>
            <a:xfrm flipH="1">
              <a:off x="6768" y="159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7" name="文本框 22"/>
            <p:cNvSpPr txBox="1"/>
            <p:nvPr/>
          </p:nvSpPr>
          <p:spPr>
            <a:xfrm flipH="1">
              <a:off x="6768" y="2179"/>
              <a:ext cx="5016" cy="151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sp>
        <p:nvSpPr>
          <p:cNvPr id="18" name="信号"/>
          <p:cNvSpPr/>
          <p:nvPr/>
        </p:nvSpPr>
        <p:spPr>
          <a:xfrm>
            <a:off x="4166302" y="2256007"/>
            <a:ext cx="530691" cy="528299"/>
          </a:xfrm>
          <a:custGeom>
            <a:avLst/>
            <a:gdLst/>
            <a:ahLst/>
            <a:cxnLst/>
            <a:rect l="l" t="t" r="r" b="b"/>
            <a:pathLst>
              <a:path w="1366582" h="1042046">
                <a:moveTo>
                  <a:pt x="37022" y="792087"/>
                </a:moveTo>
                <a:lnTo>
                  <a:pt x="185104" y="792087"/>
                </a:lnTo>
                <a:cubicBezTo>
                  <a:pt x="205551" y="792087"/>
                  <a:pt x="222126" y="808662"/>
                  <a:pt x="222126" y="829109"/>
                </a:cubicBezTo>
                <a:lnTo>
                  <a:pt x="222126" y="1005022"/>
                </a:lnTo>
                <a:cubicBezTo>
                  <a:pt x="222126" y="1025469"/>
                  <a:pt x="205551" y="1042044"/>
                  <a:pt x="185104" y="1042044"/>
                </a:cubicBezTo>
                <a:lnTo>
                  <a:pt x="37022" y="1042044"/>
                </a:lnTo>
                <a:cubicBezTo>
                  <a:pt x="16575" y="1042044"/>
                  <a:pt x="0" y="1025469"/>
                  <a:pt x="0" y="1005022"/>
                </a:cubicBezTo>
                <a:lnTo>
                  <a:pt x="0" y="829109"/>
                </a:lnTo>
                <a:cubicBezTo>
                  <a:pt x="0" y="808662"/>
                  <a:pt x="16575" y="792087"/>
                  <a:pt x="37022" y="792087"/>
                </a:cubicBezTo>
                <a:close/>
                <a:moveTo>
                  <a:pt x="308442" y="614561"/>
                </a:moveTo>
                <a:lnTo>
                  <a:pt x="456524" y="614561"/>
                </a:lnTo>
                <a:cubicBezTo>
                  <a:pt x="476971" y="614561"/>
                  <a:pt x="493546" y="631136"/>
                  <a:pt x="493546" y="651583"/>
                </a:cubicBezTo>
                <a:lnTo>
                  <a:pt x="493546" y="1005023"/>
                </a:lnTo>
                <a:cubicBezTo>
                  <a:pt x="493546" y="1025470"/>
                  <a:pt x="476971" y="1042045"/>
                  <a:pt x="456524" y="1042045"/>
                </a:cubicBezTo>
                <a:lnTo>
                  <a:pt x="308442" y="1042045"/>
                </a:lnTo>
                <a:cubicBezTo>
                  <a:pt x="287995" y="1042045"/>
                  <a:pt x="271420" y="1025470"/>
                  <a:pt x="271420" y="1005023"/>
                </a:cubicBezTo>
                <a:lnTo>
                  <a:pt x="271420" y="651583"/>
                </a:lnTo>
                <a:cubicBezTo>
                  <a:pt x="271420" y="631136"/>
                  <a:pt x="287995" y="614561"/>
                  <a:pt x="308442" y="614561"/>
                </a:cubicBezTo>
                <a:close/>
                <a:moveTo>
                  <a:pt x="583127" y="432047"/>
                </a:moveTo>
                <a:lnTo>
                  <a:pt x="744271" y="432047"/>
                </a:lnTo>
                <a:cubicBezTo>
                  <a:pt x="766521" y="432047"/>
                  <a:pt x="784558" y="450084"/>
                  <a:pt x="784558" y="472334"/>
                </a:cubicBezTo>
                <a:lnTo>
                  <a:pt x="784558" y="1001758"/>
                </a:lnTo>
                <a:cubicBezTo>
                  <a:pt x="784558" y="1024008"/>
                  <a:pt x="766521" y="1042045"/>
                  <a:pt x="744271" y="1042045"/>
                </a:cubicBezTo>
                <a:lnTo>
                  <a:pt x="583127" y="1042045"/>
                </a:lnTo>
                <a:cubicBezTo>
                  <a:pt x="560877" y="1042045"/>
                  <a:pt x="542840" y="1024008"/>
                  <a:pt x="542840" y="1001758"/>
                </a:cubicBezTo>
                <a:lnTo>
                  <a:pt x="542840" y="472334"/>
                </a:lnTo>
                <a:cubicBezTo>
                  <a:pt x="542840" y="450084"/>
                  <a:pt x="560877" y="432047"/>
                  <a:pt x="583127" y="432047"/>
                </a:cubicBezTo>
                <a:close/>
                <a:moveTo>
                  <a:pt x="874139" y="210194"/>
                </a:moveTo>
                <a:lnTo>
                  <a:pt x="1035283" y="210194"/>
                </a:lnTo>
                <a:cubicBezTo>
                  <a:pt x="1057533" y="210194"/>
                  <a:pt x="1075570" y="228231"/>
                  <a:pt x="1075570" y="250481"/>
                </a:cubicBezTo>
                <a:lnTo>
                  <a:pt x="1075570" y="1001758"/>
                </a:lnTo>
                <a:cubicBezTo>
                  <a:pt x="1075570" y="1024008"/>
                  <a:pt x="1057533" y="1042045"/>
                  <a:pt x="1035283" y="1042045"/>
                </a:cubicBezTo>
                <a:lnTo>
                  <a:pt x="874139" y="1042045"/>
                </a:lnTo>
                <a:cubicBezTo>
                  <a:pt x="851889" y="1042045"/>
                  <a:pt x="833852" y="1024008"/>
                  <a:pt x="833852" y="1001758"/>
                </a:cubicBezTo>
                <a:lnTo>
                  <a:pt x="833852" y="250481"/>
                </a:lnTo>
                <a:cubicBezTo>
                  <a:pt x="833852" y="228231"/>
                  <a:pt x="851889" y="210194"/>
                  <a:pt x="874139" y="210194"/>
                </a:cubicBezTo>
                <a:close/>
                <a:moveTo>
                  <a:pt x="1165151" y="0"/>
                </a:moveTo>
                <a:lnTo>
                  <a:pt x="1326295" y="0"/>
                </a:lnTo>
                <a:cubicBezTo>
                  <a:pt x="1348545" y="0"/>
                  <a:pt x="1366582" y="18037"/>
                  <a:pt x="1366582" y="40287"/>
                </a:cubicBezTo>
                <a:lnTo>
                  <a:pt x="1366582" y="1001759"/>
                </a:lnTo>
                <a:cubicBezTo>
                  <a:pt x="1366582" y="1024009"/>
                  <a:pt x="1348545" y="1042046"/>
                  <a:pt x="1326295" y="1042046"/>
                </a:cubicBezTo>
                <a:lnTo>
                  <a:pt x="1165151" y="1042046"/>
                </a:lnTo>
                <a:cubicBezTo>
                  <a:pt x="1142901" y="1042046"/>
                  <a:pt x="1124864" y="1024009"/>
                  <a:pt x="1124864" y="1001759"/>
                </a:cubicBezTo>
                <a:lnTo>
                  <a:pt x="1124864" y="40287"/>
                </a:lnTo>
                <a:cubicBezTo>
                  <a:pt x="1124864" y="18037"/>
                  <a:pt x="1142901" y="0"/>
                  <a:pt x="1165151" y="0"/>
                </a:cubicBezTo>
                <a:close/>
              </a:path>
            </a:pathLst>
          </a:custGeom>
          <a:solidFill>
            <a:schemeClr val="tx1">
              <a:lumMod val="75000"/>
              <a:lumOff val="2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9" name="文本框 20"/>
          <p:cNvSpPr txBox="1"/>
          <p:nvPr/>
        </p:nvSpPr>
        <p:spPr>
          <a:xfrm flipH="1">
            <a:off x="3703588" y="2830509"/>
            <a:ext cx="1486123" cy="307086"/>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20"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3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教学过程</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1" name="直接连接符 20"/>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C:\Users\Administrator\Desktop\QQ截图20170317130017.jpgQQ截图20170317130017"/>
          <p:cNvPicPr>
            <a:picLocks noChangeAspect="1"/>
          </p:cNvPicPr>
          <p:nvPr/>
        </p:nvPicPr>
        <p:blipFill rotWithShape="1">
          <a:blip r:embed="rId1" cstate="print"/>
          <a:srcRect/>
          <a:stretch>
            <a:fillRect/>
          </a:stretch>
        </p:blipFill>
        <p:spPr>
          <a:xfrm>
            <a:off x="4795832" y="1358715"/>
            <a:ext cx="3509970" cy="2645571"/>
          </a:xfrm>
          <a:prstGeom prst="rect">
            <a:avLst/>
          </a:prstGeom>
        </p:spPr>
      </p:pic>
      <p:pic>
        <p:nvPicPr>
          <p:cNvPr id="3" name="图片 2" descr="C:\Users\Administrator\Desktop\QQ截图20170317125927.jpgQQ截图20170317125927"/>
          <p:cNvPicPr>
            <a:picLocks noChangeAspect="1"/>
          </p:cNvPicPr>
          <p:nvPr/>
        </p:nvPicPr>
        <p:blipFill rotWithShape="1">
          <a:blip r:embed="rId2" cstate="print"/>
          <a:srcRect/>
          <a:stretch>
            <a:fillRect/>
          </a:stretch>
        </p:blipFill>
        <p:spPr>
          <a:xfrm>
            <a:off x="562571" y="1359018"/>
            <a:ext cx="2648300" cy="2627030"/>
          </a:xfrm>
          <a:prstGeom prst="rect">
            <a:avLst/>
          </a:prstGeom>
        </p:spPr>
      </p:pic>
      <p:sp>
        <p:nvSpPr>
          <p:cNvPr id="4" name="矩形 3"/>
          <p:cNvSpPr/>
          <p:nvPr/>
        </p:nvSpPr>
        <p:spPr>
          <a:xfrm>
            <a:off x="562570" y="1358715"/>
            <a:ext cx="2648135" cy="2636200"/>
          </a:xfrm>
          <a:prstGeom prst="rect">
            <a:avLst/>
          </a:prstGeom>
          <a:solidFill>
            <a:schemeClr val="tx1">
              <a:lumMod val="85000"/>
              <a:lumOff val="15000"/>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5" name="矩形 4"/>
          <p:cNvSpPr/>
          <p:nvPr/>
        </p:nvSpPr>
        <p:spPr>
          <a:xfrm>
            <a:off x="3368433" y="1358715"/>
            <a:ext cx="1233944" cy="1228383"/>
          </a:xfrm>
          <a:prstGeom prst="rect">
            <a:avLst/>
          </a:prstGeom>
          <a:solidFill>
            <a:schemeClr val="tx1">
              <a:lumMod val="85000"/>
              <a:lumOff val="15000"/>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6" name="矩形 5"/>
          <p:cNvSpPr/>
          <p:nvPr/>
        </p:nvSpPr>
        <p:spPr>
          <a:xfrm>
            <a:off x="3368433" y="2757484"/>
            <a:ext cx="1233944" cy="1228383"/>
          </a:xfrm>
          <a:prstGeom prst="rect">
            <a:avLst/>
          </a:prstGeom>
          <a:solidFill>
            <a:schemeClr val="tx1">
              <a:lumMod val="85000"/>
              <a:lumOff val="15000"/>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7" name="Freeform 58"/>
          <p:cNvSpPr>
            <a:spLocks noEditPoints="1"/>
          </p:cNvSpPr>
          <p:nvPr/>
        </p:nvSpPr>
        <p:spPr bwMode="auto">
          <a:xfrm>
            <a:off x="3796742" y="3153946"/>
            <a:ext cx="377326" cy="375625"/>
          </a:xfrm>
          <a:custGeom>
            <a:avLst/>
            <a:gdLst/>
            <a:ahLst/>
            <a:cxnLst>
              <a:cxn ang="0">
                <a:pos x="51" y="58"/>
              </a:cxn>
              <a:cxn ang="0">
                <a:pos x="7" y="58"/>
              </a:cxn>
              <a:cxn ang="0">
                <a:pos x="3" y="50"/>
              </a:cxn>
              <a:cxn ang="0">
                <a:pos x="22" y="20"/>
              </a:cxn>
              <a:cxn ang="0">
                <a:pos x="22" y="4"/>
              </a:cxn>
              <a:cxn ang="0">
                <a:pos x="19" y="4"/>
              </a:cxn>
              <a:cxn ang="0">
                <a:pos x="17" y="2"/>
              </a:cxn>
              <a:cxn ang="0">
                <a:pos x="19" y="0"/>
              </a:cxn>
              <a:cxn ang="0">
                <a:pos x="39" y="0"/>
              </a:cxn>
              <a:cxn ang="0">
                <a:pos x="41" y="2"/>
              </a:cxn>
              <a:cxn ang="0">
                <a:pos x="39" y="4"/>
              </a:cxn>
              <a:cxn ang="0">
                <a:pos x="36" y="4"/>
              </a:cxn>
              <a:cxn ang="0">
                <a:pos x="36" y="20"/>
              </a:cxn>
              <a:cxn ang="0">
                <a:pos x="55" y="50"/>
              </a:cxn>
              <a:cxn ang="0">
                <a:pos x="51" y="58"/>
              </a:cxn>
              <a:cxn ang="0">
                <a:pos x="16" y="38"/>
              </a:cxn>
              <a:cxn ang="0">
                <a:pos x="43" y="38"/>
              </a:cxn>
              <a:cxn ang="0">
                <a:pos x="32" y="22"/>
              </a:cxn>
              <a:cxn ang="0">
                <a:pos x="31" y="21"/>
              </a:cxn>
              <a:cxn ang="0">
                <a:pos x="31" y="20"/>
              </a:cxn>
              <a:cxn ang="0">
                <a:pos x="31" y="4"/>
              </a:cxn>
              <a:cxn ang="0">
                <a:pos x="27" y="4"/>
              </a:cxn>
              <a:cxn ang="0">
                <a:pos x="27" y="20"/>
              </a:cxn>
              <a:cxn ang="0">
                <a:pos x="27" y="21"/>
              </a:cxn>
              <a:cxn ang="0">
                <a:pos x="26" y="22"/>
              </a:cxn>
              <a:cxn ang="0">
                <a:pos x="16" y="38"/>
              </a:cxn>
            </a:cxnLst>
            <a:rect l="0" t="0" r="r" b="b"/>
            <a:pathLst>
              <a:path w="58" h="58">
                <a:moveTo>
                  <a:pt x="51" y="58"/>
                </a:moveTo>
                <a:cubicBezTo>
                  <a:pt x="7" y="58"/>
                  <a:pt x="7" y="58"/>
                  <a:pt x="7" y="58"/>
                </a:cubicBezTo>
                <a:cubicBezTo>
                  <a:pt x="2" y="58"/>
                  <a:pt x="0" y="54"/>
                  <a:pt x="3" y="50"/>
                </a:cubicBezTo>
                <a:cubicBezTo>
                  <a:pt x="22" y="20"/>
                  <a:pt x="22" y="20"/>
                  <a:pt x="22" y="20"/>
                </a:cubicBezTo>
                <a:cubicBezTo>
                  <a:pt x="22" y="4"/>
                  <a:pt x="22" y="4"/>
                  <a:pt x="22" y="4"/>
                </a:cubicBezTo>
                <a:cubicBezTo>
                  <a:pt x="19" y="4"/>
                  <a:pt x="19" y="4"/>
                  <a:pt x="19" y="4"/>
                </a:cubicBezTo>
                <a:cubicBezTo>
                  <a:pt x="18" y="4"/>
                  <a:pt x="17" y="3"/>
                  <a:pt x="17" y="2"/>
                </a:cubicBezTo>
                <a:cubicBezTo>
                  <a:pt x="17" y="1"/>
                  <a:pt x="18" y="0"/>
                  <a:pt x="19" y="0"/>
                </a:cubicBezTo>
                <a:cubicBezTo>
                  <a:pt x="39" y="0"/>
                  <a:pt x="39" y="0"/>
                  <a:pt x="39" y="0"/>
                </a:cubicBezTo>
                <a:cubicBezTo>
                  <a:pt x="40" y="0"/>
                  <a:pt x="41" y="1"/>
                  <a:pt x="41" y="2"/>
                </a:cubicBezTo>
                <a:cubicBezTo>
                  <a:pt x="41" y="3"/>
                  <a:pt x="40" y="4"/>
                  <a:pt x="39" y="4"/>
                </a:cubicBezTo>
                <a:cubicBezTo>
                  <a:pt x="36" y="4"/>
                  <a:pt x="36" y="4"/>
                  <a:pt x="36" y="4"/>
                </a:cubicBezTo>
                <a:cubicBezTo>
                  <a:pt x="36" y="20"/>
                  <a:pt x="36" y="20"/>
                  <a:pt x="36" y="20"/>
                </a:cubicBezTo>
                <a:cubicBezTo>
                  <a:pt x="55" y="50"/>
                  <a:pt x="55" y="50"/>
                  <a:pt x="55" y="50"/>
                </a:cubicBezTo>
                <a:cubicBezTo>
                  <a:pt x="58" y="54"/>
                  <a:pt x="56" y="58"/>
                  <a:pt x="51" y="58"/>
                </a:cubicBezTo>
                <a:close/>
                <a:moveTo>
                  <a:pt x="16" y="38"/>
                </a:moveTo>
                <a:cubicBezTo>
                  <a:pt x="43" y="38"/>
                  <a:pt x="43" y="38"/>
                  <a:pt x="43" y="38"/>
                </a:cubicBezTo>
                <a:cubicBezTo>
                  <a:pt x="32" y="22"/>
                  <a:pt x="32" y="22"/>
                  <a:pt x="32" y="22"/>
                </a:cubicBezTo>
                <a:cubicBezTo>
                  <a:pt x="31" y="21"/>
                  <a:pt x="31" y="21"/>
                  <a:pt x="31" y="21"/>
                </a:cubicBezTo>
                <a:cubicBezTo>
                  <a:pt x="31" y="20"/>
                  <a:pt x="31" y="20"/>
                  <a:pt x="31" y="20"/>
                </a:cubicBezTo>
                <a:cubicBezTo>
                  <a:pt x="31" y="4"/>
                  <a:pt x="31" y="4"/>
                  <a:pt x="31" y="4"/>
                </a:cubicBezTo>
                <a:cubicBezTo>
                  <a:pt x="27" y="4"/>
                  <a:pt x="27" y="4"/>
                  <a:pt x="27" y="4"/>
                </a:cubicBezTo>
                <a:cubicBezTo>
                  <a:pt x="27" y="20"/>
                  <a:pt x="27" y="20"/>
                  <a:pt x="27" y="20"/>
                </a:cubicBezTo>
                <a:cubicBezTo>
                  <a:pt x="27" y="21"/>
                  <a:pt x="27" y="21"/>
                  <a:pt x="27" y="21"/>
                </a:cubicBezTo>
                <a:cubicBezTo>
                  <a:pt x="26" y="22"/>
                  <a:pt x="26" y="22"/>
                  <a:pt x="26" y="22"/>
                </a:cubicBezTo>
                <a:lnTo>
                  <a:pt x="16" y="38"/>
                </a:lnTo>
                <a:close/>
              </a:path>
            </a:pathLst>
          </a:custGeom>
          <a:solidFill>
            <a:schemeClr val="bg1"/>
          </a:solidFill>
          <a:ln w="9525">
            <a:noFill/>
            <a:round/>
          </a:ln>
        </p:spPr>
        <p:txBody>
          <a:bodyPr vert="horz" wrap="square" lIns="67391" tIns="33696" rIns="67391" bIns="33696" numCol="1" anchor="t" anchorCtr="0" compatLnSpc="1"/>
          <a:lstStyle/>
          <a:p>
            <a:endParaRPr lang="en-US"/>
          </a:p>
        </p:txBody>
      </p:sp>
      <p:sp>
        <p:nvSpPr>
          <p:cNvPr id="8" name="Freeform 89"/>
          <p:cNvSpPr>
            <a:spLocks noEditPoints="1"/>
          </p:cNvSpPr>
          <p:nvPr/>
        </p:nvSpPr>
        <p:spPr bwMode="auto">
          <a:xfrm>
            <a:off x="3756227" y="1840633"/>
            <a:ext cx="458356" cy="351921"/>
          </a:xfrm>
          <a:custGeom>
            <a:avLst/>
            <a:gdLst/>
            <a:ahLst/>
            <a:cxnLst>
              <a:cxn ang="0">
                <a:pos x="191" y="0"/>
              </a:cxn>
              <a:cxn ang="0">
                <a:pos x="160" y="30"/>
              </a:cxn>
              <a:cxn ang="0">
                <a:pos x="177" y="57"/>
              </a:cxn>
              <a:cxn ang="0">
                <a:pos x="161" y="103"/>
              </a:cxn>
              <a:cxn ang="0">
                <a:pos x="155" y="102"/>
              </a:cxn>
              <a:cxn ang="0">
                <a:pos x="142" y="105"/>
              </a:cxn>
              <a:cxn ang="0">
                <a:pos x="107" y="68"/>
              </a:cxn>
              <a:cxn ang="0">
                <a:pos x="109" y="56"/>
              </a:cxn>
              <a:cxn ang="0">
                <a:pos x="79" y="26"/>
              </a:cxn>
              <a:cxn ang="0">
                <a:pos x="48" y="56"/>
              </a:cxn>
              <a:cxn ang="0">
                <a:pos x="59" y="79"/>
              </a:cxn>
              <a:cxn ang="0">
                <a:pos x="44" y="112"/>
              </a:cxn>
              <a:cxn ang="0">
                <a:pos x="30" y="109"/>
              </a:cxn>
              <a:cxn ang="0">
                <a:pos x="0" y="139"/>
              </a:cxn>
              <a:cxn ang="0">
                <a:pos x="30" y="170"/>
              </a:cxn>
              <a:cxn ang="0">
                <a:pos x="61" y="139"/>
              </a:cxn>
              <a:cxn ang="0">
                <a:pos x="54" y="120"/>
              </a:cxn>
              <a:cxn ang="0">
                <a:pos x="70" y="85"/>
              </a:cxn>
              <a:cxn ang="0">
                <a:pos x="78" y="86"/>
              </a:cxn>
              <a:cxn ang="0">
                <a:pos x="99" y="78"/>
              </a:cxn>
              <a:cxn ang="0">
                <a:pos x="132" y="113"/>
              </a:cxn>
              <a:cxn ang="0">
                <a:pos x="125" y="132"/>
              </a:cxn>
              <a:cxn ang="0">
                <a:pos x="156" y="163"/>
              </a:cxn>
              <a:cxn ang="0">
                <a:pos x="186" y="132"/>
              </a:cxn>
              <a:cxn ang="0">
                <a:pos x="173" y="108"/>
              </a:cxn>
              <a:cxn ang="0">
                <a:pos x="189" y="60"/>
              </a:cxn>
              <a:cxn ang="0">
                <a:pos x="191" y="60"/>
              </a:cxn>
              <a:cxn ang="0">
                <a:pos x="221" y="30"/>
              </a:cxn>
              <a:cxn ang="0">
                <a:pos x="191" y="0"/>
              </a:cxn>
              <a:cxn ang="0">
                <a:pos x="31" y="157"/>
              </a:cxn>
              <a:cxn ang="0">
                <a:pos x="13" y="139"/>
              </a:cxn>
              <a:cxn ang="0">
                <a:pos x="31" y="122"/>
              </a:cxn>
              <a:cxn ang="0">
                <a:pos x="48" y="139"/>
              </a:cxn>
              <a:cxn ang="0">
                <a:pos x="31" y="157"/>
              </a:cxn>
              <a:cxn ang="0">
                <a:pos x="79" y="74"/>
              </a:cxn>
              <a:cxn ang="0">
                <a:pos x="61" y="56"/>
              </a:cxn>
              <a:cxn ang="0">
                <a:pos x="79" y="38"/>
              </a:cxn>
              <a:cxn ang="0">
                <a:pos x="96" y="56"/>
              </a:cxn>
              <a:cxn ang="0">
                <a:pos x="79" y="74"/>
              </a:cxn>
              <a:cxn ang="0">
                <a:pos x="156" y="150"/>
              </a:cxn>
              <a:cxn ang="0">
                <a:pos x="138" y="133"/>
              </a:cxn>
              <a:cxn ang="0">
                <a:pos x="156" y="115"/>
              </a:cxn>
              <a:cxn ang="0">
                <a:pos x="173" y="133"/>
              </a:cxn>
              <a:cxn ang="0">
                <a:pos x="156" y="150"/>
              </a:cxn>
              <a:cxn ang="0">
                <a:pos x="191" y="48"/>
              </a:cxn>
              <a:cxn ang="0">
                <a:pos x="173" y="30"/>
              </a:cxn>
              <a:cxn ang="0">
                <a:pos x="191" y="13"/>
              </a:cxn>
              <a:cxn ang="0">
                <a:pos x="208" y="30"/>
              </a:cxn>
              <a:cxn ang="0">
                <a:pos x="191" y="48"/>
              </a:cxn>
              <a:cxn ang="0">
                <a:pos x="191" y="48"/>
              </a:cxn>
              <a:cxn ang="0">
                <a:pos x="191" y="48"/>
              </a:cxn>
            </a:cxnLst>
            <a:rect l="0" t="0" r="r" b="b"/>
            <a:pathLst>
              <a:path w="221" h="170">
                <a:moveTo>
                  <a:pt x="191" y="0"/>
                </a:moveTo>
                <a:cubicBezTo>
                  <a:pt x="174" y="0"/>
                  <a:pt x="160" y="14"/>
                  <a:pt x="160" y="30"/>
                </a:cubicBezTo>
                <a:cubicBezTo>
                  <a:pt x="160" y="42"/>
                  <a:pt x="167" y="52"/>
                  <a:pt x="177" y="57"/>
                </a:cubicBezTo>
                <a:cubicBezTo>
                  <a:pt x="161" y="103"/>
                  <a:pt x="161" y="103"/>
                  <a:pt x="161" y="103"/>
                </a:cubicBezTo>
                <a:cubicBezTo>
                  <a:pt x="159" y="103"/>
                  <a:pt x="157" y="102"/>
                  <a:pt x="155" y="102"/>
                </a:cubicBezTo>
                <a:cubicBezTo>
                  <a:pt x="150" y="102"/>
                  <a:pt x="146" y="103"/>
                  <a:pt x="142" y="105"/>
                </a:cubicBezTo>
                <a:cubicBezTo>
                  <a:pt x="107" y="68"/>
                  <a:pt x="107" y="68"/>
                  <a:pt x="107" y="68"/>
                </a:cubicBezTo>
                <a:cubicBezTo>
                  <a:pt x="108" y="64"/>
                  <a:pt x="109" y="60"/>
                  <a:pt x="109" y="56"/>
                </a:cubicBezTo>
                <a:cubicBezTo>
                  <a:pt x="109" y="39"/>
                  <a:pt x="95" y="26"/>
                  <a:pt x="79" y="26"/>
                </a:cubicBezTo>
                <a:cubicBezTo>
                  <a:pt x="62" y="26"/>
                  <a:pt x="48" y="39"/>
                  <a:pt x="48" y="56"/>
                </a:cubicBezTo>
                <a:cubicBezTo>
                  <a:pt x="48" y="65"/>
                  <a:pt x="52" y="74"/>
                  <a:pt x="59" y="79"/>
                </a:cubicBezTo>
                <a:cubicBezTo>
                  <a:pt x="44" y="112"/>
                  <a:pt x="44" y="112"/>
                  <a:pt x="44" y="112"/>
                </a:cubicBezTo>
                <a:cubicBezTo>
                  <a:pt x="40" y="110"/>
                  <a:pt x="35" y="109"/>
                  <a:pt x="30" y="109"/>
                </a:cubicBezTo>
                <a:cubicBezTo>
                  <a:pt x="14" y="109"/>
                  <a:pt x="0" y="123"/>
                  <a:pt x="0" y="139"/>
                </a:cubicBezTo>
                <a:cubicBezTo>
                  <a:pt x="0" y="156"/>
                  <a:pt x="14" y="170"/>
                  <a:pt x="30" y="170"/>
                </a:cubicBezTo>
                <a:cubicBezTo>
                  <a:pt x="47" y="170"/>
                  <a:pt x="61" y="156"/>
                  <a:pt x="61" y="139"/>
                </a:cubicBezTo>
                <a:cubicBezTo>
                  <a:pt x="61" y="132"/>
                  <a:pt x="58" y="125"/>
                  <a:pt x="54" y="120"/>
                </a:cubicBezTo>
                <a:cubicBezTo>
                  <a:pt x="70" y="85"/>
                  <a:pt x="70" y="85"/>
                  <a:pt x="70" y="85"/>
                </a:cubicBezTo>
                <a:cubicBezTo>
                  <a:pt x="73" y="86"/>
                  <a:pt x="76" y="86"/>
                  <a:pt x="78" y="86"/>
                </a:cubicBezTo>
                <a:cubicBezTo>
                  <a:pt x="86" y="86"/>
                  <a:pt x="93" y="83"/>
                  <a:pt x="99" y="78"/>
                </a:cubicBezTo>
                <a:cubicBezTo>
                  <a:pt x="132" y="113"/>
                  <a:pt x="132" y="113"/>
                  <a:pt x="132" y="113"/>
                </a:cubicBezTo>
                <a:cubicBezTo>
                  <a:pt x="128" y="118"/>
                  <a:pt x="125" y="125"/>
                  <a:pt x="125" y="132"/>
                </a:cubicBezTo>
                <a:cubicBezTo>
                  <a:pt x="125" y="149"/>
                  <a:pt x="139" y="163"/>
                  <a:pt x="156" y="163"/>
                </a:cubicBezTo>
                <a:cubicBezTo>
                  <a:pt x="172" y="163"/>
                  <a:pt x="186" y="149"/>
                  <a:pt x="186" y="132"/>
                </a:cubicBezTo>
                <a:cubicBezTo>
                  <a:pt x="186" y="122"/>
                  <a:pt x="181" y="113"/>
                  <a:pt x="173" y="108"/>
                </a:cubicBezTo>
                <a:cubicBezTo>
                  <a:pt x="189" y="60"/>
                  <a:pt x="189" y="60"/>
                  <a:pt x="189" y="60"/>
                </a:cubicBezTo>
                <a:cubicBezTo>
                  <a:pt x="191" y="60"/>
                  <a:pt x="191" y="60"/>
                  <a:pt x="191" y="60"/>
                </a:cubicBezTo>
                <a:cubicBezTo>
                  <a:pt x="207" y="60"/>
                  <a:pt x="221" y="47"/>
                  <a:pt x="221" y="30"/>
                </a:cubicBezTo>
                <a:cubicBezTo>
                  <a:pt x="221" y="14"/>
                  <a:pt x="207" y="0"/>
                  <a:pt x="191" y="0"/>
                </a:cubicBezTo>
                <a:close/>
                <a:moveTo>
                  <a:pt x="31" y="157"/>
                </a:moveTo>
                <a:cubicBezTo>
                  <a:pt x="21" y="157"/>
                  <a:pt x="13" y="149"/>
                  <a:pt x="13" y="139"/>
                </a:cubicBezTo>
                <a:cubicBezTo>
                  <a:pt x="13" y="130"/>
                  <a:pt x="21" y="122"/>
                  <a:pt x="31" y="122"/>
                </a:cubicBezTo>
                <a:cubicBezTo>
                  <a:pt x="40" y="122"/>
                  <a:pt x="48" y="130"/>
                  <a:pt x="48" y="139"/>
                </a:cubicBezTo>
                <a:cubicBezTo>
                  <a:pt x="48" y="149"/>
                  <a:pt x="40" y="157"/>
                  <a:pt x="31" y="157"/>
                </a:cubicBezTo>
                <a:close/>
                <a:moveTo>
                  <a:pt x="79" y="74"/>
                </a:moveTo>
                <a:cubicBezTo>
                  <a:pt x="69" y="74"/>
                  <a:pt x="61" y="66"/>
                  <a:pt x="61" y="56"/>
                </a:cubicBezTo>
                <a:cubicBezTo>
                  <a:pt x="61" y="46"/>
                  <a:pt x="69" y="38"/>
                  <a:pt x="79" y="38"/>
                </a:cubicBezTo>
                <a:cubicBezTo>
                  <a:pt x="88" y="38"/>
                  <a:pt x="96" y="46"/>
                  <a:pt x="96" y="56"/>
                </a:cubicBezTo>
                <a:cubicBezTo>
                  <a:pt x="96" y="66"/>
                  <a:pt x="88" y="74"/>
                  <a:pt x="79" y="74"/>
                </a:cubicBezTo>
                <a:close/>
                <a:moveTo>
                  <a:pt x="156" y="150"/>
                </a:moveTo>
                <a:cubicBezTo>
                  <a:pt x="146" y="150"/>
                  <a:pt x="138" y="142"/>
                  <a:pt x="138" y="133"/>
                </a:cubicBezTo>
                <a:cubicBezTo>
                  <a:pt x="138" y="123"/>
                  <a:pt x="146" y="115"/>
                  <a:pt x="156" y="115"/>
                </a:cubicBezTo>
                <a:cubicBezTo>
                  <a:pt x="165" y="115"/>
                  <a:pt x="173" y="123"/>
                  <a:pt x="173" y="133"/>
                </a:cubicBezTo>
                <a:cubicBezTo>
                  <a:pt x="173" y="142"/>
                  <a:pt x="165" y="150"/>
                  <a:pt x="156" y="150"/>
                </a:cubicBezTo>
                <a:close/>
                <a:moveTo>
                  <a:pt x="191" y="48"/>
                </a:moveTo>
                <a:cubicBezTo>
                  <a:pt x="181" y="48"/>
                  <a:pt x="173" y="40"/>
                  <a:pt x="173" y="30"/>
                </a:cubicBezTo>
                <a:cubicBezTo>
                  <a:pt x="173" y="21"/>
                  <a:pt x="181" y="13"/>
                  <a:pt x="191" y="13"/>
                </a:cubicBezTo>
                <a:cubicBezTo>
                  <a:pt x="200" y="13"/>
                  <a:pt x="208" y="21"/>
                  <a:pt x="208" y="30"/>
                </a:cubicBezTo>
                <a:cubicBezTo>
                  <a:pt x="208" y="40"/>
                  <a:pt x="200" y="48"/>
                  <a:pt x="191" y="48"/>
                </a:cubicBezTo>
                <a:close/>
                <a:moveTo>
                  <a:pt x="191" y="48"/>
                </a:moveTo>
                <a:cubicBezTo>
                  <a:pt x="191" y="48"/>
                  <a:pt x="191" y="48"/>
                  <a:pt x="191" y="48"/>
                </a:cubicBezTo>
              </a:path>
            </a:pathLst>
          </a:custGeom>
          <a:solidFill>
            <a:schemeClr val="bg1"/>
          </a:solidFill>
          <a:ln w="9525">
            <a:noFill/>
            <a:round/>
          </a:ln>
        </p:spPr>
        <p:txBody>
          <a:bodyPr vert="horz" wrap="square" lIns="67391" tIns="33696" rIns="67391" bIns="33696" numCol="1" anchor="t" anchorCtr="0" compatLnSpc="1"/>
          <a:lstStyle/>
          <a:p>
            <a:endParaRPr lang="en-US"/>
          </a:p>
        </p:txBody>
      </p:sp>
      <p:grpSp>
        <p:nvGrpSpPr>
          <p:cNvPr id="9" name="Group 65"/>
          <p:cNvGrpSpPr/>
          <p:nvPr/>
        </p:nvGrpSpPr>
        <p:grpSpPr>
          <a:xfrm>
            <a:off x="1119141" y="2065128"/>
            <a:ext cx="1619513" cy="1214324"/>
            <a:chOff x="550885" y="1190671"/>
            <a:chExt cx="3840309" cy="2892537"/>
          </a:xfrm>
          <a:solidFill>
            <a:schemeClr val="bg1"/>
          </a:solidFill>
        </p:grpSpPr>
        <p:sp>
          <p:nvSpPr>
            <p:cNvPr id="10" name="Freeform 14"/>
            <p:cNvSpPr>
              <a:spLocks noEditPoints="1"/>
            </p:cNvSpPr>
            <p:nvPr/>
          </p:nvSpPr>
          <p:spPr bwMode="auto">
            <a:xfrm>
              <a:off x="2425794" y="2978264"/>
              <a:ext cx="149229" cy="239723"/>
            </a:xfrm>
            <a:custGeom>
              <a:avLst/>
              <a:gdLst/>
              <a:ahLst/>
              <a:cxnLst>
                <a:cxn ang="0">
                  <a:pos x="65" y="30"/>
                </a:cxn>
                <a:cxn ang="0">
                  <a:pos x="46" y="17"/>
                </a:cxn>
                <a:cxn ang="0">
                  <a:pos x="0" y="0"/>
                </a:cxn>
                <a:cxn ang="0">
                  <a:pos x="0" y="122"/>
                </a:cxn>
                <a:cxn ang="0">
                  <a:pos x="69" y="86"/>
                </a:cxn>
                <a:cxn ang="0">
                  <a:pos x="74" y="48"/>
                </a:cxn>
                <a:cxn ang="0">
                  <a:pos x="65" y="30"/>
                </a:cxn>
                <a:cxn ang="0">
                  <a:pos x="65" y="30"/>
                </a:cxn>
                <a:cxn ang="0">
                  <a:pos x="65" y="30"/>
                </a:cxn>
              </a:cxnLst>
              <a:rect l="0" t="0" r="r" b="b"/>
              <a:pathLst>
                <a:path w="76" h="122">
                  <a:moveTo>
                    <a:pt x="65" y="30"/>
                  </a:moveTo>
                  <a:cubicBezTo>
                    <a:pt x="59" y="24"/>
                    <a:pt x="53" y="20"/>
                    <a:pt x="46" y="17"/>
                  </a:cubicBezTo>
                  <a:cubicBezTo>
                    <a:pt x="32" y="9"/>
                    <a:pt x="16" y="4"/>
                    <a:pt x="0" y="0"/>
                  </a:cubicBezTo>
                  <a:cubicBezTo>
                    <a:pt x="0" y="122"/>
                    <a:pt x="0" y="122"/>
                    <a:pt x="0" y="122"/>
                  </a:cubicBezTo>
                  <a:cubicBezTo>
                    <a:pt x="26" y="119"/>
                    <a:pt x="55" y="110"/>
                    <a:pt x="69" y="86"/>
                  </a:cubicBezTo>
                  <a:cubicBezTo>
                    <a:pt x="75" y="75"/>
                    <a:pt x="76" y="61"/>
                    <a:pt x="74" y="48"/>
                  </a:cubicBezTo>
                  <a:cubicBezTo>
                    <a:pt x="72" y="41"/>
                    <a:pt x="69" y="35"/>
                    <a:pt x="65" y="30"/>
                  </a:cubicBezTo>
                  <a:close/>
                  <a:moveTo>
                    <a:pt x="65" y="30"/>
                  </a:moveTo>
                  <a:cubicBezTo>
                    <a:pt x="65" y="30"/>
                    <a:pt x="65" y="30"/>
                    <a:pt x="65" y="30"/>
                  </a:cubicBezTo>
                </a:path>
              </a:pathLst>
            </a:custGeom>
            <a:grpFill/>
            <a:ln w="9525">
              <a:noFill/>
              <a:round/>
            </a:ln>
          </p:spPr>
          <p:txBody>
            <a:bodyPr vert="horz" wrap="square" lIns="91440" tIns="45720" rIns="91440" bIns="45720" numCol="1" anchor="t" anchorCtr="0" compatLnSpc="1"/>
            <a:lstStyle/>
            <a:p>
              <a:endParaRPr lang="en-US"/>
            </a:p>
          </p:txBody>
        </p:sp>
        <p:sp>
          <p:nvSpPr>
            <p:cNvPr id="11" name="Freeform 15"/>
            <p:cNvSpPr>
              <a:spLocks noEditPoints="1"/>
            </p:cNvSpPr>
            <p:nvPr/>
          </p:nvSpPr>
          <p:spPr bwMode="auto">
            <a:xfrm>
              <a:off x="2559149" y="3148136"/>
              <a:ext cx="1587" cy="1587"/>
            </a:xfrm>
            <a:custGeom>
              <a:avLst/>
              <a:gdLst/>
              <a:ahLst/>
              <a:cxnLst>
                <a:cxn ang="0">
                  <a:pos x="0" y="0"/>
                </a:cxn>
                <a:cxn ang="0">
                  <a:pos x="1" y="0"/>
                </a:cxn>
                <a:cxn ang="0">
                  <a:pos x="0" y="0"/>
                </a:cxn>
                <a:cxn ang="0">
                  <a:pos x="0" y="0"/>
                </a:cxn>
                <a:cxn ang="0">
                  <a:pos x="0" y="0"/>
                </a:cxn>
              </a:cxnLst>
              <a:rect l="0" t="0" r="r" b="b"/>
              <a:pathLst>
                <a:path w="1">
                  <a:moveTo>
                    <a:pt x="0" y="0"/>
                  </a:moveTo>
                  <a:cubicBezTo>
                    <a:pt x="0" y="0"/>
                    <a:pt x="0" y="0"/>
                    <a:pt x="1" y="0"/>
                  </a:cubicBezTo>
                  <a:cubicBezTo>
                    <a:pt x="0" y="0"/>
                    <a:pt x="0" y="0"/>
                    <a:pt x="0" y="0"/>
                  </a:cubicBezTo>
                  <a:close/>
                  <a:moveTo>
                    <a:pt x="0" y="0"/>
                  </a:moveTo>
                  <a:cubicBezTo>
                    <a:pt x="0" y="0"/>
                    <a:pt x="0" y="0"/>
                    <a:pt x="0" y="0"/>
                  </a:cubicBezTo>
                </a:path>
              </a:pathLst>
            </a:custGeom>
            <a:grpFill/>
            <a:ln w="9525">
              <a:noFill/>
              <a:round/>
            </a:ln>
          </p:spPr>
          <p:txBody>
            <a:bodyPr vert="horz" wrap="square" lIns="91440" tIns="45720" rIns="91440" bIns="45720" numCol="1" anchor="t" anchorCtr="0" compatLnSpc="1"/>
            <a:lstStyle/>
            <a:p>
              <a:endParaRPr lang="en-US"/>
            </a:p>
          </p:txBody>
        </p:sp>
        <p:sp>
          <p:nvSpPr>
            <p:cNvPr id="12" name="Freeform 16"/>
            <p:cNvSpPr>
              <a:spLocks noEditPoints="1"/>
            </p:cNvSpPr>
            <p:nvPr/>
          </p:nvSpPr>
          <p:spPr bwMode="auto">
            <a:xfrm>
              <a:off x="2174958" y="2597251"/>
              <a:ext cx="120655" cy="214319"/>
            </a:xfrm>
            <a:custGeom>
              <a:avLst/>
              <a:gdLst/>
              <a:ahLst/>
              <a:cxnLst>
                <a:cxn ang="0">
                  <a:pos x="9" y="30"/>
                </a:cxn>
                <a:cxn ang="0">
                  <a:pos x="1" y="52"/>
                </a:cxn>
                <a:cxn ang="0">
                  <a:pos x="4" y="75"/>
                </a:cxn>
                <a:cxn ang="0">
                  <a:pos x="18" y="92"/>
                </a:cxn>
                <a:cxn ang="0">
                  <a:pos x="40" y="103"/>
                </a:cxn>
                <a:cxn ang="0">
                  <a:pos x="61" y="110"/>
                </a:cxn>
                <a:cxn ang="0">
                  <a:pos x="61" y="0"/>
                </a:cxn>
                <a:cxn ang="0">
                  <a:pos x="9" y="30"/>
                </a:cxn>
                <a:cxn ang="0">
                  <a:pos x="9" y="30"/>
                </a:cxn>
                <a:cxn ang="0">
                  <a:pos x="9" y="30"/>
                </a:cxn>
              </a:cxnLst>
              <a:rect l="0" t="0" r="r" b="b"/>
              <a:pathLst>
                <a:path w="61" h="110">
                  <a:moveTo>
                    <a:pt x="9" y="30"/>
                  </a:moveTo>
                  <a:cubicBezTo>
                    <a:pt x="4" y="37"/>
                    <a:pt x="2" y="44"/>
                    <a:pt x="1" y="52"/>
                  </a:cubicBezTo>
                  <a:cubicBezTo>
                    <a:pt x="0" y="59"/>
                    <a:pt x="1" y="68"/>
                    <a:pt x="4" y="75"/>
                  </a:cubicBezTo>
                  <a:cubicBezTo>
                    <a:pt x="6" y="82"/>
                    <a:pt x="12" y="87"/>
                    <a:pt x="18" y="92"/>
                  </a:cubicBezTo>
                  <a:cubicBezTo>
                    <a:pt x="25" y="96"/>
                    <a:pt x="33" y="100"/>
                    <a:pt x="40" y="103"/>
                  </a:cubicBezTo>
                  <a:cubicBezTo>
                    <a:pt x="47" y="105"/>
                    <a:pt x="54" y="108"/>
                    <a:pt x="61" y="110"/>
                  </a:cubicBezTo>
                  <a:cubicBezTo>
                    <a:pt x="61" y="0"/>
                    <a:pt x="61" y="0"/>
                    <a:pt x="61" y="0"/>
                  </a:cubicBezTo>
                  <a:cubicBezTo>
                    <a:pt x="42" y="4"/>
                    <a:pt x="21" y="13"/>
                    <a:pt x="9" y="30"/>
                  </a:cubicBezTo>
                  <a:close/>
                  <a:moveTo>
                    <a:pt x="9" y="30"/>
                  </a:moveTo>
                  <a:cubicBezTo>
                    <a:pt x="9" y="30"/>
                    <a:pt x="9" y="30"/>
                    <a:pt x="9" y="30"/>
                  </a:cubicBezTo>
                </a:path>
              </a:pathLst>
            </a:custGeom>
            <a:grpFill/>
            <a:ln w="9525">
              <a:noFill/>
              <a:round/>
            </a:ln>
          </p:spPr>
          <p:txBody>
            <a:bodyPr vert="horz" wrap="square" lIns="91440" tIns="45720" rIns="91440" bIns="45720" numCol="1" anchor="t" anchorCtr="0" compatLnSpc="1"/>
            <a:lstStyle/>
            <a:p>
              <a:endParaRPr lang="en-US"/>
            </a:p>
          </p:txBody>
        </p:sp>
        <p:sp>
          <p:nvSpPr>
            <p:cNvPr id="13" name="Freeform 17"/>
            <p:cNvSpPr>
              <a:spLocks noEditPoints="1"/>
            </p:cNvSpPr>
            <p:nvPr/>
          </p:nvSpPr>
          <p:spPr bwMode="auto">
            <a:xfrm>
              <a:off x="2560736" y="3144958"/>
              <a:ext cx="1587" cy="3174"/>
            </a:xfrm>
            <a:custGeom>
              <a:avLst/>
              <a:gdLst/>
              <a:ahLst/>
              <a:cxnLst>
                <a:cxn ang="0">
                  <a:pos x="0" y="0"/>
                </a:cxn>
                <a:cxn ang="0">
                  <a:pos x="0" y="1"/>
                </a:cxn>
                <a:cxn ang="0">
                  <a:pos x="0" y="0"/>
                </a:cxn>
                <a:cxn ang="0">
                  <a:pos x="0" y="0"/>
                </a:cxn>
                <a:cxn ang="0">
                  <a:pos x="0" y="0"/>
                </a:cxn>
              </a:cxnLst>
              <a:rect l="0" t="0" r="r" b="b"/>
              <a:pathLst>
                <a:path h="1">
                  <a:moveTo>
                    <a:pt x="0" y="0"/>
                  </a:moveTo>
                  <a:cubicBezTo>
                    <a:pt x="0" y="0"/>
                    <a:pt x="0" y="1"/>
                    <a:pt x="0" y="1"/>
                  </a:cubicBezTo>
                  <a:cubicBezTo>
                    <a:pt x="0" y="1"/>
                    <a:pt x="0" y="0"/>
                    <a:pt x="0" y="0"/>
                  </a:cubicBezTo>
                  <a:close/>
                  <a:moveTo>
                    <a:pt x="0" y="0"/>
                  </a:moveTo>
                  <a:cubicBezTo>
                    <a:pt x="0" y="0"/>
                    <a:pt x="0" y="0"/>
                    <a:pt x="0" y="0"/>
                  </a:cubicBezTo>
                </a:path>
              </a:pathLst>
            </a:custGeom>
            <a:grpFill/>
            <a:ln w="9525">
              <a:noFill/>
              <a:round/>
            </a:ln>
          </p:spPr>
          <p:txBody>
            <a:bodyPr vert="horz" wrap="square" lIns="91440" tIns="45720" rIns="91440" bIns="45720" numCol="1" anchor="t" anchorCtr="0" compatLnSpc="1"/>
            <a:lstStyle/>
            <a:p>
              <a:endParaRPr lang="en-US"/>
            </a:p>
          </p:txBody>
        </p:sp>
        <p:sp>
          <p:nvSpPr>
            <p:cNvPr id="14" name="Freeform 18"/>
            <p:cNvSpPr>
              <a:spLocks noEditPoints="1"/>
            </p:cNvSpPr>
            <p:nvPr/>
          </p:nvSpPr>
          <p:spPr bwMode="auto">
            <a:xfrm>
              <a:off x="550885" y="1190671"/>
              <a:ext cx="3840309" cy="2892537"/>
            </a:xfrm>
            <a:custGeom>
              <a:avLst/>
              <a:gdLst/>
              <a:ahLst/>
              <a:cxnLst>
                <a:cxn ang="0">
                  <a:pos x="1000" y="335"/>
                </a:cxn>
                <a:cxn ang="0">
                  <a:pos x="1130" y="44"/>
                </a:cxn>
                <a:cxn ang="0">
                  <a:pos x="892" y="91"/>
                </a:cxn>
                <a:cxn ang="0">
                  <a:pos x="664" y="57"/>
                </a:cxn>
                <a:cxn ang="0">
                  <a:pos x="807" y="343"/>
                </a:cxn>
                <a:cxn ang="0">
                  <a:pos x="822" y="1394"/>
                </a:cxn>
                <a:cxn ang="0">
                  <a:pos x="1000" y="335"/>
                </a:cxn>
                <a:cxn ang="0">
                  <a:pos x="1098" y="988"/>
                </a:cxn>
                <a:cxn ang="0">
                  <a:pos x="1052" y="1069"/>
                </a:cxn>
                <a:cxn ang="0">
                  <a:pos x="957" y="1102"/>
                </a:cxn>
                <a:cxn ang="0">
                  <a:pos x="957" y="1138"/>
                </a:cxn>
                <a:cxn ang="0">
                  <a:pos x="946" y="1163"/>
                </a:cxn>
                <a:cxn ang="0">
                  <a:pos x="910" y="1168"/>
                </a:cxn>
                <a:cxn ang="0">
                  <a:pos x="890" y="1138"/>
                </a:cxn>
                <a:cxn ang="0">
                  <a:pos x="890" y="1099"/>
                </a:cxn>
                <a:cxn ang="0">
                  <a:pos x="873" y="1095"/>
                </a:cxn>
                <a:cxn ang="0">
                  <a:pos x="792" y="1045"/>
                </a:cxn>
                <a:cxn ang="0">
                  <a:pos x="766" y="1003"/>
                </a:cxn>
                <a:cxn ang="0">
                  <a:pos x="762" y="991"/>
                </a:cxn>
                <a:cxn ang="0">
                  <a:pos x="759" y="979"/>
                </a:cxn>
                <a:cxn ang="0">
                  <a:pos x="763" y="961"/>
                </a:cxn>
                <a:cxn ang="0">
                  <a:pos x="796" y="943"/>
                </a:cxn>
                <a:cxn ang="0">
                  <a:pos x="825" y="966"/>
                </a:cxn>
                <a:cxn ang="0">
                  <a:pos x="828" y="977"/>
                </a:cxn>
                <a:cxn ang="0">
                  <a:pos x="833" y="988"/>
                </a:cxn>
                <a:cxn ang="0">
                  <a:pos x="848" y="1007"/>
                </a:cxn>
                <a:cxn ang="0">
                  <a:pos x="890" y="1030"/>
                </a:cxn>
                <a:cxn ang="0">
                  <a:pos x="890" y="898"/>
                </a:cxn>
                <a:cxn ang="0">
                  <a:pos x="803" y="860"/>
                </a:cxn>
                <a:cxn ang="0">
                  <a:pos x="773" y="824"/>
                </a:cxn>
                <a:cxn ang="0">
                  <a:pos x="763" y="776"/>
                </a:cxn>
                <a:cxn ang="0">
                  <a:pos x="773" y="728"/>
                </a:cxn>
                <a:cxn ang="0">
                  <a:pos x="800" y="690"/>
                </a:cxn>
                <a:cxn ang="0">
                  <a:pos x="890" y="650"/>
                </a:cxn>
                <a:cxn ang="0">
                  <a:pos x="890" y="613"/>
                </a:cxn>
                <a:cxn ang="0">
                  <a:pos x="902" y="588"/>
                </a:cxn>
                <a:cxn ang="0">
                  <a:pos x="938" y="583"/>
                </a:cxn>
                <a:cxn ang="0">
                  <a:pos x="957" y="613"/>
                </a:cxn>
                <a:cxn ang="0">
                  <a:pos x="957" y="650"/>
                </a:cxn>
                <a:cxn ang="0">
                  <a:pos x="970" y="652"/>
                </a:cxn>
                <a:cxn ang="0">
                  <a:pos x="1058" y="694"/>
                </a:cxn>
                <a:cxn ang="0">
                  <a:pos x="1085" y="733"/>
                </a:cxn>
                <a:cxn ang="0">
                  <a:pos x="1089" y="745"/>
                </a:cxn>
                <a:cxn ang="0">
                  <a:pos x="1092" y="757"/>
                </a:cxn>
                <a:cxn ang="0">
                  <a:pos x="1090" y="776"/>
                </a:cxn>
                <a:cxn ang="0">
                  <a:pos x="1058" y="795"/>
                </a:cxn>
                <a:cxn ang="0">
                  <a:pos x="1028" y="774"/>
                </a:cxn>
                <a:cxn ang="0">
                  <a:pos x="1025" y="763"/>
                </a:cxn>
                <a:cxn ang="0">
                  <a:pos x="1019" y="752"/>
                </a:cxn>
                <a:cxn ang="0">
                  <a:pos x="1003" y="736"/>
                </a:cxn>
                <a:cxn ang="0">
                  <a:pos x="957" y="718"/>
                </a:cxn>
                <a:cxn ang="0">
                  <a:pos x="957" y="844"/>
                </a:cxn>
                <a:cxn ang="0">
                  <a:pos x="1015" y="861"/>
                </a:cxn>
                <a:cxn ang="0">
                  <a:pos x="1084" y="916"/>
                </a:cxn>
                <a:cxn ang="0">
                  <a:pos x="1084" y="916"/>
                </a:cxn>
                <a:cxn ang="0">
                  <a:pos x="1084" y="916"/>
                </a:cxn>
                <a:cxn ang="0">
                  <a:pos x="1098" y="988"/>
                </a:cxn>
                <a:cxn ang="0">
                  <a:pos x="1098" y="988"/>
                </a:cxn>
                <a:cxn ang="0">
                  <a:pos x="1098" y="988"/>
                </a:cxn>
              </a:cxnLst>
              <a:rect l="0" t="0" r="r" b="b"/>
              <a:pathLst>
                <a:path w="1960" h="1477">
                  <a:moveTo>
                    <a:pt x="1000" y="335"/>
                  </a:moveTo>
                  <a:cubicBezTo>
                    <a:pt x="1104" y="248"/>
                    <a:pt x="1173" y="53"/>
                    <a:pt x="1130" y="44"/>
                  </a:cubicBezTo>
                  <a:cubicBezTo>
                    <a:pt x="1074" y="33"/>
                    <a:pt x="951" y="83"/>
                    <a:pt x="892" y="91"/>
                  </a:cubicBezTo>
                  <a:cubicBezTo>
                    <a:pt x="808" y="102"/>
                    <a:pt x="716" y="0"/>
                    <a:pt x="664" y="57"/>
                  </a:cubicBezTo>
                  <a:cubicBezTo>
                    <a:pt x="623" y="103"/>
                    <a:pt x="694" y="270"/>
                    <a:pt x="807" y="343"/>
                  </a:cubicBezTo>
                  <a:cubicBezTo>
                    <a:pt x="472" y="507"/>
                    <a:pt x="0" y="1334"/>
                    <a:pt x="822" y="1394"/>
                  </a:cubicBezTo>
                  <a:cubicBezTo>
                    <a:pt x="1960" y="1477"/>
                    <a:pt x="1390" y="496"/>
                    <a:pt x="1000" y="335"/>
                  </a:cubicBezTo>
                  <a:close/>
                  <a:moveTo>
                    <a:pt x="1098" y="988"/>
                  </a:moveTo>
                  <a:cubicBezTo>
                    <a:pt x="1094" y="1020"/>
                    <a:pt x="1077" y="1049"/>
                    <a:pt x="1052" y="1069"/>
                  </a:cubicBezTo>
                  <a:cubicBezTo>
                    <a:pt x="1025" y="1090"/>
                    <a:pt x="991" y="1099"/>
                    <a:pt x="957" y="1102"/>
                  </a:cubicBezTo>
                  <a:cubicBezTo>
                    <a:pt x="957" y="1138"/>
                    <a:pt x="957" y="1138"/>
                    <a:pt x="957" y="1138"/>
                  </a:cubicBezTo>
                  <a:cubicBezTo>
                    <a:pt x="957" y="1147"/>
                    <a:pt x="953" y="1156"/>
                    <a:pt x="946" y="1163"/>
                  </a:cubicBezTo>
                  <a:cubicBezTo>
                    <a:pt x="936" y="1171"/>
                    <a:pt x="922" y="1174"/>
                    <a:pt x="910" y="1168"/>
                  </a:cubicBezTo>
                  <a:cubicBezTo>
                    <a:pt x="898" y="1163"/>
                    <a:pt x="890" y="1151"/>
                    <a:pt x="890" y="1138"/>
                  </a:cubicBezTo>
                  <a:cubicBezTo>
                    <a:pt x="890" y="1099"/>
                    <a:pt x="890" y="1099"/>
                    <a:pt x="890" y="1099"/>
                  </a:cubicBezTo>
                  <a:cubicBezTo>
                    <a:pt x="885" y="1098"/>
                    <a:pt x="879" y="1096"/>
                    <a:pt x="873" y="1095"/>
                  </a:cubicBezTo>
                  <a:cubicBezTo>
                    <a:pt x="842" y="1086"/>
                    <a:pt x="813" y="1069"/>
                    <a:pt x="792" y="1045"/>
                  </a:cubicBezTo>
                  <a:cubicBezTo>
                    <a:pt x="781" y="1032"/>
                    <a:pt x="772" y="1018"/>
                    <a:pt x="766" y="1003"/>
                  </a:cubicBezTo>
                  <a:cubicBezTo>
                    <a:pt x="765" y="999"/>
                    <a:pt x="763" y="995"/>
                    <a:pt x="762" y="991"/>
                  </a:cubicBezTo>
                  <a:cubicBezTo>
                    <a:pt x="761" y="987"/>
                    <a:pt x="760" y="983"/>
                    <a:pt x="759" y="979"/>
                  </a:cubicBezTo>
                  <a:cubicBezTo>
                    <a:pt x="759" y="973"/>
                    <a:pt x="760" y="966"/>
                    <a:pt x="763" y="961"/>
                  </a:cubicBezTo>
                  <a:cubicBezTo>
                    <a:pt x="769" y="949"/>
                    <a:pt x="782" y="942"/>
                    <a:pt x="796" y="943"/>
                  </a:cubicBezTo>
                  <a:cubicBezTo>
                    <a:pt x="809" y="944"/>
                    <a:pt x="820" y="953"/>
                    <a:pt x="825" y="966"/>
                  </a:cubicBezTo>
                  <a:cubicBezTo>
                    <a:pt x="826" y="969"/>
                    <a:pt x="827" y="973"/>
                    <a:pt x="828" y="977"/>
                  </a:cubicBezTo>
                  <a:cubicBezTo>
                    <a:pt x="830" y="981"/>
                    <a:pt x="831" y="985"/>
                    <a:pt x="833" y="988"/>
                  </a:cubicBezTo>
                  <a:cubicBezTo>
                    <a:pt x="837" y="995"/>
                    <a:pt x="842" y="1001"/>
                    <a:pt x="848" y="1007"/>
                  </a:cubicBezTo>
                  <a:cubicBezTo>
                    <a:pt x="860" y="1018"/>
                    <a:pt x="875" y="1026"/>
                    <a:pt x="890" y="1030"/>
                  </a:cubicBezTo>
                  <a:cubicBezTo>
                    <a:pt x="890" y="898"/>
                    <a:pt x="890" y="898"/>
                    <a:pt x="890" y="898"/>
                  </a:cubicBezTo>
                  <a:cubicBezTo>
                    <a:pt x="860" y="890"/>
                    <a:pt x="828" y="880"/>
                    <a:pt x="803" y="860"/>
                  </a:cubicBezTo>
                  <a:cubicBezTo>
                    <a:pt x="790" y="850"/>
                    <a:pt x="780" y="838"/>
                    <a:pt x="773" y="824"/>
                  </a:cubicBezTo>
                  <a:cubicBezTo>
                    <a:pt x="766" y="809"/>
                    <a:pt x="763" y="793"/>
                    <a:pt x="763" y="776"/>
                  </a:cubicBezTo>
                  <a:cubicBezTo>
                    <a:pt x="763" y="760"/>
                    <a:pt x="766" y="743"/>
                    <a:pt x="773" y="728"/>
                  </a:cubicBezTo>
                  <a:cubicBezTo>
                    <a:pt x="779" y="714"/>
                    <a:pt x="789" y="701"/>
                    <a:pt x="800" y="690"/>
                  </a:cubicBezTo>
                  <a:cubicBezTo>
                    <a:pt x="825" y="668"/>
                    <a:pt x="858" y="655"/>
                    <a:pt x="890" y="650"/>
                  </a:cubicBezTo>
                  <a:cubicBezTo>
                    <a:pt x="890" y="613"/>
                    <a:pt x="890" y="613"/>
                    <a:pt x="890" y="613"/>
                  </a:cubicBezTo>
                  <a:cubicBezTo>
                    <a:pt x="890" y="604"/>
                    <a:pt x="895" y="595"/>
                    <a:pt x="902" y="588"/>
                  </a:cubicBezTo>
                  <a:cubicBezTo>
                    <a:pt x="912" y="580"/>
                    <a:pt x="926" y="577"/>
                    <a:pt x="938" y="583"/>
                  </a:cubicBezTo>
                  <a:cubicBezTo>
                    <a:pt x="950" y="588"/>
                    <a:pt x="957" y="600"/>
                    <a:pt x="957" y="613"/>
                  </a:cubicBezTo>
                  <a:cubicBezTo>
                    <a:pt x="957" y="650"/>
                    <a:pt x="957" y="650"/>
                    <a:pt x="957" y="650"/>
                  </a:cubicBezTo>
                  <a:cubicBezTo>
                    <a:pt x="962" y="651"/>
                    <a:pt x="966" y="651"/>
                    <a:pt x="970" y="652"/>
                  </a:cubicBezTo>
                  <a:cubicBezTo>
                    <a:pt x="1003" y="658"/>
                    <a:pt x="1034" y="671"/>
                    <a:pt x="1058" y="694"/>
                  </a:cubicBezTo>
                  <a:cubicBezTo>
                    <a:pt x="1069" y="705"/>
                    <a:pt x="1078" y="719"/>
                    <a:pt x="1085" y="733"/>
                  </a:cubicBezTo>
                  <a:cubicBezTo>
                    <a:pt x="1086" y="737"/>
                    <a:pt x="1088" y="741"/>
                    <a:pt x="1089" y="745"/>
                  </a:cubicBezTo>
                  <a:cubicBezTo>
                    <a:pt x="1091" y="749"/>
                    <a:pt x="1092" y="753"/>
                    <a:pt x="1092" y="757"/>
                  </a:cubicBezTo>
                  <a:cubicBezTo>
                    <a:pt x="1093" y="763"/>
                    <a:pt x="1092" y="770"/>
                    <a:pt x="1090" y="776"/>
                  </a:cubicBezTo>
                  <a:cubicBezTo>
                    <a:pt x="1084" y="788"/>
                    <a:pt x="1071" y="796"/>
                    <a:pt x="1058" y="795"/>
                  </a:cubicBezTo>
                  <a:cubicBezTo>
                    <a:pt x="1045" y="795"/>
                    <a:pt x="1033" y="786"/>
                    <a:pt x="1028" y="774"/>
                  </a:cubicBezTo>
                  <a:cubicBezTo>
                    <a:pt x="1027" y="770"/>
                    <a:pt x="1026" y="766"/>
                    <a:pt x="1025" y="763"/>
                  </a:cubicBezTo>
                  <a:cubicBezTo>
                    <a:pt x="1023" y="759"/>
                    <a:pt x="1021" y="756"/>
                    <a:pt x="1019" y="752"/>
                  </a:cubicBezTo>
                  <a:cubicBezTo>
                    <a:pt x="1015" y="746"/>
                    <a:pt x="1010" y="740"/>
                    <a:pt x="1003" y="736"/>
                  </a:cubicBezTo>
                  <a:cubicBezTo>
                    <a:pt x="990" y="726"/>
                    <a:pt x="974" y="721"/>
                    <a:pt x="957" y="718"/>
                  </a:cubicBezTo>
                  <a:cubicBezTo>
                    <a:pt x="957" y="844"/>
                    <a:pt x="957" y="844"/>
                    <a:pt x="957" y="844"/>
                  </a:cubicBezTo>
                  <a:cubicBezTo>
                    <a:pt x="977" y="849"/>
                    <a:pt x="996" y="854"/>
                    <a:pt x="1015" y="861"/>
                  </a:cubicBezTo>
                  <a:cubicBezTo>
                    <a:pt x="1043" y="872"/>
                    <a:pt x="1069" y="889"/>
                    <a:pt x="1084" y="916"/>
                  </a:cubicBezTo>
                  <a:cubicBezTo>
                    <a:pt x="1082" y="912"/>
                    <a:pt x="1080" y="908"/>
                    <a:pt x="1084" y="916"/>
                  </a:cubicBezTo>
                  <a:cubicBezTo>
                    <a:pt x="1089" y="924"/>
                    <a:pt x="1087" y="920"/>
                    <a:pt x="1084" y="916"/>
                  </a:cubicBezTo>
                  <a:cubicBezTo>
                    <a:pt x="1097" y="938"/>
                    <a:pt x="1101" y="963"/>
                    <a:pt x="1098" y="988"/>
                  </a:cubicBezTo>
                  <a:close/>
                  <a:moveTo>
                    <a:pt x="1098" y="988"/>
                  </a:moveTo>
                  <a:cubicBezTo>
                    <a:pt x="1098" y="988"/>
                    <a:pt x="1098" y="988"/>
                    <a:pt x="1098" y="988"/>
                  </a:cubicBezTo>
                </a:path>
              </a:pathLst>
            </a:custGeom>
            <a:grpFill/>
            <a:ln w="9525">
              <a:noFill/>
              <a:round/>
            </a:ln>
          </p:spPr>
          <p:txBody>
            <a:bodyPr vert="horz" wrap="square" lIns="91440" tIns="45720" rIns="91440" bIns="45720" numCol="1" anchor="t" anchorCtr="0" compatLnSpc="1"/>
            <a:lstStyle/>
            <a:p>
              <a:endParaRPr lang="en-US"/>
            </a:p>
          </p:txBody>
        </p:sp>
        <p:sp>
          <p:nvSpPr>
            <p:cNvPr id="15" name="Freeform 19"/>
            <p:cNvSpPr>
              <a:spLocks noEditPoints="1"/>
            </p:cNvSpPr>
            <p:nvPr/>
          </p:nvSpPr>
          <p:spPr bwMode="auto">
            <a:xfrm>
              <a:off x="2559051" y="3149601"/>
              <a:ext cx="1587" cy="1587"/>
            </a:xfrm>
            <a:custGeom>
              <a:avLst/>
              <a:gdLst/>
              <a:ahLst/>
              <a:cxnLst>
                <a:cxn ang="0">
                  <a:pos x="0" y="0"/>
                </a:cxn>
                <a:cxn ang="0">
                  <a:pos x="0" y="1"/>
                </a:cxn>
                <a:cxn ang="0">
                  <a:pos x="0" y="0"/>
                </a:cxn>
                <a:cxn ang="0">
                  <a:pos x="0" y="0"/>
                </a:cxn>
                <a:cxn ang="0">
                  <a:pos x="0" y="0"/>
                </a:cxn>
              </a:cxnLst>
              <a:rect l="0" t="0" r="r" b="b"/>
              <a:pathLst>
                <a:path h="1">
                  <a:moveTo>
                    <a:pt x="0" y="0"/>
                  </a:moveTo>
                  <a:cubicBezTo>
                    <a:pt x="0" y="0"/>
                    <a:pt x="0" y="1"/>
                    <a:pt x="0" y="1"/>
                  </a:cubicBezTo>
                  <a:cubicBezTo>
                    <a:pt x="0" y="1"/>
                    <a:pt x="0" y="0"/>
                    <a:pt x="0" y="0"/>
                  </a:cubicBezTo>
                  <a:close/>
                  <a:moveTo>
                    <a:pt x="0" y="0"/>
                  </a:moveTo>
                  <a:cubicBezTo>
                    <a:pt x="0" y="0"/>
                    <a:pt x="0" y="0"/>
                    <a:pt x="0" y="0"/>
                  </a:cubicBezTo>
                </a:path>
              </a:pathLst>
            </a:custGeom>
            <a:grpFill/>
            <a:ln w="9525">
              <a:noFill/>
              <a:round/>
            </a:ln>
          </p:spPr>
          <p:txBody>
            <a:bodyPr vert="horz" wrap="square" lIns="91440" tIns="45720" rIns="91440" bIns="45720" numCol="1" anchor="t" anchorCtr="0" compatLnSpc="1"/>
            <a:lstStyle/>
            <a:p>
              <a:endParaRPr lang="en-US"/>
            </a:p>
          </p:txBody>
        </p:sp>
      </p:grpSp>
      <p:sp>
        <p:nvSpPr>
          <p:cNvPr id="16" name="矩形 15"/>
          <p:cNvSpPr/>
          <p:nvPr/>
        </p:nvSpPr>
        <p:spPr>
          <a:xfrm>
            <a:off x="4990171" y="1574876"/>
            <a:ext cx="3087105" cy="2240139"/>
          </a:xfrm>
          <a:prstGeom prst="rect">
            <a:avLst/>
          </a:prstGeom>
          <a:solidFill>
            <a:schemeClr val="bg1">
              <a:alpha val="9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391" tIns="33696" rIns="67391" bIns="33696" numCol="1" spcCol="0" rtlCol="0" fromWordArt="0" anchor="ctr" anchorCtr="0" forceAA="0" compatLnSpc="1">
            <a:noAutofit/>
          </a:bodyPr>
          <a:lstStyle/>
          <a:p>
            <a:pPr algn="ctr"/>
            <a:endParaRPr lang="zh-CN" altLang="en-US"/>
          </a:p>
        </p:txBody>
      </p:sp>
      <p:sp>
        <p:nvSpPr>
          <p:cNvPr id="17" name="文本框 61"/>
          <p:cNvSpPr txBox="1"/>
          <p:nvPr/>
        </p:nvSpPr>
        <p:spPr>
          <a:xfrm>
            <a:off x="5205470" y="2024640"/>
            <a:ext cx="1310970" cy="345049"/>
          </a:xfrm>
          <a:prstGeom prst="rect">
            <a:avLst/>
          </a:prstGeom>
          <a:noFill/>
        </p:spPr>
        <p:txBody>
          <a:bodyPr wrap="square" lIns="67391" tIns="33696" rIns="67391" bIns="33696" rtlCol="0">
            <a:spAutoFit/>
          </a:bodyPr>
          <a:lstStyle/>
          <a:p>
            <a:r>
              <a:rPr lang="zh-CN" altLang="en-US" sz="1800" b="1">
                <a:solidFill>
                  <a:srgbClr val="424242"/>
                </a:solidFill>
                <a:latin typeface="冬青黑体简体中文 W3" panose="020B0300000000000000" pitchFamily="34" charset="-122"/>
                <a:ea typeface="冬青黑体简体中文 W3" panose="020B0300000000000000" pitchFamily="34" charset="-122"/>
              </a:rPr>
              <a:t>添加标题</a:t>
            </a:r>
            <a:endParaRPr lang="zh-CN" altLang="en-US" sz="1800" b="1">
              <a:solidFill>
                <a:srgbClr val="424242"/>
              </a:solidFill>
              <a:latin typeface="冬青黑体简体中文 W3" panose="020B0300000000000000" pitchFamily="34" charset="-122"/>
              <a:ea typeface="冬青黑体简体中文 W3" panose="020B0300000000000000" pitchFamily="34" charset="-122"/>
            </a:endParaRPr>
          </a:p>
        </p:txBody>
      </p:sp>
      <p:sp>
        <p:nvSpPr>
          <p:cNvPr id="18" name="矩形 17"/>
          <p:cNvSpPr/>
          <p:nvPr/>
        </p:nvSpPr>
        <p:spPr>
          <a:xfrm>
            <a:off x="5205470" y="2419170"/>
            <a:ext cx="2586129" cy="1034198"/>
          </a:xfrm>
          <a:prstGeom prst="rect">
            <a:avLst/>
          </a:prstGeom>
          <a:noFill/>
        </p:spPr>
        <p:txBody>
          <a:bodyPr wrap="square" lIns="67391" tIns="33696" rIns="67391" bIns="33696" rtlCol="0">
            <a:spAutoFit/>
          </a:bodyPr>
          <a:lstStyle/>
          <a:p>
            <a:pPr>
              <a:lnSpc>
                <a:spcPct val="120000"/>
              </a:lnSpc>
            </a:pPr>
            <a:r>
              <a:rPr lang="zh-CN" altLang="en-US">
                <a:solidFill>
                  <a:srgbClr val="595959"/>
                </a:solidFill>
                <a:latin typeface="冬青黑体简体中文 W3" panose="020B0300000000000000" pitchFamily="34" charset="-122"/>
                <a:ea typeface="冬青黑体简体中文 W3" panose="020B0300000000000000" pitchFamily="34" charset="-122"/>
              </a:rPr>
              <a:t>请在此粘贴或者输入您的文字内容请在此粘贴或者输入您的文字内容请在此粘贴或者输入您的文字内容</a:t>
            </a:r>
            <a:endParaRPr lang="zh-CN" altLang="en-US">
              <a:solidFill>
                <a:srgbClr val="595959"/>
              </a:solidFill>
              <a:latin typeface="冬青黑体简体中文 W3" panose="020B0300000000000000" pitchFamily="34" charset="-122"/>
              <a:ea typeface="冬青黑体简体中文 W3" panose="020B0300000000000000" pitchFamily="34" charset="-122"/>
            </a:endParaRPr>
          </a:p>
        </p:txBody>
      </p:sp>
      <p:cxnSp>
        <p:nvCxnSpPr>
          <p:cNvPr id="19" name="直接连接符 18"/>
          <p:cNvCxnSpPr/>
          <p:nvPr/>
        </p:nvCxnSpPr>
        <p:spPr>
          <a:xfrm>
            <a:off x="5311169" y="2394820"/>
            <a:ext cx="237524" cy="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0" name="文本框 64"/>
          <p:cNvSpPr txBox="1"/>
          <p:nvPr/>
        </p:nvSpPr>
        <p:spPr>
          <a:xfrm>
            <a:off x="2411377" y="3499358"/>
            <a:ext cx="1009429" cy="437382"/>
          </a:xfrm>
          <a:prstGeom prst="rect">
            <a:avLst/>
          </a:prstGeom>
          <a:noFill/>
        </p:spPr>
        <p:txBody>
          <a:bodyPr wrap="square" lIns="67391" tIns="33696" rIns="67391" bIns="33696" rtlCol="0">
            <a:spAutoFit/>
          </a:bodyPr>
          <a:lstStyle/>
          <a:p>
            <a:r>
              <a:rPr lang="en-US" altLang="zh-CN" sz="2400">
                <a:solidFill>
                  <a:srgbClr val="FFFFFF"/>
                </a:solidFill>
                <a:latin typeface="Century Gothic" panose="020B0502020202020204" pitchFamily="34" charset="0"/>
                <a:ea typeface="冬青黑体简体中文 W3" panose="020B0300000000000000" pitchFamily="34" charset="-122"/>
              </a:rPr>
              <a:t>89%</a:t>
            </a:r>
            <a:endParaRPr lang="zh-CN" altLang="en-US" sz="2400">
              <a:solidFill>
                <a:srgbClr val="FFFFFF"/>
              </a:solidFill>
              <a:latin typeface="Century Gothic" panose="020B0502020202020204" pitchFamily="34" charset="0"/>
              <a:ea typeface="冬青黑体简体中文 W3" panose="020B0300000000000000" pitchFamily="34" charset="-122"/>
            </a:endParaRPr>
          </a:p>
        </p:txBody>
      </p:sp>
      <p:sp>
        <p:nvSpPr>
          <p:cNvPr id="21" name="文本框 65"/>
          <p:cNvSpPr txBox="1"/>
          <p:nvPr/>
        </p:nvSpPr>
        <p:spPr>
          <a:xfrm>
            <a:off x="4019348" y="3657699"/>
            <a:ext cx="584114" cy="271442"/>
          </a:xfrm>
          <a:prstGeom prst="rect">
            <a:avLst/>
          </a:prstGeom>
          <a:noFill/>
        </p:spPr>
        <p:txBody>
          <a:bodyPr wrap="square" lIns="67391" tIns="33696" rIns="67391" bIns="33696" rtlCol="0">
            <a:spAutoFit/>
          </a:bodyPr>
          <a:lstStyle/>
          <a:p>
            <a:r>
              <a:rPr lang="en-US" altLang="zh-CN">
                <a:solidFill>
                  <a:srgbClr val="FFFFFF"/>
                </a:solidFill>
                <a:latin typeface="Century Gothic" panose="020B0502020202020204" pitchFamily="34" charset="0"/>
                <a:ea typeface="冬青黑体简体中文 W3" panose="020B0300000000000000" pitchFamily="34" charset="-122"/>
              </a:rPr>
              <a:t>120%</a:t>
            </a:r>
            <a:endParaRPr lang="zh-CN" altLang="en-US">
              <a:solidFill>
                <a:srgbClr val="FFFFFF"/>
              </a:solidFill>
              <a:latin typeface="Century Gothic" panose="020B0502020202020204" pitchFamily="34" charset="0"/>
              <a:ea typeface="冬青黑体简体中文 W3" panose="020B0300000000000000" pitchFamily="34" charset="-122"/>
            </a:endParaRPr>
          </a:p>
        </p:txBody>
      </p:sp>
      <p:sp>
        <p:nvSpPr>
          <p:cNvPr id="22" name="文本框 66"/>
          <p:cNvSpPr txBox="1"/>
          <p:nvPr/>
        </p:nvSpPr>
        <p:spPr>
          <a:xfrm>
            <a:off x="4075605" y="2287812"/>
            <a:ext cx="584114" cy="271442"/>
          </a:xfrm>
          <a:prstGeom prst="rect">
            <a:avLst/>
          </a:prstGeom>
          <a:noFill/>
        </p:spPr>
        <p:txBody>
          <a:bodyPr wrap="square" lIns="67391" tIns="33696" rIns="67391" bIns="33696" rtlCol="0">
            <a:spAutoFit/>
          </a:bodyPr>
          <a:lstStyle/>
          <a:p>
            <a:r>
              <a:rPr lang="en-US" altLang="zh-CN">
                <a:solidFill>
                  <a:srgbClr val="FFFFFF"/>
                </a:solidFill>
                <a:latin typeface="Century Gothic" panose="020B0502020202020204" pitchFamily="34" charset="0"/>
                <a:ea typeface="冬青黑体简体中文 W3" panose="020B0300000000000000" pitchFamily="34" charset="-122"/>
              </a:rPr>
              <a:t>68%</a:t>
            </a:r>
            <a:endParaRPr lang="zh-CN" altLang="en-US">
              <a:solidFill>
                <a:srgbClr val="FFFFFF"/>
              </a:solidFill>
              <a:latin typeface="Century Gothic" panose="020B0502020202020204" pitchFamily="34" charset="0"/>
              <a:ea typeface="冬青黑体简体中文 W3" panose="020B0300000000000000" pitchFamily="34" charset="-122"/>
            </a:endParaRPr>
          </a:p>
        </p:txBody>
      </p:sp>
      <p:sp>
        <p:nvSpPr>
          <p:cNvPr id="23" name="等腰三角形 22"/>
          <p:cNvSpPr/>
          <p:nvPr/>
        </p:nvSpPr>
        <p:spPr>
          <a:xfrm rot="10800000">
            <a:off x="4158085" y="2276946"/>
            <a:ext cx="56498" cy="4848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24" name="等腰三角形 23"/>
          <p:cNvSpPr/>
          <p:nvPr/>
        </p:nvSpPr>
        <p:spPr>
          <a:xfrm rot="10800000">
            <a:off x="4117570" y="3651513"/>
            <a:ext cx="56498" cy="4848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25" name="等腰三角形 24"/>
          <p:cNvSpPr/>
          <p:nvPr/>
        </p:nvSpPr>
        <p:spPr>
          <a:xfrm rot="10800000">
            <a:off x="1772059" y="3472432"/>
            <a:ext cx="114896" cy="9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26" name="矩形 25"/>
          <p:cNvSpPr/>
          <p:nvPr/>
        </p:nvSpPr>
        <p:spPr>
          <a:xfrm>
            <a:off x="5145137" y="1755925"/>
            <a:ext cx="2749600" cy="1895589"/>
          </a:xfrm>
          <a:prstGeom prst="rect">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391" tIns="33696" rIns="67391" bIns="33696" numCol="1" spcCol="0" rtlCol="0" fromWordArt="0" anchor="ctr" anchorCtr="0" forceAA="0" compatLnSpc="1">
            <a:noAutofit/>
          </a:bodyPr>
          <a:lstStyle/>
          <a:p>
            <a:pPr algn="ctr"/>
            <a:endParaRPr lang="zh-CN" altLang="en-US"/>
          </a:p>
        </p:txBody>
      </p:sp>
      <p:sp>
        <p:nvSpPr>
          <p:cNvPr id="27"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3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教学过程</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8" name="直接连接符 27"/>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9"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cstate="print">
            <a:extLst>
              <a:ext uri="{28A0092B-C50C-407E-A947-70E740481C1C}">
                <a14:useLocalDpi xmlns:a14="http://schemas.microsoft.com/office/drawing/2010/main" val="0"/>
              </a:ext>
            </a:extLst>
          </a:blip>
          <a:srcRect t="4074" b="45741"/>
          <a:stretch>
            <a:fillRect/>
          </a:stretch>
        </p:blipFill>
        <p:spPr>
          <a:xfrm>
            <a:off x="3228839" y="1119833"/>
            <a:ext cx="2557270" cy="1277586"/>
          </a:xfrm>
          <a:prstGeom prst="rect">
            <a:avLst/>
          </a:prstGeom>
        </p:spPr>
      </p:pic>
      <p:sp>
        <p:nvSpPr>
          <p:cNvPr id="3" name="矩形 2"/>
          <p:cNvSpPr/>
          <p:nvPr/>
        </p:nvSpPr>
        <p:spPr>
          <a:xfrm>
            <a:off x="566087" y="1119832"/>
            <a:ext cx="2557270" cy="12775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4" name="矩形 3"/>
          <p:cNvSpPr/>
          <p:nvPr/>
        </p:nvSpPr>
        <p:spPr>
          <a:xfrm>
            <a:off x="5884560" y="1119832"/>
            <a:ext cx="2557270" cy="127758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391" tIns="33696" rIns="67391" bIns="33696" numCol="1" spcCol="0" rtlCol="0" fromWordArt="0" anchor="ctr" anchorCtr="0" forceAA="0" compatLnSpc="1">
            <a:noAutofit/>
          </a:bodyPr>
          <a:lstStyle/>
          <a:p>
            <a:pPr algn="ctr"/>
            <a:endParaRPr lang="zh-CN" altLang="en-US"/>
          </a:p>
        </p:txBody>
      </p:sp>
      <p:sp>
        <p:nvSpPr>
          <p:cNvPr id="5" name="文本框 38"/>
          <p:cNvSpPr txBox="1"/>
          <p:nvPr/>
        </p:nvSpPr>
        <p:spPr>
          <a:xfrm>
            <a:off x="4959266" y="2544113"/>
            <a:ext cx="2041222" cy="391216"/>
          </a:xfrm>
          <a:prstGeom prst="rect">
            <a:avLst/>
          </a:prstGeom>
        </p:spPr>
        <p:txBody>
          <a:bodyPr wrap="square" lIns="67391" tIns="33696" rIns="67391" bIns="33696" rtlCol="0">
            <a:spAutoFit/>
          </a:bodyPr>
          <a:lstStyle/>
          <a:p>
            <a:r>
              <a:rPr lang="zh-CN" altLang="en-US" sz="2100" b="1" dirty="0">
                <a:solidFill>
                  <a:srgbClr val="595959"/>
                </a:solidFill>
                <a:latin typeface="冬青黑体简体中文 W3" panose="020B0300000000000000" pitchFamily="34" charset="-122"/>
                <a:ea typeface="冬青黑体简体中文 W3" panose="020B0300000000000000" pitchFamily="34" charset="-122"/>
              </a:rPr>
              <a:t>此处添加标题</a:t>
            </a:r>
            <a:endParaRPr lang="zh-CN" altLang="en-US" sz="2100" b="1" dirty="0">
              <a:solidFill>
                <a:srgbClr val="595959"/>
              </a:solidFill>
              <a:latin typeface="冬青黑体简体中文 W3" panose="020B0300000000000000" pitchFamily="34" charset="-122"/>
              <a:ea typeface="冬青黑体简体中文 W3" panose="020B0300000000000000" pitchFamily="34" charset="-122"/>
            </a:endParaRPr>
          </a:p>
        </p:txBody>
      </p:sp>
      <p:cxnSp>
        <p:nvCxnSpPr>
          <p:cNvPr id="6" name="直接连接符 5"/>
          <p:cNvCxnSpPr/>
          <p:nvPr/>
        </p:nvCxnSpPr>
        <p:spPr>
          <a:xfrm>
            <a:off x="5050592" y="3052691"/>
            <a:ext cx="255150" cy="0"/>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959266" y="3176727"/>
            <a:ext cx="3626908" cy="852653"/>
          </a:xfrm>
          <a:prstGeom prst="rect">
            <a:avLst/>
          </a:prstGeom>
        </p:spPr>
        <p:txBody>
          <a:bodyPr wrap="square" lIns="67391" tIns="33696" rIns="67391" bIns="33696">
            <a:spAutoFit/>
          </a:bodyPr>
          <a:lstStyle/>
          <a:p>
            <a:pPr>
              <a:lnSpc>
                <a:spcPct val="130000"/>
              </a:lnSpc>
            </a:pPr>
            <a:r>
              <a:rPr lang="zh-CN" altLang="en-US">
                <a:solidFill>
                  <a:srgbClr val="595959"/>
                </a:solidFill>
                <a:latin typeface="冬青黑体简体中文 W3" panose="020B0300000000000000" pitchFamily="34" charset="-122"/>
                <a:ea typeface="冬青黑体简体中文 W3" panose="020B0300000000000000" pitchFamily="34" charset="-122"/>
              </a:rPr>
              <a:t>请在此粘贴或者输入您的文字内容请在此粘贴或者输入您的文字内容请在此粘贴或者输入您的文字内容请在此粘贴或者输入您的文字内容</a:t>
            </a:r>
            <a:endParaRPr lang="zh-CN" altLang="en-US">
              <a:solidFill>
                <a:srgbClr val="595959"/>
              </a:solidFill>
              <a:latin typeface="冬青黑体简体中文 W3" panose="020B0300000000000000" pitchFamily="34" charset="-122"/>
              <a:ea typeface="冬青黑体简体中文 W3" panose="020B0300000000000000" pitchFamily="34" charset="-122"/>
            </a:endParaRPr>
          </a:p>
        </p:txBody>
      </p:sp>
      <p:sp>
        <p:nvSpPr>
          <p:cNvPr id="8" name="矩形 7"/>
          <p:cNvSpPr/>
          <p:nvPr/>
        </p:nvSpPr>
        <p:spPr>
          <a:xfrm>
            <a:off x="7617868" y="4151364"/>
            <a:ext cx="817258" cy="30166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cxnSp>
        <p:nvCxnSpPr>
          <p:cNvPr id="9" name="直接箭头连接符 8"/>
          <p:cNvCxnSpPr/>
          <p:nvPr/>
        </p:nvCxnSpPr>
        <p:spPr>
          <a:xfrm>
            <a:off x="7866753" y="4302197"/>
            <a:ext cx="319488" cy="0"/>
          </a:xfrm>
          <a:prstGeom prst="straightConnector1">
            <a:avLst/>
          </a:prstGeom>
          <a:ln w="28575">
            <a:solidFill>
              <a:srgbClr val="FFFFFF"/>
            </a:solidFill>
            <a:tailEnd type="triangle"/>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3228839" y="1124499"/>
            <a:ext cx="2557270" cy="127758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11" name="TextBox 64"/>
          <p:cNvSpPr txBox="1"/>
          <p:nvPr/>
        </p:nvSpPr>
        <p:spPr>
          <a:xfrm>
            <a:off x="4029275" y="1970692"/>
            <a:ext cx="1107375" cy="345049"/>
          </a:xfrm>
          <a:prstGeom prst="rect">
            <a:avLst/>
          </a:prstGeom>
          <a:noFill/>
        </p:spPr>
        <p:txBody>
          <a:bodyPr wrap="square" lIns="67391" tIns="33696" rIns="67391" bIns="33696" rtlCol="0">
            <a:spAutoFit/>
          </a:bodyPr>
          <a:lstStyle/>
          <a:p>
            <a:pPr algn="ctr"/>
            <a:r>
              <a:rPr lang="en-US" altLang="zh-CN" sz="1800" spc="55">
                <a:solidFill>
                  <a:srgbClr val="FFFFFF"/>
                </a:solidFill>
                <a:latin typeface="Century Gothic" panose="020B0502020202020204" pitchFamily="34" charset="0"/>
                <a:ea typeface="冬青黑体简体中文 W3" panose="020B0300000000000000" pitchFamily="34" charset="-122"/>
              </a:rPr>
              <a:t>67%</a:t>
            </a:r>
            <a:endParaRPr lang="zh-CN" altLang="en-US" sz="1800" spc="55" dirty="0">
              <a:solidFill>
                <a:srgbClr val="FFFFFF"/>
              </a:solidFill>
              <a:latin typeface="Century Gothic" panose="020B0502020202020204" pitchFamily="34" charset="0"/>
              <a:ea typeface="冬青黑体简体中文 W3" panose="020B0300000000000000" pitchFamily="34" charset="-122"/>
            </a:endParaRPr>
          </a:p>
        </p:txBody>
      </p:sp>
      <p:sp>
        <p:nvSpPr>
          <p:cNvPr id="12" name="TextBox 64"/>
          <p:cNvSpPr txBox="1"/>
          <p:nvPr/>
        </p:nvSpPr>
        <p:spPr>
          <a:xfrm>
            <a:off x="1361768" y="1980097"/>
            <a:ext cx="916624" cy="298883"/>
          </a:xfrm>
          <a:prstGeom prst="rect">
            <a:avLst/>
          </a:prstGeom>
          <a:noFill/>
        </p:spPr>
        <p:txBody>
          <a:bodyPr wrap="square" lIns="67391" tIns="33696" rIns="67391" bIns="33696" rtlCol="0">
            <a:spAutoFit/>
          </a:bodyPr>
          <a:lstStyle/>
          <a:p>
            <a:pPr algn="ctr"/>
            <a:r>
              <a:rPr lang="en-US" altLang="zh-CN" sz="1500" spc="55">
                <a:latin typeface="Century Gothic" panose="020B0502020202020204" pitchFamily="34" charset="0"/>
                <a:ea typeface="冬青黑体简体中文 W3" panose="020B0300000000000000" pitchFamily="34" charset="-122"/>
              </a:rPr>
              <a:t>23%</a:t>
            </a:r>
            <a:endParaRPr lang="zh-CN" altLang="en-US" sz="1500" spc="55" dirty="0">
              <a:latin typeface="Century Gothic" panose="020B0502020202020204" pitchFamily="34" charset="0"/>
              <a:ea typeface="冬青黑体简体中文 W3" panose="020B0300000000000000" pitchFamily="34" charset="-122"/>
            </a:endParaRPr>
          </a:p>
        </p:txBody>
      </p:sp>
      <p:sp>
        <p:nvSpPr>
          <p:cNvPr id="13" name="TextBox 12"/>
          <p:cNvSpPr txBox="1"/>
          <p:nvPr/>
        </p:nvSpPr>
        <p:spPr>
          <a:xfrm>
            <a:off x="6695506" y="1969698"/>
            <a:ext cx="916624" cy="298883"/>
          </a:xfrm>
          <a:prstGeom prst="rect">
            <a:avLst/>
          </a:prstGeom>
          <a:noFill/>
        </p:spPr>
        <p:txBody>
          <a:bodyPr wrap="square" lIns="67391" tIns="33696" rIns="67391" bIns="33696" rtlCol="0">
            <a:spAutoFit/>
          </a:bodyPr>
          <a:lstStyle/>
          <a:p>
            <a:pPr algn="ctr"/>
            <a:r>
              <a:rPr lang="en-US" altLang="zh-CN" sz="1500" spc="55" dirty="0">
                <a:latin typeface="Century Gothic" panose="020B0502020202020204" pitchFamily="34" charset="0"/>
                <a:ea typeface="冬青黑体简体中文 W3" panose="020B0300000000000000" pitchFamily="34" charset="-122"/>
              </a:rPr>
              <a:t>54%</a:t>
            </a:r>
            <a:endParaRPr lang="zh-CN" altLang="en-US" sz="1500" spc="55" dirty="0">
              <a:latin typeface="Century Gothic" panose="020B0502020202020204" pitchFamily="34" charset="0"/>
              <a:ea typeface="冬青黑体简体中文 W3" panose="020B0300000000000000" pitchFamily="34" charset="-122"/>
            </a:endParaRPr>
          </a:p>
        </p:txBody>
      </p:sp>
      <p:grpSp>
        <p:nvGrpSpPr>
          <p:cNvPr id="14" name="组合 13"/>
          <p:cNvGrpSpPr/>
          <p:nvPr/>
        </p:nvGrpSpPr>
        <p:grpSpPr>
          <a:xfrm>
            <a:off x="6879565" y="1419674"/>
            <a:ext cx="548506" cy="546034"/>
            <a:chOff x="9318353" y="1960226"/>
            <a:chExt cx="742950" cy="742950"/>
          </a:xfrm>
        </p:grpSpPr>
        <p:sp>
          <p:nvSpPr>
            <p:cNvPr id="15" name="椭圆 14"/>
            <p:cNvSpPr/>
            <p:nvPr/>
          </p:nvSpPr>
          <p:spPr>
            <a:xfrm>
              <a:off x="9318353" y="1960226"/>
              <a:ext cx="742950" cy="74295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81"/>
            <p:cNvSpPr>
              <a:spLocks noChangeArrowheads="1"/>
            </p:cNvSpPr>
            <p:nvPr/>
          </p:nvSpPr>
          <p:spPr bwMode="auto">
            <a:xfrm>
              <a:off x="9486681" y="2165710"/>
              <a:ext cx="406294" cy="311974"/>
            </a:xfrm>
            <a:custGeom>
              <a:avLst/>
              <a:gdLst>
                <a:gd name="T0" fmla="*/ 131975 w 619"/>
                <a:gd name="T1" fmla="*/ 79795 h 472"/>
                <a:gd name="T2" fmla="*/ 131975 w 619"/>
                <a:gd name="T3" fmla="*/ 79795 h 472"/>
                <a:gd name="T4" fmla="*/ 105437 w 619"/>
                <a:gd name="T5" fmla="*/ 79795 h 472"/>
                <a:gd name="T6" fmla="*/ 116196 w 619"/>
                <a:gd name="T7" fmla="*/ 48021 h 472"/>
                <a:gd name="T8" fmla="*/ 110816 w 619"/>
                <a:gd name="T9" fmla="*/ 42605 h 472"/>
                <a:gd name="T10" fmla="*/ 100416 w 619"/>
                <a:gd name="T11" fmla="*/ 42605 h 472"/>
                <a:gd name="T12" fmla="*/ 84278 w 619"/>
                <a:gd name="T13" fmla="*/ 85211 h 472"/>
                <a:gd name="T14" fmla="*/ 84278 w 619"/>
                <a:gd name="T15" fmla="*/ 90626 h 472"/>
                <a:gd name="T16" fmla="*/ 89657 w 619"/>
                <a:gd name="T17" fmla="*/ 95681 h 472"/>
                <a:gd name="T18" fmla="*/ 121575 w 619"/>
                <a:gd name="T19" fmla="*/ 95681 h 472"/>
                <a:gd name="T20" fmla="*/ 105437 w 619"/>
                <a:gd name="T21" fmla="*/ 127455 h 472"/>
                <a:gd name="T22" fmla="*/ 105437 w 619"/>
                <a:gd name="T23" fmla="*/ 138287 h 472"/>
                <a:gd name="T24" fmla="*/ 116196 w 619"/>
                <a:gd name="T25" fmla="*/ 133232 h 472"/>
                <a:gd name="T26" fmla="*/ 136996 w 619"/>
                <a:gd name="T27" fmla="*/ 85211 h 472"/>
                <a:gd name="T28" fmla="*/ 131975 w 619"/>
                <a:gd name="T29" fmla="*/ 79795 h 472"/>
                <a:gd name="T30" fmla="*/ 158155 w 619"/>
                <a:gd name="T31" fmla="*/ 37189 h 472"/>
                <a:gd name="T32" fmla="*/ 158155 w 619"/>
                <a:gd name="T33" fmla="*/ 37189 h 472"/>
                <a:gd name="T34" fmla="*/ 105437 w 619"/>
                <a:gd name="T35" fmla="*/ 0 h 472"/>
                <a:gd name="T36" fmla="*/ 42318 w 619"/>
                <a:gd name="T37" fmla="*/ 58492 h 472"/>
                <a:gd name="T38" fmla="*/ 0 w 619"/>
                <a:gd name="T39" fmla="*/ 116984 h 472"/>
                <a:gd name="T40" fmla="*/ 52718 w 619"/>
                <a:gd name="T41" fmla="*/ 170060 h 472"/>
                <a:gd name="T42" fmla="*/ 153134 w 619"/>
                <a:gd name="T43" fmla="*/ 170060 h 472"/>
                <a:gd name="T44" fmla="*/ 221632 w 619"/>
                <a:gd name="T45" fmla="*/ 106513 h 472"/>
                <a:gd name="T46" fmla="*/ 158155 w 619"/>
                <a:gd name="T47" fmla="*/ 37189 h 472"/>
                <a:gd name="T48" fmla="*/ 153134 w 619"/>
                <a:gd name="T49" fmla="*/ 159589 h 472"/>
                <a:gd name="T50" fmla="*/ 153134 w 619"/>
                <a:gd name="T51" fmla="*/ 159589 h 472"/>
                <a:gd name="T52" fmla="*/ 52718 w 619"/>
                <a:gd name="T53" fmla="*/ 159589 h 472"/>
                <a:gd name="T54" fmla="*/ 10400 w 619"/>
                <a:gd name="T55" fmla="*/ 116984 h 472"/>
                <a:gd name="T56" fmla="*/ 52718 w 619"/>
                <a:gd name="T57" fmla="*/ 74379 h 472"/>
                <a:gd name="T58" fmla="*/ 105437 w 619"/>
                <a:gd name="T59" fmla="*/ 15887 h 472"/>
                <a:gd name="T60" fmla="*/ 147755 w 619"/>
                <a:gd name="T61" fmla="*/ 53437 h 472"/>
                <a:gd name="T62" fmla="*/ 211232 w 619"/>
                <a:gd name="T63" fmla="*/ 101097 h 472"/>
                <a:gd name="T64" fmla="*/ 153134 w 619"/>
                <a:gd name="T65" fmla="*/ 159589 h 4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19" h="472">
                  <a:moveTo>
                    <a:pt x="368" y="221"/>
                  </a:moveTo>
                  <a:lnTo>
                    <a:pt x="368" y="221"/>
                  </a:lnTo>
                  <a:cubicBezTo>
                    <a:pt x="294" y="221"/>
                    <a:pt x="294" y="221"/>
                    <a:pt x="294" y="221"/>
                  </a:cubicBezTo>
                  <a:cubicBezTo>
                    <a:pt x="324" y="133"/>
                    <a:pt x="324" y="133"/>
                    <a:pt x="324" y="133"/>
                  </a:cubicBezTo>
                  <a:cubicBezTo>
                    <a:pt x="324" y="133"/>
                    <a:pt x="324" y="118"/>
                    <a:pt x="309" y="118"/>
                  </a:cubicBezTo>
                  <a:cubicBezTo>
                    <a:pt x="294" y="103"/>
                    <a:pt x="294" y="118"/>
                    <a:pt x="280" y="118"/>
                  </a:cubicBezTo>
                  <a:cubicBezTo>
                    <a:pt x="235" y="236"/>
                    <a:pt x="235" y="236"/>
                    <a:pt x="235" y="236"/>
                  </a:cubicBezTo>
                  <a:lnTo>
                    <a:pt x="235" y="251"/>
                  </a:lnTo>
                  <a:lnTo>
                    <a:pt x="250" y="265"/>
                  </a:lnTo>
                  <a:cubicBezTo>
                    <a:pt x="339" y="265"/>
                    <a:pt x="339" y="265"/>
                    <a:pt x="339" y="265"/>
                  </a:cubicBezTo>
                  <a:cubicBezTo>
                    <a:pt x="294" y="353"/>
                    <a:pt x="294" y="353"/>
                    <a:pt x="294" y="353"/>
                  </a:cubicBezTo>
                  <a:cubicBezTo>
                    <a:pt x="280" y="353"/>
                    <a:pt x="294" y="369"/>
                    <a:pt x="294" y="383"/>
                  </a:cubicBezTo>
                  <a:cubicBezTo>
                    <a:pt x="309" y="383"/>
                    <a:pt x="324" y="383"/>
                    <a:pt x="324" y="369"/>
                  </a:cubicBezTo>
                  <a:cubicBezTo>
                    <a:pt x="324" y="369"/>
                    <a:pt x="382" y="251"/>
                    <a:pt x="382" y="236"/>
                  </a:cubicBezTo>
                  <a:cubicBezTo>
                    <a:pt x="382" y="236"/>
                    <a:pt x="382" y="221"/>
                    <a:pt x="368" y="221"/>
                  </a:cubicBezTo>
                  <a:close/>
                  <a:moveTo>
                    <a:pt x="441" y="103"/>
                  </a:moveTo>
                  <a:lnTo>
                    <a:pt x="441" y="103"/>
                  </a:lnTo>
                  <a:cubicBezTo>
                    <a:pt x="412" y="44"/>
                    <a:pt x="353" y="0"/>
                    <a:pt x="294" y="0"/>
                  </a:cubicBezTo>
                  <a:cubicBezTo>
                    <a:pt x="191" y="0"/>
                    <a:pt x="118" y="74"/>
                    <a:pt x="118" y="162"/>
                  </a:cubicBezTo>
                  <a:cubicBezTo>
                    <a:pt x="44" y="192"/>
                    <a:pt x="0" y="251"/>
                    <a:pt x="0" y="324"/>
                  </a:cubicBezTo>
                  <a:cubicBezTo>
                    <a:pt x="0" y="398"/>
                    <a:pt x="59" y="471"/>
                    <a:pt x="147" y="471"/>
                  </a:cubicBezTo>
                  <a:lnTo>
                    <a:pt x="427" y="471"/>
                  </a:lnTo>
                  <a:cubicBezTo>
                    <a:pt x="530" y="471"/>
                    <a:pt x="618" y="398"/>
                    <a:pt x="618" y="295"/>
                  </a:cubicBezTo>
                  <a:cubicBezTo>
                    <a:pt x="618" y="192"/>
                    <a:pt x="544" y="103"/>
                    <a:pt x="441" y="103"/>
                  </a:cubicBezTo>
                  <a:close/>
                  <a:moveTo>
                    <a:pt x="427" y="442"/>
                  </a:moveTo>
                  <a:lnTo>
                    <a:pt x="427" y="442"/>
                  </a:lnTo>
                  <a:lnTo>
                    <a:pt x="147" y="442"/>
                  </a:lnTo>
                  <a:cubicBezTo>
                    <a:pt x="147" y="442"/>
                    <a:pt x="29" y="427"/>
                    <a:pt x="29" y="324"/>
                  </a:cubicBezTo>
                  <a:cubicBezTo>
                    <a:pt x="29" y="265"/>
                    <a:pt x="88" y="206"/>
                    <a:pt x="147" y="206"/>
                  </a:cubicBezTo>
                  <a:cubicBezTo>
                    <a:pt x="147" y="118"/>
                    <a:pt x="206" y="44"/>
                    <a:pt x="294" y="44"/>
                  </a:cubicBezTo>
                  <a:cubicBezTo>
                    <a:pt x="353" y="44"/>
                    <a:pt x="397" y="89"/>
                    <a:pt x="412" y="148"/>
                  </a:cubicBezTo>
                  <a:cubicBezTo>
                    <a:pt x="515" y="133"/>
                    <a:pt x="574" y="221"/>
                    <a:pt x="589" y="280"/>
                  </a:cubicBezTo>
                  <a:cubicBezTo>
                    <a:pt x="589" y="369"/>
                    <a:pt x="500" y="442"/>
                    <a:pt x="427" y="442"/>
                  </a:cubicBezTo>
                  <a:close/>
                </a:path>
              </a:pathLst>
            </a:custGeom>
            <a:solidFill>
              <a:srgbClr val="FFFFFF"/>
            </a:solidFill>
            <a:ln>
              <a:noFill/>
            </a:ln>
            <a:effectLst/>
          </p:spPr>
          <p:txBody>
            <a:bodyPr wrap="none" anchor="ctr"/>
            <a:lstStyle/>
            <a:p>
              <a:pPr eaLnBrk="1" hangingPunct="1">
                <a:defRPr/>
              </a:pPr>
              <a:endParaRPr lang="zh-CN" altLang="en-US"/>
            </a:p>
          </p:txBody>
        </p:sp>
      </p:grpSp>
      <p:grpSp>
        <p:nvGrpSpPr>
          <p:cNvPr id="17" name="组合 16"/>
          <p:cNvGrpSpPr/>
          <p:nvPr/>
        </p:nvGrpSpPr>
        <p:grpSpPr>
          <a:xfrm>
            <a:off x="1564648" y="1419207"/>
            <a:ext cx="548506" cy="546034"/>
            <a:chOff x="2120581" y="1960226"/>
            <a:chExt cx="742950" cy="742950"/>
          </a:xfrm>
        </p:grpSpPr>
        <p:sp>
          <p:nvSpPr>
            <p:cNvPr id="18" name="椭圆 17"/>
            <p:cNvSpPr/>
            <p:nvPr/>
          </p:nvSpPr>
          <p:spPr>
            <a:xfrm>
              <a:off x="2120581" y="1960226"/>
              <a:ext cx="742950" cy="74295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Freeform 159"/>
            <p:cNvSpPr>
              <a:spLocks noChangeArrowheads="1"/>
            </p:cNvSpPr>
            <p:nvPr/>
          </p:nvSpPr>
          <p:spPr bwMode="auto">
            <a:xfrm>
              <a:off x="2290972" y="2121762"/>
              <a:ext cx="418386" cy="406292"/>
            </a:xfrm>
            <a:custGeom>
              <a:avLst/>
              <a:gdLst>
                <a:gd name="T0" fmla="*/ 63820 w 634"/>
                <a:gd name="T1" fmla="*/ 68484 h 619"/>
                <a:gd name="T2" fmla="*/ 63820 w 634"/>
                <a:gd name="T3" fmla="*/ 68484 h 619"/>
                <a:gd name="T4" fmla="*/ 58411 w 634"/>
                <a:gd name="T5" fmla="*/ 73504 h 619"/>
                <a:gd name="T6" fmla="*/ 58411 w 634"/>
                <a:gd name="T7" fmla="*/ 147724 h 619"/>
                <a:gd name="T8" fmla="*/ 63820 w 634"/>
                <a:gd name="T9" fmla="*/ 152744 h 619"/>
                <a:gd name="T10" fmla="*/ 74637 w 634"/>
                <a:gd name="T11" fmla="*/ 147724 h 619"/>
                <a:gd name="T12" fmla="*/ 74637 w 634"/>
                <a:gd name="T13" fmla="*/ 73504 h 619"/>
                <a:gd name="T14" fmla="*/ 63820 w 634"/>
                <a:gd name="T15" fmla="*/ 68484 h 619"/>
                <a:gd name="T16" fmla="*/ 122231 w 634"/>
                <a:gd name="T17" fmla="*/ 89639 h 619"/>
                <a:gd name="T18" fmla="*/ 122231 w 634"/>
                <a:gd name="T19" fmla="*/ 89639 h 619"/>
                <a:gd name="T20" fmla="*/ 116822 w 634"/>
                <a:gd name="T21" fmla="*/ 94658 h 619"/>
                <a:gd name="T22" fmla="*/ 116822 w 634"/>
                <a:gd name="T23" fmla="*/ 136968 h 619"/>
                <a:gd name="T24" fmla="*/ 122231 w 634"/>
                <a:gd name="T25" fmla="*/ 147724 h 619"/>
                <a:gd name="T26" fmla="*/ 127639 w 634"/>
                <a:gd name="T27" fmla="*/ 136968 h 619"/>
                <a:gd name="T28" fmla="*/ 127639 w 634"/>
                <a:gd name="T29" fmla="*/ 94658 h 619"/>
                <a:gd name="T30" fmla="*/ 122231 w 634"/>
                <a:gd name="T31" fmla="*/ 89639 h 619"/>
                <a:gd name="T32" fmla="*/ 169825 w 634"/>
                <a:gd name="T33" fmla="*/ 0 h 619"/>
                <a:gd name="T34" fmla="*/ 169825 w 634"/>
                <a:gd name="T35" fmla="*/ 0 h 619"/>
                <a:gd name="T36" fmla="*/ 116822 w 634"/>
                <a:gd name="T37" fmla="*/ 41951 h 619"/>
                <a:gd name="T38" fmla="*/ 58411 w 634"/>
                <a:gd name="T39" fmla="*/ 20796 h 619"/>
                <a:gd name="T40" fmla="*/ 0 w 634"/>
                <a:gd name="T41" fmla="*/ 52707 h 619"/>
                <a:gd name="T42" fmla="*/ 0 w 634"/>
                <a:gd name="T43" fmla="*/ 221586 h 619"/>
                <a:gd name="T44" fmla="*/ 58411 w 634"/>
                <a:gd name="T45" fmla="*/ 190034 h 619"/>
                <a:gd name="T46" fmla="*/ 116822 w 634"/>
                <a:gd name="T47" fmla="*/ 210830 h 619"/>
                <a:gd name="T48" fmla="*/ 169825 w 634"/>
                <a:gd name="T49" fmla="*/ 168879 h 619"/>
                <a:gd name="T50" fmla="*/ 228236 w 634"/>
                <a:gd name="T51" fmla="*/ 210830 h 619"/>
                <a:gd name="T52" fmla="*/ 228236 w 634"/>
                <a:gd name="T53" fmla="*/ 41951 h 619"/>
                <a:gd name="T54" fmla="*/ 169825 w 634"/>
                <a:gd name="T55" fmla="*/ 0 h 619"/>
                <a:gd name="T56" fmla="*/ 212372 w 634"/>
                <a:gd name="T57" fmla="*/ 184655 h 619"/>
                <a:gd name="T58" fmla="*/ 212372 w 634"/>
                <a:gd name="T59" fmla="*/ 184655 h 619"/>
                <a:gd name="T60" fmla="*/ 169825 w 634"/>
                <a:gd name="T61" fmla="*/ 152744 h 619"/>
                <a:gd name="T62" fmla="*/ 116822 w 634"/>
                <a:gd name="T63" fmla="*/ 195053 h 619"/>
                <a:gd name="T64" fmla="*/ 58411 w 634"/>
                <a:gd name="T65" fmla="*/ 173899 h 619"/>
                <a:gd name="T66" fmla="*/ 15865 w 634"/>
                <a:gd name="T67" fmla="*/ 200432 h 619"/>
                <a:gd name="T68" fmla="*/ 15865 w 634"/>
                <a:gd name="T69" fmla="*/ 58086 h 619"/>
                <a:gd name="T70" fmla="*/ 58411 w 634"/>
                <a:gd name="T71" fmla="*/ 31553 h 619"/>
                <a:gd name="T72" fmla="*/ 116822 w 634"/>
                <a:gd name="T73" fmla="*/ 52707 h 619"/>
                <a:gd name="T74" fmla="*/ 169825 w 634"/>
                <a:gd name="T75" fmla="*/ 10398 h 619"/>
                <a:gd name="T76" fmla="*/ 212372 w 634"/>
                <a:gd name="T77" fmla="*/ 41951 h 619"/>
                <a:gd name="T78" fmla="*/ 212372 w 634"/>
                <a:gd name="T79" fmla="*/ 184655 h 619"/>
                <a:gd name="T80" fmla="*/ 169825 w 634"/>
                <a:gd name="T81" fmla="*/ 115813 h 619"/>
                <a:gd name="T82" fmla="*/ 169825 w 634"/>
                <a:gd name="T83" fmla="*/ 115813 h 619"/>
                <a:gd name="T84" fmla="*/ 180642 w 634"/>
                <a:gd name="T85" fmla="*/ 126570 h 619"/>
                <a:gd name="T86" fmla="*/ 186051 w 634"/>
                <a:gd name="T87" fmla="*/ 115813 h 619"/>
                <a:gd name="T88" fmla="*/ 186051 w 634"/>
                <a:gd name="T89" fmla="*/ 63106 h 619"/>
                <a:gd name="T90" fmla="*/ 180642 w 634"/>
                <a:gd name="T91" fmla="*/ 52707 h 619"/>
                <a:gd name="T92" fmla="*/ 169825 w 634"/>
                <a:gd name="T93" fmla="*/ 63106 h 619"/>
                <a:gd name="T94" fmla="*/ 169825 w 634"/>
                <a:gd name="T95" fmla="*/ 115813 h 61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634" h="619">
                  <a:moveTo>
                    <a:pt x="177" y="191"/>
                  </a:moveTo>
                  <a:lnTo>
                    <a:pt x="177" y="191"/>
                  </a:lnTo>
                  <a:lnTo>
                    <a:pt x="162" y="205"/>
                  </a:lnTo>
                  <a:cubicBezTo>
                    <a:pt x="162" y="412"/>
                    <a:pt x="162" y="412"/>
                    <a:pt x="162" y="412"/>
                  </a:cubicBezTo>
                  <a:lnTo>
                    <a:pt x="177" y="426"/>
                  </a:lnTo>
                  <a:cubicBezTo>
                    <a:pt x="192" y="426"/>
                    <a:pt x="207" y="412"/>
                    <a:pt x="207" y="412"/>
                  </a:cubicBezTo>
                  <a:cubicBezTo>
                    <a:pt x="207" y="205"/>
                    <a:pt x="207" y="205"/>
                    <a:pt x="207" y="205"/>
                  </a:cubicBezTo>
                  <a:cubicBezTo>
                    <a:pt x="207" y="205"/>
                    <a:pt x="192" y="191"/>
                    <a:pt x="177" y="191"/>
                  </a:cubicBezTo>
                  <a:close/>
                  <a:moveTo>
                    <a:pt x="339" y="250"/>
                  </a:moveTo>
                  <a:lnTo>
                    <a:pt x="339" y="250"/>
                  </a:lnTo>
                  <a:cubicBezTo>
                    <a:pt x="324" y="250"/>
                    <a:pt x="324" y="264"/>
                    <a:pt x="324" y="264"/>
                  </a:cubicBezTo>
                  <a:cubicBezTo>
                    <a:pt x="324" y="382"/>
                    <a:pt x="324" y="382"/>
                    <a:pt x="324" y="382"/>
                  </a:cubicBezTo>
                  <a:cubicBezTo>
                    <a:pt x="324" y="397"/>
                    <a:pt x="324" y="412"/>
                    <a:pt x="339" y="412"/>
                  </a:cubicBezTo>
                  <a:cubicBezTo>
                    <a:pt x="354" y="412"/>
                    <a:pt x="354" y="397"/>
                    <a:pt x="354" y="382"/>
                  </a:cubicBezTo>
                  <a:cubicBezTo>
                    <a:pt x="354" y="264"/>
                    <a:pt x="354" y="264"/>
                    <a:pt x="354" y="264"/>
                  </a:cubicBezTo>
                  <a:cubicBezTo>
                    <a:pt x="354" y="264"/>
                    <a:pt x="354" y="250"/>
                    <a:pt x="339" y="250"/>
                  </a:cubicBezTo>
                  <a:close/>
                  <a:moveTo>
                    <a:pt x="471" y="0"/>
                  </a:moveTo>
                  <a:lnTo>
                    <a:pt x="471" y="0"/>
                  </a:lnTo>
                  <a:cubicBezTo>
                    <a:pt x="324" y="117"/>
                    <a:pt x="324" y="117"/>
                    <a:pt x="324" y="117"/>
                  </a:cubicBezTo>
                  <a:cubicBezTo>
                    <a:pt x="162" y="58"/>
                    <a:pt x="162" y="58"/>
                    <a:pt x="162" y="58"/>
                  </a:cubicBezTo>
                  <a:cubicBezTo>
                    <a:pt x="0" y="147"/>
                    <a:pt x="0" y="147"/>
                    <a:pt x="0" y="147"/>
                  </a:cubicBezTo>
                  <a:cubicBezTo>
                    <a:pt x="0" y="618"/>
                    <a:pt x="0" y="618"/>
                    <a:pt x="0" y="618"/>
                  </a:cubicBezTo>
                  <a:cubicBezTo>
                    <a:pt x="162" y="530"/>
                    <a:pt x="162" y="530"/>
                    <a:pt x="162" y="530"/>
                  </a:cubicBezTo>
                  <a:cubicBezTo>
                    <a:pt x="324" y="588"/>
                    <a:pt x="324" y="588"/>
                    <a:pt x="324" y="588"/>
                  </a:cubicBezTo>
                  <a:cubicBezTo>
                    <a:pt x="471" y="471"/>
                    <a:pt x="471" y="471"/>
                    <a:pt x="471" y="471"/>
                  </a:cubicBezTo>
                  <a:cubicBezTo>
                    <a:pt x="633" y="588"/>
                    <a:pt x="633" y="588"/>
                    <a:pt x="633" y="588"/>
                  </a:cubicBezTo>
                  <a:cubicBezTo>
                    <a:pt x="633" y="117"/>
                    <a:pt x="633" y="117"/>
                    <a:pt x="633" y="117"/>
                  </a:cubicBezTo>
                  <a:lnTo>
                    <a:pt x="471" y="0"/>
                  </a:lnTo>
                  <a:close/>
                  <a:moveTo>
                    <a:pt x="589" y="515"/>
                  </a:moveTo>
                  <a:lnTo>
                    <a:pt x="589" y="515"/>
                  </a:lnTo>
                  <a:cubicBezTo>
                    <a:pt x="471" y="426"/>
                    <a:pt x="471" y="426"/>
                    <a:pt x="471" y="426"/>
                  </a:cubicBezTo>
                  <a:cubicBezTo>
                    <a:pt x="324" y="544"/>
                    <a:pt x="324" y="544"/>
                    <a:pt x="324" y="544"/>
                  </a:cubicBezTo>
                  <a:cubicBezTo>
                    <a:pt x="162" y="485"/>
                    <a:pt x="162" y="485"/>
                    <a:pt x="162" y="485"/>
                  </a:cubicBezTo>
                  <a:cubicBezTo>
                    <a:pt x="44" y="559"/>
                    <a:pt x="44" y="559"/>
                    <a:pt x="44" y="559"/>
                  </a:cubicBezTo>
                  <a:cubicBezTo>
                    <a:pt x="44" y="162"/>
                    <a:pt x="44" y="162"/>
                    <a:pt x="44" y="162"/>
                  </a:cubicBezTo>
                  <a:cubicBezTo>
                    <a:pt x="162" y="88"/>
                    <a:pt x="162" y="88"/>
                    <a:pt x="162" y="88"/>
                  </a:cubicBezTo>
                  <a:cubicBezTo>
                    <a:pt x="324" y="147"/>
                    <a:pt x="324" y="147"/>
                    <a:pt x="324" y="147"/>
                  </a:cubicBezTo>
                  <a:cubicBezTo>
                    <a:pt x="471" y="29"/>
                    <a:pt x="471" y="29"/>
                    <a:pt x="471" y="29"/>
                  </a:cubicBezTo>
                  <a:cubicBezTo>
                    <a:pt x="589" y="117"/>
                    <a:pt x="589" y="117"/>
                    <a:pt x="589" y="117"/>
                  </a:cubicBezTo>
                  <a:lnTo>
                    <a:pt x="589" y="515"/>
                  </a:lnTo>
                  <a:close/>
                  <a:moveTo>
                    <a:pt x="471" y="323"/>
                  </a:moveTo>
                  <a:lnTo>
                    <a:pt x="471" y="323"/>
                  </a:lnTo>
                  <a:cubicBezTo>
                    <a:pt x="471" y="338"/>
                    <a:pt x="486" y="353"/>
                    <a:pt x="501" y="353"/>
                  </a:cubicBezTo>
                  <a:cubicBezTo>
                    <a:pt x="501" y="353"/>
                    <a:pt x="516" y="338"/>
                    <a:pt x="516" y="323"/>
                  </a:cubicBezTo>
                  <a:cubicBezTo>
                    <a:pt x="516" y="176"/>
                    <a:pt x="516" y="176"/>
                    <a:pt x="516" y="176"/>
                  </a:cubicBezTo>
                  <a:cubicBezTo>
                    <a:pt x="516" y="162"/>
                    <a:pt x="501" y="147"/>
                    <a:pt x="501" y="147"/>
                  </a:cubicBezTo>
                  <a:cubicBezTo>
                    <a:pt x="486" y="147"/>
                    <a:pt x="471" y="162"/>
                    <a:pt x="471" y="176"/>
                  </a:cubicBezTo>
                  <a:lnTo>
                    <a:pt x="471" y="323"/>
                  </a:lnTo>
                  <a:close/>
                </a:path>
              </a:pathLst>
            </a:custGeom>
            <a:solidFill>
              <a:srgbClr val="FFFFFF"/>
            </a:solidFill>
            <a:ln>
              <a:noFill/>
            </a:ln>
            <a:effectLst/>
          </p:spPr>
          <p:txBody>
            <a:bodyPr wrap="none" anchor="ctr"/>
            <a:lstStyle/>
            <a:p>
              <a:pPr eaLnBrk="1" hangingPunct="1">
                <a:defRPr/>
              </a:pPr>
              <a:endParaRPr lang="zh-CN" altLang="en-US"/>
            </a:p>
          </p:txBody>
        </p:sp>
      </p:grpSp>
      <p:grpSp>
        <p:nvGrpSpPr>
          <p:cNvPr id="20" name="组合 19"/>
          <p:cNvGrpSpPr/>
          <p:nvPr/>
        </p:nvGrpSpPr>
        <p:grpSpPr>
          <a:xfrm>
            <a:off x="4257500" y="1350696"/>
            <a:ext cx="650926" cy="647993"/>
            <a:chOff x="10090391" y="587475"/>
            <a:chExt cx="791922" cy="791922"/>
          </a:xfrm>
        </p:grpSpPr>
        <p:sp>
          <p:nvSpPr>
            <p:cNvPr id="21" name="椭圆 20"/>
            <p:cNvSpPr/>
            <p:nvPr/>
          </p:nvSpPr>
          <p:spPr>
            <a:xfrm>
              <a:off x="10090391" y="587475"/>
              <a:ext cx="791922" cy="791922"/>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Freeform 158"/>
            <p:cNvSpPr>
              <a:spLocks noChangeArrowheads="1"/>
            </p:cNvSpPr>
            <p:nvPr/>
          </p:nvSpPr>
          <p:spPr bwMode="auto">
            <a:xfrm>
              <a:off x="10256258" y="787982"/>
              <a:ext cx="460188" cy="420968"/>
            </a:xfrm>
            <a:custGeom>
              <a:avLst/>
              <a:gdLst>
                <a:gd name="T0" fmla="*/ 184545 w 649"/>
                <a:gd name="T1" fmla="*/ 26677 h 590"/>
                <a:gd name="T2" fmla="*/ 184545 w 649"/>
                <a:gd name="T3" fmla="*/ 26677 h 590"/>
                <a:gd name="T4" fmla="*/ 158386 w 649"/>
                <a:gd name="T5" fmla="*/ 0 h 590"/>
                <a:gd name="T6" fmla="*/ 73818 w 649"/>
                <a:gd name="T7" fmla="*/ 0 h 590"/>
                <a:gd name="T8" fmla="*/ 47659 w 649"/>
                <a:gd name="T9" fmla="*/ 26677 h 590"/>
                <a:gd name="T10" fmla="*/ 5375 w 649"/>
                <a:gd name="T11" fmla="*/ 58402 h 590"/>
                <a:gd name="T12" fmla="*/ 47659 w 649"/>
                <a:gd name="T13" fmla="*/ 100941 h 590"/>
                <a:gd name="T14" fmla="*/ 52676 w 649"/>
                <a:gd name="T15" fmla="*/ 100941 h 590"/>
                <a:gd name="T16" fmla="*/ 110727 w 649"/>
                <a:gd name="T17" fmla="*/ 153935 h 590"/>
                <a:gd name="T18" fmla="*/ 110727 w 649"/>
                <a:gd name="T19" fmla="*/ 196474 h 590"/>
                <a:gd name="T20" fmla="*/ 89585 w 649"/>
                <a:gd name="T21" fmla="*/ 196474 h 590"/>
                <a:gd name="T22" fmla="*/ 79193 w 649"/>
                <a:gd name="T23" fmla="*/ 206929 h 590"/>
                <a:gd name="T24" fmla="*/ 89585 w 649"/>
                <a:gd name="T25" fmla="*/ 212336 h 590"/>
                <a:gd name="T26" fmla="*/ 142261 w 649"/>
                <a:gd name="T27" fmla="*/ 212336 h 590"/>
                <a:gd name="T28" fmla="*/ 153011 w 649"/>
                <a:gd name="T29" fmla="*/ 206929 h 590"/>
                <a:gd name="T30" fmla="*/ 142261 w 649"/>
                <a:gd name="T31" fmla="*/ 196474 h 590"/>
                <a:gd name="T32" fmla="*/ 121477 w 649"/>
                <a:gd name="T33" fmla="*/ 196474 h 590"/>
                <a:gd name="T34" fmla="*/ 121477 w 649"/>
                <a:gd name="T35" fmla="*/ 153935 h 590"/>
                <a:gd name="T36" fmla="*/ 179528 w 649"/>
                <a:gd name="T37" fmla="*/ 100941 h 590"/>
                <a:gd name="T38" fmla="*/ 184545 w 649"/>
                <a:gd name="T39" fmla="*/ 100941 h 590"/>
                <a:gd name="T40" fmla="*/ 226829 w 649"/>
                <a:gd name="T41" fmla="*/ 58402 h 590"/>
                <a:gd name="T42" fmla="*/ 184545 w 649"/>
                <a:gd name="T43" fmla="*/ 26677 h 590"/>
                <a:gd name="T44" fmla="*/ 47659 w 649"/>
                <a:gd name="T45" fmla="*/ 85079 h 590"/>
                <a:gd name="T46" fmla="*/ 47659 w 649"/>
                <a:gd name="T47" fmla="*/ 85079 h 590"/>
                <a:gd name="T48" fmla="*/ 15767 w 649"/>
                <a:gd name="T49" fmla="*/ 58402 h 590"/>
                <a:gd name="T50" fmla="*/ 47659 w 649"/>
                <a:gd name="T51" fmla="*/ 42539 h 590"/>
                <a:gd name="T52" fmla="*/ 47659 w 649"/>
                <a:gd name="T53" fmla="*/ 85079 h 590"/>
                <a:gd name="T54" fmla="*/ 174153 w 649"/>
                <a:gd name="T55" fmla="*/ 68856 h 590"/>
                <a:gd name="T56" fmla="*/ 174153 w 649"/>
                <a:gd name="T57" fmla="*/ 68856 h 590"/>
                <a:gd name="T58" fmla="*/ 116102 w 649"/>
                <a:gd name="T59" fmla="*/ 143480 h 590"/>
                <a:gd name="T60" fmla="*/ 58051 w 649"/>
                <a:gd name="T61" fmla="*/ 68856 h 590"/>
                <a:gd name="T62" fmla="*/ 58051 w 649"/>
                <a:gd name="T63" fmla="*/ 26677 h 590"/>
                <a:gd name="T64" fmla="*/ 73818 w 649"/>
                <a:gd name="T65" fmla="*/ 15862 h 590"/>
                <a:gd name="T66" fmla="*/ 158386 w 649"/>
                <a:gd name="T67" fmla="*/ 15862 h 590"/>
                <a:gd name="T68" fmla="*/ 174153 w 649"/>
                <a:gd name="T69" fmla="*/ 26677 h 590"/>
                <a:gd name="T70" fmla="*/ 174153 w 649"/>
                <a:gd name="T71" fmla="*/ 68856 h 590"/>
                <a:gd name="T72" fmla="*/ 184545 w 649"/>
                <a:gd name="T73" fmla="*/ 85079 h 590"/>
                <a:gd name="T74" fmla="*/ 184545 w 649"/>
                <a:gd name="T75" fmla="*/ 85079 h 590"/>
                <a:gd name="T76" fmla="*/ 184545 w 649"/>
                <a:gd name="T77" fmla="*/ 42539 h 590"/>
                <a:gd name="T78" fmla="*/ 216437 w 649"/>
                <a:gd name="T79" fmla="*/ 58402 h 590"/>
                <a:gd name="T80" fmla="*/ 184545 w 649"/>
                <a:gd name="T81" fmla="*/ 85079 h 5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649" h="590">
                  <a:moveTo>
                    <a:pt x="515" y="74"/>
                  </a:moveTo>
                  <a:lnTo>
                    <a:pt x="515" y="74"/>
                  </a:lnTo>
                  <a:cubicBezTo>
                    <a:pt x="515" y="30"/>
                    <a:pt x="486" y="0"/>
                    <a:pt x="442" y="0"/>
                  </a:cubicBezTo>
                  <a:cubicBezTo>
                    <a:pt x="206" y="0"/>
                    <a:pt x="206" y="0"/>
                    <a:pt x="206" y="0"/>
                  </a:cubicBezTo>
                  <a:cubicBezTo>
                    <a:pt x="162" y="0"/>
                    <a:pt x="133" y="30"/>
                    <a:pt x="133" y="74"/>
                  </a:cubicBezTo>
                  <a:cubicBezTo>
                    <a:pt x="0" y="74"/>
                    <a:pt x="15" y="74"/>
                    <a:pt x="15" y="162"/>
                  </a:cubicBezTo>
                  <a:cubicBezTo>
                    <a:pt x="15" y="221"/>
                    <a:pt x="59" y="280"/>
                    <a:pt x="133" y="280"/>
                  </a:cubicBezTo>
                  <a:cubicBezTo>
                    <a:pt x="133" y="280"/>
                    <a:pt x="133" y="280"/>
                    <a:pt x="147" y="280"/>
                  </a:cubicBezTo>
                  <a:cubicBezTo>
                    <a:pt x="162" y="353"/>
                    <a:pt x="236" y="427"/>
                    <a:pt x="309" y="427"/>
                  </a:cubicBezTo>
                  <a:cubicBezTo>
                    <a:pt x="309" y="545"/>
                    <a:pt x="309" y="545"/>
                    <a:pt x="309" y="545"/>
                  </a:cubicBezTo>
                  <a:cubicBezTo>
                    <a:pt x="250" y="545"/>
                    <a:pt x="250" y="545"/>
                    <a:pt x="250" y="545"/>
                  </a:cubicBezTo>
                  <a:cubicBezTo>
                    <a:pt x="236" y="545"/>
                    <a:pt x="221" y="560"/>
                    <a:pt x="221" y="574"/>
                  </a:cubicBezTo>
                  <a:cubicBezTo>
                    <a:pt x="221" y="574"/>
                    <a:pt x="236" y="589"/>
                    <a:pt x="250" y="589"/>
                  </a:cubicBezTo>
                  <a:cubicBezTo>
                    <a:pt x="397" y="589"/>
                    <a:pt x="397" y="589"/>
                    <a:pt x="397" y="589"/>
                  </a:cubicBezTo>
                  <a:cubicBezTo>
                    <a:pt x="413" y="589"/>
                    <a:pt x="427" y="574"/>
                    <a:pt x="427" y="574"/>
                  </a:cubicBezTo>
                  <a:cubicBezTo>
                    <a:pt x="427" y="560"/>
                    <a:pt x="413" y="545"/>
                    <a:pt x="397" y="545"/>
                  </a:cubicBezTo>
                  <a:cubicBezTo>
                    <a:pt x="339" y="545"/>
                    <a:pt x="339" y="545"/>
                    <a:pt x="339" y="545"/>
                  </a:cubicBezTo>
                  <a:cubicBezTo>
                    <a:pt x="339" y="427"/>
                    <a:pt x="339" y="427"/>
                    <a:pt x="339" y="427"/>
                  </a:cubicBezTo>
                  <a:cubicBezTo>
                    <a:pt x="413" y="427"/>
                    <a:pt x="486" y="353"/>
                    <a:pt x="501" y="280"/>
                  </a:cubicBezTo>
                  <a:cubicBezTo>
                    <a:pt x="515" y="280"/>
                    <a:pt x="515" y="280"/>
                    <a:pt x="515" y="280"/>
                  </a:cubicBezTo>
                  <a:cubicBezTo>
                    <a:pt x="589" y="280"/>
                    <a:pt x="633" y="221"/>
                    <a:pt x="633" y="162"/>
                  </a:cubicBezTo>
                  <a:cubicBezTo>
                    <a:pt x="633" y="74"/>
                    <a:pt x="648" y="74"/>
                    <a:pt x="515" y="74"/>
                  </a:cubicBezTo>
                  <a:close/>
                  <a:moveTo>
                    <a:pt x="133" y="236"/>
                  </a:moveTo>
                  <a:lnTo>
                    <a:pt x="133" y="236"/>
                  </a:lnTo>
                  <a:cubicBezTo>
                    <a:pt x="88" y="236"/>
                    <a:pt x="44" y="206"/>
                    <a:pt x="44" y="162"/>
                  </a:cubicBezTo>
                  <a:cubicBezTo>
                    <a:pt x="44" y="118"/>
                    <a:pt x="44" y="118"/>
                    <a:pt x="133" y="118"/>
                  </a:cubicBezTo>
                  <a:lnTo>
                    <a:pt x="133" y="236"/>
                  </a:lnTo>
                  <a:close/>
                  <a:moveTo>
                    <a:pt x="486" y="191"/>
                  </a:moveTo>
                  <a:lnTo>
                    <a:pt x="486" y="191"/>
                  </a:lnTo>
                  <a:cubicBezTo>
                    <a:pt x="486" y="280"/>
                    <a:pt x="413" y="398"/>
                    <a:pt x="324" y="398"/>
                  </a:cubicBezTo>
                  <a:cubicBezTo>
                    <a:pt x="236" y="398"/>
                    <a:pt x="162" y="280"/>
                    <a:pt x="162" y="191"/>
                  </a:cubicBezTo>
                  <a:cubicBezTo>
                    <a:pt x="162" y="74"/>
                    <a:pt x="162" y="74"/>
                    <a:pt x="162" y="74"/>
                  </a:cubicBezTo>
                  <a:cubicBezTo>
                    <a:pt x="162" y="59"/>
                    <a:pt x="192" y="44"/>
                    <a:pt x="206" y="44"/>
                  </a:cubicBezTo>
                  <a:cubicBezTo>
                    <a:pt x="442" y="44"/>
                    <a:pt x="442" y="44"/>
                    <a:pt x="442" y="44"/>
                  </a:cubicBezTo>
                  <a:cubicBezTo>
                    <a:pt x="456" y="44"/>
                    <a:pt x="486" y="59"/>
                    <a:pt x="486" y="74"/>
                  </a:cubicBezTo>
                  <a:lnTo>
                    <a:pt x="486" y="191"/>
                  </a:lnTo>
                  <a:close/>
                  <a:moveTo>
                    <a:pt x="515" y="236"/>
                  </a:moveTo>
                  <a:lnTo>
                    <a:pt x="515" y="236"/>
                  </a:lnTo>
                  <a:cubicBezTo>
                    <a:pt x="515" y="118"/>
                    <a:pt x="515" y="118"/>
                    <a:pt x="515" y="118"/>
                  </a:cubicBezTo>
                  <a:cubicBezTo>
                    <a:pt x="604" y="118"/>
                    <a:pt x="604" y="118"/>
                    <a:pt x="604" y="162"/>
                  </a:cubicBezTo>
                  <a:cubicBezTo>
                    <a:pt x="604" y="206"/>
                    <a:pt x="560" y="236"/>
                    <a:pt x="515" y="236"/>
                  </a:cubicBezTo>
                  <a:close/>
                </a:path>
              </a:pathLst>
            </a:custGeom>
            <a:solidFill>
              <a:schemeClr val="tx1">
                <a:lumMod val="85000"/>
                <a:lumOff val="15000"/>
              </a:schemeClr>
            </a:solidFill>
            <a:ln>
              <a:noFill/>
            </a:ln>
            <a:effectLst/>
          </p:spPr>
          <p:txBody>
            <a:bodyPr wrap="none" anchor="ctr"/>
            <a:lstStyle/>
            <a:p>
              <a:pPr eaLnBrk="1" hangingPunct="1">
                <a:defRPr/>
              </a:pPr>
              <a:endParaRPr lang="zh-CN" altLang="en-US"/>
            </a:p>
          </p:txBody>
        </p:sp>
      </p:grpSp>
      <p:pic>
        <p:nvPicPr>
          <p:cNvPr id="23" name="图片 22" descr="C:\Users\Administrator\Desktop\QQ截图20170317125909.jpgQQ截图20170317125909"/>
          <p:cNvPicPr>
            <a:picLocks noChangeAspect="1"/>
          </p:cNvPicPr>
          <p:nvPr/>
        </p:nvPicPr>
        <p:blipFill rotWithShape="1">
          <a:blip r:embed="rId2" cstate="print"/>
          <a:srcRect/>
          <a:stretch>
            <a:fillRect/>
          </a:stretch>
        </p:blipFill>
        <p:spPr>
          <a:xfrm>
            <a:off x="566790" y="2543958"/>
            <a:ext cx="4342105" cy="1894784"/>
          </a:xfrm>
          <a:prstGeom prst="rect">
            <a:avLst/>
          </a:prstGeom>
        </p:spPr>
      </p:pic>
      <p:sp>
        <p:nvSpPr>
          <p:cNvPr id="24" name="PA_矩形 41"/>
          <p:cNvSpPr/>
          <p:nvPr>
            <p:custDataLst>
              <p:tags r:id="rId3"/>
            </p:custDataLst>
          </p:nvPr>
        </p:nvSpPr>
        <p:spPr>
          <a:xfrm>
            <a:off x="717133" y="2719484"/>
            <a:ext cx="3989120" cy="1595349"/>
          </a:xfrm>
          <a:prstGeom prst="rect">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lIns="67391" tIns="33696" rIns="67391" bIns="33696" rtlCol="0" anchor="ctr"/>
          <a:lstStyle/>
          <a:p>
            <a:pPr algn="ctr"/>
            <a:endParaRPr lang="zh-CN" altLang="en-US"/>
          </a:p>
        </p:txBody>
      </p:sp>
      <p:sp>
        <p:nvSpPr>
          <p:cNvPr id="25"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3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教学过程</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6" name="直接连接符 25"/>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7"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55406" y="2970404"/>
            <a:ext cx="3258637" cy="14042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defPPr>
              <a:defRPr lang="zh-CN"/>
            </a:defPPr>
            <a:lvl1pPr marL="0" algn="l" defTabSz="913765" rtl="0" eaLnBrk="1" latinLnBrk="0" hangingPunct="1">
              <a:defRPr sz="1900" kern="1200">
                <a:solidFill>
                  <a:schemeClr val="lt1"/>
                </a:solidFill>
                <a:latin typeface="+mn-lt"/>
                <a:ea typeface="+mn-ea"/>
                <a:cs typeface="+mn-cs"/>
              </a:defRPr>
            </a:lvl1pPr>
            <a:lvl2pPr marL="457200" algn="l" defTabSz="913765" rtl="0" eaLnBrk="1" latinLnBrk="0" hangingPunct="1">
              <a:defRPr sz="1900" kern="1200">
                <a:solidFill>
                  <a:schemeClr val="lt1"/>
                </a:solidFill>
                <a:latin typeface="+mn-lt"/>
                <a:ea typeface="+mn-ea"/>
                <a:cs typeface="+mn-cs"/>
              </a:defRPr>
            </a:lvl2pPr>
            <a:lvl3pPr marL="914400" algn="l" defTabSz="913765" rtl="0" eaLnBrk="1" latinLnBrk="0" hangingPunct="1">
              <a:defRPr sz="1900" kern="1200">
                <a:solidFill>
                  <a:schemeClr val="lt1"/>
                </a:solidFill>
                <a:latin typeface="+mn-lt"/>
                <a:ea typeface="+mn-ea"/>
                <a:cs typeface="+mn-cs"/>
              </a:defRPr>
            </a:lvl3pPr>
            <a:lvl4pPr marL="1371600" algn="l" defTabSz="913765" rtl="0" eaLnBrk="1" latinLnBrk="0" hangingPunct="1">
              <a:defRPr sz="1900" kern="1200">
                <a:solidFill>
                  <a:schemeClr val="lt1"/>
                </a:solidFill>
                <a:latin typeface="+mn-lt"/>
                <a:ea typeface="+mn-ea"/>
                <a:cs typeface="+mn-cs"/>
              </a:defRPr>
            </a:lvl4pPr>
            <a:lvl5pPr marL="1828800" algn="l" defTabSz="913765" rtl="0" eaLnBrk="1" latinLnBrk="0" hangingPunct="1">
              <a:defRPr sz="1900" kern="1200">
                <a:solidFill>
                  <a:schemeClr val="lt1"/>
                </a:solidFill>
                <a:latin typeface="+mn-lt"/>
                <a:ea typeface="+mn-ea"/>
                <a:cs typeface="+mn-cs"/>
              </a:defRPr>
            </a:lvl5pPr>
            <a:lvl6pPr marL="2286000" algn="l" defTabSz="913765" rtl="0" eaLnBrk="1" latinLnBrk="0" hangingPunct="1">
              <a:defRPr sz="1900" kern="1200">
                <a:solidFill>
                  <a:schemeClr val="lt1"/>
                </a:solidFill>
                <a:latin typeface="+mn-lt"/>
                <a:ea typeface="+mn-ea"/>
                <a:cs typeface="+mn-cs"/>
              </a:defRPr>
            </a:lvl6pPr>
            <a:lvl7pPr marL="2743200" algn="l" defTabSz="913765" rtl="0" eaLnBrk="1" latinLnBrk="0" hangingPunct="1">
              <a:defRPr sz="1900" kern="1200">
                <a:solidFill>
                  <a:schemeClr val="lt1"/>
                </a:solidFill>
                <a:latin typeface="+mn-lt"/>
                <a:ea typeface="+mn-ea"/>
                <a:cs typeface="+mn-cs"/>
              </a:defRPr>
            </a:lvl7pPr>
            <a:lvl8pPr marL="3200400" algn="l" defTabSz="913765" rtl="0" eaLnBrk="1" latinLnBrk="0" hangingPunct="1">
              <a:defRPr sz="1900" kern="1200">
                <a:solidFill>
                  <a:schemeClr val="lt1"/>
                </a:solidFill>
                <a:latin typeface="+mn-lt"/>
                <a:ea typeface="+mn-ea"/>
                <a:cs typeface="+mn-cs"/>
              </a:defRPr>
            </a:lvl8pPr>
            <a:lvl9pPr marL="3657600" algn="l" defTabSz="913765" rtl="0" eaLnBrk="1" latinLnBrk="0" hangingPunct="1">
              <a:defRPr sz="1900" kern="1200">
                <a:solidFill>
                  <a:schemeClr val="lt1"/>
                </a:solidFill>
                <a:latin typeface="+mn-lt"/>
                <a:ea typeface="+mn-ea"/>
                <a:cs typeface="+mn-cs"/>
              </a:defRPr>
            </a:lvl9pPr>
          </a:lstStyle>
          <a:p>
            <a:pPr algn="ctr"/>
            <a:endParaRPr lang="zh-CN" altLang="en-US"/>
          </a:p>
        </p:txBody>
      </p:sp>
      <p:sp>
        <p:nvSpPr>
          <p:cNvPr id="3" name="矩形 2"/>
          <p:cNvSpPr/>
          <p:nvPr/>
        </p:nvSpPr>
        <p:spPr>
          <a:xfrm>
            <a:off x="628755" y="2970404"/>
            <a:ext cx="1411298" cy="1404267"/>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defPPr>
              <a:defRPr lang="zh-CN"/>
            </a:defPPr>
            <a:lvl1pPr marL="0" algn="l" defTabSz="913765" rtl="0" eaLnBrk="1" latinLnBrk="0" hangingPunct="1">
              <a:defRPr sz="1900" kern="1200">
                <a:solidFill>
                  <a:schemeClr val="lt1"/>
                </a:solidFill>
                <a:latin typeface="+mn-lt"/>
                <a:ea typeface="+mn-ea"/>
                <a:cs typeface="+mn-cs"/>
              </a:defRPr>
            </a:lvl1pPr>
            <a:lvl2pPr marL="457200" algn="l" defTabSz="913765" rtl="0" eaLnBrk="1" latinLnBrk="0" hangingPunct="1">
              <a:defRPr sz="1900" kern="1200">
                <a:solidFill>
                  <a:schemeClr val="lt1"/>
                </a:solidFill>
                <a:latin typeface="+mn-lt"/>
                <a:ea typeface="+mn-ea"/>
                <a:cs typeface="+mn-cs"/>
              </a:defRPr>
            </a:lvl2pPr>
            <a:lvl3pPr marL="914400" algn="l" defTabSz="913765" rtl="0" eaLnBrk="1" latinLnBrk="0" hangingPunct="1">
              <a:defRPr sz="1900" kern="1200">
                <a:solidFill>
                  <a:schemeClr val="lt1"/>
                </a:solidFill>
                <a:latin typeface="+mn-lt"/>
                <a:ea typeface="+mn-ea"/>
                <a:cs typeface="+mn-cs"/>
              </a:defRPr>
            </a:lvl3pPr>
            <a:lvl4pPr marL="1371600" algn="l" defTabSz="913765" rtl="0" eaLnBrk="1" latinLnBrk="0" hangingPunct="1">
              <a:defRPr sz="1900" kern="1200">
                <a:solidFill>
                  <a:schemeClr val="lt1"/>
                </a:solidFill>
                <a:latin typeface="+mn-lt"/>
                <a:ea typeface="+mn-ea"/>
                <a:cs typeface="+mn-cs"/>
              </a:defRPr>
            </a:lvl4pPr>
            <a:lvl5pPr marL="1828800" algn="l" defTabSz="913765" rtl="0" eaLnBrk="1" latinLnBrk="0" hangingPunct="1">
              <a:defRPr sz="1900" kern="1200">
                <a:solidFill>
                  <a:schemeClr val="lt1"/>
                </a:solidFill>
                <a:latin typeface="+mn-lt"/>
                <a:ea typeface="+mn-ea"/>
                <a:cs typeface="+mn-cs"/>
              </a:defRPr>
            </a:lvl5pPr>
            <a:lvl6pPr marL="2286000" algn="l" defTabSz="913765" rtl="0" eaLnBrk="1" latinLnBrk="0" hangingPunct="1">
              <a:defRPr sz="1900" kern="1200">
                <a:solidFill>
                  <a:schemeClr val="lt1"/>
                </a:solidFill>
                <a:latin typeface="+mn-lt"/>
                <a:ea typeface="+mn-ea"/>
                <a:cs typeface="+mn-cs"/>
              </a:defRPr>
            </a:lvl6pPr>
            <a:lvl7pPr marL="2743200" algn="l" defTabSz="913765" rtl="0" eaLnBrk="1" latinLnBrk="0" hangingPunct="1">
              <a:defRPr sz="1900" kern="1200">
                <a:solidFill>
                  <a:schemeClr val="lt1"/>
                </a:solidFill>
                <a:latin typeface="+mn-lt"/>
                <a:ea typeface="+mn-ea"/>
                <a:cs typeface="+mn-cs"/>
              </a:defRPr>
            </a:lvl7pPr>
            <a:lvl8pPr marL="3200400" algn="l" defTabSz="913765" rtl="0" eaLnBrk="1" latinLnBrk="0" hangingPunct="1">
              <a:defRPr sz="1900" kern="1200">
                <a:solidFill>
                  <a:schemeClr val="lt1"/>
                </a:solidFill>
                <a:latin typeface="+mn-lt"/>
                <a:ea typeface="+mn-ea"/>
                <a:cs typeface="+mn-cs"/>
              </a:defRPr>
            </a:lvl8pPr>
            <a:lvl9pPr marL="3657600" algn="l" defTabSz="913765" rtl="0" eaLnBrk="1" latinLnBrk="0" hangingPunct="1">
              <a:defRPr sz="1900" kern="1200">
                <a:solidFill>
                  <a:schemeClr val="lt1"/>
                </a:solidFill>
                <a:latin typeface="+mn-lt"/>
                <a:ea typeface="+mn-ea"/>
                <a:cs typeface="+mn-cs"/>
              </a:defRPr>
            </a:lvl9pPr>
          </a:lstStyle>
          <a:p>
            <a:pPr algn="ctr"/>
            <a:endParaRPr lang="zh-CN" altLang="en-US"/>
          </a:p>
        </p:txBody>
      </p:sp>
      <p:sp>
        <p:nvSpPr>
          <p:cNvPr id="4" name="矩形 3"/>
          <p:cNvSpPr>
            <a:spLocks noChangeArrowheads="1"/>
          </p:cNvSpPr>
          <p:nvPr/>
        </p:nvSpPr>
        <p:spPr bwMode="auto">
          <a:xfrm>
            <a:off x="2381961" y="3116420"/>
            <a:ext cx="1351982" cy="29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0538" tIns="25270" rIns="50538" bIns="25270">
            <a:spAutoFit/>
          </a:bodyPr>
          <a:lstStyle>
            <a:defPPr>
              <a:defRPr lang="zh-CN"/>
            </a:defPPr>
            <a:lvl1pPr marL="0" algn="l" defTabSz="913765" rtl="0" eaLnBrk="1" latinLnBrk="0" hangingPunct="1">
              <a:defRPr sz="1900" kern="1200">
                <a:solidFill>
                  <a:schemeClr val="tx1"/>
                </a:solidFill>
                <a:latin typeface="+mn-lt"/>
                <a:ea typeface="+mn-ea"/>
                <a:cs typeface="+mn-cs"/>
              </a:defRPr>
            </a:lvl1pPr>
            <a:lvl2pPr marL="457200" algn="l" defTabSz="913765" rtl="0" eaLnBrk="1" latinLnBrk="0" hangingPunct="1">
              <a:defRPr sz="1900" kern="1200">
                <a:solidFill>
                  <a:schemeClr val="tx1"/>
                </a:solidFill>
                <a:latin typeface="+mn-lt"/>
                <a:ea typeface="+mn-ea"/>
                <a:cs typeface="+mn-cs"/>
              </a:defRPr>
            </a:lvl2pPr>
            <a:lvl3pPr marL="914400" algn="l" defTabSz="913765" rtl="0" eaLnBrk="1" latinLnBrk="0" hangingPunct="1">
              <a:defRPr sz="1900" kern="1200">
                <a:solidFill>
                  <a:schemeClr val="tx1"/>
                </a:solidFill>
                <a:latin typeface="+mn-lt"/>
                <a:ea typeface="+mn-ea"/>
                <a:cs typeface="+mn-cs"/>
              </a:defRPr>
            </a:lvl3pPr>
            <a:lvl4pPr marL="1371600" algn="l" defTabSz="913765" rtl="0" eaLnBrk="1" latinLnBrk="0" hangingPunct="1">
              <a:defRPr sz="1900" kern="1200">
                <a:solidFill>
                  <a:schemeClr val="tx1"/>
                </a:solidFill>
                <a:latin typeface="+mn-lt"/>
                <a:ea typeface="+mn-ea"/>
                <a:cs typeface="+mn-cs"/>
              </a:defRPr>
            </a:lvl4pPr>
            <a:lvl5pPr marL="1828800" algn="l" defTabSz="913765" rtl="0" eaLnBrk="1" latinLnBrk="0" hangingPunct="1">
              <a:defRPr sz="1900" kern="1200">
                <a:solidFill>
                  <a:schemeClr val="tx1"/>
                </a:solidFill>
                <a:latin typeface="+mn-lt"/>
                <a:ea typeface="+mn-ea"/>
                <a:cs typeface="+mn-cs"/>
              </a:defRPr>
            </a:lvl5pPr>
            <a:lvl6pPr marL="2286000" algn="l" defTabSz="913765" rtl="0" eaLnBrk="1" latinLnBrk="0" hangingPunct="1">
              <a:defRPr sz="1900" kern="1200">
                <a:solidFill>
                  <a:schemeClr val="tx1"/>
                </a:solidFill>
                <a:latin typeface="+mn-lt"/>
                <a:ea typeface="+mn-ea"/>
                <a:cs typeface="+mn-cs"/>
              </a:defRPr>
            </a:lvl6pPr>
            <a:lvl7pPr marL="2743200" algn="l" defTabSz="913765" rtl="0" eaLnBrk="1" latinLnBrk="0" hangingPunct="1">
              <a:defRPr sz="1900" kern="1200">
                <a:solidFill>
                  <a:schemeClr val="tx1"/>
                </a:solidFill>
                <a:latin typeface="+mn-lt"/>
                <a:ea typeface="+mn-ea"/>
                <a:cs typeface="+mn-cs"/>
              </a:defRPr>
            </a:lvl7pPr>
            <a:lvl8pPr marL="3200400" algn="l" defTabSz="913765" rtl="0" eaLnBrk="1" latinLnBrk="0" hangingPunct="1">
              <a:defRPr sz="1900" kern="1200">
                <a:solidFill>
                  <a:schemeClr val="tx1"/>
                </a:solidFill>
                <a:latin typeface="+mn-lt"/>
                <a:ea typeface="+mn-ea"/>
                <a:cs typeface="+mn-cs"/>
              </a:defRPr>
            </a:lvl8pPr>
            <a:lvl9pPr marL="3657600" algn="l" defTabSz="913765" rtl="0" eaLnBrk="1" latinLnBrk="0" hangingPunct="1">
              <a:defRPr sz="1900" kern="1200">
                <a:solidFill>
                  <a:schemeClr val="tx1"/>
                </a:solidFill>
                <a:latin typeface="+mn-lt"/>
                <a:ea typeface="+mn-ea"/>
                <a:cs typeface="+mn-cs"/>
              </a:defRPr>
            </a:lvl9pPr>
          </a:lstStyle>
          <a:p>
            <a:pPr>
              <a:spcBef>
                <a:spcPct val="0"/>
              </a:spcBef>
              <a:buFont typeface="Arial" panose="020B0604020202020204" pitchFamily="34" charset="0"/>
              <a:buNone/>
            </a:pPr>
            <a:r>
              <a:rPr lang="zh-CN" altLang="en-US" sz="1600" b="1" dirty="0">
                <a:solidFill>
                  <a:schemeClr val="bg1">
                    <a:lumMod val="95000"/>
                  </a:schemeClr>
                </a:solidFill>
                <a:latin typeface="Arial" panose="020B0604020202020204" pitchFamily="34" charset="0"/>
                <a:ea typeface="微软雅黑" panose="020B0503020204020204" charset="-122"/>
                <a:cs typeface="Arial" panose="020B0604020202020204" pitchFamily="34" charset="0"/>
              </a:rPr>
              <a:t>点击添加标题</a:t>
            </a:r>
            <a:endParaRPr lang="zh-CN" altLang="en-US" sz="1600" b="1" dirty="0">
              <a:solidFill>
                <a:schemeClr val="bg1">
                  <a:lumMod val="95000"/>
                </a:schemeClr>
              </a:solidFill>
              <a:latin typeface="Arial" panose="020B0604020202020204" pitchFamily="34" charset="0"/>
              <a:ea typeface="微软雅黑" panose="020B0503020204020204" charset="-122"/>
              <a:cs typeface="Arial" panose="020B0604020202020204" pitchFamily="34" charset="0"/>
            </a:endParaRPr>
          </a:p>
        </p:txBody>
      </p:sp>
      <p:graphicFrame>
        <p:nvGraphicFramePr>
          <p:cNvPr id="5" name="图表 4"/>
          <p:cNvGraphicFramePr/>
          <p:nvPr/>
        </p:nvGraphicFramePr>
        <p:xfrm>
          <a:off x="5618455" y="2862764"/>
          <a:ext cx="1279991" cy="1352336"/>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6" name="图表 5"/>
          <p:cNvGraphicFramePr/>
          <p:nvPr/>
        </p:nvGraphicFramePr>
        <p:xfrm>
          <a:off x="7262494" y="2853294"/>
          <a:ext cx="1279991" cy="135233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5"/>
          <p:cNvSpPr txBox="1"/>
          <p:nvPr/>
        </p:nvSpPr>
        <p:spPr>
          <a:xfrm>
            <a:off x="7334438" y="3396684"/>
            <a:ext cx="1173608" cy="345049"/>
          </a:xfrm>
          <a:prstGeom prst="rect">
            <a:avLst/>
          </a:prstGeom>
          <a:noFill/>
        </p:spPr>
        <p:txBody>
          <a:bodyPr wrap="square" lIns="67391" tIns="33696" rIns="67391" bIns="33696" rtlCol="0">
            <a:spAutoFit/>
          </a:bodyPr>
          <a:lstStyle>
            <a:defPPr>
              <a:defRPr lang="zh-CN"/>
            </a:defPPr>
            <a:lvl1pPr marL="0" algn="l" defTabSz="913765" rtl="0" eaLnBrk="1" latinLnBrk="0" hangingPunct="1">
              <a:defRPr sz="1900" kern="1200">
                <a:solidFill>
                  <a:schemeClr val="tx1"/>
                </a:solidFill>
                <a:latin typeface="+mn-lt"/>
                <a:ea typeface="+mn-ea"/>
                <a:cs typeface="+mn-cs"/>
              </a:defRPr>
            </a:lvl1pPr>
            <a:lvl2pPr marL="457200" algn="l" defTabSz="913765" rtl="0" eaLnBrk="1" latinLnBrk="0" hangingPunct="1">
              <a:defRPr sz="1900" kern="1200">
                <a:solidFill>
                  <a:schemeClr val="tx1"/>
                </a:solidFill>
                <a:latin typeface="+mn-lt"/>
                <a:ea typeface="+mn-ea"/>
                <a:cs typeface="+mn-cs"/>
              </a:defRPr>
            </a:lvl2pPr>
            <a:lvl3pPr marL="914400" algn="l" defTabSz="913765" rtl="0" eaLnBrk="1" latinLnBrk="0" hangingPunct="1">
              <a:defRPr sz="1900" kern="1200">
                <a:solidFill>
                  <a:schemeClr val="tx1"/>
                </a:solidFill>
                <a:latin typeface="+mn-lt"/>
                <a:ea typeface="+mn-ea"/>
                <a:cs typeface="+mn-cs"/>
              </a:defRPr>
            </a:lvl3pPr>
            <a:lvl4pPr marL="1371600" algn="l" defTabSz="913765" rtl="0" eaLnBrk="1" latinLnBrk="0" hangingPunct="1">
              <a:defRPr sz="1900" kern="1200">
                <a:solidFill>
                  <a:schemeClr val="tx1"/>
                </a:solidFill>
                <a:latin typeface="+mn-lt"/>
                <a:ea typeface="+mn-ea"/>
                <a:cs typeface="+mn-cs"/>
              </a:defRPr>
            </a:lvl4pPr>
            <a:lvl5pPr marL="1828800" algn="l" defTabSz="913765" rtl="0" eaLnBrk="1" latinLnBrk="0" hangingPunct="1">
              <a:defRPr sz="1900" kern="1200">
                <a:solidFill>
                  <a:schemeClr val="tx1"/>
                </a:solidFill>
                <a:latin typeface="+mn-lt"/>
                <a:ea typeface="+mn-ea"/>
                <a:cs typeface="+mn-cs"/>
              </a:defRPr>
            </a:lvl5pPr>
            <a:lvl6pPr marL="2286000" algn="l" defTabSz="913765" rtl="0" eaLnBrk="1" latinLnBrk="0" hangingPunct="1">
              <a:defRPr sz="1900" kern="1200">
                <a:solidFill>
                  <a:schemeClr val="tx1"/>
                </a:solidFill>
                <a:latin typeface="+mn-lt"/>
                <a:ea typeface="+mn-ea"/>
                <a:cs typeface="+mn-cs"/>
              </a:defRPr>
            </a:lvl6pPr>
            <a:lvl7pPr marL="2743200" algn="l" defTabSz="913765" rtl="0" eaLnBrk="1" latinLnBrk="0" hangingPunct="1">
              <a:defRPr sz="1900" kern="1200">
                <a:solidFill>
                  <a:schemeClr val="tx1"/>
                </a:solidFill>
                <a:latin typeface="+mn-lt"/>
                <a:ea typeface="+mn-ea"/>
                <a:cs typeface="+mn-cs"/>
              </a:defRPr>
            </a:lvl7pPr>
            <a:lvl8pPr marL="3200400" algn="l" defTabSz="913765" rtl="0" eaLnBrk="1" latinLnBrk="0" hangingPunct="1">
              <a:defRPr sz="1900" kern="1200">
                <a:solidFill>
                  <a:schemeClr val="tx1"/>
                </a:solidFill>
                <a:latin typeface="+mn-lt"/>
                <a:ea typeface="+mn-ea"/>
                <a:cs typeface="+mn-cs"/>
              </a:defRPr>
            </a:lvl8pPr>
            <a:lvl9pPr marL="3657600" algn="l" defTabSz="913765" rtl="0" eaLnBrk="1" latinLnBrk="0" hangingPunct="1">
              <a:defRPr sz="1900" kern="1200">
                <a:solidFill>
                  <a:schemeClr val="tx1"/>
                </a:solidFill>
                <a:latin typeface="+mn-lt"/>
                <a:ea typeface="+mn-ea"/>
                <a:cs typeface="+mn-cs"/>
              </a:defRPr>
            </a:lvl9pPr>
          </a:lstStyle>
          <a:p>
            <a:pPr algn="ctr"/>
            <a:r>
              <a:rPr lang="en-US" altLang="zh-CN" sz="1800" dirty="0">
                <a:solidFill>
                  <a:srgbClr val="262626"/>
                </a:solidFill>
                <a:latin typeface="微软雅黑" panose="020B0503020204020204" charset="-122"/>
                <a:ea typeface="微软雅黑" panose="020B0503020204020204" charset="-122"/>
              </a:rPr>
              <a:t>50</a:t>
            </a:r>
            <a:r>
              <a:rPr lang="en-US" altLang="zh-CN" sz="1200" dirty="0">
                <a:solidFill>
                  <a:srgbClr val="262626"/>
                </a:solidFill>
                <a:latin typeface="微软雅黑" panose="020B0503020204020204" charset="-122"/>
                <a:ea typeface="微软雅黑" panose="020B0503020204020204" charset="-122"/>
              </a:rPr>
              <a:t>%</a:t>
            </a:r>
            <a:endParaRPr lang="zh-CN" altLang="en-US" sz="1800" dirty="0">
              <a:solidFill>
                <a:srgbClr val="262626"/>
              </a:solidFill>
              <a:latin typeface="微软雅黑" panose="020B0503020204020204" charset="-122"/>
              <a:ea typeface="微软雅黑" panose="020B0503020204020204" charset="-122"/>
            </a:endParaRPr>
          </a:p>
        </p:txBody>
      </p:sp>
      <p:sp>
        <p:nvSpPr>
          <p:cNvPr id="8" name="TextBox 21"/>
          <p:cNvSpPr txBox="1"/>
          <p:nvPr/>
        </p:nvSpPr>
        <p:spPr>
          <a:xfrm>
            <a:off x="5704464" y="3357152"/>
            <a:ext cx="1173608" cy="345049"/>
          </a:xfrm>
          <a:prstGeom prst="rect">
            <a:avLst/>
          </a:prstGeom>
          <a:noFill/>
        </p:spPr>
        <p:txBody>
          <a:bodyPr wrap="square" lIns="67391" tIns="33696" rIns="67391" bIns="33696" rtlCol="0">
            <a:spAutoFit/>
          </a:bodyPr>
          <a:lstStyle>
            <a:defPPr>
              <a:defRPr lang="zh-CN"/>
            </a:defPPr>
            <a:lvl1pPr marL="0" algn="l" defTabSz="913765" rtl="0" eaLnBrk="1" latinLnBrk="0" hangingPunct="1">
              <a:defRPr sz="1900" kern="1200">
                <a:solidFill>
                  <a:schemeClr val="tx1"/>
                </a:solidFill>
                <a:latin typeface="+mn-lt"/>
                <a:ea typeface="+mn-ea"/>
                <a:cs typeface="+mn-cs"/>
              </a:defRPr>
            </a:lvl1pPr>
            <a:lvl2pPr marL="457200" algn="l" defTabSz="913765" rtl="0" eaLnBrk="1" latinLnBrk="0" hangingPunct="1">
              <a:defRPr sz="1900" kern="1200">
                <a:solidFill>
                  <a:schemeClr val="tx1"/>
                </a:solidFill>
                <a:latin typeface="+mn-lt"/>
                <a:ea typeface="+mn-ea"/>
                <a:cs typeface="+mn-cs"/>
              </a:defRPr>
            </a:lvl2pPr>
            <a:lvl3pPr marL="914400" algn="l" defTabSz="913765" rtl="0" eaLnBrk="1" latinLnBrk="0" hangingPunct="1">
              <a:defRPr sz="1900" kern="1200">
                <a:solidFill>
                  <a:schemeClr val="tx1"/>
                </a:solidFill>
                <a:latin typeface="+mn-lt"/>
                <a:ea typeface="+mn-ea"/>
                <a:cs typeface="+mn-cs"/>
              </a:defRPr>
            </a:lvl3pPr>
            <a:lvl4pPr marL="1371600" algn="l" defTabSz="913765" rtl="0" eaLnBrk="1" latinLnBrk="0" hangingPunct="1">
              <a:defRPr sz="1900" kern="1200">
                <a:solidFill>
                  <a:schemeClr val="tx1"/>
                </a:solidFill>
                <a:latin typeface="+mn-lt"/>
                <a:ea typeface="+mn-ea"/>
                <a:cs typeface="+mn-cs"/>
              </a:defRPr>
            </a:lvl4pPr>
            <a:lvl5pPr marL="1828800" algn="l" defTabSz="913765" rtl="0" eaLnBrk="1" latinLnBrk="0" hangingPunct="1">
              <a:defRPr sz="1900" kern="1200">
                <a:solidFill>
                  <a:schemeClr val="tx1"/>
                </a:solidFill>
                <a:latin typeface="+mn-lt"/>
                <a:ea typeface="+mn-ea"/>
                <a:cs typeface="+mn-cs"/>
              </a:defRPr>
            </a:lvl5pPr>
            <a:lvl6pPr marL="2286000" algn="l" defTabSz="913765" rtl="0" eaLnBrk="1" latinLnBrk="0" hangingPunct="1">
              <a:defRPr sz="1900" kern="1200">
                <a:solidFill>
                  <a:schemeClr val="tx1"/>
                </a:solidFill>
                <a:latin typeface="+mn-lt"/>
                <a:ea typeface="+mn-ea"/>
                <a:cs typeface="+mn-cs"/>
              </a:defRPr>
            </a:lvl6pPr>
            <a:lvl7pPr marL="2743200" algn="l" defTabSz="913765" rtl="0" eaLnBrk="1" latinLnBrk="0" hangingPunct="1">
              <a:defRPr sz="1900" kern="1200">
                <a:solidFill>
                  <a:schemeClr val="tx1"/>
                </a:solidFill>
                <a:latin typeface="+mn-lt"/>
                <a:ea typeface="+mn-ea"/>
                <a:cs typeface="+mn-cs"/>
              </a:defRPr>
            </a:lvl7pPr>
            <a:lvl8pPr marL="3200400" algn="l" defTabSz="913765" rtl="0" eaLnBrk="1" latinLnBrk="0" hangingPunct="1">
              <a:defRPr sz="1900" kern="1200">
                <a:solidFill>
                  <a:schemeClr val="tx1"/>
                </a:solidFill>
                <a:latin typeface="+mn-lt"/>
                <a:ea typeface="+mn-ea"/>
                <a:cs typeface="+mn-cs"/>
              </a:defRPr>
            </a:lvl8pPr>
            <a:lvl9pPr marL="3657600" algn="l" defTabSz="913765" rtl="0" eaLnBrk="1" latinLnBrk="0" hangingPunct="1">
              <a:defRPr sz="1900" kern="1200">
                <a:solidFill>
                  <a:schemeClr val="tx1"/>
                </a:solidFill>
                <a:latin typeface="+mn-lt"/>
                <a:ea typeface="+mn-ea"/>
                <a:cs typeface="+mn-cs"/>
              </a:defRPr>
            </a:lvl9pPr>
          </a:lstStyle>
          <a:p>
            <a:pPr algn="ctr"/>
            <a:r>
              <a:rPr lang="en-US" altLang="zh-CN" sz="1800" dirty="0">
                <a:solidFill>
                  <a:srgbClr val="262626"/>
                </a:solidFill>
                <a:latin typeface="微软雅黑" panose="020B0503020204020204" charset="-122"/>
                <a:ea typeface="微软雅黑" panose="020B0503020204020204" charset="-122"/>
              </a:rPr>
              <a:t>25</a:t>
            </a:r>
            <a:r>
              <a:rPr lang="en-US" altLang="zh-CN" sz="1200" dirty="0">
                <a:solidFill>
                  <a:srgbClr val="262626"/>
                </a:solidFill>
                <a:latin typeface="微软雅黑" panose="020B0503020204020204" charset="-122"/>
                <a:ea typeface="微软雅黑" panose="020B0503020204020204" charset="-122"/>
              </a:rPr>
              <a:t>%</a:t>
            </a:r>
            <a:endParaRPr lang="zh-CN" altLang="en-US" sz="1800" dirty="0">
              <a:solidFill>
                <a:srgbClr val="262626"/>
              </a:solidFill>
              <a:latin typeface="微软雅黑" panose="020B0503020204020204" charset="-122"/>
              <a:ea typeface="微软雅黑" panose="020B0503020204020204" charset="-122"/>
            </a:endParaRPr>
          </a:p>
        </p:txBody>
      </p:sp>
      <p:pic>
        <p:nvPicPr>
          <p:cNvPr id="9" name="图片 8" descr="C:\Users\Administrator\Desktop\QQ截图20170317125917.jpgQQ截图20170317125917"/>
          <p:cNvPicPr>
            <a:picLocks noChangeAspect="1"/>
          </p:cNvPicPr>
          <p:nvPr/>
        </p:nvPicPr>
        <p:blipFill rotWithShape="1">
          <a:blip r:embed="rId3" cstate="print"/>
          <a:srcRect/>
          <a:stretch>
            <a:fillRect/>
          </a:stretch>
        </p:blipFill>
        <p:spPr>
          <a:xfrm>
            <a:off x="628203" y="1165339"/>
            <a:ext cx="4686211" cy="1731908"/>
          </a:xfrm>
          <a:prstGeom prst="rect">
            <a:avLst/>
          </a:prstGeom>
        </p:spPr>
      </p:pic>
      <p:sp>
        <p:nvSpPr>
          <p:cNvPr id="10" name="Freeform 77"/>
          <p:cNvSpPr>
            <a:spLocks noEditPoints="1"/>
          </p:cNvSpPr>
          <p:nvPr/>
        </p:nvSpPr>
        <p:spPr bwMode="auto">
          <a:xfrm>
            <a:off x="987967" y="3349008"/>
            <a:ext cx="649987" cy="647058"/>
          </a:xfrm>
          <a:custGeom>
            <a:avLst/>
            <a:gdLst>
              <a:gd name="T0" fmla="*/ 800857202 w 68"/>
              <a:gd name="T1" fmla="*/ 400430317 h 68"/>
              <a:gd name="T2" fmla="*/ 400430317 w 68"/>
              <a:gd name="T3" fmla="*/ 800857202 h 68"/>
              <a:gd name="T4" fmla="*/ 0 w 68"/>
              <a:gd name="T5" fmla="*/ 400430317 h 68"/>
              <a:gd name="T6" fmla="*/ 400430317 w 68"/>
              <a:gd name="T7" fmla="*/ 0 h 68"/>
              <a:gd name="T8" fmla="*/ 800857202 w 68"/>
              <a:gd name="T9" fmla="*/ 400430317 h 68"/>
              <a:gd name="T10" fmla="*/ 176659223 w 68"/>
              <a:gd name="T11" fmla="*/ 471091261 h 68"/>
              <a:gd name="T12" fmla="*/ 164881255 w 68"/>
              <a:gd name="T13" fmla="*/ 400430317 h 68"/>
              <a:gd name="T14" fmla="*/ 176659223 w 68"/>
              <a:gd name="T15" fmla="*/ 317987974 h 68"/>
              <a:gd name="T16" fmla="*/ 94216879 w 68"/>
              <a:gd name="T17" fmla="*/ 235545630 h 68"/>
              <a:gd name="T18" fmla="*/ 58886408 w 68"/>
              <a:gd name="T19" fmla="*/ 400430317 h 68"/>
              <a:gd name="T20" fmla="*/ 94216879 w 68"/>
              <a:gd name="T21" fmla="*/ 553533604 h 68"/>
              <a:gd name="T22" fmla="*/ 176659223 w 68"/>
              <a:gd name="T23" fmla="*/ 471091261 h 68"/>
              <a:gd name="T24" fmla="*/ 565311572 w 68"/>
              <a:gd name="T25" fmla="*/ 400430317 h 68"/>
              <a:gd name="T26" fmla="*/ 400430317 w 68"/>
              <a:gd name="T27" fmla="*/ 223767663 h 68"/>
              <a:gd name="T28" fmla="*/ 223767663 w 68"/>
              <a:gd name="T29" fmla="*/ 400430317 h 68"/>
              <a:gd name="T30" fmla="*/ 400430317 w 68"/>
              <a:gd name="T31" fmla="*/ 565311572 h 68"/>
              <a:gd name="T32" fmla="*/ 565311572 w 68"/>
              <a:gd name="T33" fmla="*/ 400430317 h 68"/>
              <a:gd name="T34" fmla="*/ 235545630 w 68"/>
              <a:gd name="T35" fmla="*/ 94216879 h 68"/>
              <a:gd name="T36" fmla="*/ 317987974 w 68"/>
              <a:gd name="T37" fmla="*/ 176659223 h 68"/>
              <a:gd name="T38" fmla="*/ 400430317 w 68"/>
              <a:gd name="T39" fmla="*/ 164881255 h 68"/>
              <a:gd name="T40" fmla="*/ 471091261 w 68"/>
              <a:gd name="T41" fmla="*/ 176659223 h 68"/>
              <a:gd name="T42" fmla="*/ 553533604 w 68"/>
              <a:gd name="T43" fmla="*/ 94216879 h 68"/>
              <a:gd name="T44" fmla="*/ 400430317 w 68"/>
              <a:gd name="T45" fmla="*/ 58886408 h 68"/>
              <a:gd name="T46" fmla="*/ 235545630 w 68"/>
              <a:gd name="T47" fmla="*/ 94216879 h 68"/>
              <a:gd name="T48" fmla="*/ 553533604 w 68"/>
              <a:gd name="T49" fmla="*/ 694862355 h 68"/>
              <a:gd name="T50" fmla="*/ 471091261 w 68"/>
              <a:gd name="T51" fmla="*/ 612420012 h 68"/>
              <a:gd name="T52" fmla="*/ 400430317 w 68"/>
              <a:gd name="T53" fmla="*/ 624197980 h 68"/>
              <a:gd name="T54" fmla="*/ 317987974 w 68"/>
              <a:gd name="T55" fmla="*/ 612420012 h 68"/>
              <a:gd name="T56" fmla="*/ 235545630 w 68"/>
              <a:gd name="T57" fmla="*/ 694862355 h 68"/>
              <a:gd name="T58" fmla="*/ 400430317 w 68"/>
              <a:gd name="T59" fmla="*/ 741970795 h 68"/>
              <a:gd name="T60" fmla="*/ 553533604 w 68"/>
              <a:gd name="T61" fmla="*/ 694862355 h 68"/>
              <a:gd name="T62" fmla="*/ 706640323 w 68"/>
              <a:gd name="T63" fmla="*/ 553533604 h 68"/>
              <a:gd name="T64" fmla="*/ 741970795 w 68"/>
              <a:gd name="T65" fmla="*/ 400430317 h 68"/>
              <a:gd name="T66" fmla="*/ 706640323 w 68"/>
              <a:gd name="T67" fmla="*/ 235545630 h 68"/>
              <a:gd name="T68" fmla="*/ 612420012 w 68"/>
              <a:gd name="T69" fmla="*/ 317987974 h 68"/>
              <a:gd name="T70" fmla="*/ 624197980 w 68"/>
              <a:gd name="T71" fmla="*/ 400430317 h 68"/>
              <a:gd name="T72" fmla="*/ 612420012 w 68"/>
              <a:gd name="T73" fmla="*/ 471091261 h 68"/>
              <a:gd name="T74" fmla="*/ 706640323 w 68"/>
              <a:gd name="T75" fmla="*/ 553533604 h 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rgbClr val="FFFFFF"/>
          </a:solidFill>
          <a:ln>
            <a:noFill/>
          </a:ln>
        </p:spPr>
        <p:txBody>
          <a:bodyPr lIns="67391" tIns="33696" rIns="67391" bIns="33696"/>
          <a:lstStyle/>
          <a:p>
            <a:endParaRPr lang="zh-CN" altLang="en-US"/>
          </a:p>
        </p:txBody>
      </p:sp>
      <p:sp>
        <p:nvSpPr>
          <p:cNvPr id="11" name="文本框 217"/>
          <p:cNvSpPr txBox="1"/>
          <p:nvPr/>
        </p:nvSpPr>
        <p:spPr>
          <a:xfrm>
            <a:off x="5619355" y="1368464"/>
            <a:ext cx="1341482" cy="391216"/>
          </a:xfrm>
          <a:prstGeom prst="rect">
            <a:avLst/>
          </a:prstGeom>
          <a:noFill/>
        </p:spPr>
        <p:txBody>
          <a:bodyPr wrap="square" lIns="67391" tIns="33696" rIns="67391" bIns="33696"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100">
                <a:solidFill>
                  <a:srgbClr val="404040"/>
                </a:solidFill>
                <a:latin typeface="冬青黑体简体中文 W3" panose="020B0300000000000000" pitchFamily="34" charset="-122"/>
                <a:ea typeface="冬青黑体简体中文 W3" panose="020B0300000000000000" pitchFamily="34" charset="-122"/>
              </a:rPr>
              <a:t>添加标题</a:t>
            </a:r>
            <a:endParaRPr lang="zh-CN" altLang="en-US" sz="2100">
              <a:solidFill>
                <a:srgbClr val="404040"/>
              </a:solidFill>
              <a:latin typeface="冬青黑体简体中文 W3" panose="020B0300000000000000" pitchFamily="34" charset="-122"/>
              <a:ea typeface="冬青黑体简体中文 W3" panose="020B0300000000000000" pitchFamily="34" charset="-122"/>
            </a:endParaRPr>
          </a:p>
        </p:txBody>
      </p:sp>
      <p:cxnSp>
        <p:nvCxnSpPr>
          <p:cNvPr id="12" name="直接连接符 11"/>
          <p:cNvCxnSpPr/>
          <p:nvPr/>
        </p:nvCxnSpPr>
        <p:spPr>
          <a:xfrm>
            <a:off x="5728373" y="1854357"/>
            <a:ext cx="281726" cy="0"/>
          </a:xfrm>
          <a:prstGeom prst="line">
            <a:avLst/>
          </a:prstGeom>
          <a:noFill/>
          <a:ln w="381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3" name="矩形 12"/>
          <p:cNvSpPr/>
          <p:nvPr/>
        </p:nvSpPr>
        <p:spPr>
          <a:xfrm>
            <a:off x="5648935" y="2037055"/>
            <a:ext cx="2859112" cy="788247"/>
          </a:xfrm>
          <a:prstGeom prst="rect">
            <a:avLst/>
          </a:prstGeom>
        </p:spPr>
        <p:txBody>
          <a:bodyPr wrap="square" lIns="67391" tIns="33696" rIns="67391" bIns="33696">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sz="1200">
                <a:solidFill>
                  <a:srgbClr val="404040"/>
                </a:solidFill>
                <a:latin typeface="冬青黑体简体中文 W3" panose="020B0300000000000000" pitchFamily="34" charset="-122"/>
                <a:ea typeface="冬青黑体简体中文 W3" panose="020B0300000000000000" pitchFamily="34" charset="-122"/>
              </a:rPr>
              <a:t>请在此粘贴或者输入您的文字内容请在此粘贴或者输入您的文字内容请在此粘贴或者输入您的文字内容</a:t>
            </a:r>
            <a:endParaRPr sz="1200">
              <a:solidFill>
                <a:srgbClr val="404040"/>
              </a:solidFill>
              <a:latin typeface="冬青黑体简体中文 W3" panose="020B0300000000000000" pitchFamily="34" charset="-122"/>
              <a:ea typeface="冬青黑体简体中文 W3" panose="020B0300000000000000" pitchFamily="34" charset="-122"/>
            </a:endParaRPr>
          </a:p>
        </p:txBody>
      </p:sp>
      <p:sp>
        <p:nvSpPr>
          <p:cNvPr id="14" name="矩形 13"/>
          <p:cNvSpPr/>
          <p:nvPr/>
        </p:nvSpPr>
        <p:spPr>
          <a:xfrm>
            <a:off x="2321553" y="3508597"/>
            <a:ext cx="2824781" cy="788247"/>
          </a:xfrm>
          <a:prstGeom prst="rect">
            <a:avLst/>
          </a:prstGeom>
        </p:spPr>
        <p:txBody>
          <a:bodyPr wrap="square" lIns="67391" tIns="33696" rIns="67391" bIns="33696">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30000"/>
              </a:lnSpc>
            </a:pPr>
            <a:r>
              <a:rPr sz="1200">
                <a:solidFill>
                  <a:srgbClr val="404040"/>
                </a:solidFill>
                <a:latin typeface="冬青黑体简体中文 W3" panose="020B0300000000000000" pitchFamily="34" charset="-122"/>
                <a:ea typeface="冬青黑体简体中文 W3" panose="020B0300000000000000" pitchFamily="34" charset="-122"/>
              </a:rPr>
              <a:t>请在此粘贴或者输入您的文字内容请在此粘贴或者输入您的文字内容请在此粘贴或者输入您的文字内容</a:t>
            </a:r>
            <a:endParaRPr sz="1200">
              <a:solidFill>
                <a:srgbClr val="404040"/>
              </a:solidFill>
              <a:latin typeface="冬青黑体简体中文 W3" panose="020B0300000000000000" pitchFamily="34" charset="-122"/>
              <a:ea typeface="冬青黑体简体中文 W3" panose="020B0300000000000000" pitchFamily="34" charset="-122"/>
            </a:endParaRPr>
          </a:p>
        </p:txBody>
      </p:sp>
      <p:sp>
        <p:nvSpPr>
          <p:cNvPr id="15" name="PA_矩形 41"/>
          <p:cNvSpPr/>
          <p:nvPr>
            <p:custDataLst>
              <p:tags r:id="rId4"/>
            </p:custDataLst>
          </p:nvPr>
        </p:nvSpPr>
        <p:spPr>
          <a:xfrm>
            <a:off x="774694" y="3109922"/>
            <a:ext cx="1119420" cy="1114375"/>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16" name="文本框 217"/>
          <p:cNvSpPr txBox="1"/>
          <p:nvPr/>
        </p:nvSpPr>
        <p:spPr>
          <a:xfrm>
            <a:off x="5855170" y="4165153"/>
            <a:ext cx="834689" cy="622048"/>
          </a:xfrm>
          <a:prstGeom prst="rect">
            <a:avLst/>
          </a:prstGeom>
          <a:noFill/>
        </p:spPr>
        <p:txBody>
          <a:bodyPr wrap="square" lIns="67391" tIns="33696" rIns="67391" bIns="33696"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solidFill>
                  <a:schemeClr val="tx1"/>
                </a:solidFill>
                <a:latin typeface="冬青黑体简体中文 W3" panose="020B0300000000000000" pitchFamily="34" charset="-122"/>
                <a:ea typeface="冬青黑体简体中文 W3" panose="020B0300000000000000" pitchFamily="34" charset="-122"/>
              </a:rPr>
              <a:t>添加标题</a:t>
            </a:r>
            <a:endParaRPr lang="zh-CN" altLang="en-US">
              <a:solidFill>
                <a:schemeClr val="tx1"/>
              </a:solidFill>
              <a:latin typeface="冬青黑体简体中文 W3" panose="020B0300000000000000" pitchFamily="34" charset="-122"/>
              <a:ea typeface="冬青黑体简体中文 W3" panose="020B0300000000000000" pitchFamily="34" charset="-122"/>
            </a:endParaRPr>
          </a:p>
        </p:txBody>
      </p:sp>
      <p:sp>
        <p:nvSpPr>
          <p:cNvPr id="17" name="文本框 217"/>
          <p:cNvSpPr txBox="1"/>
          <p:nvPr/>
        </p:nvSpPr>
        <p:spPr>
          <a:xfrm>
            <a:off x="7513273" y="4165153"/>
            <a:ext cx="834689" cy="622048"/>
          </a:xfrm>
          <a:prstGeom prst="rect">
            <a:avLst/>
          </a:prstGeom>
          <a:noFill/>
        </p:spPr>
        <p:txBody>
          <a:bodyPr wrap="square" lIns="67391" tIns="33696" rIns="67391" bIns="33696"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a:solidFill>
                  <a:schemeClr val="tx1"/>
                </a:solidFill>
                <a:latin typeface="冬青黑体简体中文 W3" panose="020B0300000000000000" pitchFamily="34" charset="-122"/>
                <a:ea typeface="冬青黑体简体中文 W3" panose="020B0300000000000000" pitchFamily="34" charset="-122"/>
              </a:rPr>
              <a:t>添加标题</a:t>
            </a:r>
            <a:endParaRPr lang="zh-CN" altLang="en-US">
              <a:solidFill>
                <a:schemeClr val="tx1"/>
              </a:solidFill>
              <a:latin typeface="冬青黑体简体中文 W3" panose="020B0300000000000000" pitchFamily="34" charset="-122"/>
              <a:ea typeface="冬青黑体简体中文 W3" panose="020B0300000000000000" pitchFamily="34" charset="-122"/>
            </a:endParaRPr>
          </a:p>
        </p:txBody>
      </p:sp>
      <p:sp>
        <p:nvSpPr>
          <p:cNvPr id="18" name="文本框 217"/>
          <p:cNvSpPr txBox="1"/>
          <p:nvPr/>
        </p:nvSpPr>
        <p:spPr>
          <a:xfrm>
            <a:off x="5640388" y="1187846"/>
            <a:ext cx="2859112" cy="298883"/>
          </a:xfrm>
          <a:prstGeom prst="rect">
            <a:avLst/>
          </a:prstGeom>
          <a:noFill/>
        </p:spPr>
        <p:txBody>
          <a:bodyPr wrap="square" lIns="67391" tIns="33696" rIns="67391" bIns="33696"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500" dirty="0">
                <a:latin typeface="Vani" panose="020B0502040204020203" charset="0"/>
                <a:ea typeface="冬青黑体简体中文 W3" panose="020B0300000000000000" pitchFamily="34" charset="-122"/>
              </a:rPr>
              <a:t>MARKET ANALYSIS</a:t>
            </a:r>
            <a:endParaRPr lang="en-US" altLang="zh-CN" sz="1500" dirty="0">
              <a:latin typeface="Vani" panose="020B0502040204020203" charset="0"/>
              <a:ea typeface="冬青黑体简体中文 W3" panose="020B0300000000000000" pitchFamily="34" charset="-122"/>
            </a:endParaRPr>
          </a:p>
        </p:txBody>
      </p:sp>
      <p:sp>
        <p:nvSpPr>
          <p:cNvPr id="19"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3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教学过程</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0" name="直接连接符 19"/>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0"/>
          <p:cNvSpPr txBox="1"/>
          <p:nvPr/>
        </p:nvSpPr>
        <p:spPr>
          <a:xfrm flipH="1">
            <a:off x="756146" y="935980"/>
            <a:ext cx="2088925" cy="4616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4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CONTENT</a:t>
            </a:r>
            <a:endParaRPr lang="zh-CN" altLang="en-US" sz="24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2" name="椭圆 1"/>
          <p:cNvSpPr/>
          <p:nvPr/>
        </p:nvSpPr>
        <p:spPr>
          <a:xfrm>
            <a:off x="1260202" y="2376140"/>
            <a:ext cx="648072" cy="648072"/>
          </a:xfrm>
          <a:prstGeom prst="ellipse">
            <a:avLst/>
          </a:prstGeom>
          <a:solidFill>
            <a:srgbClr val="2829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I</a:t>
            </a:r>
            <a:endParaRPr lang="zh-CN" altLang="en-US" sz="3200" dirty="0"/>
          </a:p>
        </p:txBody>
      </p:sp>
      <p:sp>
        <p:nvSpPr>
          <p:cNvPr id="5" name="文本框 20"/>
          <p:cNvSpPr txBox="1"/>
          <p:nvPr/>
        </p:nvSpPr>
        <p:spPr>
          <a:xfrm flipH="1">
            <a:off x="540122" y="3364507"/>
            <a:ext cx="2088925"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教学分析</a:t>
            </a:r>
            <a:endParaRPr lang="zh-CN" altLang="en-US" sz="14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6" name="文本框 20"/>
          <p:cNvSpPr txBox="1"/>
          <p:nvPr/>
        </p:nvSpPr>
        <p:spPr>
          <a:xfrm flipH="1">
            <a:off x="2124298" y="3344762"/>
            <a:ext cx="2088925"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教学设计</a:t>
            </a:r>
            <a:endParaRPr lang="zh-CN" altLang="en-US" sz="14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7" name="文本框 20"/>
          <p:cNvSpPr txBox="1"/>
          <p:nvPr/>
        </p:nvSpPr>
        <p:spPr>
          <a:xfrm flipH="1">
            <a:off x="3996506" y="3344762"/>
            <a:ext cx="2088925"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教学过程</a:t>
            </a:r>
            <a:endParaRPr lang="zh-CN" altLang="en-US" sz="14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8" name="文本框 20"/>
          <p:cNvSpPr txBox="1"/>
          <p:nvPr/>
        </p:nvSpPr>
        <p:spPr>
          <a:xfrm flipH="1">
            <a:off x="5940722" y="3364507"/>
            <a:ext cx="2088925" cy="307777"/>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4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教学反思</a:t>
            </a:r>
            <a:endParaRPr lang="zh-CN" altLang="en-US" sz="14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pic>
        <p:nvPicPr>
          <p:cNvPr id="12" name="Picture 2" descr="C:\Documents and Settings\Administrator\桌面\未标题-1.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14721722">
            <a:off x="11018751" y="2918378"/>
            <a:ext cx="2808312" cy="2517797"/>
          </a:xfrm>
          <a:prstGeom prst="rect">
            <a:avLst/>
          </a:prstGeom>
          <a:noFill/>
          <a:extLst>
            <a:ext uri="{909E8E84-426E-40DD-AFC4-6F175D3DCCD1}">
              <a14:hiddenFill xmlns:a14="http://schemas.microsoft.com/office/drawing/2010/main">
                <a:solidFill>
                  <a:srgbClr val="FFFFFF"/>
                </a:solidFill>
              </a14:hiddenFill>
            </a:ext>
          </a:extLst>
        </p:spPr>
      </p:pic>
      <p:sp>
        <p:nvSpPr>
          <p:cNvPr id="13" name="椭圆 12"/>
          <p:cNvSpPr/>
          <p:nvPr/>
        </p:nvSpPr>
        <p:spPr>
          <a:xfrm>
            <a:off x="2844378" y="2376140"/>
            <a:ext cx="648072" cy="648072"/>
          </a:xfrm>
          <a:prstGeom prst="ellipse">
            <a:avLst/>
          </a:prstGeom>
          <a:solidFill>
            <a:srgbClr val="2829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II</a:t>
            </a:r>
            <a:endParaRPr lang="zh-CN" altLang="en-US" sz="3200" dirty="0"/>
          </a:p>
        </p:txBody>
      </p:sp>
      <p:sp>
        <p:nvSpPr>
          <p:cNvPr id="14" name="椭圆 13"/>
          <p:cNvSpPr/>
          <p:nvPr/>
        </p:nvSpPr>
        <p:spPr>
          <a:xfrm>
            <a:off x="4717279" y="2376140"/>
            <a:ext cx="648072" cy="648072"/>
          </a:xfrm>
          <a:prstGeom prst="ellipse">
            <a:avLst/>
          </a:prstGeom>
          <a:solidFill>
            <a:srgbClr val="2829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t>III</a:t>
            </a:r>
            <a:endParaRPr lang="zh-CN" altLang="en-US" sz="2800" dirty="0"/>
          </a:p>
        </p:txBody>
      </p:sp>
      <p:sp>
        <p:nvSpPr>
          <p:cNvPr id="15" name="椭圆 14"/>
          <p:cNvSpPr/>
          <p:nvPr/>
        </p:nvSpPr>
        <p:spPr>
          <a:xfrm>
            <a:off x="6661495" y="2376140"/>
            <a:ext cx="648072" cy="648072"/>
          </a:xfrm>
          <a:prstGeom prst="ellipse">
            <a:avLst/>
          </a:prstGeom>
          <a:solidFill>
            <a:srgbClr val="2829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600" dirty="0"/>
              <a:t>IV</a:t>
            </a:r>
            <a:endParaRPr lang="zh-CN" altLang="en-US" sz="2600" dirty="0"/>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1"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par>
                          <p:cTn id="11" fill="hold">
                            <p:stCondLst>
                              <p:cond delay="500"/>
                            </p:stCondLst>
                            <p:childTnLst>
                              <p:par>
                                <p:cTn id="12" presetID="41" presetClass="entr" presetSubtype="0" fill="hold" grpId="0" nodeType="after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
                                        </p:tgtEl>
                                        <p:attrNameLst>
                                          <p:attrName>ppt_y</p:attrName>
                                        </p:attrNameLst>
                                      </p:cBhvr>
                                      <p:tavLst>
                                        <p:tav tm="0">
                                          <p:val>
                                            <p:strVal val="#ppt_y"/>
                                          </p:val>
                                        </p:tav>
                                        <p:tav tm="100000">
                                          <p:val>
                                            <p:strVal val="#ppt_y"/>
                                          </p:val>
                                        </p:tav>
                                      </p:tavLst>
                                    </p:anim>
                                    <p:anim calcmode="lin" valueType="num">
                                      <p:cBhvr>
                                        <p:cTn id="16"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41" presetClass="entr" presetSubtype="0" fill="hold" grpId="0" nodeType="afterEffect">
                                  <p:stCondLst>
                                    <p:cond delay="0"/>
                                  </p:stCondLst>
                                  <p:iterate type="lt">
                                    <p:tmPct val="10000"/>
                                  </p:iterate>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3"/>
                                        </p:tgtEl>
                                        <p:attrNameLst>
                                          <p:attrName>ppt_y</p:attrName>
                                        </p:attrNameLst>
                                      </p:cBhvr>
                                      <p:tavLst>
                                        <p:tav tm="0">
                                          <p:val>
                                            <p:strVal val="#ppt_y"/>
                                          </p:val>
                                        </p:tav>
                                        <p:tav tm="100000">
                                          <p:val>
                                            <p:strVal val="#ppt_y"/>
                                          </p:val>
                                        </p:tav>
                                      </p:tavLst>
                                    </p:anim>
                                    <p:anim calcmode="lin" valueType="num">
                                      <p:cBhvr>
                                        <p:cTn id="30"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3"/>
                                        </p:tgtEl>
                                      </p:cBhvr>
                                    </p:animEffect>
                                  </p:childTnLst>
                                </p:cTn>
                              </p:par>
                            </p:childTnLst>
                          </p:cTn>
                        </p:par>
                        <p:par>
                          <p:cTn id="33" fill="hold">
                            <p:stCondLst>
                              <p:cond delay="2549"/>
                            </p:stCondLst>
                            <p:childTnLst>
                              <p:par>
                                <p:cTn id="34" presetID="42" presetClass="entr" presetSubtype="0"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childTnLst>
                          </p:cTn>
                        </p:par>
                        <p:par>
                          <p:cTn id="39" fill="hold">
                            <p:stCondLst>
                              <p:cond delay="3549"/>
                            </p:stCondLst>
                            <p:childTnLst>
                              <p:par>
                                <p:cTn id="40" presetID="41" presetClass="entr" presetSubtype="0" fill="hold" grpId="0" nodeType="afterEffect">
                                  <p:stCondLst>
                                    <p:cond delay="0"/>
                                  </p:stCondLst>
                                  <p:iterate type="lt">
                                    <p:tmPct val="10000"/>
                                  </p:iterate>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14"/>
                                        </p:tgtEl>
                                        <p:attrNameLst>
                                          <p:attrName>ppt_y</p:attrName>
                                        </p:attrNameLst>
                                      </p:cBhvr>
                                      <p:tavLst>
                                        <p:tav tm="0">
                                          <p:val>
                                            <p:strVal val="#ppt_y"/>
                                          </p:val>
                                        </p:tav>
                                        <p:tav tm="100000">
                                          <p:val>
                                            <p:strVal val="#ppt_y"/>
                                          </p:val>
                                        </p:tav>
                                      </p:tavLst>
                                    </p:anim>
                                    <p:anim calcmode="lin" valueType="num">
                                      <p:cBhvr>
                                        <p:cTn id="44"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14"/>
                                        </p:tgtEl>
                                      </p:cBhvr>
                                    </p:animEffect>
                                  </p:childTnLst>
                                </p:cTn>
                              </p:par>
                            </p:childTnLst>
                          </p:cTn>
                        </p:par>
                        <p:par>
                          <p:cTn id="47" fill="hold">
                            <p:stCondLst>
                              <p:cond delay="4150"/>
                            </p:stCondLst>
                            <p:childTnLst>
                              <p:par>
                                <p:cTn id="48" presetID="42" presetClass="entr" presetSubtype="0" fill="hold" grpId="0" nodeType="after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par>
                          <p:cTn id="53" fill="hold">
                            <p:stCondLst>
                              <p:cond delay="5150"/>
                            </p:stCondLst>
                            <p:childTnLst>
                              <p:par>
                                <p:cTn id="54" presetID="41" presetClass="entr" presetSubtype="0" fill="hold" grpId="0" nodeType="afterEffect">
                                  <p:stCondLst>
                                    <p:cond delay="0"/>
                                  </p:stCondLst>
                                  <p:iterate type="lt">
                                    <p:tmPct val="10000"/>
                                  </p:iterate>
                                  <p:childTnLst>
                                    <p:set>
                                      <p:cBhvr>
                                        <p:cTn id="55" dur="1" fill="hold">
                                          <p:stCondLst>
                                            <p:cond delay="0"/>
                                          </p:stCondLst>
                                        </p:cTn>
                                        <p:tgtEl>
                                          <p:spTgt spid="15"/>
                                        </p:tgtEl>
                                        <p:attrNameLst>
                                          <p:attrName>style.visibility</p:attrName>
                                        </p:attrNameLst>
                                      </p:cBhvr>
                                      <p:to>
                                        <p:strVal val="visible"/>
                                      </p:to>
                                    </p:set>
                                    <p:anim calcmode="lin" valueType="num">
                                      <p:cBhvr>
                                        <p:cTn id="56"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15"/>
                                        </p:tgtEl>
                                        <p:attrNameLst>
                                          <p:attrName>ppt_y</p:attrName>
                                        </p:attrNameLst>
                                      </p:cBhvr>
                                      <p:tavLst>
                                        <p:tav tm="0">
                                          <p:val>
                                            <p:strVal val="#ppt_y"/>
                                          </p:val>
                                        </p:tav>
                                        <p:tav tm="100000">
                                          <p:val>
                                            <p:strVal val="#ppt_y"/>
                                          </p:val>
                                        </p:tav>
                                      </p:tavLst>
                                    </p:anim>
                                    <p:anim calcmode="lin" valueType="num">
                                      <p:cBhvr>
                                        <p:cTn id="58"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15"/>
                                        </p:tgtEl>
                                      </p:cBhvr>
                                    </p:animEffect>
                                  </p:childTnLst>
                                </p:cTn>
                              </p:par>
                            </p:childTnLst>
                          </p:cTn>
                        </p:par>
                        <p:par>
                          <p:cTn id="61" fill="hold">
                            <p:stCondLst>
                              <p:cond delay="5699"/>
                            </p:stCondLst>
                            <p:childTnLst>
                              <p:par>
                                <p:cTn id="62" presetID="42" presetClass="entr" presetSubtype="0" fill="hold" grpId="0" nodeType="after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fade">
                                      <p:cBhvr>
                                        <p:cTn id="64" dur="1000"/>
                                        <p:tgtEl>
                                          <p:spTgt spid="8"/>
                                        </p:tgtEl>
                                      </p:cBhvr>
                                    </p:animEffect>
                                    <p:anim calcmode="lin" valueType="num">
                                      <p:cBhvr>
                                        <p:cTn id="65" dur="1000" fill="hold"/>
                                        <p:tgtEl>
                                          <p:spTgt spid="8"/>
                                        </p:tgtEl>
                                        <p:attrNameLst>
                                          <p:attrName>ppt_x</p:attrName>
                                        </p:attrNameLst>
                                      </p:cBhvr>
                                      <p:tavLst>
                                        <p:tav tm="0">
                                          <p:val>
                                            <p:strVal val="#ppt_x"/>
                                          </p:val>
                                        </p:tav>
                                        <p:tav tm="100000">
                                          <p:val>
                                            <p:strVal val="#ppt_x"/>
                                          </p:val>
                                        </p:tav>
                                      </p:tavLst>
                                    </p:anim>
                                    <p:anim calcmode="lin" valueType="num">
                                      <p:cBhvr>
                                        <p:cTn id="6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2" grpId="0" animBg="1"/>
      <p:bldP spid="5" grpId="0"/>
      <p:bldP spid="6" grpId="0"/>
      <p:bldP spid="7" grpId="0"/>
      <p:bldP spid="8" grpId="0"/>
      <p:bldP spid="13" grpId="0" animBg="1"/>
      <p:bldP spid="14" grpId="0" animBg="1"/>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未标题-1.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5027753">
            <a:off x="1390882" y="1355438"/>
            <a:ext cx="2258858" cy="2025183"/>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20"/>
          <p:cNvSpPr txBox="1"/>
          <p:nvPr/>
        </p:nvSpPr>
        <p:spPr>
          <a:xfrm flipH="1">
            <a:off x="1620242" y="1944092"/>
            <a:ext cx="2088925" cy="9233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5400" dirty="0">
                <a:solidFill>
                  <a:schemeClr val="bg1"/>
                </a:solidFill>
                <a:latin typeface="微软雅黑" panose="020B0503020204020204" charset="-122"/>
                <a:ea typeface="微软雅黑" panose="020B0503020204020204" charset="-122"/>
                <a:sym typeface="Arial" panose="020B0604020202020204" pitchFamily="34" charset="0"/>
              </a:rPr>
              <a:t>04</a:t>
            </a:r>
            <a:endParaRPr lang="zh-CN" altLang="en-US" sz="5400" dirty="0">
              <a:solidFill>
                <a:schemeClr val="bg1"/>
              </a:solidFill>
              <a:latin typeface="微软雅黑" panose="020B0503020204020204" charset="-122"/>
              <a:ea typeface="微软雅黑" panose="020B0503020204020204" charset="-122"/>
              <a:sym typeface="Arial" panose="020B0604020202020204" pitchFamily="34" charset="0"/>
            </a:endParaRPr>
          </a:p>
        </p:txBody>
      </p:sp>
      <p:sp>
        <p:nvSpPr>
          <p:cNvPr id="6" name="文本框 20"/>
          <p:cNvSpPr txBox="1"/>
          <p:nvPr/>
        </p:nvSpPr>
        <p:spPr>
          <a:xfrm flipH="1">
            <a:off x="2844378" y="2160116"/>
            <a:ext cx="4896544" cy="707886"/>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40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教学反思</a:t>
            </a:r>
            <a:endParaRPr lang="zh-CN" altLang="en-US" sz="40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8" presetClass="entr" presetSubtype="12"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downLeft)">
                                      <p:cBhvr>
                                        <p:cTn id="14" dur="500"/>
                                        <p:tgtEl>
                                          <p:spTgt spid="5"/>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88817" y="1374615"/>
            <a:ext cx="2117439" cy="547434"/>
          </a:xfrm>
          <a:prstGeom prst="rect">
            <a:avLst/>
          </a:prstGeom>
        </p:spPr>
        <p:txBody>
          <a:bodyPr wrap="square" lIns="67391" tIns="33696" rIns="67391" bIns="33696">
            <a:spAutoFit/>
          </a:bodyPr>
          <a:lstStyle/>
          <a:p>
            <a:pPr>
              <a:lnSpc>
                <a:spcPct val="130000"/>
              </a:lnSpc>
              <a:spcBef>
                <a:spcPts val="440"/>
              </a:spcBef>
            </a:pPr>
            <a:r>
              <a:rPr lang="en-US" altLang="zh-CN" sz="800">
                <a:solidFill>
                  <a:schemeClr val="tx1">
                    <a:lumMod val="85000"/>
                    <a:lumOff val="15000"/>
                  </a:schemeClr>
                </a:solidFill>
              </a:rPr>
              <a:t>请在此粘贴或者输入您的文字内容请在此粘贴或者输入您的文字内容请在此粘贴或者输入您的文字内容</a:t>
            </a:r>
            <a:endParaRPr lang="en-US" altLang="zh-CN" sz="800">
              <a:solidFill>
                <a:schemeClr val="tx1">
                  <a:lumMod val="85000"/>
                  <a:lumOff val="15000"/>
                </a:schemeClr>
              </a:solidFill>
            </a:endParaRPr>
          </a:p>
        </p:txBody>
      </p:sp>
      <p:sp>
        <p:nvSpPr>
          <p:cNvPr id="3" name="矩形 2"/>
          <p:cNvSpPr/>
          <p:nvPr/>
        </p:nvSpPr>
        <p:spPr>
          <a:xfrm>
            <a:off x="988817" y="1021006"/>
            <a:ext cx="2117439" cy="298883"/>
          </a:xfrm>
          <a:prstGeom prst="rect">
            <a:avLst/>
          </a:prstGeom>
        </p:spPr>
        <p:txBody>
          <a:bodyPr wrap="square" lIns="67391" tIns="33696" rIns="67391" bIns="33696">
            <a:spAutoFit/>
          </a:bodyPr>
          <a:lstStyle/>
          <a:p>
            <a:pPr>
              <a:spcBef>
                <a:spcPts val="440"/>
              </a:spcBef>
            </a:pPr>
            <a:r>
              <a:rPr lang="en-US" altLang="zh-CN" sz="1500" b="1">
                <a:solidFill>
                  <a:schemeClr val="tx1">
                    <a:lumMod val="85000"/>
                    <a:lumOff val="15000"/>
                  </a:schemeClr>
                </a:solidFill>
              </a:rPr>
              <a:t>此处添加标题</a:t>
            </a:r>
            <a:endParaRPr lang="en-US" altLang="zh-CN" sz="1500" b="1">
              <a:solidFill>
                <a:schemeClr val="tx1">
                  <a:lumMod val="85000"/>
                  <a:lumOff val="15000"/>
                </a:schemeClr>
              </a:solidFill>
            </a:endParaRPr>
          </a:p>
        </p:txBody>
      </p:sp>
      <p:sp>
        <p:nvSpPr>
          <p:cNvPr id="4" name="矩形 3"/>
          <p:cNvSpPr/>
          <p:nvPr/>
        </p:nvSpPr>
        <p:spPr>
          <a:xfrm>
            <a:off x="988817" y="3828936"/>
            <a:ext cx="2117439" cy="547434"/>
          </a:xfrm>
          <a:prstGeom prst="rect">
            <a:avLst/>
          </a:prstGeom>
        </p:spPr>
        <p:txBody>
          <a:bodyPr wrap="square" lIns="67391" tIns="33696" rIns="67391" bIns="33696">
            <a:spAutoFit/>
          </a:bodyPr>
          <a:lstStyle/>
          <a:p>
            <a:pPr>
              <a:lnSpc>
                <a:spcPct val="130000"/>
              </a:lnSpc>
              <a:spcBef>
                <a:spcPts val="440"/>
              </a:spcBef>
            </a:pPr>
            <a:r>
              <a:rPr lang="en-US" altLang="zh-CN" sz="800">
                <a:solidFill>
                  <a:schemeClr val="tx1">
                    <a:lumMod val="85000"/>
                    <a:lumOff val="15000"/>
                  </a:schemeClr>
                </a:solidFill>
              </a:rPr>
              <a:t>请在此粘贴或者输入您的文字内容请在此粘贴或者输入您的文字内容请在此粘贴或者输入您的文字内容</a:t>
            </a:r>
            <a:endParaRPr lang="en-US" altLang="zh-CN" sz="800">
              <a:solidFill>
                <a:schemeClr val="tx1">
                  <a:lumMod val="85000"/>
                  <a:lumOff val="15000"/>
                </a:schemeClr>
              </a:solidFill>
            </a:endParaRPr>
          </a:p>
        </p:txBody>
      </p:sp>
      <p:sp>
        <p:nvSpPr>
          <p:cNvPr id="5" name="矩形 4"/>
          <p:cNvSpPr/>
          <p:nvPr/>
        </p:nvSpPr>
        <p:spPr>
          <a:xfrm>
            <a:off x="988817" y="3475327"/>
            <a:ext cx="2117439" cy="298883"/>
          </a:xfrm>
          <a:prstGeom prst="rect">
            <a:avLst/>
          </a:prstGeom>
        </p:spPr>
        <p:txBody>
          <a:bodyPr wrap="square" lIns="67391" tIns="33696" rIns="67391" bIns="33696">
            <a:spAutoFit/>
          </a:bodyPr>
          <a:lstStyle/>
          <a:p>
            <a:pPr>
              <a:spcBef>
                <a:spcPts val="440"/>
              </a:spcBef>
            </a:pPr>
            <a:r>
              <a:rPr lang="en-US" altLang="zh-CN" sz="1500" b="1">
                <a:solidFill>
                  <a:schemeClr val="tx1">
                    <a:lumMod val="85000"/>
                    <a:lumOff val="15000"/>
                  </a:schemeClr>
                </a:solidFill>
              </a:rPr>
              <a:t>此处添加标题</a:t>
            </a:r>
            <a:endParaRPr lang="en-US" altLang="zh-CN" sz="1500" b="1">
              <a:solidFill>
                <a:schemeClr val="tx1">
                  <a:lumMod val="85000"/>
                  <a:lumOff val="15000"/>
                </a:schemeClr>
              </a:solidFill>
            </a:endParaRPr>
          </a:p>
        </p:txBody>
      </p:sp>
      <p:sp>
        <p:nvSpPr>
          <p:cNvPr id="6" name="矩形 5"/>
          <p:cNvSpPr/>
          <p:nvPr/>
        </p:nvSpPr>
        <p:spPr>
          <a:xfrm>
            <a:off x="542364" y="2535342"/>
            <a:ext cx="2117439" cy="547434"/>
          </a:xfrm>
          <a:prstGeom prst="rect">
            <a:avLst/>
          </a:prstGeom>
        </p:spPr>
        <p:txBody>
          <a:bodyPr wrap="square" lIns="67391" tIns="33696" rIns="67391" bIns="33696">
            <a:spAutoFit/>
          </a:bodyPr>
          <a:lstStyle/>
          <a:p>
            <a:pPr>
              <a:lnSpc>
                <a:spcPct val="130000"/>
              </a:lnSpc>
              <a:spcBef>
                <a:spcPts val="440"/>
              </a:spcBef>
            </a:pPr>
            <a:r>
              <a:rPr lang="en-US" altLang="zh-CN" sz="800">
                <a:solidFill>
                  <a:schemeClr val="tx1">
                    <a:lumMod val="85000"/>
                    <a:lumOff val="15000"/>
                  </a:schemeClr>
                </a:solidFill>
              </a:rPr>
              <a:t>请在此粘贴或者输入您的文字内容请在此粘贴或者输入您的文字内容请在此粘贴或者输入您的文字内容</a:t>
            </a:r>
            <a:endParaRPr lang="en-US" altLang="zh-CN" sz="800">
              <a:solidFill>
                <a:schemeClr val="tx1">
                  <a:lumMod val="85000"/>
                  <a:lumOff val="15000"/>
                </a:schemeClr>
              </a:solidFill>
            </a:endParaRPr>
          </a:p>
        </p:txBody>
      </p:sp>
      <p:sp>
        <p:nvSpPr>
          <p:cNvPr id="7" name="矩形 6"/>
          <p:cNvSpPr/>
          <p:nvPr/>
        </p:nvSpPr>
        <p:spPr>
          <a:xfrm>
            <a:off x="542364" y="2181733"/>
            <a:ext cx="2117439" cy="298883"/>
          </a:xfrm>
          <a:prstGeom prst="rect">
            <a:avLst/>
          </a:prstGeom>
        </p:spPr>
        <p:txBody>
          <a:bodyPr wrap="square" lIns="67391" tIns="33696" rIns="67391" bIns="33696">
            <a:spAutoFit/>
          </a:bodyPr>
          <a:lstStyle/>
          <a:p>
            <a:pPr>
              <a:spcBef>
                <a:spcPts val="440"/>
              </a:spcBef>
            </a:pPr>
            <a:r>
              <a:rPr lang="en-US" altLang="zh-CN" sz="1500" b="1">
                <a:solidFill>
                  <a:schemeClr val="tx1">
                    <a:lumMod val="85000"/>
                    <a:lumOff val="15000"/>
                  </a:schemeClr>
                </a:solidFill>
              </a:rPr>
              <a:t>此处添加标题</a:t>
            </a:r>
            <a:endParaRPr lang="en-US" altLang="zh-CN" sz="1500" b="1">
              <a:solidFill>
                <a:schemeClr val="tx1">
                  <a:lumMod val="85000"/>
                  <a:lumOff val="15000"/>
                </a:schemeClr>
              </a:solidFill>
            </a:endParaRPr>
          </a:p>
        </p:txBody>
      </p:sp>
      <p:sp>
        <p:nvSpPr>
          <p:cNvPr id="8" name="矩形 7"/>
          <p:cNvSpPr/>
          <p:nvPr/>
        </p:nvSpPr>
        <p:spPr>
          <a:xfrm>
            <a:off x="5852595" y="1374615"/>
            <a:ext cx="2117439" cy="547434"/>
          </a:xfrm>
          <a:prstGeom prst="rect">
            <a:avLst/>
          </a:prstGeom>
        </p:spPr>
        <p:txBody>
          <a:bodyPr wrap="square" lIns="67391" tIns="33696" rIns="67391" bIns="33696">
            <a:spAutoFit/>
          </a:bodyPr>
          <a:lstStyle/>
          <a:p>
            <a:pPr algn="r">
              <a:lnSpc>
                <a:spcPct val="130000"/>
              </a:lnSpc>
              <a:spcBef>
                <a:spcPts val="440"/>
              </a:spcBef>
            </a:pPr>
            <a:r>
              <a:rPr lang="en-US" altLang="zh-CN" sz="800">
                <a:solidFill>
                  <a:schemeClr val="tx1">
                    <a:lumMod val="85000"/>
                    <a:lumOff val="15000"/>
                  </a:schemeClr>
                </a:solidFill>
              </a:rPr>
              <a:t>请在此粘贴或者输入您的文字内容请在此粘贴或者输入您的文字内容请在此粘贴或者输入您的文字内容</a:t>
            </a:r>
            <a:endParaRPr lang="en-US" altLang="zh-CN" sz="800">
              <a:solidFill>
                <a:schemeClr val="tx1">
                  <a:lumMod val="85000"/>
                  <a:lumOff val="15000"/>
                </a:schemeClr>
              </a:solidFill>
            </a:endParaRPr>
          </a:p>
        </p:txBody>
      </p:sp>
      <p:sp>
        <p:nvSpPr>
          <p:cNvPr id="9" name="矩形 8"/>
          <p:cNvSpPr/>
          <p:nvPr/>
        </p:nvSpPr>
        <p:spPr>
          <a:xfrm>
            <a:off x="5852595" y="1021006"/>
            <a:ext cx="2117439" cy="298883"/>
          </a:xfrm>
          <a:prstGeom prst="rect">
            <a:avLst/>
          </a:prstGeom>
        </p:spPr>
        <p:txBody>
          <a:bodyPr wrap="square" lIns="67391" tIns="33696" rIns="67391" bIns="33696">
            <a:spAutoFit/>
          </a:bodyPr>
          <a:lstStyle/>
          <a:p>
            <a:pPr algn="r">
              <a:spcBef>
                <a:spcPts val="440"/>
              </a:spcBef>
            </a:pPr>
            <a:r>
              <a:rPr lang="en-US" altLang="zh-CN" sz="1500" b="1">
                <a:solidFill>
                  <a:schemeClr val="tx1">
                    <a:lumMod val="85000"/>
                    <a:lumOff val="15000"/>
                  </a:schemeClr>
                </a:solidFill>
              </a:rPr>
              <a:t>此处添加标题</a:t>
            </a:r>
            <a:endParaRPr lang="en-US" altLang="zh-CN" sz="1500" b="1">
              <a:solidFill>
                <a:schemeClr val="tx1">
                  <a:lumMod val="85000"/>
                  <a:lumOff val="15000"/>
                </a:schemeClr>
              </a:solidFill>
            </a:endParaRPr>
          </a:p>
        </p:txBody>
      </p:sp>
      <p:sp>
        <p:nvSpPr>
          <p:cNvPr id="10" name="矩形 9"/>
          <p:cNvSpPr/>
          <p:nvPr/>
        </p:nvSpPr>
        <p:spPr>
          <a:xfrm>
            <a:off x="5852595" y="3828936"/>
            <a:ext cx="2117439" cy="547434"/>
          </a:xfrm>
          <a:prstGeom prst="rect">
            <a:avLst/>
          </a:prstGeom>
        </p:spPr>
        <p:txBody>
          <a:bodyPr wrap="square" lIns="67391" tIns="33696" rIns="67391" bIns="33696">
            <a:spAutoFit/>
          </a:bodyPr>
          <a:lstStyle/>
          <a:p>
            <a:pPr algn="r">
              <a:lnSpc>
                <a:spcPct val="130000"/>
              </a:lnSpc>
              <a:spcBef>
                <a:spcPts val="440"/>
              </a:spcBef>
            </a:pPr>
            <a:r>
              <a:rPr lang="en-US" altLang="zh-CN" sz="800">
                <a:solidFill>
                  <a:schemeClr val="tx1">
                    <a:lumMod val="85000"/>
                    <a:lumOff val="15000"/>
                  </a:schemeClr>
                </a:solidFill>
              </a:rPr>
              <a:t>请在此粘贴或者输入您的文字内容请在此粘贴或者输入您的文字内容请在此粘贴或者输入您的文字内容</a:t>
            </a:r>
            <a:endParaRPr lang="en-US" altLang="zh-CN" sz="800">
              <a:solidFill>
                <a:schemeClr val="tx1">
                  <a:lumMod val="85000"/>
                  <a:lumOff val="15000"/>
                </a:schemeClr>
              </a:solidFill>
            </a:endParaRPr>
          </a:p>
        </p:txBody>
      </p:sp>
      <p:sp>
        <p:nvSpPr>
          <p:cNvPr id="11" name="矩形 10"/>
          <p:cNvSpPr/>
          <p:nvPr/>
        </p:nvSpPr>
        <p:spPr>
          <a:xfrm>
            <a:off x="5852595" y="3475327"/>
            <a:ext cx="2117439" cy="298883"/>
          </a:xfrm>
          <a:prstGeom prst="rect">
            <a:avLst/>
          </a:prstGeom>
        </p:spPr>
        <p:txBody>
          <a:bodyPr wrap="square" lIns="67391" tIns="33696" rIns="67391" bIns="33696">
            <a:spAutoFit/>
          </a:bodyPr>
          <a:lstStyle/>
          <a:p>
            <a:pPr algn="r">
              <a:spcBef>
                <a:spcPts val="440"/>
              </a:spcBef>
            </a:pPr>
            <a:r>
              <a:rPr lang="en-US" altLang="zh-CN" sz="1500" b="1">
                <a:solidFill>
                  <a:schemeClr val="tx1">
                    <a:lumMod val="85000"/>
                    <a:lumOff val="15000"/>
                  </a:schemeClr>
                </a:solidFill>
              </a:rPr>
              <a:t>此处添加标题</a:t>
            </a:r>
            <a:endParaRPr lang="en-US" altLang="zh-CN" sz="1500" b="1">
              <a:solidFill>
                <a:schemeClr val="tx1">
                  <a:lumMod val="85000"/>
                  <a:lumOff val="15000"/>
                </a:schemeClr>
              </a:solidFill>
            </a:endParaRPr>
          </a:p>
        </p:txBody>
      </p:sp>
      <p:sp>
        <p:nvSpPr>
          <p:cNvPr id="12" name="矩形 11"/>
          <p:cNvSpPr/>
          <p:nvPr/>
        </p:nvSpPr>
        <p:spPr>
          <a:xfrm>
            <a:off x="6341322" y="2535342"/>
            <a:ext cx="2117439" cy="547434"/>
          </a:xfrm>
          <a:prstGeom prst="rect">
            <a:avLst/>
          </a:prstGeom>
        </p:spPr>
        <p:txBody>
          <a:bodyPr wrap="square" lIns="67391" tIns="33696" rIns="67391" bIns="33696">
            <a:spAutoFit/>
          </a:bodyPr>
          <a:lstStyle/>
          <a:p>
            <a:pPr algn="r">
              <a:lnSpc>
                <a:spcPct val="130000"/>
              </a:lnSpc>
              <a:spcBef>
                <a:spcPts val="440"/>
              </a:spcBef>
            </a:pPr>
            <a:r>
              <a:rPr lang="en-US" altLang="zh-CN" sz="800">
                <a:solidFill>
                  <a:schemeClr val="tx1">
                    <a:lumMod val="85000"/>
                    <a:lumOff val="15000"/>
                  </a:schemeClr>
                </a:solidFill>
              </a:rPr>
              <a:t>请在此粘贴或者输入您的文字内容请在此粘贴或者输入您的文字内容请在此粘贴或者输入您的文字内容</a:t>
            </a:r>
            <a:endParaRPr lang="en-US" altLang="zh-CN" sz="800">
              <a:solidFill>
                <a:schemeClr val="tx1">
                  <a:lumMod val="85000"/>
                  <a:lumOff val="15000"/>
                </a:schemeClr>
              </a:solidFill>
            </a:endParaRPr>
          </a:p>
        </p:txBody>
      </p:sp>
      <p:sp>
        <p:nvSpPr>
          <p:cNvPr id="13" name="矩形 12"/>
          <p:cNvSpPr/>
          <p:nvPr/>
        </p:nvSpPr>
        <p:spPr>
          <a:xfrm>
            <a:off x="6341322" y="2181733"/>
            <a:ext cx="2117439" cy="298883"/>
          </a:xfrm>
          <a:prstGeom prst="rect">
            <a:avLst/>
          </a:prstGeom>
        </p:spPr>
        <p:txBody>
          <a:bodyPr wrap="square" lIns="67391" tIns="33696" rIns="67391" bIns="33696">
            <a:spAutoFit/>
          </a:bodyPr>
          <a:lstStyle/>
          <a:p>
            <a:pPr algn="r">
              <a:spcBef>
                <a:spcPts val="440"/>
              </a:spcBef>
            </a:pPr>
            <a:r>
              <a:rPr lang="en-US" altLang="zh-CN" sz="1500" b="1">
                <a:solidFill>
                  <a:schemeClr val="tx1">
                    <a:lumMod val="85000"/>
                    <a:lumOff val="15000"/>
                  </a:schemeClr>
                </a:solidFill>
              </a:rPr>
              <a:t>此处添加标题</a:t>
            </a:r>
            <a:endParaRPr lang="en-US" altLang="zh-CN" sz="1500" b="1">
              <a:solidFill>
                <a:schemeClr val="tx1">
                  <a:lumMod val="85000"/>
                  <a:lumOff val="15000"/>
                </a:schemeClr>
              </a:solidFill>
            </a:endParaRPr>
          </a:p>
        </p:txBody>
      </p:sp>
      <p:grpSp>
        <p:nvGrpSpPr>
          <p:cNvPr id="14" name="组合 13"/>
          <p:cNvGrpSpPr/>
          <p:nvPr/>
        </p:nvGrpSpPr>
        <p:grpSpPr>
          <a:xfrm>
            <a:off x="4958026" y="1296082"/>
            <a:ext cx="453458" cy="451414"/>
            <a:chOff x="6715633" y="1763487"/>
            <a:chExt cx="614208" cy="614207"/>
          </a:xfrm>
        </p:grpSpPr>
        <p:sp>
          <p:nvSpPr>
            <p:cNvPr id="15" name="椭圆 14"/>
            <p:cNvSpPr/>
            <p:nvPr/>
          </p:nvSpPr>
          <p:spPr>
            <a:xfrm>
              <a:off x="6715633" y="1763487"/>
              <a:ext cx="614208" cy="614207"/>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6859313" y="1907166"/>
              <a:ext cx="326848" cy="326849"/>
              <a:chOff x="7591425" y="1839912"/>
              <a:chExt cx="381000" cy="381000"/>
            </a:xfrm>
          </p:grpSpPr>
          <p:sp>
            <p:nvSpPr>
              <p:cNvPr id="17" name="Oval 37"/>
              <p:cNvSpPr>
                <a:spLocks noChangeArrowheads="1"/>
              </p:cNvSpPr>
              <p:nvPr/>
            </p:nvSpPr>
            <p:spPr bwMode="auto">
              <a:xfrm>
                <a:off x="7591425" y="1839912"/>
                <a:ext cx="381000" cy="381000"/>
              </a:xfrm>
              <a:prstGeom prst="ellipse">
                <a:avLst/>
              </a:pr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8" name="Freeform 38"/>
              <p:cNvSpPr/>
              <p:nvPr/>
            </p:nvSpPr>
            <p:spPr bwMode="auto">
              <a:xfrm>
                <a:off x="7781925" y="1887537"/>
                <a:ext cx="79375" cy="222250"/>
              </a:xfrm>
              <a:custGeom>
                <a:avLst/>
                <a:gdLst>
                  <a:gd name="T0" fmla="*/ 0 w 50"/>
                  <a:gd name="T1" fmla="*/ 0 h 140"/>
                  <a:gd name="T2" fmla="*/ 0 w 50"/>
                  <a:gd name="T3" fmla="*/ 90 h 140"/>
                  <a:gd name="T4" fmla="*/ 50 w 50"/>
                  <a:gd name="T5" fmla="*/ 140 h 140"/>
                </a:gdLst>
                <a:ahLst/>
                <a:cxnLst>
                  <a:cxn ang="0">
                    <a:pos x="T0" y="T1"/>
                  </a:cxn>
                  <a:cxn ang="0">
                    <a:pos x="T2" y="T3"/>
                  </a:cxn>
                  <a:cxn ang="0">
                    <a:pos x="T4" y="T5"/>
                  </a:cxn>
                </a:cxnLst>
                <a:rect l="0" t="0" r="r" b="b"/>
                <a:pathLst>
                  <a:path w="50" h="140">
                    <a:moveTo>
                      <a:pt x="0" y="0"/>
                    </a:moveTo>
                    <a:lnTo>
                      <a:pt x="0" y="90"/>
                    </a:lnTo>
                    <a:lnTo>
                      <a:pt x="50" y="140"/>
                    </a:lnTo>
                  </a:path>
                </a:pathLst>
              </a:cu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grpSp>
        <p:nvGrpSpPr>
          <p:cNvPr id="19" name="组合 18"/>
          <p:cNvGrpSpPr/>
          <p:nvPr/>
        </p:nvGrpSpPr>
        <p:grpSpPr>
          <a:xfrm>
            <a:off x="3589642" y="1296082"/>
            <a:ext cx="453458" cy="451414"/>
            <a:chOff x="4862160" y="1763487"/>
            <a:chExt cx="614208" cy="614207"/>
          </a:xfrm>
        </p:grpSpPr>
        <p:sp>
          <p:nvSpPr>
            <p:cNvPr id="20" name="椭圆 19"/>
            <p:cNvSpPr/>
            <p:nvPr/>
          </p:nvSpPr>
          <p:spPr>
            <a:xfrm>
              <a:off x="4862160" y="1763487"/>
              <a:ext cx="614208" cy="614207"/>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1" name="组合 20"/>
            <p:cNvGrpSpPr/>
            <p:nvPr/>
          </p:nvGrpSpPr>
          <p:grpSpPr>
            <a:xfrm>
              <a:off x="5005840" y="1939851"/>
              <a:ext cx="326848" cy="261479"/>
              <a:chOff x="5341938" y="6076950"/>
              <a:chExt cx="381000" cy="304800"/>
            </a:xfrm>
          </p:grpSpPr>
          <p:sp>
            <p:nvSpPr>
              <p:cNvPr id="22" name="Freeform 81"/>
              <p:cNvSpPr/>
              <p:nvPr/>
            </p:nvSpPr>
            <p:spPr bwMode="auto">
              <a:xfrm>
                <a:off x="5341938" y="6076950"/>
                <a:ext cx="381000" cy="139700"/>
              </a:xfrm>
              <a:custGeom>
                <a:avLst/>
                <a:gdLst>
                  <a:gd name="T0" fmla="*/ 240 w 240"/>
                  <a:gd name="T1" fmla="*/ 88 h 88"/>
                  <a:gd name="T2" fmla="*/ 120 w 240"/>
                  <a:gd name="T3" fmla="*/ 0 h 88"/>
                  <a:gd name="T4" fmla="*/ 0 w 240"/>
                  <a:gd name="T5" fmla="*/ 88 h 88"/>
                </a:gdLst>
                <a:ahLst/>
                <a:cxnLst>
                  <a:cxn ang="0">
                    <a:pos x="T0" y="T1"/>
                  </a:cxn>
                  <a:cxn ang="0">
                    <a:pos x="T2" y="T3"/>
                  </a:cxn>
                  <a:cxn ang="0">
                    <a:pos x="T4" y="T5"/>
                  </a:cxn>
                </a:cxnLst>
                <a:rect l="0" t="0" r="r" b="b"/>
                <a:pathLst>
                  <a:path w="240" h="88">
                    <a:moveTo>
                      <a:pt x="240" y="88"/>
                    </a:moveTo>
                    <a:lnTo>
                      <a:pt x="120" y="0"/>
                    </a:lnTo>
                    <a:lnTo>
                      <a:pt x="0" y="88"/>
                    </a:lnTo>
                  </a:path>
                </a:pathLst>
              </a:cu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3" name="Freeform 82"/>
              <p:cNvSpPr/>
              <p:nvPr/>
            </p:nvSpPr>
            <p:spPr bwMode="auto">
              <a:xfrm>
                <a:off x="5386388" y="6181725"/>
                <a:ext cx="292100" cy="200025"/>
              </a:xfrm>
              <a:custGeom>
                <a:avLst/>
                <a:gdLst>
                  <a:gd name="T0" fmla="*/ 184 w 184"/>
                  <a:gd name="T1" fmla="*/ 0 h 126"/>
                  <a:gd name="T2" fmla="*/ 184 w 184"/>
                  <a:gd name="T3" fmla="*/ 126 h 126"/>
                  <a:gd name="T4" fmla="*/ 118 w 184"/>
                  <a:gd name="T5" fmla="*/ 126 h 126"/>
                  <a:gd name="T6" fmla="*/ 118 w 184"/>
                  <a:gd name="T7" fmla="*/ 42 h 126"/>
                  <a:gd name="T8" fmla="*/ 66 w 184"/>
                  <a:gd name="T9" fmla="*/ 42 h 126"/>
                  <a:gd name="T10" fmla="*/ 66 w 184"/>
                  <a:gd name="T11" fmla="*/ 126 h 126"/>
                  <a:gd name="T12" fmla="*/ 0 w 184"/>
                  <a:gd name="T13" fmla="*/ 126 h 126"/>
                  <a:gd name="T14" fmla="*/ 0 w 184"/>
                  <a:gd name="T15" fmla="*/ 0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26">
                    <a:moveTo>
                      <a:pt x="184" y="0"/>
                    </a:moveTo>
                    <a:lnTo>
                      <a:pt x="184" y="126"/>
                    </a:lnTo>
                    <a:lnTo>
                      <a:pt x="118" y="126"/>
                    </a:lnTo>
                    <a:lnTo>
                      <a:pt x="118" y="42"/>
                    </a:lnTo>
                    <a:lnTo>
                      <a:pt x="66" y="42"/>
                    </a:lnTo>
                    <a:lnTo>
                      <a:pt x="66" y="126"/>
                    </a:lnTo>
                    <a:lnTo>
                      <a:pt x="0" y="126"/>
                    </a:lnTo>
                    <a:lnTo>
                      <a:pt x="0" y="0"/>
                    </a:lnTo>
                  </a:path>
                </a:pathLst>
              </a:cu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grpSp>
        <p:nvGrpSpPr>
          <p:cNvPr id="24" name="组合 23"/>
          <p:cNvGrpSpPr/>
          <p:nvPr/>
        </p:nvGrpSpPr>
        <p:grpSpPr>
          <a:xfrm>
            <a:off x="2905450" y="2475796"/>
            <a:ext cx="453458" cy="451414"/>
            <a:chOff x="3935424" y="3368641"/>
            <a:chExt cx="614208" cy="614207"/>
          </a:xfrm>
        </p:grpSpPr>
        <p:sp>
          <p:nvSpPr>
            <p:cNvPr id="25" name="椭圆 24"/>
            <p:cNvSpPr/>
            <p:nvPr/>
          </p:nvSpPr>
          <p:spPr>
            <a:xfrm>
              <a:off x="3935424" y="3368641"/>
              <a:ext cx="614208" cy="614207"/>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4082520" y="3512320"/>
              <a:ext cx="280545" cy="326849"/>
              <a:chOff x="6491288" y="6051550"/>
              <a:chExt cx="327025" cy="381000"/>
            </a:xfrm>
          </p:grpSpPr>
          <p:sp>
            <p:nvSpPr>
              <p:cNvPr id="27" name="Oval 83"/>
              <p:cNvSpPr>
                <a:spLocks noChangeArrowheads="1"/>
              </p:cNvSpPr>
              <p:nvPr/>
            </p:nvSpPr>
            <p:spPr bwMode="auto">
              <a:xfrm>
                <a:off x="6719888" y="6051550"/>
                <a:ext cx="98425" cy="98425"/>
              </a:xfrm>
              <a:prstGeom prst="ellipse">
                <a:avLst/>
              </a:pr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8" name="Oval 84"/>
              <p:cNvSpPr>
                <a:spLocks noChangeArrowheads="1"/>
              </p:cNvSpPr>
              <p:nvPr/>
            </p:nvSpPr>
            <p:spPr bwMode="auto">
              <a:xfrm>
                <a:off x="6491288" y="6191250"/>
                <a:ext cx="101600" cy="98425"/>
              </a:xfrm>
              <a:prstGeom prst="ellipse">
                <a:avLst/>
              </a:pr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29" name="Oval 85"/>
              <p:cNvSpPr>
                <a:spLocks noChangeArrowheads="1"/>
              </p:cNvSpPr>
              <p:nvPr/>
            </p:nvSpPr>
            <p:spPr bwMode="auto">
              <a:xfrm>
                <a:off x="6719888" y="6330950"/>
                <a:ext cx="98425" cy="101600"/>
              </a:xfrm>
              <a:prstGeom prst="ellipse">
                <a:avLst/>
              </a:pr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30" name="Line 86"/>
              <p:cNvSpPr>
                <a:spLocks noChangeShapeType="1"/>
              </p:cNvSpPr>
              <p:nvPr/>
            </p:nvSpPr>
            <p:spPr bwMode="auto">
              <a:xfrm>
                <a:off x="6583363" y="6267450"/>
                <a:ext cx="142875" cy="88900"/>
              </a:xfrm>
              <a:prstGeom prst="line">
                <a:avLst/>
              </a:prstGeom>
              <a:noFill/>
              <a:ln w="2540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Line 87"/>
              <p:cNvSpPr>
                <a:spLocks noChangeShapeType="1"/>
              </p:cNvSpPr>
              <p:nvPr/>
            </p:nvSpPr>
            <p:spPr bwMode="auto">
              <a:xfrm flipV="1">
                <a:off x="6583363" y="6130925"/>
                <a:ext cx="142875" cy="82550"/>
              </a:xfrm>
              <a:prstGeom prst="line">
                <a:avLst/>
              </a:prstGeom>
              <a:noFill/>
              <a:ln w="25400" cap="rnd">
                <a:solidFill>
                  <a:schemeClr val="bg1"/>
                </a:solidFill>
                <a:prstDash val="solid"/>
                <a:rou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grpSp>
      </p:grpSp>
      <p:grpSp>
        <p:nvGrpSpPr>
          <p:cNvPr id="32" name="组合 31"/>
          <p:cNvGrpSpPr/>
          <p:nvPr/>
        </p:nvGrpSpPr>
        <p:grpSpPr>
          <a:xfrm>
            <a:off x="5631904" y="2475796"/>
            <a:ext cx="453458" cy="451414"/>
            <a:chOff x="7642369" y="3368641"/>
            <a:chExt cx="614208" cy="614207"/>
          </a:xfrm>
        </p:grpSpPr>
        <p:sp>
          <p:nvSpPr>
            <p:cNvPr id="33" name="椭圆 32"/>
            <p:cNvSpPr/>
            <p:nvPr/>
          </p:nvSpPr>
          <p:spPr>
            <a:xfrm>
              <a:off x="7642369" y="3368641"/>
              <a:ext cx="614208" cy="614207"/>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4" name="Freeform 88"/>
            <p:cNvSpPr>
              <a:spLocks noEditPoints="1"/>
            </p:cNvSpPr>
            <p:nvPr/>
          </p:nvSpPr>
          <p:spPr bwMode="auto">
            <a:xfrm>
              <a:off x="7851418" y="3512320"/>
              <a:ext cx="196109" cy="326849"/>
            </a:xfrm>
            <a:custGeom>
              <a:avLst/>
              <a:gdLst>
                <a:gd name="T0" fmla="*/ 36 w 72"/>
                <a:gd name="T1" fmla="*/ 0 h 120"/>
                <a:gd name="T2" fmla="*/ 0 w 72"/>
                <a:gd name="T3" fmla="*/ 36 h 120"/>
                <a:gd name="T4" fmla="*/ 0 w 72"/>
                <a:gd name="T5" fmla="*/ 84 h 120"/>
                <a:gd name="T6" fmla="*/ 36 w 72"/>
                <a:gd name="T7" fmla="*/ 120 h 120"/>
                <a:gd name="T8" fmla="*/ 72 w 72"/>
                <a:gd name="T9" fmla="*/ 84 h 120"/>
                <a:gd name="T10" fmla="*/ 72 w 72"/>
                <a:gd name="T11" fmla="*/ 36 h 120"/>
                <a:gd name="T12" fmla="*/ 36 w 72"/>
                <a:gd name="T13" fmla="*/ 0 h 120"/>
                <a:gd name="T14" fmla="*/ 43 w 72"/>
                <a:gd name="T15" fmla="*/ 41 h 120"/>
                <a:gd name="T16" fmla="*/ 37 w 72"/>
                <a:gd name="T17" fmla="*/ 47 h 120"/>
                <a:gd name="T18" fmla="*/ 31 w 72"/>
                <a:gd name="T19" fmla="*/ 41 h 120"/>
                <a:gd name="T20" fmla="*/ 31 w 72"/>
                <a:gd name="T21" fmla="*/ 29 h 120"/>
                <a:gd name="T22" fmla="*/ 37 w 72"/>
                <a:gd name="T23" fmla="*/ 23 h 120"/>
                <a:gd name="T24" fmla="*/ 43 w 72"/>
                <a:gd name="T25" fmla="*/ 29 h 120"/>
                <a:gd name="T26" fmla="*/ 43 w 72"/>
                <a:gd name="T27" fmla="*/ 4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20">
                  <a:moveTo>
                    <a:pt x="36" y="0"/>
                  </a:moveTo>
                  <a:cubicBezTo>
                    <a:pt x="17" y="0"/>
                    <a:pt x="0" y="16"/>
                    <a:pt x="0" y="36"/>
                  </a:cubicBezTo>
                  <a:cubicBezTo>
                    <a:pt x="0" y="84"/>
                    <a:pt x="0" y="84"/>
                    <a:pt x="0" y="84"/>
                  </a:cubicBezTo>
                  <a:cubicBezTo>
                    <a:pt x="0" y="104"/>
                    <a:pt x="17" y="120"/>
                    <a:pt x="36" y="120"/>
                  </a:cubicBezTo>
                  <a:cubicBezTo>
                    <a:pt x="56" y="120"/>
                    <a:pt x="72" y="104"/>
                    <a:pt x="72" y="84"/>
                  </a:cubicBezTo>
                  <a:cubicBezTo>
                    <a:pt x="72" y="36"/>
                    <a:pt x="72" y="36"/>
                    <a:pt x="72" y="36"/>
                  </a:cubicBezTo>
                  <a:cubicBezTo>
                    <a:pt x="72" y="16"/>
                    <a:pt x="56" y="0"/>
                    <a:pt x="36" y="0"/>
                  </a:cubicBezTo>
                  <a:close/>
                  <a:moveTo>
                    <a:pt x="43" y="41"/>
                  </a:moveTo>
                  <a:cubicBezTo>
                    <a:pt x="43" y="44"/>
                    <a:pt x="40" y="47"/>
                    <a:pt x="37" y="47"/>
                  </a:cubicBezTo>
                  <a:cubicBezTo>
                    <a:pt x="34" y="47"/>
                    <a:pt x="31" y="44"/>
                    <a:pt x="31" y="41"/>
                  </a:cubicBezTo>
                  <a:cubicBezTo>
                    <a:pt x="31" y="29"/>
                    <a:pt x="31" y="29"/>
                    <a:pt x="31" y="29"/>
                  </a:cubicBezTo>
                  <a:cubicBezTo>
                    <a:pt x="31" y="25"/>
                    <a:pt x="34" y="23"/>
                    <a:pt x="37" y="23"/>
                  </a:cubicBezTo>
                  <a:cubicBezTo>
                    <a:pt x="40" y="23"/>
                    <a:pt x="43" y="25"/>
                    <a:pt x="43" y="29"/>
                  </a:cubicBezTo>
                  <a:lnTo>
                    <a:pt x="43" y="41"/>
                  </a:lnTo>
                  <a:close/>
                </a:path>
              </a:pathLst>
            </a:cu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35" name="组合 34"/>
          <p:cNvGrpSpPr/>
          <p:nvPr/>
        </p:nvGrpSpPr>
        <p:grpSpPr>
          <a:xfrm>
            <a:off x="4958026" y="3655510"/>
            <a:ext cx="453458" cy="451414"/>
            <a:chOff x="6715633" y="4973796"/>
            <a:chExt cx="614208" cy="614207"/>
          </a:xfrm>
        </p:grpSpPr>
        <p:sp>
          <p:nvSpPr>
            <p:cNvPr id="36" name="椭圆 35"/>
            <p:cNvSpPr/>
            <p:nvPr/>
          </p:nvSpPr>
          <p:spPr>
            <a:xfrm>
              <a:off x="6715633" y="4973796"/>
              <a:ext cx="614208" cy="614207"/>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7" name="Freeform 95"/>
            <p:cNvSpPr/>
            <p:nvPr/>
          </p:nvSpPr>
          <p:spPr bwMode="auto">
            <a:xfrm>
              <a:off x="6859313" y="5117475"/>
              <a:ext cx="326848" cy="326849"/>
            </a:xfrm>
            <a:custGeom>
              <a:avLst/>
              <a:gdLst>
                <a:gd name="T0" fmla="*/ 134 w 240"/>
                <a:gd name="T1" fmla="*/ 240 h 240"/>
                <a:gd name="T2" fmla="*/ 240 w 240"/>
                <a:gd name="T3" fmla="*/ 0 h 240"/>
                <a:gd name="T4" fmla="*/ 0 w 240"/>
                <a:gd name="T5" fmla="*/ 106 h 240"/>
                <a:gd name="T6" fmla="*/ 118 w 240"/>
                <a:gd name="T7" fmla="*/ 122 h 240"/>
                <a:gd name="T8" fmla="*/ 134 w 240"/>
                <a:gd name="T9" fmla="*/ 240 h 240"/>
              </a:gdLst>
              <a:ahLst/>
              <a:cxnLst>
                <a:cxn ang="0">
                  <a:pos x="T0" y="T1"/>
                </a:cxn>
                <a:cxn ang="0">
                  <a:pos x="T2" y="T3"/>
                </a:cxn>
                <a:cxn ang="0">
                  <a:pos x="T4" y="T5"/>
                </a:cxn>
                <a:cxn ang="0">
                  <a:pos x="T6" y="T7"/>
                </a:cxn>
                <a:cxn ang="0">
                  <a:pos x="T8" y="T9"/>
                </a:cxn>
              </a:cxnLst>
              <a:rect l="0" t="0" r="r" b="b"/>
              <a:pathLst>
                <a:path w="240" h="240">
                  <a:moveTo>
                    <a:pt x="134" y="240"/>
                  </a:moveTo>
                  <a:lnTo>
                    <a:pt x="240" y="0"/>
                  </a:lnTo>
                  <a:lnTo>
                    <a:pt x="0" y="106"/>
                  </a:lnTo>
                  <a:lnTo>
                    <a:pt x="118" y="122"/>
                  </a:lnTo>
                  <a:lnTo>
                    <a:pt x="134" y="240"/>
                  </a:lnTo>
                  <a:close/>
                </a:path>
              </a:pathLst>
            </a:cu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a:off x="3589642" y="3655510"/>
            <a:ext cx="453458" cy="451414"/>
            <a:chOff x="4862160" y="4973796"/>
            <a:chExt cx="614208" cy="614207"/>
          </a:xfrm>
        </p:grpSpPr>
        <p:sp>
          <p:nvSpPr>
            <p:cNvPr id="39" name="椭圆 38"/>
            <p:cNvSpPr/>
            <p:nvPr/>
          </p:nvSpPr>
          <p:spPr>
            <a:xfrm>
              <a:off x="4862160" y="4973796"/>
              <a:ext cx="614208" cy="614207"/>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0" name="组合 39"/>
            <p:cNvGrpSpPr/>
            <p:nvPr/>
          </p:nvGrpSpPr>
          <p:grpSpPr>
            <a:xfrm>
              <a:off x="5005840" y="5151522"/>
              <a:ext cx="326848" cy="258755"/>
              <a:chOff x="7591425" y="4687888"/>
              <a:chExt cx="381000" cy="301625"/>
            </a:xfrm>
          </p:grpSpPr>
          <p:sp>
            <p:nvSpPr>
              <p:cNvPr id="41" name="Freeform 113"/>
              <p:cNvSpPr/>
              <p:nvPr/>
            </p:nvSpPr>
            <p:spPr bwMode="auto">
              <a:xfrm>
                <a:off x="7591425" y="4687888"/>
                <a:ext cx="361950" cy="301625"/>
              </a:xfrm>
              <a:custGeom>
                <a:avLst/>
                <a:gdLst>
                  <a:gd name="T0" fmla="*/ 67 w 114"/>
                  <a:gd name="T1" fmla="*/ 88 h 95"/>
                  <a:gd name="T2" fmla="*/ 57 w 114"/>
                  <a:gd name="T3" fmla="*/ 88 h 95"/>
                  <a:gd name="T4" fmla="*/ 37 w 114"/>
                  <a:gd name="T5" fmla="*/ 86 h 95"/>
                  <a:gd name="T6" fmla="*/ 19 w 114"/>
                  <a:gd name="T7" fmla="*/ 94 h 95"/>
                  <a:gd name="T8" fmla="*/ 21 w 114"/>
                  <a:gd name="T9" fmla="*/ 79 h 95"/>
                  <a:gd name="T10" fmla="*/ 0 w 114"/>
                  <a:gd name="T11" fmla="*/ 44 h 95"/>
                  <a:gd name="T12" fmla="*/ 57 w 114"/>
                  <a:gd name="T13" fmla="*/ 0 h 95"/>
                  <a:gd name="T14" fmla="*/ 114 w 114"/>
                  <a:gd name="T15" fmla="*/ 44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4" h="95">
                    <a:moveTo>
                      <a:pt x="67" y="88"/>
                    </a:moveTo>
                    <a:cubicBezTo>
                      <a:pt x="64" y="88"/>
                      <a:pt x="60" y="88"/>
                      <a:pt x="57" y="88"/>
                    </a:cubicBezTo>
                    <a:cubicBezTo>
                      <a:pt x="51" y="88"/>
                      <a:pt x="42" y="87"/>
                      <a:pt x="37" y="86"/>
                    </a:cubicBezTo>
                    <a:cubicBezTo>
                      <a:pt x="33" y="85"/>
                      <a:pt x="29" y="95"/>
                      <a:pt x="19" y="94"/>
                    </a:cubicBezTo>
                    <a:cubicBezTo>
                      <a:pt x="19" y="94"/>
                      <a:pt x="28" y="82"/>
                      <a:pt x="21" y="79"/>
                    </a:cubicBezTo>
                    <a:cubicBezTo>
                      <a:pt x="8" y="71"/>
                      <a:pt x="0" y="58"/>
                      <a:pt x="0" y="44"/>
                    </a:cubicBezTo>
                    <a:cubicBezTo>
                      <a:pt x="0" y="20"/>
                      <a:pt x="26" y="0"/>
                      <a:pt x="57" y="0"/>
                    </a:cubicBezTo>
                    <a:cubicBezTo>
                      <a:pt x="89" y="0"/>
                      <a:pt x="114" y="20"/>
                      <a:pt x="114" y="44"/>
                    </a:cubicBezTo>
                  </a:path>
                </a:pathLst>
              </a:cu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42" name="Freeform 114"/>
              <p:cNvSpPr/>
              <p:nvPr/>
            </p:nvSpPr>
            <p:spPr bwMode="auto">
              <a:xfrm>
                <a:off x="7731125" y="4786313"/>
                <a:ext cx="241300" cy="203200"/>
              </a:xfrm>
              <a:custGeom>
                <a:avLst/>
                <a:gdLst>
                  <a:gd name="T0" fmla="*/ 0 w 76"/>
                  <a:gd name="T1" fmla="*/ 30 h 64"/>
                  <a:gd name="T2" fmla="*/ 38 w 76"/>
                  <a:gd name="T3" fmla="*/ 59 h 64"/>
                  <a:gd name="T4" fmla="*/ 52 w 76"/>
                  <a:gd name="T5" fmla="*/ 58 h 64"/>
                  <a:gd name="T6" fmla="*/ 64 w 76"/>
                  <a:gd name="T7" fmla="*/ 63 h 64"/>
                  <a:gd name="T8" fmla="*/ 62 w 76"/>
                  <a:gd name="T9" fmla="*/ 53 h 64"/>
                  <a:gd name="T10" fmla="*/ 76 w 76"/>
                  <a:gd name="T11" fmla="*/ 30 h 64"/>
                  <a:gd name="T12" fmla="*/ 38 w 76"/>
                  <a:gd name="T13" fmla="*/ 0 h 64"/>
                  <a:gd name="T14" fmla="*/ 0 w 76"/>
                  <a:gd name="T15" fmla="*/ 30 h 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64">
                    <a:moveTo>
                      <a:pt x="0" y="30"/>
                    </a:moveTo>
                    <a:cubicBezTo>
                      <a:pt x="0" y="46"/>
                      <a:pt x="17" y="59"/>
                      <a:pt x="38" y="59"/>
                    </a:cubicBezTo>
                    <a:cubicBezTo>
                      <a:pt x="42" y="59"/>
                      <a:pt x="48" y="58"/>
                      <a:pt x="52" y="58"/>
                    </a:cubicBezTo>
                    <a:cubicBezTo>
                      <a:pt x="54" y="57"/>
                      <a:pt x="57" y="64"/>
                      <a:pt x="64" y="63"/>
                    </a:cubicBezTo>
                    <a:cubicBezTo>
                      <a:pt x="64" y="63"/>
                      <a:pt x="58" y="55"/>
                      <a:pt x="62" y="53"/>
                    </a:cubicBezTo>
                    <a:cubicBezTo>
                      <a:pt x="71" y="47"/>
                      <a:pt x="76" y="39"/>
                      <a:pt x="76" y="30"/>
                    </a:cubicBezTo>
                    <a:cubicBezTo>
                      <a:pt x="76" y="13"/>
                      <a:pt x="59" y="0"/>
                      <a:pt x="38" y="0"/>
                    </a:cubicBezTo>
                    <a:cubicBezTo>
                      <a:pt x="17" y="0"/>
                      <a:pt x="0" y="13"/>
                      <a:pt x="0" y="30"/>
                    </a:cubicBezTo>
                    <a:close/>
                  </a:path>
                </a:pathLst>
              </a:cu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sp>
        <p:nvSpPr>
          <p:cNvPr id="45"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4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教学反思</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46" name="直接连接符 45"/>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7"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标注"/>
          <p:cNvSpPr/>
          <p:nvPr/>
        </p:nvSpPr>
        <p:spPr>
          <a:xfrm>
            <a:off x="3435429" y="2260207"/>
            <a:ext cx="3294787" cy="783115"/>
          </a:xfrm>
          <a:prstGeom prst="wedgeRoundRectCallout">
            <a:avLst>
              <a:gd name="adj1" fmla="val -67871"/>
              <a:gd name="adj2" fmla="val -19652"/>
              <a:gd name="adj3" fmla="val 16667"/>
            </a:avLst>
          </a:pr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67391" tIns="33696" rIns="67391" bIns="33696" numCol="1" spcCol="0" rtlCol="0" fromWordArt="0" anchor="ctr" anchorCtr="0" forceAA="0" compatLnSpc="1">
            <a:noAutofit/>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lvl="0" algn="ctr" eaLnBrk="1" fontAlgn="auto" hangingPunct="1"/>
            <a:endParaRPr lang="zh-CN" altLang="en-US">
              <a:sym typeface="+mn-ea"/>
            </a:endParaRPr>
          </a:p>
        </p:txBody>
      </p:sp>
      <p:sp>
        <p:nvSpPr>
          <p:cNvPr id="3" name="圆角矩形标注"/>
          <p:cNvSpPr/>
          <p:nvPr/>
        </p:nvSpPr>
        <p:spPr>
          <a:xfrm>
            <a:off x="2853638" y="964660"/>
            <a:ext cx="3294787" cy="783115"/>
          </a:xfrm>
          <a:prstGeom prst="wedgeRoundRectCallout">
            <a:avLst>
              <a:gd name="adj1" fmla="val -66519"/>
              <a:gd name="adj2" fmla="val 62872"/>
              <a:gd name="adj3" fmla="val 16667"/>
            </a:avLst>
          </a:pr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67391" tIns="33696" rIns="67391" bIns="33696" numCol="1" spcCol="0" rtlCol="0" fromWordArt="0" anchor="ctr" anchorCtr="0" forceAA="0" compatLnSpc="1">
            <a:noAutofit/>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lvl="0" algn="ctr" eaLnBrk="1" fontAlgn="auto" hangingPunct="1"/>
            <a:endParaRPr lang="zh-CN" altLang="en-US">
              <a:sym typeface="+mn-ea"/>
            </a:endParaRPr>
          </a:p>
        </p:txBody>
      </p:sp>
      <p:sp>
        <p:nvSpPr>
          <p:cNvPr id="4" name="圆角矩形标注"/>
          <p:cNvSpPr/>
          <p:nvPr/>
        </p:nvSpPr>
        <p:spPr>
          <a:xfrm flipV="1">
            <a:off x="3166802" y="3524486"/>
            <a:ext cx="3294787" cy="783115"/>
          </a:xfrm>
          <a:prstGeom prst="wedgeRoundRectCallout">
            <a:avLst>
              <a:gd name="adj1" fmla="val -66519"/>
              <a:gd name="adj2" fmla="val 62872"/>
              <a:gd name="adj3" fmla="val 16667"/>
            </a:avLst>
          </a:pr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67391" tIns="33696" rIns="67391" bIns="33696" numCol="1" spcCol="0" rtlCol="0" fromWordArt="0" anchor="ctr" anchorCtr="0" forceAA="0" compatLnSpc="1">
            <a:noAutofit/>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lvl="0" algn="ctr" eaLnBrk="1" fontAlgn="auto" hangingPunct="1"/>
            <a:endParaRPr lang="zh-CN" altLang="en-US">
              <a:sym typeface="+mn-ea"/>
            </a:endParaRPr>
          </a:p>
        </p:txBody>
      </p:sp>
      <p:grpSp>
        <p:nvGrpSpPr>
          <p:cNvPr id="5" name="组合 4"/>
          <p:cNvGrpSpPr/>
          <p:nvPr/>
        </p:nvGrpSpPr>
        <p:grpSpPr>
          <a:xfrm>
            <a:off x="516159" y="1466825"/>
            <a:ext cx="2021034" cy="2125799"/>
            <a:chOff x="2182" y="1912"/>
            <a:chExt cx="4311" cy="4555"/>
          </a:xfrm>
        </p:grpSpPr>
        <p:sp>
          <p:nvSpPr>
            <p:cNvPr id="6" name="椭圆 5"/>
            <p:cNvSpPr/>
            <p:nvPr/>
          </p:nvSpPr>
          <p:spPr>
            <a:xfrm>
              <a:off x="2935" y="2939"/>
              <a:ext cx="3558" cy="3528"/>
            </a:xfrm>
            <a:prstGeom prst="ellipse">
              <a:avLst/>
            </a:prstGeom>
            <a:solidFill>
              <a:schemeClr val="bg1"/>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rot="12540000" flipH="1">
              <a:off x="2182" y="1912"/>
              <a:ext cx="1516" cy="3933"/>
              <a:chOff x="9094" y="1721"/>
              <a:chExt cx="1723" cy="7210"/>
            </a:xfrm>
          </p:grpSpPr>
          <p:sp>
            <p:nvSpPr>
              <p:cNvPr id="8" name="矩形 7"/>
              <p:cNvSpPr/>
              <p:nvPr/>
            </p:nvSpPr>
            <p:spPr>
              <a:xfrm rot="16200000">
                <a:off x="6229" y="4587"/>
                <a:ext cx="7205" cy="14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rot="5400000" flipH="1">
                <a:off x="7088" y="5202"/>
                <a:ext cx="7210" cy="248"/>
              </a:xfrm>
              <a:prstGeom prst="rect">
                <a:avLst/>
              </a:prstGeom>
              <a:gradFill>
                <a:gsLst>
                  <a:gs pos="100000">
                    <a:schemeClr val="tx1">
                      <a:lumMod val="75000"/>
                      <a:lumOff val="25000"/>
                      <a:alpha val="56000"/>
                    </a:schemeClr>
                  </a:gs>
                  <a:gs pos="4000">
                    <a:schemeClr val="bg1">
                      <a:lumMod val="75000"/>
                      <a:alpha val="0"/>
                    </a:schemeClr>
                  </a:gs>
                  <a:gs pos="69000">
                    <a:schemeClr val="tx1">
                      <a:lumMod val="75000"/>
                      <a:lumOff val="25000"/>
                      <a:alpha val="35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0" name="椭圆 9"/>
          <p:cNvSpPr/>
          <p:nvPr/>
        </p:nvSpPr>
        <p:spPr>
          <a:xfrm>
            <a:off x="494124" y="1934920"/>
            <a:ext cx="644143" cy="635639"/>
          </a:xfrm>
          <a:prstGeom prst="ellipse">
            <a:avLst/>
          </a:prstGeom>
          <a:solidFill>
            <a:schemeClr val="tx1">
              <a:lumMod val="75000"/>
              <a:lumOff val="25000"/>
            </a:schemeClr>
          </a:solidFill>
          <a:ln w="2222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11" name="扳手"/>
          <p:cNvSpPr/>
          <p:nvPr/>
        </p:nvSpPr>
        <p:spPr bwMode="auto">
          <a:xfrm>
            <a:off x="656801" y="2078663"/>
            <a:ext cx="339886" cy="338354"/>
          </a:xfrm>
          <a:custGeom>
            <a:avLst/>
            <a:gdLst>
              <a:gd name="T0" fmla="*/ 1166395 w 3845"/>
              <a:gd name="T1" fmla="*/ 911373 h 3810"/>
              <a:gd name="T2" fmla="*/ 1340582 w 3845"/>
              <a:gd name="T3" fmla="*/ 945561 h 3810"/>
              <a:gd name="T4" fmla="*/ 1800397 w 3845"/>
              <a:gd name="T5" fmla="*/ 485660 h 3810"/>
              <a:gd name="T6" fmla="*/ 1793842 w 3845"/>
              <a:gd name="T7" fmla="*/ 407917 h 3810"/>
              <a:gd name="T8" fmla="*/ 1467476 w 3845"/>
              <a:gd name="T9" fmla="*/ 757292 h 3810"/>
              <a:gd name="T10" fmla="*/ 1159371 w 3845"/>
              <a:gd name="T11" fmla="*/ 701561 h 3810"/>
              <a:gd name="T12" fmla="*/ 1053548 w 3845"/>
              <a:gd name="T13" fmla="*/ 406512 h 3810"/>
              <a:gd name="T14" fmla="*/ 1405199 w 3845"/>
              <a:gd name="T15" fmla="*/ 30442 h 3810"/>
              <a:gd name="T16" fmla="*/ 1340582 w 3845"/>
              <a:gd name="T17" fmla="*/ 25290 h 3810"/>
              <a:gd name="T18" fmla="*/ 880766 w 3845"/>
              <a:gd name="T19" fmla="*/ 485660 h 3810"/>
              <a:gd name="T20" fmla="*/ 919162 w 3845"/>
              <a:gd name="T21" fmla="*/ 669246 h 3810"/>
              <a:gd name="T22" fmla="*/ 480418 w 3845"/>
              <a:gd name="T23" fmla="*/ 1205485 h 3810"/>
              <a:gd name="T24" fmla="*/ 398475 w 3845"/>
              <a:gd name="T25" fmla="*/ 1193309 h 3810"/>
              <a:gd name="T26" fmla="*/ 114720 w 3845"/>
              <a:gd name="T27" fmla="*/ 1477586 h 3810"/>
              <a:gd name="T28" fmla="*/ 398475 w 3845"/>
              <a:gd name="T29" fmla="*/ 1761395 h 3810"/>
              <a:gd name="T30" fmla="*/ 682699 w 3845"/>
              <a:gd name="T31" fmla="*/ 1477586 h 3810"/>
              <a:gd name="T32" fmla="*/ 661628 w 3845"/>
              <a:gd name="T33" fmla="*/ 1370338 h 3810"/>
              <a:gd name="T34" fmla="*/ 1166395 w 3845"/>
              <a:gd name="T35" fmla="*/ 911373 h 3810"/>
              <a:gd name="T36" fmla="*/ 398475 w 3845"/>
              <a:gd name="T37" fmla="*/ 1628389 h 3810"/>
              <a:gd name="T38" fmla="*/ 247701 w 3845"/>
              <a:gd name="T39" fmla="*/ 1477586 h 3810"/>
              <a:gd name="T40" fmla="*/ 398475 w 3845"/>
              <a:gd name="T41" fmla="*/ 1326315 h 3810"/>
              <a:gd name="T42" fmla="*/ 549718 w 3845"/>
              <a:gd name="T43" fmla="*/ 1477586 h 3810"/>
              <a:gd name="T44" fmla="*/ 398475 w 3845"/>
              <a:gd name="T45" fmla="*/ 1628389 h 3810"/>
              <a:gd name="T46" fmla="*/ 426102 w 3845"/>
              <a:gd name="T47" fmla="*/ 554973 h 3810"/>
              <a:gd name="T48" fmla="*/ 694874 w 3845"/>
              <a:gd name="T49" fmla="*/ 830820 h 3810"/>
              <a:gd name="T50" fmla="*/ 824109 w 3845"/>
              <a:gd name="T51" fmla="*/ 701561 h 3810"/>
              <a:gd name="T52" fmla="*/ 554869 w 3845"/>
              <a:gd name="T53" fmla="*/ 425713 h 3810"/>
              <a:gd name="T54" fmla="*/ 619486 w 3845"/>
              <a:gd name="T55" fmla="*/ 361084 h 3810"/>
              <a:gd name="T56" fmla="*/ 258471 w 3845"/>
              <a:gd name="T57" fmla="*/ 0 h 3810"/>
              <a:gd name="T58" fmla="*/ 0 w 3845"/>
              <a:gd name="T59" fmla="*/ 258051 h 3810"/>
              <a:gd name="T60" fmla="*/ 361484 w 3845"/>
              <a:gd name="T61" fmla="*/ 619134 h 3810"/>
              <a:gd name="T62" fmla="*/ 426102 w 3845"/>
              <a:gd name="T63" fmla="*/ 554973 h 3810"/>
              <a:gd name="T64" fmla="*/ 889663 w 3845"/>
              <a:gd name="T65" fmla="*/ 1296342 h 3810"/>
              <a:gd name="T66" fmla="*/ 890131 w 3845"/>
              <a:gd name="T67" fmla="*/ 1296342 h 3810"/>
              <a:gd name="T68" fmla="*/ 889663 w 3845"/>
              <a:gd name="T69" fmla="*/ 1296342 h 3810"/>
              <a:gd name="T70" fmla="*/ 1263321 w 3845"/>
              <a:gd name="T71" fmla="*/ 971788 h 3810"/>
              <a:gd name="T72" fmla="*/ 890131 w 3845"/>
              <a:gd name="T73" fmla="*/ 1296342 h 3810"/>
              <a:gd name="T74" fmla="*/ 1297035 w 3845"/>
              <a:gd name="T75" fmla="*/ 1713157 h 3810"/>
              <a:gd name="T76" fmla="*/ 1555037 w 3845"/>
              <a:gd name="T77" fmla="*/ 1713157 h 3810"/>
              <a:gd name="T78" fmla="*/ 1658519 w 3845"/>
              <a:gd name="T79" fmla="*/ 1610124 h 3810"/>
              <a:gd name="T80" fmla="*/ 1658519 w 3845"/>
              <a:gd name="T81" fmla="*/ 1352073 h 3810"/>
              <a:gd name="T82" fmla="*/ 1263321 w 3845"/>
              <a:gd name="T83" fmla="*/ 971788 h 3810"/>
              <a:gd name="T84" fmla="*/ 1441254 w 3845"/>
              <a:gd name="T85" fmla="*/ 1641970 h 3810"/>
              <a:gd name="T86" fmla="*/ 1376636 w 3845"/>
              <a:gd name="T87" fmla="*/ 1641970 h 3810"/>
              <a:gd name="T88" fmla="*/ 1044652 w 3845"/>
              <a:gd name="T89" fmla="*/ 1310392 h 3810"/>
              <a:gd name="T90" fmla="*/ 1044652 w 3845"/>
              <a:gd name="T91" fmla="*/ 1245293 h 3810"/>
              <a:gd name="T92" fmla="*/ 1109738 w 3845"/>
              <a:gd name="T93" fmla="*/ 1245293 h 3810"/>
              <a:gd name="T94" fmla="*/ 1441254 w 3845"/>
              <a:gd name="T95" fmla="*/ 1577340 h 3810"/>
              <a:gd name="T96" fmla="*/ 1441254 w 3845"/>
              <a:gd name="T97" fmla="*/ 1641970 h 3810"/>
              <a:gd name="T98" fmla="*/ 1587346 w 3845"/>
              <a:gd name="T99" fmla="*/ 1495851 h 3810"/>
              <a:gd name="T100" fmla="*/ 1522260 w 3845"/>
              <a:gd name="T101" fmla="*/ 1495851 h 3810"/>
              <a:gd name="T102" fmla="*/ 1190744 w 3845"/>
              <a:gd name="T103" fmla="*/ 1164272 h 3810"/>
              <a:gd name="T104" fmla="*/ 1190744 w 3845"/>
              <a:gd name="T105" fmla="*/ 1099642 h 3810"/>
              <a:gd name="T106" fmla="*/ 1255830 w 3845"/>
              <a:gd name="T107" fmla="*/ 1099642 h 3810"/>
              <a:gd name="T108" fmla="*/ 1587346 w 3845"/>
              <a:gd name="T109" fmla="*/ 1431221 h 3810"/>
              <a:gd name="T110" fmla="*/ 1587346 w 3845"/>
              <a:gd name="T111" fmla="*/ 1495851 h 38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845" h="3810">
                <a:moveTo>
                  <a:pt x="2491" y="1946"/>
                </a:moveTo>
                <a:cubicBezTo>
                  <a:pt x="2606" y="1993"/>
                  <a:pt x="2731" y="2019"/>
                  <a:pt x="2863" y="2019"/>
                </a:cubicBezTo>
                <a:cubicBezTo>
                  <a:pt x="3405" y="2019"/>
                  <a:pt x="3845" y="1579"/>
                  <a:pt x="3845" y="1037"/>
                </a:cubicBezTo>
                <a:cubicBezTo>
                  <a:pt x="3845" y="980"/>
                  <a:pt x="3840" y="925"/>
                  <a:pt x="3831" y="871"/>
                </a:cubicBezTo>
                <a:cubicBezTo>
                  <a:pt x="3134" y="1617"/>
                  <a:pt x="3134" y="1617"/>
                  <a:pt x="3134" y="1617"/>
                </a:cubicBezTo>
                <a:cubicBezTo>
                  <a:pt x="2476" y="1498"/>
                  <a:pt x="2476" y="1498"/>
                  <a:pt x="2476" y="1498"/>
                </a:cubicBezTo>
                <a:cubicBezTo>
                  <a:pt x="2250" y="868"/>
                  <a:pt x="2250" y="868"/>
                  <a:pt x="2250" y="868"/>
                </a:cubicBezTo>
                <a:cubicBezTo>
                  <a:pt x="3001" y="65"/>
                  <a:pt x="3001" y="65"/>
                  <a:pt x="3001" y="65"/>
                </a:cubicBezTo>
                <a:cubicBezTo>
                  <a:pt x="2956" y="59"/>
                  <a:pt x="2910" y="54"/>
                  <a:pt x="2863" y="54"/>
                </a:cubicBezTo>
                <a:cubicBezTo>
                  <a:pt x="2320" y="54"/>
                  <a:pt x="1881" y="494"/>
                  <a:pt x="1881" y="1037"/>
                </a:cubicBezTo>
                <a:cubicBezTo>
                  <a:pt x="1881" y="1176"/>
                  <a:pt x="1910" y="1309"/>
                  <a:pt x="1963" y="1429"/>
                </a:cubicBezTo>
                <a:cubicBezTo>
                  <a:pt x="1659" y="1963"/>
                  <a:pt x="1205" y="2409"/>
                  <a:pt x="1026" y="2574"/>
                </a:cubicBezTo>
                <a:cubicBezTo>
                  <a:pt x="971" y="2557"/>
                  <a:pt x="912" y="2548"/>
                  <a:pt x="851" y="2548"/>
                </a:cubicBezTo>
                <a:cubicBezTo>
                  <a:pt x="516" y="2548"/>
                  <a:pt x="245" y="2820"/>
                  <a:pt x="245" y="3155"/>
                </a:cubicBezTo>
                <a:cubicBezTo>
                  <a:pt x="245" y="3490"/>
                  <a:pt x="516" y="3761"/>
                  <a:pt x="851" y="3761"/>
                </a:cubicBezTo>
                <a:cubicBezTo>
                  <a:pt x="1186" y="3761"/>
                  <a:pt x="1458" y="3490"/>
                  <a:pt x="1458" y="3155"/>
                </a:cubicBezTo>
                <a:cubicBezTo>
                  <a:pt x="1458" y="3074"/>
                  <a:pt x="1442" y="2997"/>
                  <a:pt x="1413" y="2926"/>
                </a:cubicBezTo>
                <a:cubicBezTo>
                  <a:pt x="1548" y="2747"/>
                  <a:pt x="1914" y="2308"/>
                  <a:pt x="2491" y="1946"/>
                </a:cubicBezTo>
                <a:close/>
                <a:moveTo>
                  <a:pt x="851" y="3477"/>
                </a:moveTo>
                <a:cubicBezTo>
                  <a:pt x="673" y="3477"/>
                  <a:pt x="529" y="3333"/>
                  <a:pt x="529" y="3155"/>
                </a:cubicBezTo>
                <a:cubicBezTo>
                  <a:pt x="529" y="2976"/>
                  <a:pt x="673" y="2832"/>
                  <a:pt x="851" y="2832"/>
                </a:cubicBezTo>
                <a:cubicBezTo>
                  <a:pt x="1029" y="2832"/>
                  <a:pt x="1174" y="2976"/>
                  <a:pt x="1174" y="3155"/>
                </a:cubicBezTo>
                <a:cubicBezTo>
                  <a:pt x="1174" y="3333"/>
                  <a:pt x="1029" y="3477"/>
                  <a:pt x="851" y="3477"/>
                </a:cubicBezTo>
                <a:close/>
                <a:moveTo>
                  <a:pt x="910" y="1185"/>
                </a:moveTo>
                <a:cubicBezTo>
                  <a:pt x="1484" y="1774"/>
                  <a:pt x="1484" y="1774"/>
                  <a:pt x="1484" y="1774"/>
                </a:cubicBezTo>
                <a:cubicBezTo>
                  <a:pt x="1760" y="1498"/>
                  <a:pt x="1760" y="1498"/>
                  <a:pt x="1760" y="1498"/>
                </a:cubicBezTo>
                <a:cubicBezTo>
                  <a:pt x="1185" y="909"/>
                  <a:pt x="1185" y="909"/>
                  <a:pt x="1185" y="909"/>
                </a:cubicBezTo>
                <a:cubicBezTo>
                  <a:pt x="1323" y="771"/>
                  <a:pt x="1323" y="771"/>
                  <a:pt x="1323" y="771"/>
                </a:cubicBezTo>
                <a:cubicBezTo>
                  <a:pt x="552" y="0"/>
                  <a:pt x="552" y="0"/>
                  <a:pt x="552" y="0"/>
                </a:cubicBezTo>
                <a:cubicBezTo>
                  <a:pt x="0" y="551"/>
                  <a:pt x="0" y="551"/>
                  <a:pt x="0" y="551"/>
                </a:cubicBezTo>
                <a:cubicBezTo>
                  <a:pt x="772" y="1322"/>
                  <a:pt x="772" y="1322"/>
                  <a:pt x="772" y="1322"/>
                </a:cubicBezTo>
                <a:lnTo>
                  <a:pt x="910" y="1185"/>
                </a:lnTo>
                <a:close/>
                <a:moveTo>
                  <a:pt x="1900" y="2768"/>
                </a:moveTo>
                <a:cubicBezTo>
                  <a:pt x="1900" y="2768"/>
                  <a:pt x="1901" y="2768"/>
                  <a:pt x="1901" y="2768"/>
                </a:cubicBezTo>
                <a:cubicBezTo>
                  <a:pt x="1900" y="2767"/>
                  <a:pt x="1900" y="2768"/>
                  <a:pt x="1900" y="2768"/>
                </a:cubicBezTo>
                <a:close/>
                <a:moveTo>
                  <a:pt x="2698" y="2075"/>
                </a:moveTo>
                <a:cubicBezTo>
                  <a:pt x="2698" y="2075"/>
                  <a:pt x="2225" y="2203"/>
                  <a:pt x="1901" y="2768"/>
                </a:cubicBezTo>
                <a:cubicBezTo>
                  <a:pt x="1926" y="2776"/>
                  <a:pt x="2770" y="3658"/>
                  <a:pt x="2770" y="3658"/>
                </a:cubicBezTo>
                <a:cubicBezTo>
                  <a:pt x="2923" y="3810"/>
                  <a:pt x="3169" y="3810"/>
                  <a:pt x="3321" y="3658"/>
                </a:cubicBezTo>
                <a:cubicBezTo>
                  <a:pt x="3542" y="3438"/>
                  <a:pt x="3542" y="3438"/>
                  <a:pt x="3542" y="3438"/>
                </a:cubicBezTo>
                <a:cubicBezTo>
                  <a:pt x="3694" y="3285"/>
                  <a:pt x="3694" y="3039"/>
                  <a:pt x="3542" y="2887"/>
                </a:cubicBezTo>
                <a:lnTo>
                  <a:pt x="2698" y="2075"/>
                </a:lnTo>
                <a:close/>
                <a:moveTo>
                  <a:pt x="3078" y="3506"/>
                </a:moveTo>
                <a:cubicBezTo>
                  <a:pt x="3040" y="3544"/>
                  <a:pt x="2978" y="3544"/>
                  <a:pt x="2940" y="3506"/>
                </a:cubicBezTo>
                <a:cubicBezTo>
                  <a:pt x="2231" y="2798"/>
                  <a:pt x="2231" y="2798"/>
                  <a:pt x="2231" y="2798"/>
                </a:cubicBezTo>
                <a:cubicBezTo>
                  <a:pt x="2193" y="2760"/>
                  <a:pt x="2193" y="2698"/>
                  <a:pt x="2231" y="2659"/>
                </a:cubicBezTo>
                <a:cubicBezTo>
                  <a:pt x="2270" y="2621"/>
                  <a:pt x="2332" y="2621"/>
                  <a:pt x="2370" y="2659"/>
                </a:cubicBezTo>
                <a:cubicBezTo>
                  <a:pt x="3078" y="3368"/>
                  <a:pt x="3078" y="3368"/>
                  <a:pt x="3078" y="3368"/>
                </a:cubicBezTo>
                <a:cubicBezTo>
                  <a:pt x="3116" y="3406"/>
                  <a:pt x="3116" y="3468"/>
                  <a:pt x="3078" y="3506"/>
                </a:cubicBezTo>
                <a:close/>
                <a:moveTo>
                  <a:pt x="3390" y="3194"/>
                </a:moveTo>
                <a:cubicBezTo>
                  <a:pt x="3352" y="3233"/>
                  <a:pt x="3290" y="3233"/>
                  <a:pt x="3251" y="3194"/>
                </a:cubicBezTo>
                <a:cubicBezTo>
                  <a:pt x="2543" y="2486"/>
                  <a:pt x="2543" y="2486"/>
                  <a:pt x="2543" y="2486"/>
                </a:cubicBezTo>
                <a:cubicBezTo>
                  <a:pt x="2505" y="2448"/>
                  <a:pt x="2505" y="2386"/>
                  <a:pt x="2543" y="2348"/>
                </a:cubicBezTo>
                <a:cubicBezTo>
                  <a:pt x="2581" y="2309"/>
                  <a:pt x="2643" y="2309"/>
                  <a:pt x="2682" y="2348"/>
                </a:cubicBezTo>
                <a:cubicBezTo>
                  <a:pt x="3390" y="3056"/>
                  <a:pt x="3390" y="3056"/>
                  <a:pt x="3390" y="3056"/>
                </a:cubicBezTo>
                <a:cubicBezTo>
                  <a:pt x="3428" y="3094"/>
                  <a:pt x="3428" y="3156"/>
                  <a:pt x="3390" y="3194"/>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12" name="文本框 20"/>
          <p:cNvSpPr txBox="1"/>
          <p:nvPr/>
        </p:nvSpPr>
        <p:spPr>
          <a:xfrm flipH="1">
            <a:off x="869171" y="2615829"/>
            <a:ext cx="1652127" cy="307086"/>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3" name="文本框 22"/>
          <p:cNvSpPr txBox="1"/>
          <p:nvPr/>
        </p:nvSpPr>
        <p:spPr>
          <a:xfrm flipH="1">
            <a:off x="2956776" y="1010397"/>
            <a:ext cx="3131641" cy="70517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单击此处添加本章节的简要内容。本模板精心设计，模板所有素材均可自由编辑替换移动。单击此处添加本章节的简要内容。单击此处添加本章节的简要内容。本模板精心设计，</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14" name="文本框 22"/>
          <p:cNvSpPr txBox="1"/>
          <p:nvPr/>
        </p:nvSpPr>
        <p:spPr>
          <a:xfrm flipH="1">
            <a:off x="3598575" y="2299410"/>
            <a:ext cx="3131641" cy="70517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单击此处添加本章节的简要内容。本模板精心设计，模板所有素材均可自由编辑替换移动。单击此处添加本章节的简要内容。单击此处添加本章节的简要内容。本模板精心设计，</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15" name="文本框 22"/>
          <p:cNvSpPr txBox="1"/>
          <p:nvPr/>
        </p:nvSpPr>
        <p:spPr>
          <a:xfrm flipH="1">
            <a:off x="3248375" y="3563688"/>
            <a:ext cx="3131641" cy="70517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单击此处添加本章节的简要内容。本模板精心设计，模板所有素材均可自由编辑替换移动。单击此处添加本章节的简要内容。单击此处添加本章节的简要内容。本模板精心设计，</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16" name="文本框 20"/>
          <p:cNvSpPr txBox="1"/>
          <p:nvPr/>
        </p:nvSpPr>
        <p:spPr>
          <a:xfrm flipH="1">
            <a:off x="6148425" y="996862"/>
            <a:ext cx="1652127" cy="307086"/>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7" name="文本框 22"/>
          <p:cNvSpPr txBox="1"/>
          <p:nvPr/>
        </p:nvSpPr>
        <p:spPr>
          <a:xfrm flipH="1">
            <a:off x="6148425" y="1271746"/>
            <a:ext cx="1887892" cy="37582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18" name="文本框 20"/>
          <p:cNvSpPr txBox="1"/>
          <p:nvPr/>
        </p:nvSpPr>
        <p:spPr>
          <a:xfrm flipH="1">
            <a:off x="6730216" y="2295676"/>
            <a:ext cx="1652127" cy="307086"/>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9" name="文本框 22"/>
          <p:cNvSpPr txBox="1"/>
          <p:nvPr/>
        </p:nvSpPr>
        <p:spPr>
          <a:xfrm flipH="1">
            <a:off x="6730217" y="2570560"/>
            <a:ext cx="1887892" cy="37582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20" name="文本框 20"/>
          <p:cNvSpPr txBox="1"/>
          <p:nvPr/>
        </p:nvSpPr>
        <p:spPr>
          <a:xfrm flipH="1">
            <a:off x="6461589" y="3602424"/>
            <a:ext cx="1652127" cy="307086"/>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21" name="文本框 22"/>
          <p:cNvSpPr txBox="1"/>
          <p:nvPr/>
        </p:nvSpPr>
        <p:spPr>
          <a:xfrm flipH="1">
            <a:off x="6461589" y="3877308"/>
            <a:ext cx="1887892" cy="37582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22"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4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教学反思</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3" name="直接连接符 22"/>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4"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1310555" y="1582262"/>
            <a:ext cx="809632" cy="721045"/>
            <a:chOff x="1145" y="2414"/>
            <a:chExt cx="4995" cy="4464"/>
          </a:xfrm>
        </p:grpSpPr>
        <p:sp>
          <p:nvSpPr>
            <p:cNvPr id="3" name="同侧圆角矩形 2"/>
            <p:cNvSpPr/>
            <p:nvPr/>
          </p:nvSpPr>
          <p:spPr>
            <a:xfrm rot="5400000">
              <a:off x="1996" y="2504"/>
              <a:ext cx="3979" cy="4310"/>
            </a:xfrm>
            <a:prstGeom prst="round2SameRect">
              <a:avLst>
                <a:gd name="adj1" fmla="val 50000"/>
                <a:gd name="adj2" fmla="val 0"/>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p:nvGrpSpPr>
          <p:grpSpPr>
            <a:xfrm>
              <a:off x="1145" y="2414"/>
              <a:ext cx="1723" cy="4465"/>
              <a:chOff x="9094" y="1721"/>
              <a:chExt cx="1723" cy="7210"/>
            </a:xfrm>
          </p:grpSpPr>
          <p:sp>
            <p:nvSpPr>
              <p:cNvPr id="5" name="矩形 4"/>
              <p:cNvSpPr/>
              <p:nvPr/>
            </p:nvSpPr>
            <p:spPr>
              <a:xfrm rot="16200000">
                <a:off x="6229" y="4587"/>
                <a:ext cx="7205" cy="14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5400000" flipH="1">
                <a:off x="7088" y="5202"/>
                <a:ext cx="7210" cy="248"/>
              </a:xfrm>
              <a:prstGeom prst="rect">
                <a:avLst/>
              </a:prstGeom>
              <a:gradFill>
                <a:gsLst>
                  <a:gs pos="100000">
                    <a:schemeClr val="tx1">
                      <a:lumMod val="75000"/>
                      <a:lumOff val="25000"/>
                      <a:alpha val="56000"/>
                    </a:schemeClr>
                  </a:gs>
                  <a:gs pos="4000">
                    <a:schemeClr val="bg1">
                      <a:lumMod val="75000"/>
                      <a:alpha val="0"/>
                    </a:schemeClr>
                  </a:gs>
                  <a:gs pos="69000">
                    <a:schemeClr val="tx1">
                      <a:lumMod val="75000"/>
                      <a:lumOff val="25000"/>
                      <a:alpha val="35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7" name="组合 6"/>
          <p:cNvGrpSpPr/>
          <p:nvPr/>
        </p:nvGrpSpPr>
        <p:grpSpPr>
          <a:xfrm flipH="1">
            <a:off x="3435195" y="2204834"/>
            <a:ext cx="809632" cy="721045"/>
            <a:chOff x="1145" y="2414"/>
            <a:chExt cx="4995" cy="4464"/>
          </a:xfrm>
        </p:grpSpPr>
        <p:sp>
          <p:nvSpPr>
            <p:cNvPr id="8" name="同侧圆角矩形 7"/>
            <p:cNvSpPr/>
            <p:nvPr/>
          </p:nvSpPr>
          <p:spPr>
            <a:xfrm rot="5400000">
              <a:off x="1996" y="2504"/>
              <a:ext cx="3979" cy="4310"/>
            </a:xfrm>
            <a:prstGeom prst="round2SameRect">
              <a:avLst>
                <a:gd name="adj1" fmla="val 50000"/>
                <a:gd name="adj2" fmla="val 0"/>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a:xfrm>
              <a:off x="1145" y="2414"/>
              <a:ext cx="1723" cy="4465"/>
              <a:chOff x="9094" y="1721"/>
              <a:chExt cx="1723" cy="7210"/>
            </a:xfrm>
          </p:grpSpPr>
          <p:sp>
            <p:nvSpPr>
              <p:cNvPr id="10" name="矩形 9"/>
              <p:cNvSpPr/>
              <p:nvPr/>
            </p:nvSpPr>
            <p:spPr>
              <a:xfrm rot="16200000">
                <a:off x="6229" y="4587"/>
                <a:ext cx="7205" cy="14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rot="5400000" flipH="1">
                <a:off x="7088" y="5202"/>
                <a:ext cx="7210" cy="248"/>
              </a:xfrm>
              <a:prstGeom prst="rect">
                <a:avLst/>
              </a:prstGeom>
              <a:gradFill>
                <a:gsLst>
                  <a:gs pos="100000">
                    <a:schemeClr val="tx1">
                      <a:lumMod val="75000"/>
                      <a:lumOff val="25000"/>
                      <a:alpha val="56000"/>
                    </a:schemeClr>
                  </a:gs>
                  <a:gs pos="4000">
                    <a:schemeClr val="bg1">
                      <a:lumMod val="75000"/>
                      <a:alpha val="0"/>
                    </a:schemeClr>
                  </a:gs>
                  <a:gs pos="69000">
                    <a:schemeClr val="tx1">
                      <a:lumMod val="75000"/>
                      <a:lumOff val="25000"/>
                      <a:alpha val="35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 name="组合 11"/>
          <p:cNvGrpSpPr/>
          <p:nvPr/>
        </p:nvGrpSpPr>
        <p:grpSpPr>
          <a:xfrm flipH="1">
            <a:off x="5559836" y="1582262"/>
            <a:ext cx="809632" cy="721045"/>
            <a:chOff x="1145" y="2414"/>
            <a:chExt cx="4995" cy="4464"/>
          </a:xfrm>
        </p:grpSpPr>
        <p:sp>
          <p:nvSpPr>
            <p:cNvPr id="13" name="同侧圆角矩形 12"/>
            <p:cNvSpPr/>
            <p:nvPr/>
          </p:nvSpPr>
          <p:spPr>
            <a:xfrm rot="5400000">
              <a:off x="1996" y="2504"/>
              <a:ext cx="3979" cy="4310"/>
            </a:xfrm>
            <a:prstGeom prst="round2SameRect">
              <a:avLst>
                <a:gd name="adj1" fmla="val 50000"/>
                <a:gd name="adj2" fmla="val 0"/>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组合 13"/>
            <p:cNvGrpSpPr/>
            <p:nvPr/>
          </p:nvGrpSpPr>
          <p:grpSpPr>
            <a:xfrm>
              <a:off x="1145" y="2414"/>
              <a:ext cx="1723" cy="4465"/>
              <a:chOff x="9094" y="1721"/>
              <a:chExt cx="1723" cy="7210"/>
            </a:xfrm>
          </p:grpSpPr>
          <p:sp>
            <p:nvSpPr>
              <p:cNvPr id="15" name="矩形 14"/>
              <p:cNvSpPr/>
              <p:nvPr/>
            </p:nvSpPr>
            <p:spPr>
              <a:xfrm rot="16200000">
                <a:off x="6229" y="4587"/>
                <a:ext cx="7205" cy="14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rot="5400000" flipH="1">
                <a:off x="7088" y="5202"/>
                <a:ext cx="7210" cy="248"/>
              </a:xfrm>
              <a:prstGeom prst="rect">
                <a:avLst/>
              </a:prstGeom>
              <a:gradFill>
                <a:gsLst>
                  <a:gs pos="100000">
                    <a:schemeClr val="tx1">
                      <a:lumMod val="75000"/>
                      <a:lumOff val="25000"/>
                      <a:alpha val="56000"/>
                    </a:schemeClr>
                  </a:gs>
                  <a:gs pos="4000">
                    <a:schemeClr val="bg1">
                      <a:lumMod val="75000"/>
                      <a:alpha val="0"/>
                    </a:schemeClr>
                  </a:gs>
                  <a:gs pos="69000">
                    <a:schemeClr val="tx1">
                      <a:lumMod val="75000"/>
                      <a:lumOff val="25000"/>
                      <a:alpha val="35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2" name="组合 21"/>
          <p:cNvGrpSpPr/>
          <p:nvPr/>
        </p:nvGrpSpPr>
        <p:grpSpPr>
          <a:xfrm>
            <a:off x="1881095" y="1582262"/>
            <a:ext cx="1375016" cy="2205604"/>
            <a:chOff x="1652" y="5122"/>
            <a:chExt cx="3196" cy="4726"/>
          </a:xfrm>
        </p:grpSpPr>
        <p:grpSp>
          <p:nvGrpSpPr>
            <p:cNvPr id="23" name="组合 22"/>
            <p:cNvGrpSpPr/>
            <p:nvPr/>
          </p:nvGrpSpPr>
          <p:grpSpPr>
            <a:xfrm>
              <a:off x="1652" y="5122"/>
              <a:ext cx="3171" cy="2772"/>
              <a:chOff x="1654" y="6220"/>
              <a:chExt cx="3171" cy="2772"/>
            </a:xfrm>
          </p:grpSpPr>
          <p:sp>
            <p:nvSpPr>
              <p:cNvPr id="27" name="文本框 20"/>
              <p:cNvSpPr txBox="1"/>
              <p:nvPr/>
            </p:nvSpPr>
            <p:spPr>
              <a:xfrm flipH="1">
                <a:off x="1654" y="622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28" name="文本框 22"/>
              <p:cNvSpPr txBox="1"/>
              <p:nvPr/>
            </p:nvSpPr>
            <p:spPr>
              <a:xfrm flipH="1">
                <a:off x="1654" y="6809"/>
                <a:ext cx="3171" cy="2183"/>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nvGrpSpPr>
            <p:cNvPr id="24" name="组合 23"/>
            <p:cNvGrpSpPr/>
            <p:nvPr/>
          </p:nvGrpSpPr>
          <p:grpSpPr>
            <a:xfrm>
              <a:off x="1677" y="7942"/>
              <a:ext cx="3171" cy="1906"/>
              <a:chOff x="1539" y="7723"/>
              <a:chExt cx="3171" cy="1906"/>
            </a:xfrm>
          </p:grpSpPr>
          <p:cxnSp>
            <p:nvCxnSpPr>
              <p:cNvPr id="25" name="直接连接符 24"/>
              <p:cNvCxnSpPr/>
              <p:nvPr/>
            </p:nvCxnSpPr>
            <p:spPr>
              <a:xfrm>
                <a:off x="1631" y="7723"/>
                <a:ext cx="283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26" name="文本框 33"/>
              <p:cNvSpPr txBox="1"/>
              <p:nvPr/>
            </p:nvSpPr>
            <p:spPr>
              <a:xfrm flipH="1">
                <a:off x="1539" y="7782"/>
                <a:ext cx="3171" cy="184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grpSp>
        <p:nvGrpSpPr>
          <p:cNvPr id="29" name="组合 28"/>
          <p:cNvGrpSpPr/>
          <p:nvPr/>
        </p:nvGrpSpPr>
        <p:grpSpPr>
          <a:xfrm>
            <a:off x="4005735" y="2193166"/>
            <a:ext cx="1375016" cy="2205604"/>
            <a:chOff x="1652" y="5122"/>
            <a:chExt cx="3196" cy="4726"/>
          </a:xfrm>
        </p:grpSpPr>
        <p:grpSp>
          <p:nvGrpSpPr>
            <p:cNvPr id="30" name="组合 29"/>
            <p:cNvGrpSpPr/>
            <p:nvPr/>
          </p:nvGrpSpPr>
          <p:grpSpPr>
            <a:xfrm>
              <a:off x="1652" y="5122"/>
              <a:ext cx="3171" cy="2772"/>
              <a:chOff x="1654" y="6220"/>
              <a:chExt cx="3171" cy="2772"/>
            </a:xfrm>
          </p:grpSpPr>
          <p:sp>
            <p:nvSpPr>
              <p:cNvPr id="34" name="文本框 20"/>
              <p:cNvSpPr txBox="1"/>
              <p:nvPr/>
            </p:nvSpPr>
            <p:spPr>
              <a:xfrm flipH="1">
                <a:off x="1654" y="622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35" name="文本框 22"/>
              <p:cNvSpPr txBox="1"/>
              <p:nvPr/>
            </p:nvSpPr>
            <p:spPr>
              <a:xfrm flipH="1">
                <a:off x="1654" y="6809"/>
                <a:ext cx="3171" cy="2183"/>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nvGrpSpPr>
            <p:cNvPr id="31" name="组合 30"/>
            <p:cNvGrpSpPr/>
            <p:nvPr/>
          </p:nvGrpSpPr>
          <p:grpSpPr>
            <a:xfrm>
              <a:off x="1677" y="7942"/>
              <a:ext cx="3171" cy="1906"/>
              <a:chOff x="1539" y="7723"/>
              <a:chExt cx="3171" cy="1906"/>
            </a:xfrm>
          </p:grpSpPr>
          <p:cxnSp>
            <p:nvCxnSpPr>
              <p:cNvPr id="32" name="直接连接符 31"/>
              <p:cNvCxnSpPr/>
              <p:nvPr/>
            </p:nvCxnSpPr>
            <p:spPr>
              <a:xfrm>
                <a:off x="1631" y="7723"/>
                <a:ext cx="283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33" name="文本框 42"/>
              <p:cNvSpPr txBox="1"/>
              <p:nvPr/>
            </p:nvSpPr>
            <p:spPr>
              <a:xfrm flipH="1">
                <a:off x="1539" y="7782"/>
                <a:ext cx="3171" cy="184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grpSp>
        <p:nvGrpSpPr>
          <p:cNvPr id="43" name="组合 42"/>
          <p:cNvGrpSpPr/>
          <p:nvPr/>
        </p:nvGrpSpPr>
        <p:grpSpPr>
          <a:xfrm>
            <a:off x="6111623" y="1571528"/>
            <a:ext cx="1375016" cy="2205604"/>
            <a:chOff x="1652" y="5122"/>
            <a:chExt cx="3196" cy="4726"/>
          </a:xfrm>
        </p:grpSpPr>
        <p:grpSp>
          <p:nvGrpSpPr>
            <p:cNvPr id="44" name="组合 43"/>
            <p:cNvGrpSpPr/>
            <p:nvPr/>
          </p:nvGrpSpPr>
          <p:grpSpPr>
            <a:xfrm>
              <a:off x="1652" y="5122"/>
              <a:ext cx="3171" cy="2772"/>
              <a:chOff x="1654" y="6220"/>
              <a:chExt cx="3171" cy="2772"/>
            </a:xfrm>
          </p:grpSpPr>
          <p:sp>
            <p:nvSpPr>
              <p:cNvPr id="48" name="文本框 20"/>
              <p:cNvSpPr txBox="1"/>
              <p:nvPr/>
            </p:nvSpPr>
            <p:spPr>
              <a:xfrm flipH="1">
                <a:off x="1654" y="6220"/>
                <a:ext cx="3170" cy="692"/>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49" name="文本框 22"/>
              <p:cNvSpPr txBox="1"/>
              <p:nvPr/>
            </p:nvSpPr>
            <p:spPr>
              <a:xfrm flipH="1">
                <a:off x="1654" y="6809"/>
                <a:ext cx="3171" cy="2183"/>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nvGrpSpPr>
            <p:cNvPr id="45" name="组合 44"/>
            <p:cNvGrpSpPr/>
            <p:nvPr/>
          </p:nvGrpSpPr>
          <p:grpSpPr>
            <a:xfrm>
              <a:off x="1677" y="7942"/>
              <a:ext cx="3171" cy="1906"/>
              <a:chOff x="1539" y="7723"/>
              <a:chExt cx="3171" cy="1906"/>
            </a:xfrm>
          </p:grpSpPr>
          <p:cxnSp>
            <p:nvCxnSpPr>
              <p:cNvPr id="46" name="直接连接符 45"/>
              <p:cNvCxnSpPr/>
              <p:nvPr/>
            </p:nvCxnSpPr>
            <p:spPr>
              <a:xfrm>
                <a:off x="1631" y="7723"/>
                <a:ext cx="2835" cy="0"/>
              </a:xfrm>
              <a:prstGeom prst="line">
                <a:avLst/>
              </a:prstGeom>
              <a:ln w="15875">
                <a:solidFill>
                  <a:schemeClr val="tx1">
                    <a:lumMod val="75000"/>
                    <a:lumOff val="25000"/>
                  </a:schemeClr>
                </a:solidFill>
                <a:prstDash val="solid"/>
              </a:ln>
              <a:effectLst/>
            </p:spPr>
            <p:style>
              <a:lnRef idx="1">
                <a:schemeClr val="accent1"/>
              </a:lnRef>
              <a:fillRef idx="0">
                <a:schemeClr val="accent1"/>
              </a:fillRef>
              <a:effectRef idx="0">
                <a:schemeClr val="accent1"/>
              </a:effectRef>
              <a:fontRef idx="minor">
                <a:schemeClr val="tx1"/>
              </a:fontRef>
            </p:style>
          </p:cxnSp>
          <p:sp>
            <p:nvSpPr>
              <p:cNvPr id="47" name="文本框 57"/>
              <p:cNvSpPr txBox="1"/>
              <p:nvPr/>
            </p:nvSpPr>
            <p:spPr>
              <a:xfrm flipH="1">
                <a:off x="1539" y="7782"/>
                <a:ext cx="3171" cy="1847"/>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r>
                  <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a:t>
                </a:r>
                <a:endParaRPr lang="en-US" altLang="zh-CN"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grpSp>
      </p:grpSp>
      <p:sp>
        <p:nvSpPr>
          <p:cNvPr id="50" name="文本框 20"/>
          <p:cNvSpPr txBox="1"/>
          <p:nvPr/>
        </p:nvSpPr>
        <p:spPr>
          <a:xfrm flipH="1">
            <a:off x="1191477" y="926088"/>
            <a:ext cx="936680" cy="714381"/>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STEP</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01</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p:txBody>
      </p:sp>
      <p:sp>
        <p:nvSpPr>
          <p:cNvPr id="51" name="文本框 20"/>
          <p:cNvSpPr txBox="1"/>
          <p:nvPr/>
        </p:nvSpPr>
        <p:spPr>
          <a:xfrm flipH="1">
            <a:off x="3316586" y="1548660"/>
            <a:ext cx="936680" cy="714381"/>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STEP</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02</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p:txBody>
      </p:sp>
      <p:sp>
        <p:nvSpPr>
          <p:cNvPr id="52" name="文本框 20"/>
          <p:cNvSpPr txBox="1"/>
          <p:nvPr/>
        </p:nvSpPr>
        <p:spPr>
          <a:xfrm flipH="1">
            <a:off x="5429975" y="885019"/>
            <a:ext cx="936680" cy="714381"/>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STEP</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a:p>
            <a:pPr lvl="0" algn="ctr"/>
            <a:r>
              <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rPr>
              <a:t>03</a:t>
            </a:r>
            <a:endParaRPr lang="en-US" altLang="zh-CN" sz="2100">
              <a:solidFill>
                <a:schemeClr val="tx1">
                  <a:lumMod val="85000"/>
                  <a:lumOff val="15000"/>
                </a:schemeClr>
              </a:solidFill>
              <a:latin typeface="Impact" panose="020B0806030902050204" charset="0"/>
              <a:ea typeface="微软雅黑" panose="020B0503020204020204" charset="-122"/>
              <a:sym typeface="Arial" panose="020B0604020202020204" pitchFamily="34" charset="0"/>
            </a:endParaRPr>
          </a:p>
        </p:txBody>
      </p:sp>
      <p:sp>
        <p:nvSpPr>
          <p:cNvPr id="54" name="放大镜"/>
          <p:cNvSpPr/>
          <p:nvPr/>
        </p:nvSpPr>
        <p:spPr>
          <a:xfrm>
            <a:off x="5735170" y="1759606"/>
            <a:ext cx="326291" cy="351889"/>
          </a:xfrm>
          <a:custGeom>
            <a:avLst/>
            <a:gdLst>
              <a:gd name="connsiteX0" fmla="*/ 1638300 w 4396363"/>
              <a:gd name="connsiteY0" fmla="*/ 558403 h 5128349"/>
              <a:gd name="connsiteX1" fmla="*/ 558403 w 4396363"/>
              <a:gd name="connsiteY1" fmla="*/ 1638300 h 5128349"/>
              <a:gd name="connsiteX2" fmla="*/ 1638300 w 4396363"/>
              <a:gd name="connsiteY2" fmla="*/ 2718197 h 5128349"/>
              <a:gd name="connsiteX3" fmla="*/ 2718197 w 4396363"/>
              <a:gd name="connsiteY3" fmla="*/ 1638300 h 5128349"/>
              <a:gd name="connsiteX4" fmla="*/ 1638300 w 4396363"/>
              <a:gd name="connsiteY4" fmla="*/ 558403 h 5128349"/>
              <a:gd name="connsiteX5" fmla="*/ 1638300 w 4396363"/>
              <a:gd name="connsiteY5" fmla="*/ 0 h 5128349"/>
              <a:gd name="connsiteX6" fmla="*/ 3276600 w 4396363"/>
              <a:gd name="connsiteY6" fmla="*/ 1638300 h 5128349"/>
              <a:gd name="connsiteX7" fmla="*/ 2902492 w 4396363"/>
              <a:gd name="connsiteY7" fmla="*/ 2680411 h 5128349"/>
              <a:gd name="connsiteX8" fmla="*/ 2816386 w 4396363"/>
              <a:gd name="connsiteY8" fmla="*/ 2775151 h 5128349"/>
              <a:gd name="connsiteX9" fmla="*/ 2928393 w 4396363"/>
              <a:gd name="connsiteY9" fmla="*/ 2923790 h 5128349"/>
              <a:gd name="connsiteX10" fmla="*/ 2942554 w 4396363"/>
              <a:gd name="connsiteY10" fmla="*/ 2913119 h 5128349"/>
              <a:gd name="connsiteX11" fmla="*/ 3136485 w 4396363"/>
              <a:gd name="connsiteY11" fmla="*/ 2942400 h 5128349"/>
              <a:gd name="connsiteX12" fmla="*/ 4367683 w 4396363"/>
              <a:gd name="connsiteY12" fmla="*/ 4576254 h 5128349"/>
              <a:gd name="connsiteX13" fmla="*/ 4342375 w 4396363"/>
              <a:gd name="connsiteY13" fmla="*/ 4770744 h 5128349"/>
              <a:gd name="connsiteX14" fmla="*/ 3903910 w 4396363"/>
              <a:gd name="connsiteY14" fmla="*/ 5101151 h 5128349"/>
              <a:gd name="connsiteX15" fmla="*/ 3709978 w 4396363"/>
              <a:gd name="connsiteY15" fmla="*/ 5071870 h 5128349"/>
              <a:gd name="connsiteX16" fmla="*/ 2478781 w 4396363"/>
              <a:gd name="connsiteY16" fmla="*/ 3438015 h 5128349"/>
              <a:gd name="connsiteX17" fmla="*/ 2504089 w 4396363"/>
              <a:gd name="connsiteY17" fmla="*/ 3243526 h 5128349"/>
              <a:gd name="connsiteX18" fmla="*/ 2518249 w 4396363"/>
              <a:gd name="connsiteY18" fmla="*/ 3232855 h 5128349"/>
              <a:gd name="connsiteX19" fmla="*/ 2406738 w 4396363"/>
              <a:gd name="connsiteY19" fmla="*/ 3084875 h 5128349"/>
              <a:gd name="connsiteX20" fmla="*/ 2276001 w 4396363"/>
              <a:gd name="connsiteY20" fmla="*/ 3147854 h 5128349"/>
              <a:gd name="connsiteX21" fmla="*/ 1638300 w 4396363"/>
              <a:gd name="connsiteY21" fmla="*/ 3276600 h 5128349"/>
              <a:gd name="connsiteX22" fmla="*/ 0 w 4396363"/>
              <a:gd name="connsiteY22" fmla="*/ 1638300 h 5128349"/>
              <a:gd name="connsiteX23" fmla="*/ 1638300 w 4396363"/>
              <a:gd name="connsiteY23" fmla="*/ 0 h 512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396363" h="5128349">
                <a:moveTo>
                  <a:pt x="1638300" y="558403"/>
                </a:moveTo>
                <a:cubicBezTo>
                  <a:pt x="1041889" y="558403"/>
                  <a:pt x="558403" y="1041889"/>
                  <a:pt x="558403" y="1638300"/>
                </a:cubicBezTo>
                <a:cubicBezTo>
                  <a:pt x="558403" y="2234711"/>
                  <a:pt x="1041889" y="2718197"/>
                  <a:pt x="1638300" y="2718197"/>
                </a:cubicBezTo>
                <a:cubicBezTo>
                  <a:pt x="2234711" y="2718197"/>
                  <a:pt x="2718197" y="2234711"/>
                  <a:pt x="2718197" y="1638300"/>
                </a:cubicBezTo>
                <a:cubicBezTo>
                  <a:pt x="2718197" y="1041889"/>
                  <a:pt x="2234711" y="558403"/>
                  <a:pt x="1638300" y="558403"/>
                </a:cubicBezTo>
                <a:close/>
                <a:moveTo>
                  <a:pt x="1638300" y="0"/>
                </a:moveTo>
                <a:cubicBezTo>
                  <a:pt x="2543108" y="0"/>
                  <a:pt x="3276600" y="733492"/>
                  <a:pt x="3276600" y="1638300"/>
                </a:cubicBezTo>
                <a:cubicBezTo>
                  <a:pt x="3276600" y="2034154"/>
                  <a:pt x="3136205" y="2397216"/>
                  <a:pt x="2902492" y="2680411"/>
                </a:cubicBezTo>
                <a:lnTo>
                  <a:pt x="2816386" y="2775151"/>
                </a:lnTo>
                <a:lnTo>
                  <a:pt x="2928393" y="2923790"/>
                </a:lnTo>
                <a:lnTo>
                  <a:pt x="2942554" y="2913119"/>
                </a:lnTo>
                <a:cubicBezTo>
                  <a:pt x="3003095" y="2867498"/>
                  <a:pt x="3089921" y="2880607"/>
                  <a:pt x="3136485" y="2942400"/>
                </a:cubicBezTo>
                <a:lnTo>
                  <a:pt x="4367683" y="4576254"/>
                </a:lnTo>
                <a:cubicBezTo>
                  <a:pt x="4414247" y="4638047"/>
                  <a:pt x="4402916" y="4725123"/>
                  <a:pt x="4342375" y="4770744"/>
                </a:cubicBezTo>
                <a:lnTo>
                  <a:pt x="3903910" y="5101151"/>
                </a:lnTo>
                <a:cubicBezTo>
                  <a:pt x="3843369" y="5146772"/>
                  <a:pt x="3756543" y="5133662"/>
                  <a:pt x="3709978" y="5071870"/>
                </a:cubicBezTo>
                <a:lnTo>
                  <a:pt x="2478781" y="3438015"/>
                </a:lnTo>
                <a:cubicBezTo>
                  <a:pt x="2432217" y="3376223"/>
                  <a:pt x="2443548" y="3289147"/>
                  <a:pt x="2504089" y="3243526"/>
                </a:cubicBezTo>
                <a:lnTo>
                  <a:pt x="2518249" y="3232855"/>
                </a:lnTo>
                <a:lnTo>
                  <a:pt x="2406738" y="3084875"/>
                </a:lnTo>
                <a:lnTo>
                  <a:pt x="2276001" y="3147854"/>
                </a:lnTo>
                <a:cubicBezTo>
                  <a:pt x="2079997" y="3230757"/>
                  <a:pt x="1864502" y="3276600"/>
                  <a:pt x="1638300" y="3276600"/>
                </a:cubicBezTo>
                <a:cubicBezTo>
                  <a:pt x="733492" y="3276600"/>
                  <a:pt x="0" y="2543108"/>
                  <a:pt x="0" y="1638300"/>
                </a:cubicBezTo>
                <a:cubicBezTo>
                  <a:pt x="0" y="733492"/>
                  <a:pt x="733492" y="0"/>
                  <a:pt x="1638300" y="0"/>
                </a:cubicBez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6" name="锁链"/>
          <p:cNvSpPr/>
          <p:nvPr/>
        </p:nvSpPr>
        <p:spPr bwMode="auto">
          <a:xfrm>
            <a:off x="3620374" y="2401780"/>
            <a:ext cx="328166" cy="326687"/>
          </a:xfrm>
          <a:custGeom>
            <a:avLst/>
            <a:gdLst>
              <a:gd name="T0" fmla="*/ 1198544 w 12129383"/>
              <a:gd name="T1" fmla="*/ 554640 h 12131849"/>
              <a:gd name="T2" fmla="*/ 1210242 w 12129383"/>
              <a:gd name="T3" fmla="*/ 566340 h 12131849"/>
              <a:gd name="T4" fmla="*/ 1234193 w 12129383"/>
              <a:gd name="T5" fmla="*/ 589740 h 12131849"/>
              <a:gd name="T6" fmla="*/ 1234193 w 12129383"/>
              <a:gd name="T7" fmla="*/ 1058292 h 12131849"/>
              <a:gd name="T8" fmla="*/ 589176 w 12129383"/>
              <a:gd name="T9" fmla="*/ 1703455 h 12131849"/>
              <a:gd name="T10" fmla="*/ 120732 w 12129383"/>
              <a:gd name="T11" fmla="*/ 1703455 h 12131849"/>
              <a:gd name="T12" fmla="*/ 97337 w 12129383"/>
              <a:gd name="T13" fmla="*/ 1680056 h 12131849"/>
              <a:gd name="T14" fmla="*/ 97337 w 12129383"/>
              <a:gd name="T15" fmla="*/ 1210947 h 12131849"/>
              <a:gd name="T16" fmla="*/ 379741 w 12129383"/>
              <a:gd name="T17" fmla="*/ 928479 h 12131849"/>
              <a:gd name="T18" fmla="*/ 472761 w 12129383"/>
              <a:gd name="T19" fmla="*/ 1186990 h 12131849"/>
              <a:gd name="T20" fmla="*/ 272795 w 12129383"/>
              <a:gd name="T21" fmla="*/ 1387002 h 12131849"/>
              <a:gd name="T22" fmla="*/ 272795 w 12129383"/>
              <a:gd name="T23" fmla="*/ 1504001 h 12131849"/>
              <a:gd name="T24" fmla="*/ 296747 w 12129383"/>
              <a:gd name="T25" fmla="*/ 1527400 h 12131849"/>
              <a:gd name="T26" fmla="*/ 413718 w 12129383"/>
              <a:gd name="T27" fmla="*/ 1527400 h 12131849"/>
              <a:gd name="T28" fmla="*/ 655461 w 12129383"/>
              <a:gd name="T29" fmla="*/ 1285603 h 12131849"/>
              <a:gd name="T30" fmla="*/ 882163 w 12129383"/>
              <a:gd name="T31" fmla="*/ 1058292 h 12131849"/>
              <a:gd name="T32" fmla="*/ 987995 w 12129383"/>
              <a:gd name="T33" fmla="*/ 952993 h 12131849"/>
              <a:gd name="T34" fmla="*/ 1058178 w 12129383"/>
              <a:gd name="T35" fmla="*/ 882794 h 12131849"/>
              <a:gd name="T36" fmla="*/ 1058178 w 12129383"/>
              <a:gd name="T37" fmla="*/ 765238 h 12131849"/>
              <a:gd name="T38" fmla="*/ 1034784 w 12129383"/>
              <a:gd name="T39" fmla="*/ 741838 h 12131849"/>
              <a:gd name="T40" fmla="*/ 1021972 w 12129383"/>
              <a:gd name="T41" fmla="*/ 731253 h 12131849"/>
              <a:gd name="T42" fmla="*/ 1198544 w 12129383"/>
              <a:gd name="T43" fmla="*/ 554640 h 12131849"/>
              <a:gd name="T44" fmla="*/ 1445077 w 12129383"/>
              <a:gd name="T45" fmla="*/ 0 h 12131849"/>
              <a:gd name="T46" fmla="*/ 1679856 w 12129383"/>
              <a:gd name="T47" fmla="*/ 97342 h 12131849"/>
              <a:gd name="T48" fmla="*/ 1702694 w 12129383"/>
              <a:gd name="T49" fmla="*/ 120737 h 12131849"/>
              <a:gd name="T50" fmla="*/ 1702694 w 12129383"/>
              <a:gd name="T51" fmla="*/ 589759 h 12131849"/>
              <a:gd name="T52" fmla="*/ 1417505 w 12129383"/>
              <a:gd name="T53" fmla="*/ 874960 h 12131849"/>
              <a:gd name="T54" fmla="*/ 1338410 w 12129383"/>
              <a:gd name="T55" fmla="*/ 602571 h 12131849"/>
              <a:gd name="T56" fmla="*/ 1527236 w 12129383"/>
              <a:gd name="T57" fmla="*/ 413737 h 12131849"/>
              <a:gd name="T58" fmla="*/ 1527236 w 12129383"/>
              <a:gd name="T59" fmla="*/ 296759 h 12131849"/>
              <a:gd name="T60" fmla="*/ 1503841 w 12129383"/>
              <a:gd name="T61" fmla="*/ 273364 h 12131849"/>
              <a:gd name="T62" fmla="*/ 1386313 w 12129383"/>
              <a:gd name="T63" fmla="*/ 273364 h 12131849"/>
              <a:gd name="T64" fmla="*/ 1144571 w 12129383"/>
              <a:gd name="T65" fmla="*/ 515117 h 12131849"/>
              <a:gd name="T66" fmla="*/ 917868 w 12129383"/>
              <a:gd name="T67" fmla="*/ 741829 h 12131849"/>
              <a:gd name="T68" fmla="*/ 765247 w 12129383"/>
              <a:gd name="T69" fmla="*/ 894456 h 12131849"/>
              <a:gd name="T70" fmla="*/ 741853 w 12129383"/>
              <a:gd name="T71" fmla="*/ 917852 h 12131849"/>
              <a:gd name="T72" fmla="*/ 741853 w 12129383"/>
              <a:gd name="T73" fmla="*/ 1034829 h 12131849"/>
              <a:gd name="T74" fmla="*/ 765247 w 12129383"/>
              <a:gd name="T75" fmla="*/ 1058224 h 12131849"/>
              <a:gd name="T76" fmla="*/ 778059 w 12129383"/>
              <a:gd name="T77" fmla="*/ 1068808 h 12131849"/>
              <a:gd name="T78" fmla="*/ 601487 w 12129383"/>
              <a:gd name="T79" fmla="*/ 1245387 h 12131849"/>
              <a:gd name="T80" fmla="*/ 589233 w 12129383"/>
              <a:gd name="T81" fmla="*/ 1234247 h 12131849"/>
              <a:gd name="T82" fmla="*/ 565838 w 12129383"/>
              <a:gd name="T83" fmla="*/ 1210851 h 12131849"/>
              <a:gd name="T84" fmla="*/ 565838 w 12129383"/>
              <a:gd name="T85" fmla="*/ 741829 h 12131849"/>
              <a:gd name="T86" fmla="*/ 1210298 w 12129383"/>
              <a:gd name="T87" fmla="*/ 97342 h 12131849"/>
              <a:gd name="T88" fmla="*/ 1445077 w 12129383"/>
              <a:gd name="T89" fmla="*/ 0 h 1213184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129383" h="12131849">
                <a:moveTo>
                  <a:pt x="8076308" y="3737406"/>
                </a:moveTo>
                <a:cubicBezTo>
                  <a:pt x="8102581" y="3763686"/>
                  <a:pt x="8132608" y="3786211"/>
                  <a:pt x="8155128" y="3816245"/>
                </a:cubicBezTo>
                <a:cubicBezTo>
                  <a:pt x="8155128" y="3816245"/>
                  <a:pt x="8155128" y="3816245"/>
                  <a:pt x="8316523" y="3973922"/>
                </a:cubicBezTo>
                <a:cubicBezTo>
                  <a:pt x="9187304" y="4844902"/>
                  <a:pt x="9187304" y="6260244"/>
                  <a:pt x="8316523" y="7131224"/>
                </a:cubicBezTo>
                <a:cubicBezTo>
                  <a:pt x="8316523" y="7131224"/>
                  <a:pt x="8316523" y="7131224"/>
                  <a:pt x="3970124" y="11478614"/>
                </a:cubicBezTo>
                <a:cubicBezTo>
                  <a:pt x="3099343" y="12349594"/>
                  <a:pt x="1684323" y="12349594"/>
                  <a:pt x="813542" y="11478614"/>
                </a:cubicBezTo>
                <a:cubicBezTo>
                  <a:pt x="813542" y="11478614"/>
                  <a:pt x="813542" y="11478614"/>
                  <a:pt x="655901" y="11320937"/>
                </a:cubicBezTo>
                <a:cubicBezTo>
                  <a:pt x="-218634" y="10446203"/>
                  <a:pt x="-218634" y="9030860"/>
                  <a:pt x="655901" y="8159881"/>
                </a:cubicBezTo>
                <a:cubicBezTo>
                  <a:pt x="655901" y="8159881"/>
                  <a:pt x="655901" y="8159881"/>
                  <a:pt x="2558858" y="6256490"/>
                </a:cubicBezTo>
                <a:cubicBezTo>
                  <a:pt x="2521324" y="6868428"/>
                  <a:pt x="2731513" y="7502892"/>
                  <a:pt x="3185670" y="7998450"/>
                </a:cubicBezTo>
                <a:cubicBezTo>
                  <a:pt x="3185670" y="7998450"/>
                  <a:pt x="3185670" y="7998450"/>
                  <a:pt x="1838211" y="9346216"/>
                </a:cubicBezTo>
                <a:cubicBezTo>
                  <a:pt x="1620516" y="9563960"/>
                  <a:pt x="1620516" y="9916858"/>
                  <a:pt x="1838211" y="10134602"/>
                </a:cubicBezTo>
                <a:cubicBezTo>
                  <a:pt x="1838211" y="10134602"/>
                  <a:pt x="1838211" y="10134602"/>
                  <a:pt x="1999606" y="10292280"/>
                </a:cubicBezTo>
                <a:cubicBezTo>
                  <a:pt x="2213548" y="10510024"/>
                  <a:pt x="2570118" y="10510024"/>
                  <a:pt x="2787813" y="10292280"/>
                </a:cubicBezTo>
                <a:cubicBezTo>
                  <a:pt x="2787813" y="10292280"/>
                  <a:pt x="2787813" y="10292280"/>
                  <a:pt x="4416775" y="8662947"/>
                </a:cubicBezTo>
                <a:cubicBezTo>
                  <a:pt x="4416775" y="8662947"/>
                  <a:pt x="4416775" y="8662947"/>
                  <a:pt x="5944395" y="7131224"/>
                </a:cubicBezTo>
                <a:cubicBezTo>
                  <a:pt x="5944395" y="7131224"/>
                  <a:pt x="5944395" y="7131224"/>
                  <a:pt x="6657535" y="6421676"/>
                </a:cubicBezTo>
                <a:cubicBezTo>
                  <a:pt x="6657535" y="6421676"/>
                  <a:pt x="6657535" y="6421676"/>
                  <a:pt x="7130459" y="5948644"/>
                </a:cubicBezTo>
                <a:cubicBezTo>
                  <a:pt x="7348154" y="5730899"/>
                  <a:pt x="7348154" y="5374248"/>
                  <a:pt x="7130459" y="5156503"/>
                </a:cubicBezTo>
                <a:cubicBezTo>
                  <a:pt x="7130459" y="5156503"/>
                  <a:pt x="7130459" y="5156503"/>
                  <a:pt x="6972818" y="4998825"/>
                </a:cubicBezTo>
                <a:cubicBezTo>
                  <a:pt x="6946544" y="4972546"/>
                  <a:pt x="6916517" y="4950020"/>
                  <a:pt x="6886490" y="4927495"/>
                </a:cubicBezTo>
                <a:cubicBezTo>
                  <a:pt x="6886490" y="4927495"/>
                  <a:pt x="6886490" y="4927495"/>
                  <a:pt x="8076308" y="3737406"/>
                </a:cubicBezTo>
                <a:close/>
                <a:moveTo>
                  <a:pt x="9737550" y="0"/>
                </a:moveTo>
                <a:cubicBezTo>
                  <a:pt x="10309939" y="0"/>
                  <a:pt x="10882327" y="218643"/>
                  <a:pt x="11319594" y="655929"/>
                </a:cubicBezTo>
                <a:cubicBezTo>
                  <a:pt x="11319594" y="655929"/>
                  <a:pt x="11319594" y="655929"/>
                  <a:pt x="11473482" y="813577"/>
                </a:cubicBezTo>
                <a:cubicBezTo>
                  <a:pt x="12348017" y="1684397"/>
                  <a:pt x="12348017" y="3099478"/>
                  <a:pt x="11473482" y="3974050"/>
                </a:cubicBezTo>
                <a:cubicBezTo>
                  <a:pt x="11473482" y="3974050"/>
                  <a:pt x="11473482" y="3974050"/>
                  <a:pt x="9551759" y="5895858"/>
                </a:cubicBezTo>
                <a:cubicBezTo>
                  <a:pt x="9641840" y="5265265"/>
                  <a:pt x="9461678" y="4593383"/>
                  <a:pt x="9018781" y="4060382"/>
                </a:cubicBezTo>
                <a:cubicBezTo>
                  <a:pt x="9018781" y="4060382"/>
                  <a:pt x="9018781" y="4060382"/>
                  <a:pt x="10291172" y="2787935"/>
                </a:cubicBezTo>
                <a:cubicBezTo>
                  <a:pt x="10508867" y="2570230"/>
                  <a:pt x="10508867" y="2217398"/>
                  <a:pt x="10291172" y="1999693"/>
                </a:cubicBezTo>
                <a:cubicBezTo>
                  <a:pt x="10291172" y="1999693"/>
                  <a:pt x="10291172" y="1999693"/>
                  <a:pt x="10133530" y="1842045"/>
                </a:cubicBezTo>
                <a:cubicBezTo>
                  <a:pt x="9915835" y="1624340"/>
                  <a:pt x="9559265" y="1624340"/>
                  <a:pt x="9341570" y="1842045"/>
                </a:cubicBezTo>
                <a:cubicBezTo>
                  <a:pt x="9341570" y="1842045"/>
                  <a:pt x="9341570" y="1842045"/>
                  <a:pt x="7712609" y="3471077"/>
                </a:cubicBezTo>
                <a:cubicBezTo>
                  <a:pt x="7712609" y="3471077"/>
                  <a:pt x="7712609" y="3471077"/>
                  <a:pt x="6184988" y="4998764"/>
                </a:cubicBezTo>
                <a:cubicBezTo>
                  <a:pt x="6184988" y="4998764"/>
                  <a:pt x="6184988" y="4998764"/>
                  <a:pt x="5156566" y="6027232"/>
                </a:cubicBezTo>
                <a:cubicBezTo>
                  <a:pt x="5156566" y="6027232"/>
                  <a:pt x="5156566" y="6027232"/>
                  <a:pt x="4998924" y="6184880"/>
                </a:cubicBezTo>
                <a:cubicBezTo>
                  <a:pt x="4781229" y="6402585"/>
                  <a:pt x="4781229" y="6755417"/>
                  <a:pt x="4998924" y="6973122"/>
                </a:cubicBezTo>
                <a:cubicBezTo>
                  <a:pt x="4998924" y="6973122"/>
                  <a:pt x="4998924" y="6973122"/>
                  <a:pt x="5156566" y="7130770"/>
                </a:cubicBezTo>
                <a:cubicBezTo>
                  <a:pt x="5182839" y="7160798"/>
                  <a:pt x="5212866" y="7183319"/>
                  <a:pt x="5242893" y="7202087"/>
                </a:cubicBezTo>
                <a:cubicBezTo>
                  <a:pt x="5242893" y="7202087"/>
                  <a:pt x="5242893" y="7202087"/>
                  <a:pt x="4053076" y="8391956"/>
                </a:cubicBezTo>
                <a:cubicBezTo>
                  <a:pt x="4026802" y="8369435"/>
                  <a:pt x="3996775" y="8343160"/>
                  <a:pt x="3970502" y="8316885"/>
                </a:cubicBezTo>
                <a:cubicBezTo>
                  <a:pt x="3970502" y="8316885"/>
                  <a:pt x="3970502" y="8316885"/>
                  <a:pt x="3812861" y="8159237"/>
                </a:cubicBezTo>
                <a:cubicBezTo>
                  <a:pt x="2942079" y="7284665"/>
                  <a:pt x="2942079" y="5873337"/>
                  <a:pt x="3812861" y="4998764"/>
                </a:cubicBezTo>
                <a:cubicBezTo>
                  <a:pt x="3812861" y="4998764"/>
                  <a:pt x="3812861" y="4998764"/>
                  <a:pt x="8155506" y="655929"/>
                </a:cubicBezTo>
                <a:cubicBezTo>
                  <a:pt x="8592773" y="218643"/>
                  <a:pt x="9165162" y="0"/>
                  <a:pt x="9737550" y="0"/>
                </a:cubicBez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57" name="扳手"/>
          <p:cNvSpPr/>
          <p:nvPr/>
        </p:nvSpPr>
        <p:spPr bwMode="auto">
          <a:xfrm>
            <a:off x="1489640" y="1773141"/>
            <a:ext cx="339886" cy="338354"/>
          </a:xfrm>
          <a:custGeom>
            <a:avLst/>
            <a:gdLst>
              <a:gd name="T0" fmla="*/ 1166395 w 3845"/>
              <a:gd name="T1" fmla="*/ 911373 h 3810"/>
              <a:gd name="T2" fmla="*/ 1340582 w 3845"/>
              <a:gd name="T3" fmla="*/ 945561 h 3810"/>
              <a:gd name="T4" fmla="*/ 1800397 w 3845"/>
              <a:gd name="T5" fmla="*/ 485660 h 3810"/>
              <a:gd name="T6" fmla="*/ 1793842 w 3845"/>
              <a:gd name="T7" fmla="*/ 407917 h 3810"/>
              <a:gd name="T8" fmla="*/ 1467476 w 3845"/>
              <a:gd name="T9" fmla="*/ 757292 h 3810"/>
              <a:gd name="T10" fmla="*/ 1159371 w 3845"/>
              <a:gd name="T11" fmla="*/ 701561 h 3810"/>
              <a:gd name="T12" fmla="*/ 1053548 w 3845"/>
              <a:gd name="T13" fmla="*/ 406512 h 3810"/>
              <a:gd name="T14" fmla="*/ 1405199 w 3845"/>
              <a:gd name="T15" fmla="*/ 30442 h 3810"/>
              <a:gd name="T16" fmla="*/ 1340582 w 3845"/>
              <a:gd name="T17" fmla="*/ 25290 h 3810"/>
              <a:gd name="T18" fmla="*/ 880766 w 3845"/>
              <a:gd name="T19" fmla="*/ 485660 h 3810"/>
              <a:gd name="T20" fmla="*/ 919162 w 3845"/>
              <a:gd name="T21" fmla="*/ 669246 h 3810"/>
              <a:gd name="T22" fmla="*/ 480418 w 3845"/>
              <a:gd name="T23" fmla="*/ 1205485 h 3810"/>
              <a:gd name="T24" fmla="*/ 398475 w 3845"/>
              <a:gd name="T25" fmla="*/ 1193309 h 3810"/>
              <a:gd name="T26" fmla="*/ 114720 w 3845"/>
              <a:gd name="T27" fmla="*/ 1477586 h 3810"/>
              <a:gd name="T28" fmla="*/ 398475 w 3845"/>
              <a:gd name="T29" fmla="*/ 1761395 h 3810"/>
              <a:gd name="T30" fmla="*/ 682699 w 3845"/>
              <a:gd name="T31" fmla="*/ 1477586 h 3810"/>
              <a:gd name="T32" fmla="*/ 661628 w 3845"/>
              <a:gd name="T33" fmla="*/ 1370338 h 3810"/>
              <a:gd name="T34" fmla="*/ 1166395 w 3845"/>
              <a:gd name="T35" fmla="*/ 911373 h 3810"/>
              <a:gd name="T36" fmla="*/ 398475 w 3845"/>
              <a:gd name="T37" fmla="*/ 1628389 h 3810"/>
              <a:gd name="T38" fmla="*/ 247701 w 3845"/>
              <a:gd name="T39" fmla="*/ 1477586 h 3810"/>
              <a:gd name="T40" fmla="*/ 398475 w 3845"/>
              <a:gd name="T41" fmla="*/ 1326315 h 3810"/>
              <a:gd name="T42" fmla="*/ 549718 w 3845"/>
              <a:gd name="T43" fmla="*/ 1477586 h 3810"/>
              <a:gd name="T44" fmla="*/ 398475 w 3845"/>
              <a:gd name="T45" fmla="*/ 1628389 h 3810"/>
              <a:gd name="T46" fmla="*/ 426102 w 3845"/>
              <a:gd name="T47" fmla="*/ 554973 h 3810"/>
              <a:gd name="T48" fmla="*/ 694874 w 3845"/>
              <a:gd name="T49" fmla="*/ 830820 h 3810"/>
              <a:gd name="T50" fmla="*/ 824109 w 3845"/>
              <a:gd name="T51" fmla="*/ 701561 h 3810"/>
              <a:gd name="T52" fmla="*/ 554869 w 3845"/>
              <a:gd name="T53" fmla="*/ 425713 h 3810"/>
              <a:gd name="T54" fmla="*/ 619486 w 3845"/>
              <a:gd name="T55" fmla="*/ 361084 h 3810"/>
              <a:gd name="T56" fmla="*/ 258471 w 3845"/>
              <a:gd name="T57" fmla="*/ 0 h 3810"/>
              <a:gd name="T58" fmla="*/ 0 w 3845"/>
              <a:gd name="T59" fmla="*/ 258051 h 3810"/>
              <a:gd name="T60" fmla="*/ 361484 w 3845"/>
              <a:gd name="T61" fmla="*/ 619134 h 3810"/>
              <a:gd name="T62" fmla="*/ 426102 w 3845"/>
              <a:gd name="T63" fmla="*/ 554973 h 3810"/>
              <a:gd name="T64" fmla="*/ 889663 w 3845"/>
              <a:gd name="T65" fmla="*/ 1296342 h 3810"/>
              <a:gd name="T66" fmla="*/ 890131 w 3845"/>
              <a:gd name="T67" fmla="*/ 1296342 h 3810"/>
              <a:gd name="T68" fmla="*/ 889663 w 3845"/>
              <a:gd name="T69" fmla="*/ 1296342 h 3810"/>
              <a:gd name="T70" fmla="*/ 1263321 w 3845"/>
              <a:gd name="T71" fmla="*/ 971788 h 3810"/>
              <a:gd name="T72" fmla="*/ 890131 w 3845"/>
              <a:gd name="T73" fmla="*/ 1296342 h 3810"/>
              <a:gd name="T74" fmla="*/ 1297035 w 3845"/>
              <a:gd name="T75" fmla="*/ 1713157 h 3810"/>
              <a:gd name="T76" fmla="*/ 1555037 w 3845"/>
              <a:gd name="T77" fmla="*/ 1713157 h 3810"/>
              <a:gd name="T78" fmla="*/ 1658519 w 3845"/>
              <a:gd name="T79" fmla="*/ 1610124 h 3810"/>
              <a:gd name="T80" fmla="*/ 1658519 w 3845"/>
              <a:gd name="T81" fmla="*/ 1352073 h 3810"/>
              <a:gd name="T82" fmla="*/ 1263321 w 3845"/>
              <a:gd name="T83" fmla="*/ 971788 h 3810"/>
              <a:gd name="T84" fmla="*/ 1441254 w 3845"/>
              <a:gd name="T85" fmla="*/ 1641970 h 3810"/>
              <a:gd name="T86" fmla="*/ 1376636 w 3845"/>
              <a:gd name="T87" fmla="*/ 1641970 h 3810"/>
              <a:gd name="T88" fmla="*/ 1044652 w 3845"/>
              <a:gd name="T89" fmla="*/ 1310392 h 3810"/>
              <a:gd name="T90" fmla="*/ 1044652 w 3845"/>
              <a:gd name="T91" fmla="*/ 1245293 h 3810"/>
              <a:gd name="T92" fmla="*/ 1109738 w 3845"/>
              <a:gd name="T93" fmla="*/ 1245293 h 3810"/>
              <a:gd name="T94" fmla="*/ 1441254 w 3845"/>
              <a:gd name="T95" fmla="*/ 1577340 h 3810"/>
              <a:gd name="T96" fmla="*/ 1441254 w 3845"/>
              <a:gd name="T97" fmla="*/ 1641970 h 3810"/>
              <a:gd name="T98" fmla="*/ 1587346 w 3845"/>
              <a:gd name="T99" fmla="*/ 1495851 h 3810"/>
              <a:gd name="T100" fmla="*/ 1522260 w 3845"/>
              <a:gd name="T101" fmla="*/ 1495851 h 3810"/>
              <a:gd name="T102" fmla="*/ 1190744 w 3845"/>
              <a:gd name="T103" fmla="*/ 1164272 h 3810"/>
              <a:gd name="T104" fmla="*/ 1190744 w 3845"/>
              <a:gd name="T105" fmla="*/ 1099642 h 3810"/>
              <a:gd name="T106" fmla="*/ 1255830 w 3845"/>
              <a:gd name="T107" fmla="*/ 1099642 h 3810"/>
              <a:gd name="T108" fmla="*/ 1587346 w 3845"/>
              <a:gd name="T109" fmla="*/ 1431221 h 3810"/>
              <a:gd name="T110" fmla="*/ 1587346 w 3845"/>
              <a:gd name="T111" fmla="*/ 1495851 h 381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845" h="3810">
                <a:moveTo>
                  <a:pt x="2491" y="1946"/>
                </a:moveTo>
                <a:cubicBezTo>
                  <a:pt x="2606" y="1993"/>
                  <a:pt x="2731" y="2019"/>
                  <a:pt x="2863" y="2019"/>
                </a:cubicBezTo>
                <a:cubicBezTo>
                  <a:pt x="3405" y="2019"/>
                  <a:pt x="3845" y="1579"/>
                  <a:pt x="3845" y="1037"/>
                </a:cubicBezTo>
                <a:cubicBezTo>
                  <a:pt x="3845" y="980"/>
                  <a:pt x="3840" y="925"/>
                  <a:pt x="3831" y="871"/>
                </a:cubicBezTo>
                <a:cubicBezTo>
                  <a:pt x="3134" y="1617"/>
                  <a:pt x="3134" y="1617"/>
                  <a:pt x="3134" y="1617"/>
                </a:cubicBezTo>
                <a:cubicBezTo>
                  <a:pt x="2476" y="1498"/>
                  <a:pt x="2476" y="1498"/>
                  <a:pt x="2476" y="1498"/>
                </a:cubicBezTo>
                <a:cubicBezTo>
                  <a:pt x="2250" y="868"/>
                  <a:pt x="2250" y="868"/>
                  <a:pt x="2250" y="868"/>
                </a:cubicBezTo>
                <a:cubicBezTo>
                  <a:pt x="3001" y="65"/>
                  <a:pt x="3001" y="65"/>
                  <a:pt x="3001" y="65"/>
                </a:cubicBezTo>
                <a:cubicBezTo>
                  <a:pt x="2956" y="59"/>
                  <a:pt x="2910" y="54"/>
                  <a:pt x="2863" y="54"/>
                </a:cubicBezTo>
                <a:cubicBezTo>
                  <a:pt x="2320" y="54"/>
                  <a:pt x="1881" y="494"/>
                  <a:pt x="1881" y="1037"/>
                </a:cubicBezTo>
                <a:cubicBezTo>
                  <a:pt x="1881" y="1176"/>
                  <a:pt x="1910" y="1309"/>
                  <a:pt x="1963" y="1429"/>
                </a:cubicBezTo>
                <a:cubicBezTo>
                  <a:pt x="1659" y="1963"/>
                  <a:pt x="1205" y="2409"/>
                  <a:pt x="1026" y="2574"/>
                </a:cubicBezTo>
                <a:cubicBezTo>
                  <a:pt x="971" y="2557"/>
                  <a:pt x="912" y="2548"/>
                  <a:pt x="851" y="2548"/>
                </a:cubicBezTo>
                <a:cubicBezTo>
                  <a:pt x="516" y="2548"/>
                  <a:pt x="245" y="2820"/>
                  <a:pt x="245" y="3155"/>
                </a:cubicBezTo>
                <a:cubicBezTo>
                  <a:pt x="245" y="3490"/>
                  <a:pt x="516" y="3761"/>
                  <a:pt x="851" y="3761"/>
                </a:cubicBezTo>
                <a:cubicBezTo>
                  <a:pt x="1186" y="3761"/>
                  <a:pt x="1458" y="3490"/>
                  <a:pt x="1458" y="3155"/>
                </a:cubicBezTo>
                <a:cubicBezTo>
                  <a:pt x="1458" y="3074"/>
                  <a:pt x="1442" y="2997"/>
                  <a:pt x="1413" y="2926"/>
                </a:cubicBezTo>
                <a:cubicBezTo>
                  <a:pt x="1548" y="2747"/>
                  <a:pt x="1914" y="2308"/>
                  <a:pt x="2491" y="1946"/>
                </a:cubicBezTo>
                <a:close/>
                <a:moveTo>
                  <a:pt x="851" y="3477"/>
                </a:moveTo>
                <a:cubicBezTo>
                  <a:pt x="673" y="3477"/>
                  <a:pt x="529" y="3333"/>
                  <a:pt x="529" y="3155"/>
                </a:cubicBezTo>
                <a:cubicBezTo>
                  <a:pt x="529" y="2976"/>
                  <a:pt x="673" y="2832"/>
                  <a:pt x="851" y="2832"/>
                </a:cubicBezTo>
                <a:cubicBezTo>
                  <a:pt x="1029" y="2832"/>
                  <a:pt x="1174" y="2976"/>
                  <a:pt x="1174" y="3155"/>
                </a:cubicBezTo>
                <a:cubicBezTo>
                  <a:pt x="1174" y="3333"/>
                  <a:pt x="1029" y="3477"/>
                  <a:pt x="851" y="3477"/>
                </a:cubicBezTo>
                <a:close/>
                <a:moveTo>
                  <a:pt x="910" y="1185"/>
                </a:moveTo>
                <a:cubicBezTo>
                  <a:pt x="1484" y="1774"/>
                  <a:pt x="1484" y="1774"/>
                  <a:pt x="1484" y="1774"/>
                </a:cubicBezTo>
                <a:cubicBezTo>
                  <a:pt x="1760" y="1498"/>
                  <a:pt x="1760" y="1498"/>
                  <a:pt x="1760" y="1498"/>
                </a:cubicBezTo>
                <a:cubicBezTo>
                  <a:pt x="1185" y="909"/>
                  <a:pt x="1185" y="909"/>
                  <a:pt x="1185" y="909"/>
                </a:cubicBezTo>
                <a:cubicBezTo>
                  <a:pt x="1323" y="771"/>
                  <a:pt x="1323" y="771"/>
                  <a:pt x="1323" y="771"/>
                </a:cubicBezTo>
                <a:cubicBezTo>
                  <a:pt x="552" y="0"/>
                  <a:pt x="552" y="0"/>
                  <a:pt x="552" y="0"/>
                </a:cubicBezTo>
                <a:cubicBezTo>
                  <a:pt x="0" y="551"/>
                  <a:pt x="0" y="551"/>
                  <a:pt x="0" y="551"/>
                </a:cubicBezTo>
                <a:cubicBezTo>
                  <a:pt x="772" y="1322"/>
                  <a:pt x="772" y="1322"/>
                  <a:pt x="772" y="1322"/>
                </a:cubicBezTo>
                <a:lnTo>
                  <a:pt x="910" y="1185"/>
                </a:lnTo>
                <a:close/>
                <a:moveTo>
                  <a:pt x="1900" y="2768"/>
                </a:moveTo>
                <a:cubicBezTo>
                  <a:pt x="1900" y="2768"/>
                  <a:pt x="1901" y="2768"/>
                  <a:pt x="1901" y="2768"/>
                </a:cubicBezTo>
                <a:cubicBezTo>
                  <a:pt x="1900" y="2767"/>
                  <a:pt x="1900" y="2768"/>
                  <a:pt x="1900" y="2768"/>
                </a:cubicBezTo>
                <a:close/>
                <a:moveTo>
                  <a:pt x="2698" y="2075"/>
                </a:moveTo>
                <a:cubicBezTo>
                  <a:pt x="2698" y="2075"/>
                  <a:pt x="2225" y="2203"/>
                  <a:pt x="1901" y="2768"/>
                </a:cubicBezTo>
                <a:cubicBezTo>
                  <a:pt x="1926" y="2776"/>
                  <a:pt x="2770" y="3658"/>
                  <a:pt x="2770" y="3658"/>
                </a:cubicBezTo>
                <a:cubicBezTo>
                  <a:pt x="2923" y="3810"/>
                  <a:pt x="3169" y="3810"/>
                  <a:pt x="3321" y="3658"/>
                </a:cubicBezTo>
                <a:cubicBezTo>
                  <a:pt x="3542" y="3438"/>
                  <a:pt x="3542" y="3438"/>
                  <a:pt x="3542" y="3438"/>
                </a:cubicBezTo>
                <a:cubicBezTo>
                  <a:pt x="3694" y="3285"/>
                  <a:pt x="3694" y="3039"/>
                  <a:pt x="3542" y="2887"/>
                </a:cubicBezTo>
                <a:lnTo>
                  <a:pt x="2698" y="2075"/>
                </a:lnTo>
                <a:close/>
                <a:moveTo>
                  <a:pt x="3078" y="3506"/>
                </a:moveTo>
                <a:cubicBezTo>
                  <a:pt x="3040" y="3544"/>
                  <a:pt x="2978" y="3544"/>
                  <a:pt x="2940" y="3506"/>
                </a:cubicBezTo>
                <a:cubicBezTo>
                  <a:pt x="2231" y="2798"/>
                  <a:pt x="2231" y="2798"/>
                  <a:pt x="2231" y="2798"/>
                </a:cubicBezTo>
                <a:cubicBezTo>
                  <a:pt x="2193" y="2760"/>
                  <a:pt x="2193" y="2698"/>
                  <a:pt x="2231" y="2659"/>
                </a:cubicBezTo>
                <a:cubicBezTo>
                  <a:pt x="2270" y="2621"/>
                  <a:pt x="2332" y="2621"/>
                  <a:pt x="2370" y="2659"/>
                </a:cubicBezTo>
                <a:cubicBezTo>
                  <a:pt x="3078" y="3368"/>
                  <a:pt x="3078" y="3368"/>
                  <a:pt x="3078" y="3368"/>
                </a:cubicBezTo>
                <a:cubicBezTo>
                  <a:pt x="3116" y="3406"/>
                  <a:pt x="3116" y="3468"/>
                  <a:pt x="3078" y="3506"/>
                </a:cubicBezTo>
                <a:close/>
                <a:moveTo>
                  <a:pt x="3390" y="3194"/>
                </a:moveTo>
                <a:cubicBezTo>
                  <a:pt x="3352" y="3233"/>
                  <a:pt x="3290" y="3233"/>
                  <a:pt x="3251" y="3194"/>
                </a:cubicBezTo>
                <a:cubicBezTo>
                  <a:pt x="2543" y="2486"/>
                  <a:pt x="2543" y="2486"/>
                  <a:pt x="2543" y="2486"/>
                </a:cubicBezTo>
                <a:cubicBezTo>
                  <a:pt x="2505" y="2448"/>
                  <a:pt x="2505" y="2386"/>
                  <a:pt x="2543" y="2348"/>
                </a:cubicBezTo>
                <a:cubicBezTo>
                  <a:pt x="2581" y="2309"/>
                  <a:pt x="2643" y="2309"/>
                  <a:pt x="2682" y="2348"/>
                </a:cubicBezTo>
                <a:cubicBezTo>
                  <a:pt x="3390" y="3056"/>
                  <a:pt x="3390" y="3056"/>
                  <a:pt x="3390" y="3056"/>
                </a:cubicBezTo>
                <a:cubicBezTo>
                  <a:pt x="3428" y="3094"/>
                  <a:pt x="3428" y="3156"/>
                  <a:pt x="3390" y="3194"/>
                </a:cubicBezTo>
                <a:close/>
              </a:path>
            </a:pathLst>
          </a:custGeom>
          <a:solidFill>
            <a:schemeClr val="tx1">
              <a:lumMod val="85000"/>
              <a:lumOff val="15000"/>
            </a:schemeClr>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53"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4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教学反思</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55" name="直接连接符 54"/>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8"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3790653" y="1816866"/>
            <a:ext cx="1575197" cy="1568097"/>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3" name="Freeform 51"/>
          <p:cNvSpPr/>
          <p:nvPr/>
        </p:nvSpPr>
        <p:spPr bwMode="auto">
          <a:xfrm>
            <a:off x="4325743" y="2164115"/>
            <a:ext cx="505017" cy="477606"/>
          </a:xfrm>
          <a:custGeom>
            <a:avLst/>
            <a:gdLst>
              <a:gd name="T0" fmla="*/ 154 w 240"/>
              <a:gd name="T1" fmla="*/ 78 h 228"/>
              <a:gd name="T2" fmla="*/ 120 w 240"/>
              <a:gd name="T3" fmla="*/ 0 h 228"/>
              <a:gd name="T4" fmla="*/ 86 w 240"/>
              <a:gd name="T5" fmla="*/ 78 h 228"/>
              <a:gd name="T6" fmla="*/ 0 w 240"/>
              <a:gd name="T7" fmla="*/ 86 h 228"/>
              <a:gd name="T8" fmla="*/ 66 w 240"/>
              <a:gd name="T9" fmla="*/ 142 h 228"/>
              <a:gd name="T10" fmla="*/ 46 w 240"/>
              <a:gd name="T11" fmla="*/ 228 h 228"/>
              <a:gd name="T12" fmla="*/ 120 w 240"/>
              <a:gd name="T13" fmla="*/ 182 h 228"/>
              <a:gd name="T14" fmla="*/ 194 w 240"/>
              <a:gd name="T15" fmla="*/ 228 h 228"/>
              <a:gd name="T16" fmla="*/ 174 w 240"/>
              <a:gd name="T17" fmla="*/ 142 h 228"/>
              <a:gd name="T18" fmla="*/ 240 w 240"/>
              <a:gd name="T19" fmla="*/ 86 h 228"/>
              <a:gd name="T20" fmla="*/ 154 w 240"/>
              <a:gd name="T21" fmla="*/ 78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228">
                <a:moveTo>
                  <a:pt x="154" y="78"/>
                </a:moveTo>
                <a:lnTo>
                  <a:pt x="120" y="0"/>
                </a:lnTo>
                <a:lnTo>
                  <a:pt x="86" y="78"/>
                </a:lnTo>
                <a:lnTo>
                  <a:pt x="0" y="86"/>
                </a:lnTo>
                <a:lnTo>
                  <a:pt x="66" y="142"/>
                </a:lnTo>
                <a:lnTo>
                  <a:pt x="46" y="228"/>
                </a:lnTo>
                <a:lnTo>
                  <a:pt x="120" y="182"/>
                </a:lnTo>
                <a:lnTo>
                  <a:pt x="194" y="228"/>
                </a:lnTo>
                <a:lnTo>
                  <a:pt x="174" y="142"/>
                </a:lnTo>
                <a:lnTo>
                  <a:pt x="240" y="86"/>
                </a:lnTo>
                <a:lnTo>
                  <a:pt x="154" y="78"/>
                </a:lnTo>
                <a:close/>
              </a:path>
            </a:pathLst>
          </a:custGeom>
          <a:noFill/>
          <a:ln w="25400" cap="rnd">
            <a:solidFill>
              <a:schemeClr val="bg1"/>
            </a:solidFill>
            <a:prstDash val="solid"/>
            <a:round/>
          </a:ln>
          <a:extLst>
            <a:ext uri="{909E8E84-426E-40DD-AFC4-6F175D3DCCD1}">
              <a14:hiddenFill xmlns:a14="http://schemas.microsoft.com/office/drawing/2010/main">
                <a:solidFill>
                  <a:srgbClr val="FFFFFF"/>
                </a:solidFill>
              </a14:hiddenFill>
            </a:ext>
          </a:extLst>
        </p:spPr>
        <p:txBody>
          <a:bodyPr vert="horz" wrap="square" lIns="67391" tIns="33696" rIns="67391" bIns="33696" numCol="1" anchor="t" anchorCtr="0" compatLnSpc="1"/>
          <a:lstStyle/>
          <a:p>
            <a:endParaRPr lang="zh-CN" altLang="en-US"/>
          </a:p>
        </p:txBody>
      </p:sp>
      <p:sp>
        <p:nvSpPr>
          <p:cNvPr id="4" name="矩形 3"/>
          <p:cNvSpPr/>
          <p:nvPr/>
        </p:nvSpPr>
        <p:spPr>
          <a:xfrm>
            <a:off x="3712966" y="3796216"/>
            <a:ext cx="1730573" cy="714797"/>
          </a:xfrm>
          <a:prstGeom prst="rect">
            <a:avLst/>
          </a:prstGeom>
        </p:spPr>
        <p:txBody>
          <a:bodyPr wrap="square" lIns="67391" tIns="33696" rIns="67391" bIns="33696">
            <a:spAutoFit/>
          </a:bodyPr>
          <a:lstStyle/>
          <a:p>
            <a:pPr algn="ctr">
              <a:lnSpc>
                <a:spcPct val="130000"/>
              </a:lnSpc>
              <a:spcBef>
                <a:spcPts val="440"/>
              </a:spcBef>
            </a:pPr>
            <a:r>
              <a:rPr lang="en-US" altLang="zh-CN" sz="800">
                <a:solidFill>
                  <a:schemeClr val="tx1">
                    <a:lumMod val="85000"/>
                    <a:lumOff val="15000"/>
                  </a:schemeClr>
                </a:solidFill>
              </a:rPr>
              <a:t>consectetur adipisicing elit, sed eiusmod tempor incididunt ut labore et dolore magna aliqua.  enim ad minim veniam.</a:t>
            </a:r>
            <a:endParaRPr lang="en-US" altLang="zh-CN" sz="800">
              <a:solidFill>
                <a:schemeClr val="tx1">
                  <a:lumMod val="85000"/>
                  <a:lumOff val="15000"/>
                </a:schemeClr>
              </a:solidFill>
            </a:endParaRPr>
          </a:p>
        </p:txBody>
      </p:sp>
      <p:sp>
        <p:nvSpPr>
          <p:cNvPr id="5" name="文本框 2"/>
          <p:cNvSpPr txBox="1"/>
          <p:nvPr/>
        </p:nvSpPr>
        <p:spPr>
          <a:xfrm>
            <a:off x="4158594" y="2740437"/>
            <a:ext cx="944012" cy="391216"/>
          </a:xfrm>
          <a:prstGeom prst="rect">
            <a:avLst/>
          </a:prstGeom>
          <a:noFill/>
        </p:spPr>
        <p:txBody>
          <a:bodyPr wrap="none" lIns="67391" tIns="33696" rIns="67391" bIns="33696" rtlCol="0">
            <a:spAutoFit/>
          </a:bodyPr>
          <a:lstStyle/>
          <a:p>
            <a:r>
              <a:rPr lang="en-US" altLang="zh-CN" sz="2100">
                <a:solidFill>
                  <a:schemeClr val="bg1"/>
                </a:solidFill>
                <a:latin typeface="+mj-lt"/>
              </a:rPr>
              <a:t>81,342</a:t>
            </a:r>
            <a:endParaRPr lang="zh-CN" altLang="en-US" sz="2100">
              <a:solidFill>
                <a:schemeClr val="bg1"/>
              </a:solidFill>
              <a:latin typeface="+mj-lt"/>
            </a:endParaRPr>
          </a:p>
        </p:txBody>
      </p:sp>
      <p:sp>
        <p:nvSpPr>
          <p:cNvPr id="6" name="椭圆 5"/>
          <p:cNvSpPr/>
          <p:nvPr/>
        </p:nvSpPr>
        <p:spPr>
          <a:xfrm>
            <a:off x="838500" y="2446239"/>
            <a:ext cx="310753" cy="309352"/>
          </a:xfrm>
          <a:prstGeom prst="ellipse">
            <a:avLst/>
          </a:prstGeom>
          <a:solidFill>
            <a:schemeClr val="bg1"/>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r>
              <a:rPr lang="en-US" altLang="zh-CN">
                <a:solidFill>
                  <a:schemeClr val="tx1">
                    <a:lumMod val="85000"/>
                    <a:lumOff val="15000"/>
                  </a:schemeClr>
                </a:solidFill>
              </a:rPr>
              <a:t>3</a:t>
            </a:r>
            <a:endParaRPr lang="zh-CN" altLang="en-US">
              <a:solidFill>
                <a:schemeClr val="tx1">
                  <a:lumMod val="85000"/>
                  <a:lumOff val="15000"/>
                </a:schemeClr>
              </a:solidFill>
            </a:endParaRPr>
          </a:p>
        </p:txBody>
      </p:sp>
      <p:sp>
        <p:nvSpPr>
          <p:cNvPr id="7" name="椭圆 6"/>
          <p:cNvSpPr/>
          <p:nvPr/>
        </p:nvSpPr>
        <p:spPr>
          <a:xfrm>
            <a:off x="1915593" y="2447931"/>
            <a:ext cx="310753" cy="309352"/>
          </a:xfrm>
          <a:prstGeom prst="ellipse">
            <a:avLst/>
          </a:prstGeom>
          <a:solidFill>
            <a:schemeClr val="bg1"/>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r>
              <a:rPr lang="en-US" altLang="zh-CN">
                <a:solidFill>
                  <a:schemeClr val="tx1">
                    <a:lumMod val="85000"/>
                    <a:lumOff val="15000"/>
                  </a:schemeClr>
                </a:solidFill>
              </a:rPr>
              <a:t>2</a:t>
            </a:r>
            <a:endParaRPr lang="zh-CN" altLang="en-US">
              <a:solidFill>
                <a:schemeClr val="tx1">
                  <a:lumMod val="85000"/>
                  <a:lumOff val="15000"/>
                </a:schemeClr>
              </a:solidFill>
            </a:endParaRPr>
          </a:p>
        </p:txBody>
      </p:sp>
      <p:sp>
        <p:nvSpPr>
          <p:cNvPr id="8" name="椭圆 7"/>
          <p:cNvSpPr/>
          <p:nvPr/>
        </p:nvSpPr>
        <p:spPr>
          <a:xfrm>
            <a:off x="2992686" y="2449624"/>
            <a:ext cx="310753" cy="309352"/>
          </a:xfrm>
          <a:prstGeom prst="ellipse">
            <a:avLst/>
          </a:prstGeom>
          <a:solidFill>
            <a:schemeClr val="bg1"/>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r>
              <a:rPr lang="en-US" altLang="zh-CN">
                <a:solidFill>
                  <a:schemeClr val="tx1">
                    <a:lumMod val="85000"/>
                    <a:lumOff val="15000"/>
                  </a:schemeClr>
                </a:solidFill>
              </a:rPr>
              <a:t>1</a:t>
            </a:r>
            <a:endParaRPr lang="zh-CN" altLang="en-US">
              <a:solidFill>
                <a:schemeClr val="tx1">
                  <a:lumMod val="85000"/>
                  <a:lumOff val="15000"/>
                </a:schemeClr>
              </a:solidFill>
            </a:endParaRPr>
          </a:p>
        </p:txBody>
      </p:sp>
      <p:sp>
        <p:nvSpPr>
          <p:cNvPr id="9" name="椭圆 8"/>
          <p:cNvSpPr/>
          <p:nvPr/>
        </p:nvSpPr>
        <p:spPr>
          <a:xfrm>
            <a:off x="5900940" y="2446239"/>
            <a:ext cx="310753" cy="309352"/>
          </a:xfrm>
          <a:prstGeom prst="ellipse">
            <a:avLst/>
          </a:prstGeom>
          <a:solidFill>
            <a:schemeClr val="bg1"/>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r>
              <a:rPr lang="en-US" altLang="zh-CN">
                <a:solidFill>
                  <a:schemeClr val="tx1">
                    <a:lumMod val="85000"/>
                    <a:lumOff val="15000"/>
                  </a:schemeClr>
                </a:solidFill>
              </a:rPr>
              <a:t>1</a:t>
            </a:r>
            <a:endParaRPr lang="zh-CN" altLang="en-US">
              <a:solidFill>
                <a:schemeClr val="tx1">
                  <a:lumMod val="85000"/>
                  <a:lumOff val="15000"/>
                </a:schemeClr>
              </a:solidFill>
            </a:endParaRPr>
          </a:p>
        </p:txBody>
      </p:sp>
      <p:sp>
        <p:nvSpPr>
          <p:cNvPr id="10" name="椭圆 9"/>
          <p:cNvSpPr/>
          <p:nvPr/>
        </p:nvSpPr>
        <p:spPr>
          <a:xfrm>
            <a:off x="6978032" y="2447931"/>
            <a:ext cx="310753" cy="309352"/>
          </a:xfrm>
          <a:prstGeom prst="ellipse">
            <a:avLst/>
          </a:prstGeom>
          <a:solidFill>
            <a:schemeClr val="bg1"/>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r>
              <a:rPr lang="en-US" altLang="zh-CN">
                <a:solidFill>
                  <a:schemeClr val="tx1">
                    <a:lumMod val="85000"/>
                    <a:lumOff val="15000"/>
                  </a:schemeClr>
                </a:solidFill>
              </a:rPr>
              <a:t>2</a:t>
            </a:r>
            <a:endParaRPr lang="zh-CN" altLang="en-US">
              <a:solidFill>
                <a:schemeClr val="tx1">
                  <a:lumMod val="85000"/>
                  <a:lumOff val="15000"/>
                </a:schemeClr>
              </a:solidFill>
            </a:endParaRPr>
          </a:p>
        </p:txBody>
      </p:sp>
      <p:sp>
        <p:nvSpPr>
          <p:cNvPr id="11" name="椭圆 10"/>
          <p:cNvSpPr/>
          <p:nvPr/>
        </p:nvSpPr>
        <p:spPr>
          <a:xfrm>
            <a:off x="8055126" y="2449624"/>
            <a:ext cx="310753" cy="309352"/>
          </a:xfrm>
          <a:prstGeom prst="ellipse">
            <a:avLst/>
          </a:prstGeom>
          <a:solidFill>
            <a:schemeClr val="bg1"/>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r>
              <a:rPr lang="en-US" altLang="zh-CN">
                <a:solidFill>
                  <a:schemeClr val="tx1">
                    <a:lumMod val="85000"/>
                    <a:lumOff val="15000"/>
                  </a:schemeClr>
                </a:solidFill>
              </a:rPr>
              <a:t>3</a:t>
            </a:r>
            <a:endParaRPr lang="zh-CN" altLang="en-US">
              <a:solidFill>
                <a:schemeClr val="tx1">
                  <a:lumMod val="85000"/>
                  <a:lumOff val="15000"/>
                </a:schemeClr>
              </a:solidFill>
            </a:endParaRPr>
          </a:p>
        </p:txBody>
      </p:sp>
      <p:sp>
        <p:nvSpPr>
          <p:cNvPr id="12" name="矩形 11"/>
          <p:cNvSpPr/>
          <p:nvPr/>
        </p:nvSpPr>
        <p:spPr>
          <a:xfrm>
            <a:off x="347978" y="1816267"/>
            <a:ext cx="1272761" cy="553063"/>
          </a:xfrm>
          <a:prstGeom prst="rect">
            <a:avLst/>
          </a:prstGeom>
        </p:spPr>
        <p:txBody>
          <a:bodyPr wrap="square" lIns="67391" tIns="33696" rIns="67391" bIns="33696">
            <a:spAutoFit/>
          </a:bodyPr>
          <a:lstStyle/>
          <a:p>
            <a:pPr algn="ctr">
              <a:lnSpc>
                <a:spcPct val="130000"/>
              </a:lnSpc>
              <a:spcBef>
                <a:spcPts val="440"/>
              </a:spcBef>
            </a:pPr>
            <a:r>
              <a:rPr lang="en-US" altLang="zh-CN" sz="800">
                <a:solidFill>
                  <a:schemeClr val="tx1">
                    <a:lumMod val="85000"/>
                    <a:lumOff val="15000"/>
                  </a:schemeClr>
                </a:solidFill>
              </a:rPr>
              <a:t>incididunt ut labore et dolore magna aliqua.  enim ad minim veniam.</a:t>
            </a:r>
            <a:endParaRPr lang="en-US" altLang="zh-CN" sz="800">
              <a:solidFill>
                <a:schemeClr val="tx1">
                  <a:lumMod val="85000"/>
                  <a:lumOff val="15000"/>
                </a:schemeClr>
              </a:solidFill>
            </a:endParaRPr>
          </a:p>
        </p:txBody>
      </p:sp>
      <p:sp>
        <p:nvSpPr>
          <p:cNvPr id="13" name="矩形 12"/>
          <p:cNvSpPr/>
          <p:nvPr/>
        </p:nvSpPr>
        <p:spPr>
          <a:xfrm>
            <a:off x="347978" y="1537329"/>
            <a:ext cx="1272761" cy="268817"/>
          </a:xfrm>
          <a:prstGeom prst="rect">
            <a:avLst/>
          </a:prstGeom>
        </p:spPr>
        <p:txBody>
          <a:bodyPr wrap="square" lIns="67391" tIns="33696" rIns="67391" bIns="33696">
            <a:spAutoFit/>
          </a:bodyPr>
          <a:lstStyle/>
          <a:p>
            <a:pPr algn="ctr">
              <a:spcBef>
                <a:spcPts val="440"/>
              </a:spcBef>
            </a:pPr>
            <a:r>
              <a:rPr lang="en-US" altLang="zh-CN" b="1">
                <a:solidFill>
                  <a:schemeClr val="tx1">
                    <a:lumMod val="85000"/>
                    <a:lumOff val="15000"/>
                  </a:schemeClr>
                </a:solidFill>
              </a:rPr>
              <a:t>添加标题</a:t>
            </a:r>
            <a:endParaRPr lang="en-US" altLang="zh-CN" b="1">
              <a:solidFill>
                <a:schemeClr val="tx1">
                  <a:lumMod val="85000"/>
                  <a:lumOff val="15000"/>
                </a:schemeClr>
              </a:solidFill>
            </a:endParaRPr>
          </a:p>
        </p:txBody>
      </p:sp>
      <p:cxnSp>
        <p:nvCxnSpPr>
          <p:cNvPr id="14" name="直接箭头连接符 13"/>
          <p:cNvCxnSpPr>
            <a:stCxn id="8" idx="2"/>
            <a:endCxn id="7" idx="6"/>
          </p:cNvCxnSpPr>
          <p:nvPr/>
        </p:nvCxnSpPr>
        <p:spPr>
          <a:xfrm flipH="1" flipV="1">
            <a:off x="2226346" y="2602607"/>
            <a:ext cx="766340" cy="1693"/>
          </a:xfrm>
          <a:prstGeom prst="straightConnector1">
            <a:avLst/>
          </a:prstGeom>
          <a:ln w="28575">
            <a:solidFill>
              <a:schemeClr val="tx1">
                <a:lumMod val="75000"/>
                <a:lumOff val="2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7" idx="2"/>
            <a:endCxn id="6" idx="6"/>
          </p:cNvCxnSpPr>
          <p:nvPr/>
        </p:nvCxnSpPr>
        <p:spPr>
          <a:xfrm flipH="1" flipV="1">
            <a:off x="1149253" y="2600915"/>
            <a:ext cx="766340" cy="1693"/>
          </a:xfrm>
          <a:prstGeom prst="straightConnector1">
            <a:avLst/>
          </a:prstGeom>
          <a:ln w="28575">
            <a:solidFill>
              <a:schemeClr val="tx1">
                <a:lumMod val="75000"/>
                <a:lumOff val="2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flipH="1" flipV="1">
            <a:off x="7288786" y="2599222"/>
            <a:ext cx="766340" cy="1693"/>
          </a:xfrm>
          <a:prstGeom prst="straightConnector1">
            <a:avLst/>
          </a:prstGeom>
          <a:ln w="28575">
            <a:solidFill>
              <a:schemeClr val="tx1">
                <a:lumMod val="75000"/>
                <a:lumOff val="2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flipH="1" flipV="1">
            <a:off x="6211693" y="2597530"/>
            <a:ext cx="766340" cy="1693"/>
          </a:xfrm>
          <a:prstGeom prst="straightConnector1">
            <a:avLst/>
          </a:prstGeom>
          <a:ln w="28575">
            <a:solidFill>
              <a:schemeClr val="tx1">
                <a:lumMod val="75000"/>
                <a:lumOff val="2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2504702" y="1814399"/>
            <a:ext cx="1272761" cy="553063"/>
          </a:xfrm>
          <a:prstGeom prst="rect">
            <a:avLst/>
          </a:prstGeom>
        </p:spPr>
        <p:txBody>
          <a:bodyPr wrap="square" lIns="67391" tIns="33696" rIns="67391" bIns="33696">
            <a:spAutoFit/>
          </a:bodyPr>
          <a:lstStyle/>
          <a:p>
            <a:pPr algn="ctr">
              <a:lnSpc>
                <a:spcPct val="130000"/>
              </a:lnSpc>
              <a:spcBef>
                <a:spcPts val="440"/>
              </a:spcBef>
            </a:pPr>
            <a:r>
              <a:rPr lang="en-US" altLang="zh-CN" sz="800">
                <a:solidFill>
                  <a:schemeClr val="tx1">
                    <a:lumMod val="85000"/>
                    <a:lumOff val="15000"/>
                  </a:schemeClr>
                </a:solidFill>
              </a:rPr>
              <a:t>incididunt ut labore et dolore magna aliqua.  enim ad minim veniam.</a:t>
            </a:r>
            <a:endParaRPr lang="en-US" altLang="zh-CN" sz="800">
              <a:solidFill>
                <a:schemeClr val="tx1">
                  <a:lumMod val="85000"/>
                  <a:lumOff val="15000"/>
                </a:schemeClr>
              </a:solidFill>
            </a:endParaRPr>
          </a:p>
        </p:txBody>
      </p:sp>
      <p:sp>
        <p:nvSpPr>
          <p:cNvPr id="19" name="矩形 18"/>
          <p:cNvSpPr/>
          <p:nvPr/>
        </p:nvSpPr>
        <p:spPr>
          <a:xfrm>
            <a:off x="2504702" y="1535462"/>
            <a:ext cx="1272761" cy="268817"/>
          </a:xfrm>
          <a:prstGeom prst="rect">
            <a:avLst/>
          </a:prstGeom>
        </p:spPr>
        <p:txBody>
          <a:bodyPr wrap="square" lIns="67391" tIns="33696" rIns="67391" bIns="33696">
            <a:spAutoFit/>
          </a:bodyPr>
          <a:lstStyle/>
          <a:p>
            <a:pPr algn="ctr">
              <a:spcBef>
                <a:spcPts val="440"/>
              </a:spcBef>
            </a:pPr>
            <a:r>
              <a:rPr lang="en-US" altLang="zh-CN" b="1">
                <a:solidFill>
                  <a:schemeClr val="tx1">
                    <a:lumMod val="85000"/>
                    <a:lumOff val="15000"/>
                  </a:schemeClr>
                </a:solidFill>
              </a:rPr>
              <a:t>添加标题</a:t>
            </a:r>
            <a:endParaRPr lang="en-US" altLang="zh-CN" b="1">
              <a:solidFill>
                <a:schemeClr val="tx1">
                  <a:lumMod val="85000"/>
                  <a:lumOff val="15000"/>
                </a:schemeClr>
              </a:solidFill>
            </a:endParaRPr>
          </a:p>
        </p:txBody>
      </p:sp>
      <p:sp>
        <p:nvSpPr>
          <p:cNvPr id="20" name="矩形 19"/>
          <p:cNvSpPr/>
          <p:nvPr/>
        </p:nvSpPr>
        <p:spPr>
          <a:xfrm>
            <a:off x="1443651" y="3229097"/>
            <a:ext cx="1272761" cy="553063"/>
          </a:xfrm>
          <a:prstGeom prst="rect">
            <a:avLst/>
          </a:prstGeom>
        </p:spPr>
        <p:txBody>
          <a:bodyPr wrap="square" lIns="67391" tIns="33696" rIns="67391" bIns="33696">
            <a:spAutoFit/>
          </a:bodyPr>
          <a:lstStyle/>
          <a:p>
            <a:pPr algn="ctr">
              <a:lnSpc>
                <a:spcPct val="130000"/>
              </a:lnSpc>
              <a:spcBef>
                <a:spcPts val="440"/>
              </a:spcBef>
            </a:pPr>
            <a:r>
              <a:rPr lang="en-US" altLang="zh-CN" sz="800">
                <a:solidFill>
                  <a:schemeClr val="tx1">
                    <a:lumMod val="85000"/>
                    <a:lumOff val="15000"/>
                  </a:schemeClr>
                </a:solidFill>
              </a:rPr>
              <a:t>incididunt ut labore et dolore magna aliqua.  enim ad minim veniam.</a:t>
            </a:r>
            <a:endParaRPr lang="en-US" altLang="zh-CN" sz="800">
              <a:solidFill>
                <a:schemeClr val="tx1">
                  <a:lumMod val="85000"/>
                  <a:lumOff val="15000"/>
                </a:schemeClr>
              </a:solidFill>
            </a:endParaRPr>
          </a:p>
        </p:txBody>
      </p:sp>
      <p:sp>
        <p:nvSpPr>
          <p:cNvPr id="21" name="矩形 20"/>
          <p:cNvSpPr/>
          <p:nvPr/>
        </p:nvSpPr>
        <p:spPr>
          <a:xfrm>
            <a:off x="1443651" y="2950159"/>
            <a:ext cx="1272761" cy="268817"/>
          </a:xfrm>
          <a:prstGeom prst="rect">
            <a:avLst/>
          </a:prstGeom>
        </p:spPr>
        <p:txBody>
          <a:bodyPr wrap="square" lIns="67391" tIns="33696" rIns="67391" bIns="33696">
            <a:spAutoFit/>
          </a:bodyPr>
          <a:lstStyle/>
          <a:p>
            <a:pPr algn="ctr">
              <a:spcBef>
                <a:spcPts val="440"/>
              </a:spcBef>
            </a:pPr>
            <a:r>
              <a:rPr lang="en-US" altLang="zh-CN" b="1">
                <a:solidFill>
                  <a:schemeClr val="tx1">
                    <a:lumMod val="85000"/>
                    <a:lumOff val="15000"/>
                  </a:schemeClr>
                </a:solidFill>
              </a:rPr>
              <a:t>添加标题</a:t>
            </a:r>
            <a:endParaRPr lang="en-US" altLang="zh-CN" b="1">
              <a:solidFill>
                <a:schemeClr val="tx1">
                  <a:lumMod val="85000"/>
                  <a:lumOff val="15000"/>
                </a:schemeClr>
              </a:solidFill>
            </a:endParaRPr>
          </a:p>
        </p:txBody>
      </p:sp>
      <p:sp>
        <p:nvSpPr>
          <p:cNvPr id="22" name="矩形 21"/>
          <p:cNvSpPr/>
          <p:nvPr/>
        </p:nvSpPr>
        <p:spPr>
          <a:xfrm>
            <a:off x="5407251" y="1821895"/>
            <a:ext cx="1272761" cy="553063"/>
          </a:xfrm>
          <a:prstGeom prst="rect">
            <a:avLst/>
          </a:prstGeom>
        </p:spPr>
        <p:txBody>
          <a:bodyPr wrap="square" lIns="67391" tIns="33696" rIns="67391" bIns="33696">
            <a:spAutoFit/>
          </a:bodyPr>
          <a:lstStyle/>
          <a:p>
            <a:pPr algn="ctr">
              <a:lnSpc>
                <a:spcPct val="130000"/>
              </a:lnSpc>
              <a:spcBef>
                <a:spcPts val="440"/>
              </a:spcBef>
            </a:pPr>
            <a:r>
              <a:rPr lang="en-US" altLang="zh-CN" sz="800">
                <a:solidFill>
                  <a:schemeClr val="tx1">
                    <a:lumMod val="85000"/>
                    <a:lumOff val="15000"/>
                  </a:schemeClr>
                </a:solidFill>
              </a:rPr>
              <a:t>incididunt ut labore et dolore magna aliqua.  enim ad minim veniam.</a:t>
            </a:r>
            <a:endParaRPr lang="en-US" altLang="zh-CN" sz="800">
              <a:solidFill>
                <a:schemeClr val="tx1">
                  <a:lumMod val="85000"/>
                  <a:lumOff val="15000"/>
                </a:schemeClr>
              </a:solidFill>
            </a:endParaRPr>
          </a:p>
        </p:txBody>
      </p:sp>
      <p:sp>
        <p:nvSpPr>
          <p:cNvPr id="23" name="矩形 22"/>
          <p:cNvSpPr/>
          <p:nvPr/>
        </p:nvSpPr>
        <p:spPr>
          <a:xfrm>
            <a:off x="5407251" y="1542957"/>
            <a:ext cx="1272761" cy="268817"/>
          </a:xfrm>
          <a:prstGeom prst="rect">
            <a:avLst/>
          </a:prstGeom>
        </p:spPr>
        <p:txBody>
          <a:bodyPr wrap="square" lIns="67391" tIns="33696" rIns="67391" bIns="33696">
            <a:spAutoFit/>
          </a:bodyPr>
          <a:lstStyle/>
          <a:p>
            <a:pPr algn="ctr">
              <a:spcBef>
                <a:spcPts val="440"/>
              </a:spcBef>
            </a:pPr>
            <a:r>
              <a:rPr lang="en-US" altLang="zh-CN" b="1">
                <a:solidFill>
                  <a:schemeClr val="tx1">
                    <a:lumMod val="85000"/>
                    <a:lumOff val="15000"/>
                  </a:schemeClr>
                </a:solidFill>
              </a:rPr>
              <a:t>添加标题</a:t>
            </a:r>
            <a:endParaRPr lang="en-US" altLang="zh-CN" b="1">
              <a:solidFill>
                <a:schemeClr val="tx1">
                  <a:lumMod val="85000"/>
                  <a:lumOff val="15000"/>
                </a:schemeClr>
              </a:solidFill>
            </a:endParaRPr>
          </a:p>
        </p:txBody>
      </p:sp>
      <p:sp>
        <p:nvSpPr>
          <p:cNvPr id="24" name="矩形 23"/>
          <p:cNvSpPr/>
          <p:nvPr/>
        </p:nvSpPr>
        <p:spPr>
          <a:xfrm>
            <a:off x="7563975" y="1820028"/>
            <a:ext cx="1272761" cy="553063"/>
          </a:xfrm>
          <a:prstGeom prst="rect">
            <a:avLst/>
          </a:prstGeom>
        </p:spPr>
        <p:txBody>
          <a:bodyPr wrap="square" lIns="67391" tIns="33696" rIns="67391" bIns="33696">
            <a:spAutoFit/>
          </a:bodyPr>
          <a:lstStyle/>
          <a:p>
            <a:pPr algn="ctr">
              <a:lnSpc>
                <a:spcPct val="130000"/>
              </a:lnSpc>
              <a:spcBef>
                <a:spcPts val="440"/>
              </a:spcBef>
            </a:pPr>
            <a:r>
              <a:rPr lang="en-US" altLang="zh-CN" sz="800">
                <a:solidFill>
                  <a:schemeClr val="tx1">
                    <a:lumMod val="85000"/>
                    <a:lumOff val="15000"/>
                  </a:schemeClr>
                </a:solidFill>
              </a:rPr>
              <a:t>incididunt ut labore et dolore magna aliqua.  enim ad minim veniam.</a:t>
            </a:r>
            <a:endParaRPr lang="en-US" altLang="zh-CN" sz="800">
              <a:solidFill>
                <a:schemeClr val="tx1">
                  <a:lumMod val="85000"/>
                  <a:lumOff val="15000"/>
                </a:schemeClr>
              </a:solidFill>
            </a:endParaRPr>
          </a:p>
        </p:txBody>
      </p:sp>
      <p:sp>
        <p:nvSpPr>
          <p:cNvPr id="25" name="矩形 24"/>
          <p:cNvSpPr/>
          <p:nvPr/>
        </p:nvSpPr>
        <p:spPr>
          <a:xfrm>
            <a:off x="7563975" y="1541090"/>
            <a:ext cx="1272761" cy="268817"/>
          </a:xfrm>
          <a:prstGeom prst="rect">
            <a:avLst/>
          </a:prstGeom>
        </p:spPr>
        <p:txBody>
          <a:bodyPr wrap="square" lIns="67391" tIns="33696" rIns="67391" bIns="33696">
            <a:spAutoFit/>
          </a:bodyPr>
          <a:lstStyle/>
          <a:p>
            <a:pPr algn="ctr">
              <a:spcBef>
                <a:spcPts val="440"/>
              </a:spcBef>
            </a:pPr>
            <a:r>
              <a:rPr lang="en-US" altLang="zh-CN" b="1">
                <a:solidFill>
                  <a:schemeClr val="tx1">
                    <a:lumMod val="85000"/>
                    <a:lumOff val="15000"/>
                  </a:schemeClr>
                </a:solidFill>
              </a:rPr>
              <a:t>添加标题</a:t>
            </a:r>
            <a:endParaRPr lang="en-US" altLang="zh-CN" b="1">
              <a:solidFill>
                <a:schemeClr val="tx1">
                  <a:lumMod val="85000"/>
                  <a:lumOff val="15000"/>
                </a:schemeClr>
              </a:solidFill>
            </a:endParaRPr>
          </a:p>
        </p:txBody>
      </p:sp>
      <p:sp>
        <p:nvSpPr>
          <p:cNvPr id="26" name="矩形 25"/>
          <p:cNvSpPr/>
          <p:nvPr/>
        </p:nvSpPr>
        <p:spPr>
          <a:xfrm>
            <a:off x="6502923" y="3234726"/>
            <a:ext cx="1272761" cy="553063"/>
          </a:xfrm>
          <a:prstGeom prst="rect">
            <a:avLst/>
          </a:prstGeom>
        </p:spPr>
        <p:txBody>
          <a:bodyPr wrap="square" lIns="67391" tIns="33696" rIns="67391" bIns="33696">
            <a:spAutoFit/>
          </a:bodyPr>
          <a:lstStyle/>
          <a:p>
            <a:pPr algn="ctr">
              <a:lnSpc>
                <a:spcPct val="130000"/>
              </a:lnSpc>
              <a:spcBef>
                <a:spcPts val="440"/>
              </a:spcBef>
            </a:pPr>
            <a:r>
              <a:rPr lang="en-US" altLang="zh-CN" sz="800">
                <a:solidFill>
                  <a:schemeClr val="tx1">
                    <a:lumMod val="85000"/>
                    <a:lumOff val="15000"/>
                  </a:schemeClr>
                </a:solidFill>
              </a:rPr>
              <a:t>incididunt ut labore et dolore magna aliqua.  enim ad minim veniam.</a:t>
            </a:r>
            <a:endParaRPr lang="en-US" altLang="zh-CN" sz="800">
              <a:solidFill>
                <a:schemeClr val="tx1">
                  <a:lumMod val="85000"/>
                  <a:lumOff val="15000"/>
                </a:schemeClr>
              </a:solidFill>
            </a:endParaRPr>
          </a:p>
        </p:txBody>
      </p:sp>
      <p:sp>
        <p:nvSpPr>
          <p:cNvPr id="27" name="矩形 26"/>
          <p:cNvSpPr/>
          <p:nvPr/>
        </p:nvSpPr>
        <p:spPr>
          <a:xfrm>
            <a:off x="6502923" y="2955788"/>
            <a:ext cx="1272761" cy="268817"/>
          </a:xfrm>
          <a:prstGeom prst="rect">
            <a:avLst/>
          </a:prstGeom>
        </p:spPr>
        <p:txBody>
          <a:bodyPr wrap="square" lIns="67391" tIns="33696" rIns="67391" bIns="33696">
            <a:spAutoFit/>
          </a:bodyPr>
          <a:lstStyle/>
          <a:p>
            <a:pPr algn="ctr">
              <a:spcBef>
                <a:spcPts val="440"/>
              </a:spcBef>
            </a:pPr>
            <a:r>
              <a:rPr lang="en-US" altLang="zh-CN" b="1">
                <a:solidFill>
                  <a:schemeClr val="tx1">
                    <a:lumMod val="85000"/>
                    <a:lumOff val="15000"/>
                  </a:schemeClr>
                </a:solidFill>
              </a:rPr>
              <a:t>添加标题</a:t>
            </a:r>
            <a:endParaRPr lang="en-US" altLang="zh-CN" b="1">
              <a:solidFill>
                <a:schemeClr val="tx1">
                  <a:lumMod val="85000"/>
                  <a:lumOff val="15000"/>
                </a:schemeClr>
              </a:solidFill>
            </a:endParaRPr>
          </a:p>
        </p:txBody>
      </p:sp>
      <p:sp>
        <p:nvSpPr>
          <p:cNvPr id="28"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4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教学反思</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9" name="直接连接符 28"/>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0"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未标题-1.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116186" y="1224012"/>
            <a:ext cx="2808312" cy="25177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接连接符 6"/>
          <p:cNvCxnSpPr/>
          <p:nvPr/>
        </p:nvCxnSpPr>
        <p:spPr>
          <a:xfrm flipH="1">
            <a:off x="1836266" y="503932"/>
            <a:ext cx="360040" cy="576064"/>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1332210" y="3888308"/>
            <a:ext cx="360040" cy="658306"/>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文本框 20"/>
          <p:cNvSpPr txBox="1"/>
          <p:nvPr/>
        </p:nvSpPr>
        <p:spPr>
          <a:xfrm flipH="1">
            <a:off x="3420442" y="2088108"/>
            <a:ext cx="4546730" cy="646331"/>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36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感谢您的聆听！</a:t>
            </a:r>
            <a:endParaRPr lang="zh-CN" altLang="en-US" sz="36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6" name="文本框 20"/>
          <p:cNvSpPr txBox="1"/>
          <p:nvPr/>
        </p:nvSpPr>
        <p:spPr>
          <a:xfrm flipH="1">
            <a:off x="4140522" y="2870904"/>
            <a:ext cx="1080120" cy="306705"/>
          </a:xfrm>
          <a:prstGeom prst="rect">
            <a:avLst/>
          </a:prstGeom>
          <a:solidFill>
            <a:schemeClr val="tx1">
              <a:lumMod val="65000"/>
              <a:lumOff val="35000"/>
            </a:schemeClr>
          </a:solidFill>
          <a:ln w="9525">
            <a:noFill/>
            <a:miter/>
          </a:ln>
          <a:effectLst>
            <a:outerShdw sx="999" sy="999" algn="ctr" rotWithShape="0">
              <a:srgbClr val="000000"/>
            </a:outerShdw>
          </a:effectLst>
        </p:spPr>
        <p:txBody>
          <a:bodyPr wrap="square" anchor="t">
            <a:spAutoFit/>
          </a:bodyPr>
          <a:lstStyle/>
          <a:p>
            <a:pPr lvl="0" algn="ctr"/>
            <a:r>
              <a:rPr lang="zh-CN" altLang="en-US" sz="1400" dirty="0">
                <a:solidFill>
                  <a:schemeClr val="bg1"/>
                </a:solidFill>
                <a:latin typeface="微软雅黑" panose="020B0503020204020204" charset="-122"/>
                <a:ea typeface="微软雅黑" panose="020B0503020204020204" charset="-122"/>
                <a:sym typeface="Arial" panose="020B0604020202020204" pitchFamily="34" charset="0"/>
              </a:rPr>
              <a:t>好客模板</a:t>
            </a:r>
            <a:endParaRPr lang="zh-CN" altLang="en-US" sz="1400" dirty="0">
              <a:solidFill>
                <a:schemeClr val="bg1"/>
              </a:solidFill>
              <a:latin typeface="微软雅黑" panose="020B0503020204020204" charset="-122"/>
              <a:ea typeface="微软雅黑" panose="020B0503020204020204" charset="-122"/>
              <a:sym typeface="Arial" panose="020B0604020202020204" pitchFamily="34" charset="0"/>
            </a:endParaRPr>
          </a:p>
        </p:txBody>
      </p:sp>
      <p:cxnSp>
        <p:nvCxnSpPr>
          <p:cNvPr id="17" name="直接连接符 16"/>
          <p:cNvCxnSpPr/>
          <p:nvPr/>
        </p:nvCxnSpPr>
        <p:spPr>
          <a:xfrm>
            <a:off x="8172970" y="2870904"/>
            <a:ext cx="288032" cy="0"/>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9" name="文本框 20"/>
          <p:cNvSpPr txBox="1"/>
          <p:nvPr/>
        </p:nvSpPr>
        <p:spPr>
          <a:xfrm flipH="1">
            <a:off x="7659895" y="215900"/>
            <a:ext cx="1246624" cy="461665"/>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4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400" dirty="0">
              <a:solidFill>
                <a:srgbClr val="595959"/>
              </a:solidFill>
              <a:latin typeface="微软雅黑" panose="020B0503020204020204" charset="-122"/>
              <a:ea typeface="微软雅黑" panose="020B0503020204020204" charset="-122"/>
              <a:sym typeface="Arial" panose="020B0604020202020204" pitchFamily="34" charset="0"/>
            </a:endParaRPr>
          </a:p>
        </p:txBody>
      </p:sp>
      <p:sp>
        <p:nvSpPr>
          <p:cNvPr id="14" name="文本框 20"/>
          <p:cNvSpPr txBox="1"/>
          <p:nvPr/>
        </p:nvSpPr>
        <p:spPr>
          <a:xfrm flipH="1">
            <a:off x="1331157" y="1944092"/>
            <a:ext cx="2450378" cy="10147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6000" dirty="0">
                <a:solidFill>
                  <a:schemeClr val="bg1"/>
                </a:solidFill>
                <a:latin typeface="微软雅黑" panose="020B0503020204020204" charset="-122"/>
                <a:ea typeface="微软雅黑" panose="020B0503020204020204" charset="-122"/>
                <a:sym typeface="Arial" panose="020B0604020202020204" pitchFamily="34" charset="0"/>
              </a:rPr>
              <a:t>2021</a:t>
            </a:r>
            <a:endParaRPr lang="zh-CN" altLang="en-US" sz="6000" dirty="0">
              <a:solidFill>
                <a:schemeClr val="bg1"/>
              </a:solidFill>
              <a:latin typeface="微软雅黑" panose="020B0503020204020204" charset="-122"/>
              <a:ea typeface="微软雅黑" panose="020B0503020204020204" charset="-122"/>
              <a:sym typeface="Arial" panose="020B0604020202020204" pitchFamily="34" charset="0"/>
            </a:endParaRPr>
          </a:p>
        </p:txBody>
      </p:sp>
      <p:cxnSp>
        <p:nvCxnSpPr>
          <p:cNvPr id="18" name="直接连接符 17"/>
          <p:cNvCxnSpPr/>
          <p:nvPr/>
        </p:nvCxnSpPr>
        <p:spPr>
          <a:xfrm>
            <a:off x="4140522" y="2736180"/>
            <a:ext cx="396044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H="1">
            <a:off x="1822752" y="3888308"/>
            <a:ext cx="157530" cy="288032"/>
          </a:xfrm>
          <a:prstGeom prst="line">
            <a:avLst/>
          </a:prstGeom>
          <a:ln w="254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a:off x="2124298" y="863972"/>
            <a:ext cx="180020" cy="288032"/>
          </a:xfrm>
          <a:prstGeom prst="line">
            <a:avLst/>
          </a:prstGeom>
          <a:ln w="19304">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ustDataLst>
      <p:tags r:id="rId2"/>
    </p:custDataLst>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ppt_w</p:attrName>
                                        </p:attrNameLst>
                                      </p:cBhvr>
                                      <p:tavLst>
                                        <p:tav tm="0">
                                          <p:val>
                                            <p:fltVal val="0"/>
                                          </p:val>
                                        </p:tav>
                                        <p:tav tm="100000">
                                          <p:val>
                                            <p:strVal val="#ppt_w"/>
                                          </p:val>
                                        </p:tav>
                                      </p:tavLst>
                                    </p:anim>
                                    <p:anim calcmode="lin" valueType="num">
                                      <p:cBhvr>
                                        <p:cTn id="16" dur="500" fill="hold"/>
                                        <p:tgtEl>
                                          <p:spTgt spid="14"/>
                                        </p:tgtEl>
                                        <p:attrNameLst>
                                          <p:attrName>ppt_h</p:attrName>
                                        </p:attrNameLst>
                                      </p:cBhvr>
                                      <p:tavLst>
                                        <p:tav tm="0">
                                          <p:val>
                                            <p:fltVal val="0"/>
                                          </p:val>
                                        </p:tav>
                                        <p:tav tm="100000">
                                          <p:val>
                                            <p:strVal val="#ppt_h"/>
                                          </p:val>
                                        </p:tav>
                                      </p:tavLst>
                                    </p:anim>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800" decel="100000"/>
                                        <p:tgtEl>
                                          <p:spTgt spid="15"/>
                                        </p:tgtEl>
                                      </p:cBhvr>
                                    </p:animEffect>
                                    <p:anim calcmode="lin" valueType="num">
                                      <p:cBhvr>
                                        <p:cTn id="23" dur="800" decel="100000" fill="hold"/>
                                        <p:tgtEl>
                                          <p:spTgt spid="15"/>
                                        </p:tgtEl>
                                        <p:attrNameLst>
                                          <p:attrName>style.rotation</p:attrName>
                                        </p:attrNameLst>
                                      </p:cBhvr>
                                      <p:tavLst>
                                        <p:tav tm="0">
                                          <p:val>
                                            <p:fltVal val="-90"/>
                                          </p:val>
                                        </p:tav>
                                        <p:tav tm="100000">
                                          <p:val>
                                            <p:fltVal val="0"/>
                                          </p:val>
                                        </p:tav>
                                      </p:tavLst>
                                    </p:anim>
                                    <p:anim calcmode="lin" valueType="num">
                                      <p:cBhvr>
                                        <p:cTn id="24" dur="800" decel="100000" fill="hold"/>
                                        <p:tgtEl>
                                          <p:spTgt spid="15"/>
                                        </p:tgtEl>
                                        <p:attrNameLst>
                                          <p:attrName>ppt_x</p:attrName>
                                        </p:attrNameLst>
                                      </p:cBhvr>
                                      <p:tavLst>
                                        <p:tav tm="0">
                                          <p:val>
                                            <p:strVal val="#ppt_x+0.4"/>
                                          </p:val>
                                        </p:tav>
                                        <p:tav tm="100000">
                                          <p:val>
                                            <p:strVal val="#ppt_x-0.05"/>
                                          </p:val>
                                        </p:tav>
                                      </p:tavLst>
                                    </p:anim>
                                    <p:anim calcmode="lin" valueType="num">
                                      <p:cBhvr>
                                        <p:cTn id="25" dur="800" decel="100000" fill="hold"/>
                                        <p:tgtEl>
                                          <p:spTgt spid="15"/>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strips(downRight)">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par>
                                <p:cTn id="43" presetID="22" presetClass="entr" presetSubtype="1"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up)">
                                      <p:cBhvr>
                                        <p:cTn id="45" dur="500"/>
                                        <p:tgtEl>
                                          <p:spTgt spid="21"/>
                                        </p:tgtEl>
                                      </p:cBhvr>
                                    </p:animEffect>
                                  </p:childTnLst>
                                </p:cTn>
                              </p:par>
                              <p:par>
                                <p:cTn id="46" presetID="22" presetClass="entr" presetSubtype="4" fill="hold"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down)">
                                      <p:cBhvr>
                                        <p:cTn id="48" dur="500"/>
                                        <p:tgtEl>
                                          <p:spTgt spid="13"/>
                                        </p:tgtEl>
                                      </p:cBhvr>
                                    </p:animEffect>
                                  </p:childTnLst>
                                </p:cTn>
                              </p:par>
                              <p:par>
                                <p:cTn id="49" presetID="22" presetClass="entr" presetSubtype="1"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up)">
                                      <p:cBhvr>
                                        <p:cTn id="51" dur="500"/>
                                        <p:tgtEl>
                                          <p:spTgt spid="20"/>
                                        </p:tgtEl>
                                      </p:cBhvr>
                                    </p:animEffect>
                                  </p:childTnLst>
                                </p:cTn>
                              </p:par>
                              <p:par>
                                <p:cTn id="52" presetID="42" presetClass="entr" presetSubtype="0"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300"/>
                                        <p:tgtEl>
                                          <p:spTgt spid="17"/>
                                        </p:tgtEl>
                                      </p:cBhvr>
                                    </p:animEffect>
                                    <p:anim calcmode="lin" valueType="num">
                                      <p:cBhvr>
                                        <p:cTn id="55" dur="300" fill="hold"/>
                                        <p:tgtEl>
                                          <p:spTgt spid="17"/>
                                        </p:tgtEl>
                                        <p:attrNameLst>
                                          <p:attrName>ppt_x</p:attrName>
                                        </p:attrNameLst>
                                      </p:cBhvr>
                                      <p:tavLst>
                                        <p:tav tm="0">
                                          <p:val>
                                            <p:strVal val="#ppt_x"/>
                                          </p:val>
                                        </p:tav>
                                        <p:tav tm="100000">
                                          <p:val>
                                            <p:strVal val="#ppt_x"/>
                                          </p:val>
                                        </p:tav>
                                      </p:tavLst>
                                    </p:anim>
                                    <p:anim calcmode="lin" valueType="num">
                                      <p:cBhvr>
                                        <p:cTn id="56" dur="3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bldLvl="0" animBg="1"/>
      <p:bldP spid="19" grpId="0"/>
      <p:bldP spid="14"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未标题-1.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5027753">
            <a:off x="1390882" y="1355181"/>
            <a:ext cx="2258858" cy="2025183"/>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20"/>
          <p:cNvSpPr txBox="1"/>
          <p:nvPr/>
        </p:nvSpPr>
        <p:spPr>
          <a:xfrm flipH="1">
            <a:off x="1620242" y="1944092"/>
            <a:ext cx="2088925" cy="9233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5400" dirty="0">
                <a:solidFill>
                  <a:schemeClr val="bg1"/>
                </a:solidFill>
                <a:latin typeface="微软雅黑" panose="020B0503020204020204" charset="-122"/>
                <a:ea typeface="微软雅黑" panose="020B0503020204020204" charset="-122"/>
                <a:sym typeface="Arial" panose="020B0604020202020204" pitchFamily="34" charset="0"/>
              </a:rPr>
              <a:t>01</a:t>
            </a:r>
            <a:endParaRPr lang="zh-CN" altLang="en-US" sz="5400" dirty="0">
              <a:solidFill>
                <a:schemeClr val="bg1"/>
              </a:solidFill>
              <a:latin typeface="微软雅黑" panose="020B0503020204020204" charset="-122"/>
              <a:ea typeface="微软雅黑" panose="020B0503020204020204" charset="-122"/>
              <a:sym typeface="Arial" panose="020B0604020202020204" pitchFamily="34" charset="0"/>
            </a:endParaRPr>
          </a:p>
        </p:txBody>
      </p:sp>
      <p:sp>
        <p:nvSpPr>
          <p:cNvPr id="6" name="文本框 20"/>
          <p:cNvSpPr txBox="1"/>
          <p:nvPr/>
        </p:nvSpPr>
        <p:spPr>
          <a:xfrm flipH="1">
            <a:off x="2844378" y="2160116"/>
            <a:ext cx="4896544" cy="707886"/>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40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教学分析</a:t>
            </a:r>
            <a:endParaRPr lang="zh-CN" altLang="en-US" sz="40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8" presetClass="entr" presetSubtype="12"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downLeft)">
                                      <p:cBhvr>
                                        <p:cTn id="14" dur="500"/>
                                        <p:tgtEl>
                                          <p:spTgt spid="5"/>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bwMode="auto">
          <a:xfrm>
            <a:off x="5266023" y="3966409"/>
            <a:ext cx="406083" cy="4666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tx1">
              <a:lumMod val="85000"/>
              <a:lumOff val="15000"/>
            </a:schemeClr>
          </a:solidFill>
          <a:ln>
            <a:noFill/>
          </a:ln>
          <a:effectLst/>
        </p:spPr>
        <p:txBody>
          <a:bodyPr lIns="0" tIns="0" rIns="0" bIns="0" anchor="ctr"/>
          <a:lstStyle>
            <a:lvl1pPr eaLnBrk="0">
              <a:defRPr sz="2500" b="1">
                <a:solidFill>
                  <a:srgbClr val="FFFFFF"/>
                </a:solidFill>
                <a:latin typeface="Lato" panose="020F0502020204030203" charset="0"/>
                <a:ea typeface="MS PGothic" panose="020B0600070205080204" pitchFamily="34" charset="-128"/>
                <a:sym typeface="Lato" panose="020F0502020204030203" charset="0"/>
              </a:defRPr>
            </a:lvl1pPr>
            <a:lvl2pPr marL="742950" indent="-285750" eaLnBrk="0">
              <a:defRPr sz="2500" b="1">
                <a:solidFill>
                  <a:srgbClr val="FFFFFF"/>
                </a:solidFill>
                <a:latin typeface="Lato" panose="020F0502020204030203" charset="0"/>
                <a:ea typeface="MS PGothic" panose="020B0600070205080204" pitchFamily="34" charset="-128"/>
                <a:sym typeface="Lato" panose="020F0502020204030203" charset="0"/>
              </a:defRPr>
            </a:lvl2pPr>
            <a:lvl3pPr marL="11430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3pPr>
            <a:lvl4pPr marL="16002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4pPr>
            <a:lvl5pPr marL="20574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9pPr>
          </a:lstStyle>
          <a:p>
            <a:pPr eaLnBrk="1">
              <a:lnSpc>
                <a:spcPct val="100000"/>
              </a:lnSpc>
            </a:pPr>
            <a:r>
              <a:rPr lang="es-ES" altLang="zh-CN" sz="1200" b="0">
                <a:latin typeface="Helvetica Light" charset="0"/>
                <a:sym typeface="Helvetica Light" charset="0"/>
              </a:rPr>
              <a:t> </a:t>
            </a:r>
            <a:endParaRPr lang="es-ES" altLang="zh-CN" sz="900"/>
          </a:p>
        </p:txBody>
      </p:sp>
      <p:sp>
        <p:nvSpPr>
          <p:cNvPr id="3" name="AutoShape 4"/>
          <p:cNvSpPr/>
          <p:nvPr/>
        </p:nvSpPr>
        <p:spPr bwMode="auto">
          <a:xfrm>
            <a:off x="3335223" y="2485818"/>
            <a:ext cx="406083" cy="4666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tx1">
              <a:lumMod val="85000"/>
              <a:lumOff val="15000"/>
            </a:schemeClr>
          </a:solidFill>
          <a:ln>
            <a:noFill/>
          </a:ln>
          <a:effectLst/>
        </p:spPr>
        <p:txBody>
          <a:bodyPr lIns="0" tIns="0" rIns="0" bIns="0" anchor="ctr"/>
          <a:lstStyle/>
          <a:p>
            <a:pPr>
              <a:lnSpc>
                <a:spcPct val="100000"/>
              </a:lnSpc>
              <a:defRPr/>
            </a:pPr>
            <a:endParaRPr lang="es-ES" sz="1200">
              <a:latin typeface="Helvetica Light" charset="0"/>
              <a:ea typeface="MS PGothic" panose="020B0600070205080204" pitchFamily="34" charset="-128"/>
              <a:cs typeface="Helvetica Light" charset="0"/>
              <a:sym typeface="Helvetica Light" charset="0"/>
            </a:endParaRPr>
          </a:p>
        </p:txBody>
      </p:sp>
      <p:sp>
        <p:nvSpPr>
          <p:cNvPr id="4" name="AutoShape 6"/>
          <p:cNvSpPr/>
          <p:nvPr/>
        </p:nvSpPr>
        <p:spPr bwMode="auto">
          <a:xfrm>
            <a:off x="5256647" y="2871425"/>
            <a:ext cx="406083" cy="4666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tx1">
              <a:lumMod val="85000"/>
              <a:lumOff val="15000"/>
            </a:schemeClr>
          </a:solidFill>
          <a:ln>
            <a:noFill/>
          </a:ln>
          <a:effectLst/>
        </p:spPr>
        <p:txBody>
          <a:bodyPr lIns="0" tIns="0" rIns="0" bIns="0" anchor="ctr"/>
          <a:lstStyle/>
          <a:p>
            <a:pPr>
              <a:lnSpc>
                <a:spcPct val="100000"/>
              </a:lnSpc>
              <a:defRPr/>
            </a:pPr>
            <a:endParaRPr lang="es-ES" sz="1200">
              <a:latin typeface="Helvetica Light" charset="0"/>
              <a:ea typeface="MS PGothic" panose="020B0600070205080204" pitchFamily="34" charset="-128"/>
              <a:cs typeface="Helvetica Light" charset="0"/>
              <a:sym typeface="Helvetica Light" charset="0"/>
            </a:endParaRPr>
          </a:p>
        </p:txBody>
      </p:sp>
      <p:sp>
        <p:nvSpPr>
          <p:cNvPr id="5" name="AutoShape 8"/>
          <p:cNvSpPr/>
          <p:nvPr/>
        </p:nvSpPr>
        <p:spPr bwMode="auto">
          <a:xfrm>
            <a:off x="3325848" y="1515091"/>
            <a:ext cx="406083" cy="46669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tx1">
              <a:lumMod val="85000"/>
              <a:lumOff val="15000"/>
            </a:schemeClr>
          </a:solidFill>
          <a:ln>
            <a:noFill/>
          </a:ln>
        </p:spPr>
        <p:txBody>
          <a:bodyPr lIns="0" tIns="0" rIns="0" bIns="0" anchor="ctr"/>
          <a:lstStyle>
            <a:lvl1pPr eaLnBrk="0">
              <a:defRPr sz="2500" b="1">
                <a:solidFill>
                  <a:srgbClr val="FFFFFF"/>
                </a:solidFill>
                <a:latin typeface="Lato" panose="020F0502020204030203" charset="0"/>
                <a:ea typeface="MS PGothic" panose="020B0600070205080204" pitchFamily="34" charset="-128"/>
                <a:sym typeface="Lato" panose="020F0502020204030203" charset="0"/>
              </a:defRPr>
            </a:lvl1pPr>
            <a:lvl2pPr marL="742950" indent="-285750" eaLnBrk="0">
              <a:defRPr sz="2500" b="1">
                <a:solidFill>
                  <a:srgbClr val="FFFFFF"/>
                </a:solidFill>
                <a:latin typeface="Lato" panose="020F0502020204030203" charset="0"/>
                <a:ea typeface="MS PGothic" panose="020B0600070205080204" pitchFamily="34" charset="-128"/>
                <a:sym typeface="Lato" panose="020F0502020204030203" charset="0"/>
              </a:defRPr>
            </a:lvl2pPr>
            <a:lvl3pPr marL="11430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3pPr>
            <a:lvl4pPr marL="16002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4pPr>
            <a:lvl5pPr marL="2057400" indent="-228600" eaLnBrk="0">
              <a:defRPr sz="2500" b="1">
                <a:solidFill>
                  <a:srgbClr val="FFFFFF"/>
                </a:solidFill>
                <a:latin typeface="Lato" panose="020F0502020204030203" charset="0"/>
                <a:ea typeface="MS PGothic" panose="020B0600070205080204" pitchFamily="34" charset="-128"/>
                <a:sym typeface="Lato" panose="020F0502020204030203"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panose="020F0502020204030203" charset="0"/>
                <a:ea typeface="MS PGothic" panose="020B0600070205080204" pitchFamily="34" charset="-128"/>
                <a:sym typeface="Lato" panose="020F0502020204030203" charset="0"/>
              </a:defRPr>
            </a:lvl9pPr>
          </a:lstStyle>
          <a:p>
            <a:pPr eaLnBrk="1">
              <a:lnSpc>
                <a:spcPct val="100000"/>
              </a:lnSpc>
            </a:pPr>
            <a:r>
              <a:rPr lang="es-ES" altLang="zh-CN" sz="1200" b="0">
                <a:latin typeface="Helvetica Light" charset="0"/>
                <a:sym typeface="Helvetica Light" charset="0"/>
              </a:rPr>
              <a:t> </a:t>
            </a:r>
            <a:endParaRPr lang="es-ES" altLang="zh-CN" sz="900"/>
          </a:p>
        </p:txBody>
      </p:sp>
      <p:sp>
        <p:nvSpPr>
          <p:cNvPr id="6" name="AutoShape 10"/>
          <p:cNvSpPr/>
          <p:nvPr/>
        </p:nvSpPr>
        <p:spPr bwMode="auto">
          <a:xfrm>
            <a:off x="3349872" y="3573219"/>
            <a:ext cx="406083" cy="4666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tx1">
              <a:lumMod val="85000"/>
              <a:lumOff val="15000"/>
            </a:schemeClr>
          </a:solidFill>
          <a:ln>
            <a:noFill/>
          </a:ln>
          <a:effectLst/>
        </p:spPr>
        <p:txBody>
          <a:bodyPr lIns="0" tIns="0" rIns="0" bIns="0" anchor="ctr"/>
          <a:lstStyle/>
          <a:p>
            <a:pPr>
              <a:lnSpc>
                <a:spcPct val="100000"/>
              </a:lnSpc>
              <a:defRPr/>
            </a:pPr>
            <a:endParaRPr lang="es-ES" sz="1200">
              <a:latin typeface="Helvetica Light" charset="0"/>
              <a:ea typeface="MS PGothic" panose="020B0600070205080204" pitchFamily="34" charset="-128"/>
              <a:cs typeface="Helvetica Light" charset="0"/>
              <a:sym typeface="Helvetica Light" charset="0"/>
            </a:endParaRPr>
          </a:p>
        </p:txBody>
      </p:sp>
      <p:sp>
        <p:nvSpPr>
          <p:cNvPr id="7" name="AutoShape 12"/>
          <p:cNvSpPr/>
          <p:nvPr/>
        </p:nvSpPr>
        <p:spPr bwMode="auto">
          <a:xfrm>
            <a:off x="5253131" y="1900698"/>
            <a:ext cx="406083" cy="46669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tx1">
              <a:lumMod val="85000"/>
              <a:lumOff val="15000"/>
            </a:schemeClr>
          </a:solidFill>
          <a:ln>
            <a:noFill/>
          </a:ln>
        </p:spPr>
        <p:txBody>
          <a:bodyPr lIns="0" tIns="0" rIns="0" bIns="0" anchor="ctr"/>
          <a:lstStyle/>
          <a:p>
            <a:endParaRPr lang="zh-CN" altLang="en-US"/>
          </a:p>
        </p:txBody>
      </p:sp>
      <p:sp>
        <p:nvSpPr>
          <p:cNvPr id="8" name="Line 16"/>
          <p:cNvSpPr>
            <a:spLocks noChangeShapeType="1"/>
          </p:cNvSpPr>
          <p:nvPr/>
        </p:nvSpPr>
        <p:spPr bwMode="auto">
          <a:xfrm>
            <a:off x="3931163" y="3826985"/>
            <a:ext cx="1159652" cy="345354"/>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8275">
              <a:defRPr/>
            </a:pPr>
            <a:endParaRPr lang="es-ES" sz="400">
              <a:solidFill>
                <a:srgbClr val="000000"/>
              </a:solidFill>
              <a:latin typeface="Helvetica" charset="0"/>
              <a:ea typeface="MS PGothic" panose="020B0600070205080204" pitchFamily="34" charset="-128"/>
              <a:sym typeface="Helvetica" charset="0"/>
            </a:endParaRPr>
          </a:p>
        </p:txBody>
      </p:sp>
      <p:sp>
        <p:nvSpPr>
          <p:cNvPr id="9" name="Line 17"/>
          <p:cNvSpPr>
            <a:spLocks noChangeShapeType="1"/>
          </p:cNvSpPr>
          <p:nvPr/>
        </p:nvSpPr>
        <p:spPr bwMode="auto">
          <a:xfrm flipV="1">
            <a:off x="3932921" y="3108273"/>
            <a:ext cx="1136212" cy="708794"/>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8275">
              <a:defRPr/>
            </a:pPr>
            <a:endParaRPr lang="es-ES" sz="400">
              <a:solidFill>
                <a:srgbClr val="000000"/>
              </a:solidFill>
              <a:latin typeface="Helvetica" charset="0"/>
              <a:ea typeface="MS PGothic" panose="020B0600070205080204" pitchFamily="34" charset="-128"/>
              <a:sym typeface="Helvetica" charset="0"/>
            </a:endParaRPr>
          </a:p>
        </p:txBody>
      </p:sp>
      <p:sp>
        <p:nvSpPr>
          <p:cNvPr id="10" name="Line 18"/>
          <p:cNvSpPr>
            <a:spLocks noChangeShapeType="1"/>
          </p:cNvSpPr>
          <p:nvPr/>
        </p:nvSpPr>
        <p:spPr bwMode="auto">
          <a:xfrm>
            <a:off x="3929991" y="2725000"/>
            <a:ext cx="1137970" cy="381523"/>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8275">
              <a:defRPr/>
            </a:pPr>
            <a:endParaRPr lang="es-ES" sz="400">
              <a:solidFill>
                <a:srgbClr val="000000"/>
              </a:solidFill>
              <a:latin typeface="Helvetica" charset="0"/>
              <a:ea typeface="MS PGothic" panose="020B0600070205080204" pitchFamily="34" charset="-128"/>
              <a:sym typeface="Helvetica" charset="0"/>
            </a:endParaRPr>
          </a:p>
        </p:txBody>
      </p:sp>
      <p:sp>
        <p:nvSpPr>
          <p:cNvPr id="11" name="Line 19"/>
          <p:cNvSpPr>
            <a:spLocks noChangeShapeType="1"/>
          </p:cNvSpPr>
          <p:nvPr/>
        </p:nvSpPr>
        <p:spPr bwMode="auto">
          <a:xfrm flipV="1">
            <a:off x="3932335" y="2148047"/>
            <a:ext cx="1113359" cy="579286"/>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8275">
              <a:defRPr/>
            </a:pPr>
            <a:endParaRPr lang="es-ES" sz="400">
              <a:solidFill>
                <a:srgbClr val="000000"/>
              </a:solidFill>
              <a:latin typeface="Helvetica" charset="0"/>
              <a:ea typeface="MS PGothic" panose="020B0600070205080204" pitchFamily="34" charset="-128"/>
              <a:sym typeface="Helvetica" charset="0"/>
            </a:endParaRPr>
          </a:p>
        </p:txBody>
      </p:sp>
      <p:sp>
        <p:nvSpPr>
          <p:cNvPr id="12" name="Line 20"/>
          <p:cNvSpPr>
            <a:spLocks noChangeShapeType="1"/>
          </p:cNvSpPr>
          <p:nvPr/>
        </p:nvSpPr>
        <p:spPr bwMode="auto">
          <a:xfrm>
            <a:off x="3941124" y="1747273"/>
            <a:ext cx="1102226" cy="392024"/>
          </a:xfrm>
          <a:prstGeom prst="line">
            <a:avLst/>
          </a:prstGeom>
          <a:noFill/>
          <a:ln w="101600" cap="flat" cmpd="sng">
            <a:solidFill>
              <a:srgbClr val="B9B9B9"/>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168275">
              <a:defRPr/>
            </a:pPr>
            <a:endParaRPr lang="es-ES" sz="400">
              <a:solidFill>
                <a:srgbClr val="000000"/>
              </a:solidFill>
              <a:latin typeface="Helvetica" charset="0"/>
              <a:ea typeface="MS PGothic" panose="020B0600070205080204" pitchFamily="34" charset="-128"/>
              <a:sym typeface="Helvetica" charset="0"/>
            </a:endParaRPr>
          </a:p>
        </p:txBody>
      </p:sp>
      <p:sp>
        <p:nvSpPr>
          <p:cNvPr id="13" name="AutoShape 21"/>
          <p:cNvSpPr/>
          <p:nvPr/>
        </p:nvSpPr>
        <p:spPr bwMode="auto">
          <a:xfrm>
            <a:off x="4963072" y="2057042"/>
            <a:ext cx="159387" cy="1586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tx1">
              <a:lumMod val="85000"/>
              <a:lumOff val="15000"/>
            </a:schemeClr>
          </a:solidFill>
          <a:ln w="25400" cap="flat" cmpd="sng">
            <a:solidFill>
              <a:srgbClr val="000000">
                <a:alpha val="0"/>
              </a:srgbClr>
            </a:solidFill>
            <a:prstDash val="solid"/>
            <a:miter lim="0"/>
          </a:ln>
          <a:effectLst/>
        </p:spPr>
        <p:txBody>
          <a:bodyPr lIns="0" tIns="0" rIns="0" bIns="0" anchor="ctr"/>
          <a:lstStyle/>
          <a:p>
            <a:pPr defTabSz="215265">
              <a:defRPr/>
            </a:pPr>
            <a:endParaRPr lang="es-ES" sz="150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14" name="AutoShape 22"/>
          <p:cNvSpPr/>
          <p:nvPr/>
        </p:nvSpPr>
        <p:spPr bwMode="auto">
          <a:xfrm>
            <a:off x="4987682" y="3021351"/>
            <a:ext cx="159387" cy="1586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tx1">
              <a:lumMod val="85000"/>
              <a:lumOff val="15000"/>
            </a:schemeClr>
          </a:solidFill>
          <a:ln w="25400" cap="flat" cmpd="sng">
            <a:solidFill>
              <a:srgbClr val="000000">
                <a:alpha val="0"/>
              </a:srgbClr>
            </a:solidFill>
            <a:prstDash val="solid"/>
            <a:miter lim="0"/>
          </a:ln>
          <a:effectLst/>
        </p:spPr>
        <p:txBody>
          <a:bodyPr lIns="0" tIns="0" rIns="0" bIns="0" anchor="ctr"/>
          <a:lstStyle/>
          <a:p>
            <a:pPr defTabSz="215265">
              <a:defRPr/>
            </a:pPr>
            <a:endParaRPr lang="es-ES" sz="150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15" name="AutoShape 23"/>
          <p:cNvSpPr/>
          <p:nvPr/>
        </p:nvSpPr>
        <p:spPr bwMode="auto">
          <a:xfrm>
            <a:off x="5019325" y="4104085"/>
            <a:ext cx="159387" cy="1586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tx1">
              <a:lumMod val="85000"/>
              <a:lumOff val="15000"/>
            </a:schemeClr>
          </a:solidFill>
          <a:ln w="25400" cap="flat" cmpd="sng">
            <a:solidFill>
              <a:srgbClr val="000000">
                <a:alpha val="0"/>
              </a:srgbClr>
            </a:solidFill>
            <a:prstDash val="solid"/>
            <a:miter lim="0"/>
          </a:ln>
          <a:effectLst/>
        </p:spPr>
        <p:txBody>
          <a:bodyPr lIns="0" tIns="0" rIns="0" bIns="0" anchor="ctr"/>
          <a:lstStyle/>
          <a:p>
            <a:pPr defTabSz="215265">
              <a:defRPr/>
            </a:pPr>
            <a:endParaRPr lang="es-ES" sz="150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16" name="AutoShape 24"/>
          <p:cNvSpPr/>
          <p:nvPr/>
        </p:nvSpPr>
        <p:spPr bwMode="auto">
          <a:xfrm>
            <a:off x="3873151" y="1665017"/>
            <a:ext cx="159387" cy="1586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tx1">
              <a:lumMod val="85000"/>
              <a:lumOff val="15000"/>
            </a:schemeClr>
          </a:solidFill>
          <a:ln w="25400" cap="flat" cmpd="sng">
            <a:solidFill>
              <a:srgbClr val="000000">
                <a:alpha val="0"/>
              </a:srgbClr>
            </a:solidFill>
            <a:prstDash val="solid"/>
            <a:miter lim="0"/>
          </a:ln>
          <a:effectLst/>
        </p:spPr>
        <p:txBody>
          <a:bodyPr lIns="0" tIns="0" rIns="0" bIns="0" anchor="ctr"/>
          <a:lstStyle/>
          <a:p>
            <a:pPr algn="r" defTabSz="215265">
              <a:defRPr/>
            </a:pPr>
            <a:endParaRPr lang="es-ES" sz="150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17" name="AutoShape 25"/>
          <p:cNvSpPr/>
          <p:nvPr/>
        </p:nvSpPr>
        <p:spPr bwMode="auto">
          <a:xfrm>
            <a:off x="3860259" y="2635744"/>
            <a:ext cx="159387" cy="1586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tx1">
              <a:lumMod val="85000"/>
              <a:lumOff val="15000"/>
            </a:schemeClr>
          </a:solidFill>
          <a:ln w="25400" cap="flat" cmpd="sng">
            <a:solidFill>
              <a:srgbClr val="000000">
                <a:alpha val="0"/>
              </a:srgbClr>
            </a:solidFill>
            <a:prstDash val="solid"/>
            <a:miter lim="0"/>
          </a:ln>
          <a:effectLst/>
        </p:spPr>
        <p:txBody>
          <a:bodyPr lIns="0" tIns="0" rIns="0" bIns="0" anchor="ctr"/>
          <a:lstStyle/>
          <a:p>
            <a:pPr algn="r" defTabSz="215265">
              <a:defRPr/>
            </a:pPr>
            <a:endParaRPr lang="es-ES" sz="150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18" name="AutoShape 26"/>
          <p:cNvSpPr/>
          <p:nvPr/>
        </p:nvSpPr>
        <p:spPr bwMode="auto">
          <a:xfrm>
            <a:off x="3854400" y="3730729"/>
            <a:ext cx="159387" cy="1586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tx1">
              <a:lumMod val="85000"/>
              <a:lumOff val="15000"/>
            </a:schemeClr>
          </a:solidFill>
          <a:ln w="25400" cap="flat" cmpd="sng">
            <a:solidFill>
              <a:srgbClr val="000000">
                <a:alpha val="0"/>
              </a:srgbClr>
            </a:solidFill>
            <a:prstDash val="solid"/>
            <a:miter lim="0"/>
          </a:ln>
          <a:effectLst/>
        </p:spPr>
        <p:txBody>
          <a:bodyPr lIns="0" tIns="0" rIns="0" bIns="0" anchor="ctr"/>
          <a:lstStyle/>
          <a:p>
            <a:pPr algn="r" defTabSz="215265">
              <a:defRPr/>
            </a:pPr>
            <a:endParaRPr lang="es-ES" sz="150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19" name="TextBox 23"/>
          <p:cNvSpPr txBox="1"/>
          <p:nvPr/>
        </p:nvSpPr>
        <p:spPr>
          <a:xfrm>
            <a:off x="1044150" y="1796547"/>
            <a:ext cx="1807128" cy="498676"/>
          </a:xfrm>
          <a:prstGeom prst="rect">
            <a:avLst/>
          </a:prstGeom>
          <a:noFill/>
        </p:spPr>
        <p:txBody>
          <a:bodyPr wrap="square" lIns="63898" tIns="31949" rIns="63898" bIns="31949" rtlCol="0">
            <a:spAutoFit/>
          </a:bodyPr>
          <a:lstStyle/>
          <a:p>
            <a:pPr algn="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20" name="TextBox 24"/>
          <p:cNvSpPr txBox="1"/>
          <p:nvPr/>
        </p:nvSpPr>
        <p:spPr>
          <a:xfrm>
            <a:off x="1716608" y="1515091"/>
            <a:ext cx="1134670" cy="235933"/>
          </a:xfrm>
          <a:prstGeom prst="rect">
            <a:avLst/>
          </a:prstGeom>
          <a:noFill/>
        </p:spPr>
        <p:txBody>
          <a:bodyPr wrap="none" lIns="63898" tIns="31949" rIns="63898" bIns="31949" rtlCol="0">
            <a:spAutoFit/>
          </a:bodyPr>
          <a:lstStyle/>
          <a:p>
            <a:pPr algn="r"/>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21" name="TextBox 23"/>
          <p:cNvSpPr txBox="1"/>
          <p:nvPr/>
        </p:nvSpPr>
        <p:spPr>
          <a:xfrm>
            <a:off x="1044150" y="2749989"/>
            <a:ext cx="1807128" cy="498676"/>
          </a:xfrm>
          <a:prstGeom prst="rect">
            <a:avLst/>
          </a:prstGeom>
          <a:noFill/>
        </p:spPr>
        <p:txBody>
          <a:bodyPr wrap="square" lIns="63898" tIns="31949" rIns="63898" bIns="31949" rtlCol="0">
            <a:spAutoFit/>
          </a:bodyPr>
          <a:lstStyle/>
          <a:p>
            <a:pPr algn="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22" name="TextBox 24"/>
          <p:cNvSpPr txBox="1"/>
          <p:nvPr/>
        </p:nvSpPr>
        <p:spPr>
          <a:xfrm>
            <a:off x="1716608" y="2468533"/>
            <a:ext cx="1134670" cy="235933"/>
          </a:xfrm>
          <a:prstGeom prst="rect">
            <a:avLst/>
          </a:prstGeom>
          <a:noFill/>
        </p:spPr>
        <p:txBody>
          <a:bodyPr wrap="none" lIns="63898" tIns="31949" rIns="63898" bIns="31949" rtlCol="0">
            <a:spAutoFit/>
          </a:bodyPr>
          <a:lstStyle/>
          <a:p>
            <a:pPr algn="r"/>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23" name="TextBox 23"/>
          <p:cNvSpPr txBox="1"/>
          <p:nvPr/>
        </p:nvSpPr>
        <p:spPr>
          <a:xfrm>
            <a:off x="1044150" y="3747673"/>
            <a:ext cx="1807128" cy="498676"/>
          </a:xfrm>
          <a:prstGeom prst="rect">
            <a:avLst/>
          </a:prstGeom>
          <a:noFill/>
        </p:spPr>
        <p:txBody>
          <a:bodyPr wrap="square" lIns="63898" tIns="31949" rIns="63898" bIns="31949" rtlCol="0">
            <a:spAutoFit/>
          </a:bodyPr>
          <a:lstStyle/>
          <a:p>
            <a:pPr algn="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24" name="TextBox 24"/>
          <p:cNvSpPr txBox="1"/>
          <p:nvPr/>
        </p:nvSpPr>
        <p:spPr>
          <a:xfrm>
            <a:off x="1716608" y="3466217"/>
            <a:ext cx="1134670" cy="235933"/>
          </a:xfrm>
          <a:prstGeom prst="rect">
            <a:avLst/>
          </a:prstGeom>
          <a:noFill/>
        </p:spPr>
        <p:txBody>
          <a:bodyPr wrap="none" lIns="63898" tIns="31949" rIns="63898" bIns="31949" rtlCol="0">
            <a:spAutoFit/>
          </a:bodyPr>
          <a:lstStyle/>
          <a:p>
            <a:pPr algn="r"/>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25" name="TextBox 23"/>
          <p:cNvSpPr txBox="1"/>
          <p:nvPr/>
        </p:nvSpPr>
        <p:spPr>
          <a:xfrm>
            <a:off x="6212089" y="1796547"/>
            <a:ext cx="1807128"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26" name="TextBox 24"/>
          <p:cNvSpPr txBox="1"/>
          <p:nvPr/>
        </p:nvSpPr>
        <p:spPr>
          <a:xfrm>
            <a:off x="6212089" y="1515091"/>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27" name="TextBox 23"/>
          <p:cNvSpPr txBox="1"/>
          <p:nvPr/>
        </p:nvSpPr>
        <p:spPr>
          <a:xfrm>
            <a:off x="6212089" y="2749989"/>
            <a:ext cx="1807128"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28" name="TextBox 24"/>
          <p:cNvSpPr txBox="1"/>
          <p:nvPr/>
        </p:nvSpPr>
        <p:spPr>
          <a:xfrm>
            <a:off x="6212089" y="2468533"/>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29" name="TextBox 23"/>
          <p:cNvSpPr txBox="1"/>
          <p:nvPr/>
        </p:nvSpPr>
        <p:spPr>
          <a:xfrm>
            <a:off x="6212089" y="3747673"/>
            <a:ext cx="1807128"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30" name="TextBox 24"/>
          <p:cNvSpPr txBox="1"/>
          <p:nvPr/>
        </p:nvSpPr>
        <p:spPr>
          <a:xfrm>
            <a:off x="6212089" y="3466217"/>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31"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1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教学分析</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32" name="直接连接符 31"/>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3"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600"/>
                            </p:stCondLst>
                            <p:childTnLst>
                              <p:par>
                                <p:cTn id="9" presetID="9" presetClass="entr" presetSubtype="0" fill="hold" grpId="0" nodeType="afterEffect">
                                  <p:stCondLst>
                                    <p:cond delay="10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par>
                          <p:cTn id="12" fill="hold">
                            <p:stCondLst>
                              <p:cond delay="1200"/>
                            </p:stCondLst>
                            <p:childTnLst>
                              <p:par>
                                <p:cTn id="13" presetID="9" presetClass="entr" presetSubtype="0" fill="hold" nodeType="afterEffect">
                                  <p:stCondLst>
                                    <p:cond delay="10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par>
                          <p:cTn id="16" fill="hold">
                            <p:stCondLst>
                              <p:cond delay="1800"/>
                            </p:stCondLst>
                            <p:childTnLst>
                              <p:par>
                                <p:cTn id="17" presetID="9" presetClass="entr" presetSubtype="0" fill="hold" nodeType="afterEffect">
                                  <p:stCondLst>
                                    <p:cond delay="10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childTnLst>
                          </p:cTn>
                        </p:par>
                        <p:par>
                          <p:cTn id="20" fill="hold">
                            <p:stCondLst>
                              <p:cond delay="2400"/>
                            </p:stCondLst>
                            <p:childTnLst>
                              <p:par>
                                <p:cTn id="21" presetID="9" presetClass="entr" presetSubtype="0" fill="hold" nodeType="afterEffect">
                                  <p:stCondLst>
                                    <p:cond delay="10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500"/>
                                        <p:tgtEl>
                                          <p:spTgt spid="6"/>
                                        </p:tgtEl>
                                      </p:cBhvr>
                                    </p:animEffect>
                                  </p:childTnLst>
                                </p:cTn>
                              </p:par>
                            </p:childTnLst>
                          </p:cTn>
                        </p:par>
                        <p:par>
                          <p:cTn id="24" fill="hold">
                            <p:stCondLst>
                              <p:cond delay="3000"/>
                            </p:stCondLst>
                            <p:childTnLst>
                              <p:par>
                                <p:cTn id="25" presetID="9" presetClass="entr" presetSubtype="0" fill="hold" grpId="0" nodeType="afterEffect">
                                  <p:stCondLst>
                                    <p:cond delay="10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par>
                          <p:cTn id="28" fill="hold">
                            <p:stCondLst>
                              <p:cond delay="3600"/>
                            </p:stCondLst>
                            <p:childTnLst>
                              <p:par>
                                <p:cTn id="29" presetID="9" presetClass="entr" presetSubtype="0" fill="hold" nodeType="afterEffect">
                                  <p:stCondLst>
                                    <p:cond delay="10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childTnLst>
                          </p:cTn>
                        </p:par>
                        <p:par>
                          <p:cTn id="32" fill="hold">
                            <p:stCondLst>
                              <p:cond delay="4200"/>
                            </p:stCondLst>
                            <p:childTnLst>
                              <p:par>
                                <p:cTn id="33" presetID="9" presetClass="entr" presetSubtype="0" fill="hold" nodeType="afterEffect">
                                  <p:stCondLst>
                                    <p:cond delay="100"/>
                                  </p:stCondLst>
                                  <p:childTnLst>
                                    <p:set>
                                      <p:cBhvr>
                                        <p:cTn id="34" dur="1" fill="hold">
                                          <p:stCondLst>
                                            <p:cond delay="0"/>
                                          </p:stCondLst>
                                        </p:cTn>
                                        <p:tgtEl>
                                          <p:spTgt spid="14"/>
                                        </p:tgtEl>
                                        <p:attrNameLst>
                                          <p:attrName>style.visibility</p:attrName>
                                        </p:attrNameLst>
                                      </p:cBhvr>
                                      <p:to>
                                        <p:strVal val="visible"/>
                                      </p:to>
                                    </p:set>
                                    <p:animEffect transition="in" filter="dissolve">
                                      <p:cBhvr>
                                        <p:cTn id="35" dur="500"/>
                                        <p:tgtEl>
                                          <p:spTgt spid="14"/>
                                        </p:tgtEl>
                                      </p:cBhvr>
                                    </p:animEffect>
                                  </p:childTnLst>
                                </p:cTn>
                              </p:par>
                            </p:childTnLst>
                          </p:cTn>
                        </p:par>
                        <p:par>
                          <p:cTn id="36" fill="hold">
                            <p:stCondLst>
                              <p:cond delay="4800"/>
                            </p:stCondLst>
                            <p:childTnLst>
                              <p:par>
                                <p:cTn id="37" presetID="9" presetClass="entr" presetSubtype="0" fill="hold" nodeType="afterEffect">
                                  <p:stCondLst>
                                    <p:cond delay="100"/>
                                  </p:stCondLst>
                                  <p:childTnLst>
                                    <p:set>
                                      <p:cBhvr>
                                        <p:cTn id="38" dur="1" fill="hold">
                                          <p:stCondLst>
                                            <p:cond delay="0"/>
                                          </p:stCondLst>
                                        </p:cTn>
                                        <p:tgtEl>
                                          <p:spTgt spid="15"/>
                                        </p:tgtEl>
                                        <p:attrNameLst>
                                          <p:attrName>style.visibility</p:attrName>
                                        </p:attrNameLst>
                                      </p:cBhvr>
                                      <p:to>
                                        <p:strVal val="visible"/>
                                      </p:to>
                                    </p:set>
                                    <p:animEffect transition="in" filter="dissolve">
                                      <p:cBhvr>
                                        <p:cTn id="39" dur="500"/>
                                        <p:tgtEl>
                                          <p:spTgt spid="15"/>
                                        </p:tgtEl>
                                      </p:cBhvr>
                                    </p:animEffect>
                                  </p:childTnLst>
                                </p:cTn>
                              </p:par>
                            </p:childTnLst>
                          </p:cTn>
                        </p:par>
                        <p:par>
                          <p:cTn id="40" fill="hold">
                            <p:stCondLst>
                              <p:cond delay="5400"/>
                            </p:stCondLst>
                            <p:childTnLst>
                              <p:par>
                                <p:cTn id="41" presetID="9" presetClass="entr" presetSubtype="0" fill="hold" nodeType="afterEffect">
                                  <p:stCondLst>
                                    <p:cond delay="100"/>
                                  </p:stCondLst>
                                  <p:childTnLst>
                                    <p:set>
                                      <p:cBhvr>
                                        <p:cTn id="42" dur="1" fill="hold">
                                          <p:stCondLst>
                                            <p:cond delay="0"/>
                                          </p:stCondLst>
                                        </p:cTn>
                                        <p:tgtEl>
                                          <p:spTgt spid="16"/>
                                        </p:tgtEl>
                                        <p:attrNameLst>
                                          <p:attrName>style.visibility</p:attrName>
                                        </p:attrNameLst>
                                      </p:cBhvr>
                                      <p:to>
                                        <p:strVal val="visible"/>
                                      </p:to>
                                    </p:set>
                                    <p:animEffect transition="in" filter="dissolve">
                                      <p:cBhvr>
                                        <p:cTn id="43" dur="500"/>
                                        <p:tgtEl>
                                          <p:spTgt spid="16"/>
                                        </p:tgtEl>
                                      </p:cBhvr>
                                    </p:animEffect>
                                  </p:childTnLst>
                                </p:cTn>
                              </p:par>
                            </p:childTnLst>
                          </p:cTn>
                        </p:par>
                        <p:par>
                          <p:cTn id="44" fill="hold">
                            <p:stCondLst>
                              <p:cond delay="6000"/>
                            </p:stCondLst>
                            <p:childTnLst>
                              <p:par>
                                <p:cTn id="45" presetID="9" presetClass="entr" presetSubtype="0" fill="hold" nodeType="afterEffect">
                                  <p:stCondLst>
                                    <p:cond delay="100"/>
                                  </p:stCondLst>
                                  <p:childTnLst>
                                    <p:set>
                                      <p:cBhvr>
                                        <p:cTn id="46" dur="1" fill="hold">
                                          <p:stCondLst>
                                            <p:cond delay="0"/>
                                          </p:stCondLst>
                                        </p:cTn>
                                        <p:tgtEl>
                                          <p:spTgt spid="17"/>
                                        </p:tgtEl>
                                        <p:attrNameLst>
                                          <p:attrName>style.visibility</p:attrName>
                                        </p:attrNameLst>
                                      </p:cBhvr>
                                      <p:to>
                                        <p:strVal val="visible"/>
                                      </p:to>
                                    </p:set>
                                    <p:animEffect transition="in" filter="dissolve">
                                      <p:cBhvr>
                                        <p:cTn id="47" dur="500"/>
                                        <p:tgtEl>
                                          <p:spTgt spid="17"/>
                                        </p:tgtEl>
                                      </p:cBhvr>
                                    </p:animEffect>
                                  </p:childTnLst>
                                </p:cTn>
                              </p:par>
                            </p:childTnLst>
                          </p:cTn>
                        </p:par>
                        <p:par>
                          <p:cTn id="48" fill="hold">
                            <p:stCondLst>
                              <p:cond delay="6600"/>
                            </p:stCondLst>
                            <p:childTnLst>
                              <p:par>
                                <p:cTn id="49" presetID="9" presetClass="entr" presetSubtype="0" fill="hold" nodeType="afterEffect">
                                  <p:stCondLst>
                                    <p:cond delay="100"/>
                                  </p:stCondLst>
                                  <p:childTnLst>
                                    <p:set>
                                      <p:cBhvr>
                                        <p:cTn id="50" dur="1" fill="hold">
                                          <p:stCondLst>
                                            <p:cond delay="0"/>
                                          </p:stCondLst>
                                        </p:cTn>
                                        <p:tgtEl>
                                          <p:spTgt spid="18"/>
                                        </p:tgtEl>
                                        <p:attrNameLst>
                                          <p:attrName>style.visibility</p:attrName>
                                        </p:attrNameLst>
                                      </p:cBhvr>
                                      <p:to>
                                        <p:strVal val="visible"/>
                                      </p:to>
                                    </p:set>
                                    <p:animEffect transition="in" filter="dissolve">
                                      <p:cBhvr>
                                        <p:cTn id="51" dur="500"/>
                                        <p:tgtEl>
                                          <p:spTgt spid="18"/>
                                        </p:tgtEl>
                                      </p:cBhvr>
                                    </p:animEffect>
                                  </p:childTnLst>
                                </p:cTn>
                              </p:par>
                            </p:childTnLst>
                          </p:cTn>
                        </p:par>
                        <p:par>
                          <p:cTn id="52" fill="hold">
                            <p:stCondLst>
                              <p:cond delay="7200"/>
                            </p:stCondLst>
                            <p:childTnLst>
                              <p:par>
                                <p:cTn id="53" presetID="9" presetClass="entr" presetSubtype="0" fill="hold" nodeType="afterEffect">
                                  <p:stCondLst>
                                    <p:cond delay="100"/>
                                  </p:stCondLst>
                                  <p:childTnLst>
                                    <p:set>
                                      <p:cBhvr>
                                        <p:cTn id="54" dur="1" fill="hold">
                                          <p:stCondLst>
                                            <p:cond delay="0"/>
                                          </p:stCondLst>
                                        </p:cTn>
                                        <p:tgtEl>
                                          <p:spTgt spid="12"/>
                                        </p:tgtEl>
                                        <p:attrNameLst>
                                          <p:attrName>style.visibility</p:attrName>
                                        </p:attrNameLst>
                                      </p:cBhvr>
                                      <p:to>
                                        <p:strVal val="visible"/>
                                      </p:to>
                                    </p:set>
                                    <p:animEffect transition="in" filter="dissolve">
                                      <p:cBhvr>
                                        <p:cTn id="55" dur="500"/>
                                        <p:tgtEl>
                                          <p:spTgt spid="12"/>
                                        </p:tgtEl>
                                      </p:cBhvr>
                                    </p:animEffect>
                                  </p:childTnLst>
                                </p:cTn>
                              </p:par>
                            </p:childTnLst>
                          </p:cTn>
                        </p:par>
                        <p:par>
                          <p:cTn id="56" fill="hold">
                            <p:stCondLst>
                              <p:cond delay="7800"/>
                            </p:stCondLst>
                            <p:childTnLst>
                              <p:par>
                                <p:cTn id="57" presetID="9" presetClass="entr" presetSubtype="0" fill="hold" nodeType="afterEffect">
                                  <p:stCondLst>
                                    <p:cond delay="100"/>
                                  </p:stCondLst>
                                  <p:childTnLst>
                                    <p:set>
                                      <p:cBhvr>
                                        <p:cTn id="58" dur="1" fill="hold">
                                          <p:stCondLst>
                                            <p:cond delay="0"/>
                                          </p:stCondLst>
                                        </p:cTn>
                                        <p:tgtEl>
                                          <p:spTgt spid="11"/>
                                        </p:tgtEl>
                                        <p:attrNameLst>
                                          <p:attrName>style.visibility</p:attrName>
                                        </p:attrNameLst>
                                      </p:cBhvr>
                                      <p:to>
                                        <p:strVal val="visible"/>
                                      </p:to>
                                    </p:set>
                                    <p:animEffect transition="in" filter="dissolve">
                                      <p:cBhvr>
                                        <p:cTn id="59" dur="500"/>
                                        <p:tgtEl>
                                          <p:spTgt spid="11"/>
                                        </p:tgtEl>
                                      </p:cBhvr>
                                    </p:animEffect>
                                  </p:childTnLst>
                                </p:cTn>
                              </p:par>
                            </p:childTnLst>
                          </p:cTn>
                        </p:par>
                        <p:par>
                          <p:cTn id="60" fill="hold">
                            <p:stCondLst>
                              <p:cond delay="8400"/>
                            </p:stCondLst>
                            <p:childTnLst>
                              <p:par>
                                <p:cTn id="61" presetID="9" presetClass="entr" presetSubtype="0" fill="hold" nodeType="afterEffect">
                                  <p:stCondLst>
                                    <p:cond delay="100"/>
                                  </p:stCondLst>
                                  <p:childTnLst>
                                    <p:set>
                                      <p:cBhvr>
                                        <p:cTn id="62" dur="1" fill="hold">
                                          <p:stCondLst>
                                            <p:cond delay="0"/>
                                          </p:stCondLst>
                                        </p:cTn>
                                        <p:tgtEl>
                                          <p:spTgt spid="10"/>
                                        </p:tgtEl>
                                        <p:attrNameLst>
                                          <p:attrName>style.visibility</p:attrName>
                                        </p:attrNameLst>
                                      </p:cBhvr>
                                      <p:to>
                                        <p:strVal val="visible"/>
                                      </p:to>
                                    </p:set>
                                    <p:animEffect transition="in" filter="dissolve">
                                      <p:cBhvr>
                                        <p:cTn id="63" dur="500"/>
                                        <p:tgtEl>
                                          <p:spTgt spid="10"/>
                                        </p:tgtEl>
                                      </p:cBhvr>
                                    </p:animEffect>
                                  </p:childTnLst>
                                </p:cTn>
                              </p:par>
                            </p:childTnLst>
                          </p:cTn>
                        </p:par>
                        <p:par>
                          <p:cTn id="64" fill="hold">
                            <p:stCondLst>
                              <p:cond delay="9000"/>
                            </p:stCondLst>
                            <p:childTnLst>
                              <p:par>
                                <p:cTn id="65" presetID="9" presetClass="entr" presetSubtype="0" fill="hold" nodeType="afterEffect">
                                  <p:stCondLst>
                                    <p:cond delay="100"/>
                                  </p:stCondLst>
                                  <p:childTnLst>
                                    <p:set>
                                      <p:cBhvr>
                                        <p:cTn id="66" dur="1" fill="hold">
                                          <p:stCondLst>
                                            <p:cond delay="0"/>
                                          </p:stCondLst>
                                        </p:cTn>
                                        <p:tgtEl>
                                          <p:spTgt spid="9"/>
                                        </p:tgtEl>
                                        <p:attrNameLst>
                                          <p:attrName>style.visibility</p:attrName>
                                        </p:attrNameLst>
                                      </p:cBhvr>
                                      <p:to>
                                        <p:strVal val="visible"/>
                                      </p:to>
                                    </p:set>
                                    <p:animEffect transition="in" filter="dissolve">
                                      <p:cBhvr>
                                        <p:cTn id="67" dur="500"/>
                                        <p:tgtEl>
                                          <p:spTgt spid="9"/>
                                        </p:tgtEl>
                                      </p:cBhvr>
                                    </p:animEffect>
                                  </p:childTnLst>
                                </p:cTn>
                              </p:par>
                            </p:childTnLst>
                          </p:cTn>
                        </p:par>
                        <p:par>
                          <p:cTn id="68" fill="hold">
                            <p:stCondLst>
                              <p:cond delay="9600"/>
                            </p:stCondLst>
                            <p:childTnLst>
                              <p:par>
                                <p:cTn id="69" presetID="9" presetClass="entr" presetSubtype="0" fill="hold" nodeType="afterEffect">
                                  <p:stCondLst>
                                    <p:cond delay="100"/>
                                  </p:stCondLst>
                                  <p:childTnLst>
                                    <p:set>
                                      <p:cBhvr>
                                        <p:cTn id="70" dur="1" fill="hold">
                                          <p:stCondLst>
                                            <p:cond delay="0"/>
                                          </p:stCondLst>
                                        </p:cTn>
                                        <p:tgtEl>
                                          <p:spTgt spid="8"/>
                                        </p:tgtEl>
                                        <p:attrNameLst>
                                          <p:attrName>style.visibility</p:attrName>
                                        </p:attrNameLst>
                                      </p:cBhvr>
                                      <p:to>
                                        <p:strVal val="visible"/>
                                      </p:to>
                                    </p:set>
                                    <p:animEffect transition="in" filter="dissolve">
                                      <p:cBhvr>
                                        <p:cTn id="71" dur="500"/>
                                        <p:tgtEl>
                                          <p:spTgt spid="8"/>
                                        </p:tgtEl>
                                      </p:cBhvr>
                                    </p:animEffect>
                                  </p:childTnLst>
                                </p:cTn>
                              </p:par>
                            </p:childTnLst>
                          </p:cTn>
                        </p:par>
                        <p:par>
                          <p:cTn id="72" fill="hold">
                            <p:stCondLst>
                              <p:cond delay="10200"/>
                            </p:stCondLst>
                            <p:childTnLst>
                              <p:par>
                                <p:cTn id="73" presetID="12" presetClass="entr" presetSubtype="4" fill="hold" grpId="0" nodeType="after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500"/>
                                        <p:tgtEl>
                                          <p:spTgt spid="19"/>
                                        </p:tgtEl>
                                        <p:attrNameLst>
                                          <p:attrName>ppt_y</p:attrName>
                                        </p:attrNameLst>
                                      </p:cBhvr>
                                      <p:tavLst>
                                        <p:tav tm="0">
                                          <p:val>
                                            <p:strVal val="#ppt_y+#ppt_h*1.125000"/>
                                          </p:val>
                                        </p:tav>
                                        <p:tav tm="100000">
                                          <p:val>
                                            <p:strVal val="#ppt_y"/>
                                          </p:val>
                                        </p:tav>
                                      </p:tavLst>
                                    </p:anim>
                                    <p:animEffect transition="in" filter="wipe(up)">
                                      <p:cBhvr>
                                        <p:cTn id="76" dur="500"/>
                                        <p:tgtEl>
                                          <p:spTgt spid="19"/>
                                        </p:tgtEl>
                                      </p:cBhvr>
                                    </p:animEffect>
                                  </p:childTnLst>
                                </p:cTn>
                              </p:par>
                              <p:par>
                                <p:cTn id="77" presetID="12" presetClass="entr" presetSubtype="1" fill="hold" grpId="0" nodeType="with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additive="base">
                                        <p:cTn id="79" dur="500"/>
                                        <p:tgtEl>
                                          <p:spTgt spid="20"/>
                                        </p:tgtEl>
                                        <p:attrNameLst>
                                          <p:attrName>ppt_y</p:attrName>
                                        </p:attrNameLst>
                                      </p:cBhvr>
                                      <p:tavLst>
                                        <p:tav tm="0">
                                          <p:val>
                                            <p:strVal val="#ppt_y-#ppt_h*1.125000"/>
                                          </p:val>
                                        </p:tav>
                                        <p:tav tm="100000">
                                          <p:val>
                                            <p:strVal val="#ppt_y"/>
                                          </p:val>
                                        </p:tav>
                                      </p:tavLst>
                                    </p:anim>
                                    <p:animEffect transition="in" filter="wipe(down)">
                                      <p:cBhvr>
                                        <p:cTn id="80" dur="500"/>
                                        <p:tgtEl>
                                          <p:spTgt spid="20"/>
                                        </p:tgtEl>
                                      </p:cBhvr>
                                    </p:animEffect>
                                  </p:childTnLst>
                                </p:cTn>
                              </p:par>
                            </p:childTnLst>
                          </p:cTn>
                        </p:par>
                        <p:par>
                          <p:cTn id="81" fill="hold">
                            <p:stCondLst>
                              <p:cond delay="10700"/>
                            </p:stCondLst>
                            <p:childTnLst>
                              <p:par>
                                <p:cTn id="82" presetID="12" presetClass="entr" presetSubtype="4"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additive="base">
                                        <p:cTn id="84" dur="500"/>
                                        <p:tgtEl>
                                          <p:spTgt spid="21"/>
                                        </p:tgtEl>
                                        <p:attrNameLst>
                                          <p:attrName>ppt_y</p:attrName>
                                        </p:attrNameLst>
                                      </p:cBhvr>
                                      <p:tavLst>
                                        <p:tav tm="0">
                                          <p:val>
                                            <p:strVal val="#ppt_y+#ppt_h*1.125000"/>
                                          </p:val>
                                        </p:tav>
                                        <p:tav tm="100000">
                                          <p:val>
                                            <p:strVal val="#ppt_y"/>
                                          </p:val>
                                        </p:tav>
                                      </p:tavLst>
                                    </p:anim>
                                    <p:animEffect transition="in" filter="wipe(up)">
                                      <p:cBhvr>
                                        <p:cTn id="85" dur="500"/>
                                        <p:tgtEl>
                                          <p:spTgt spid="21"/>
                                        </p:tgtEl>
                                      </p:cBhvr>
                                    </p:animEffect>
                                  </p:childTnLst>
                                </p:cTn>
                              </p:par>
                              <p:par>
                                <p:cTn id="86" presetID="12" presetClass="entr" presetSubtype="1" fill="hold" grpId="0" nodeType="withEffect">
                                  <p:stCondLst>
                                    <p:cond delay="0"/>
                                  </p:stCondLst>
                                  <p:childTnLst>
                                    <p:set>
                                      <p:cBhvr>
                                        <p:cTn id="87" dur="1" fill="hold">
                                          <p:stCondLst>
                                            <p:cond delay="0"/>
                                          </p:stCondLst>
                                        </p:cTn>
                                        <p:tgtEl>
                                          <p:spTgt spid="22"/>
                                        </p:tgtEl>
                                        <p:attrNameLst>
                                          <p:attrName>style.visibility</p:attrName>
                                        </p:attrNameLst>
                                      </p:cBhvr>
                                      <p:to>
                                        <p:strVal val="visible"/>
                                      </p:to>
                                    </p:set>
                                    <p:anim calcmode="lin" valueType="num">
                                      <p:cBhvr additive="base">
                                        <p:cTn id="88" dur="500"/>
                                        <p:tgtEl>
                                          <p:spTgt spid="22"/>
                                        </p:tgtEl>
                                        <p:attrNameLst>
                                          <p:attrName>ppt_y</p:attrName>
                                        </p:attrNameLst>
                                      </p:cBhvr>
                                      <p:tavLst>
                                        <p:tav tm="0">
                                          <p:val>
                                            <p:strVal val="#ppt_y-#ppt_h*1.125000"/>
                                          </p:val>
                                        </p:tav>
                                        <p:tav tm="100000">
                                          <p:val>
                                            <p:strVal val="#ppt_y"/>
                                          </p:val>
                                        </p:tav>
                                      </p:tavLst>
                                    </p:anim>
                                    <p:animEffect transition="in" filter="wipe(down)">
                                      <p:cBhvr>
                                        <p:cTn id="89" dur="500"/>
                                        <p:tgtEl>
                                          <p:spTgt spid="22"/>
                                        </p:tgtEl>
                                      </p:cBhvr>
                                    </p:animEffect>
                                  </p:childTnLst>
                                </p:cTn>
                              </p:par>
                            </p:childTnLst>
                          </p:cTn>
                        </p:par>
                        <p:par>
                          <p:cTn id="90" fill="hold">
                            <p:stCondLst>
                              <p:cond delay="11200"/>
                            </p:stCondLst>
                            <p:childTnLst>
                              <p:par>
                                <p:cTn id="91" presetID="12" presetClass="entr" presetSubtype="4"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 calcmode="lin" valueType="num">
                                      <p:cBhvr additive="base">
                                        <p:cTn id="93" dur="500"/>
                                        <p:tgtEl>
                                          <p:spTgt spid="23"/>
                                        </p:tgtEl>
                                        <p:attrNameLst>
                                          <p:attrName>ppt_y</p:attrName>
                                        </p:attrNameLst>
                                      </p:cBhvr>
                                      <p:tavLst>
                                        <p:tav tm="0">
                                          <p:val>
                                            <p:strVal val="#ppt_y+#ppt_h*1.125000"/>
                                          </p:val>
                                        </p:tav>
                                        <p:tav tm="100000">
                                          <p:val>
                                            <p:strVal val="#ppt_y"/>
                                          </p:val>
                                        </p:tav>
                                      </p:tavLst>
                                    </p:anim>
                                    <p:animEffect transition="in" filter="wipe(up)">
                                      <p:cBhvr>
                                        <p:cTn id="94" dur="500"/>
                                        <p:tgtEl>
                                          <p:spTgt spid="23"/>
                                        </p:tgtEl>
                                      </p:cBhvr>
                                    </p:animEffect>
                                  </p:childTnLst>
                                </p:cTn>
                              </p:par>
                              <p:par>
                                <p:cTn id="95" presetID="12" presetClass="entr" presetSubtype="1" fill="hold" grpId="0"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additive="base">
                                        <p:cTn id="97" dur="500"/>
                                        <p:tgtEl>
                                          <p:spTgt spid="24"/>
                                        </p:tgtEl>
                                        <p:attrNameLst>
                                          <p:attrName>ppt_y</p:attrName>
                                        </p:attrNameLst>
                                      </p:cBhvr>
                                      <p:tavLst>
                                        <p:tav tm="0">
                                          <p:val>
                                            <p:strVal val="#ppt_y-#ppt_h*1.125000"/>
                                          </p:val>
                                        </p:tav>
                                        <p:tav tm="100000">
                                          <p:val>
                                            <p:strVal val="#ppt_y"/>
                                          </p:val>
                                        </p:tav>
                                      </p:tavLst>
                                    </p:anim>
                                    <p:animEffect transition="in" filter="wipe(down)">
                                      <p:cBhvr>
                                        <p:cTn id="98" dur="500"/>
                                        <p:tgtEl>
                                          <p:spTgt spid="24"/>
                                        </p:tgtEl>
                                      </p:cBhvr>
                                    </p:animEffect>
                                  </p:childTnLst>
                                </p:cTn>
                              </p:par>
                            </p:childTnLst>
                          </p:cTn>
                        </p:par>
                        <p:par>
                          <p:cTn id="99" fill="hold">
                            <p:stCondLst>
                              <p:cond delay="11700"/>
                            </p:stCondLst>
                            <p:childTnLst>
                              <p:par>
                                <p:cTn id="100" presetID="12" presetClass="entr" presetSubtype="4" fill="hold" grpId="0" nodeType="after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additive="base">
                                        <p:cTn id="102" dur="500"/>
                                        <p:tgtEl>
                                          <p:spTgt spid="25"/>
                                        </p:tgtEl>
                                        <p:attrNameLst>
                                          <p:attrName>ppt_y</p:attrName>
                                        </p:attrNameLst>
                                      </p:cBhvr>
                                      <p:tavLst>
                                        <p:tav tm="0">
                                          <p:val>
                                            <p:strVal val="#ppt_y+#ppt_h*1.125000"/>
                                          </p:val>
                                        </p:tav>
                                        <p:tav tm="100000">
                                          <p:val>
                                            <p:strVal val="#ppt_y"/>
                                          </p:val>
                                        </p:tav>
                                      </p:tavLst>
                                    </p:anim>
                                    <p:animEffect transition="in" filter="wipe(up)">
                                      <p:cBhvr>
                                        <p:cTn id="103" dur="500"/>
                                        <p:tgtEl>
                                          <p:spTgt spid="25"/>
                                        </p:tgtEl>
                                      </p:cBhvr>
                                    </p:animEffect>
                                  </p:childTnLst>
                                </p:cTn>
                              </p:par>
                              <p:par>
                                <p:cTn id="104" presetID="12" presetClass="entr" presetSubtype="1" fill="hold" grpId="0" nodeType="withEffect">
                                  <p:stCondLst>
                                    <p:cond delay="0"/>
                                  </p:stCondLst>
                                  <p:childTnLst>
                                    <p:set>
                                      <p:cBhvr>
                                        <p:cTn id="105" dur="1" fill="hold">
                                          <p:stCondLst>
                                            <p:cond delay="0"/>
                                          </p:stCondLst>
                                        </p:cTn>
                                        <p:tgtEl>
                                          <p:spTgt spid="26"/>
                                        </p:tgtEl>
                                        <p:attrNameLst>
                                          <p:attrName>style.visibility</p:attrName>
                                        </p:attrNameLst>
                                      </p:cBhvr>
                                      <p:to>
                                        <p:strVal val="visible"/>
                                      </p:to>
                                    </p:set>
                                    <p:anim calcmode="lin" valueType="num">
                                      <p:cBhvr additive="base">
                                        <p:cTn id="106" dur="500"/>
                                        <p:tgtEl>
                                          <p:spTgt spid="26"/>
                                        </p:tgtEl>
                                        <p:attrNameLst>
                                          <p:attrName>ppt_y</p:attrName>
                                        </p:attrNameLst>
                                      </p:cBhvr>
                                      <p:tavLst>
                                        <p:tav tm="0">
                                          <p:val>
                                            <p:strVal val="#ppt_y-#ppt_h*1.125000"/>
                                          </p:val>
                                        </p:tav>
                                        <p:tav tm="100000">
                                          <p:val>
                                            <p:strVal val="#ppt_y"/>
                                          </p:val>
                                        </p:tav>
                                      </p:tavLst>
                                    </p:anim>
                                    <p:animEffect transition="in" filter="wipe(down)">
                                      <p:cBhvr>
                                        <p:cTn id="107" dur="500"/>
                                        <p:tgtEl>
                                          <p:spTgt spid="26"/>
                                        </p:tgtEl>
                                      </p:cBhvr>
                                    </p:animEffect>
                                  </p:childTnLst>
                                </p:cTn>
                              </p:par>
                            </p:childTnLst>
                          </p:cTn>
                        </p:par>
                        <p:par>
                          <p:cTn id="108" fill="hold">
                            <p:stCondLst>
                              <p:cond delay="12200"/>
                            </p:stCondLst>
                            <p:childTnLst>
                              <p:par>
                                <p:cTn id="109" presetID="12" presetClass="entr" presetSubtype="4" fill="hold" grpId="0" nodeType="afterEffect">
                                  <p:stCondLst>
                                    <p:cond delay="0"/>
                                  </p:stCondLst>
                                  <p:childTnLst>
                                    <p:set>
                                      <p:cBhvr>
                                        <p:cTn id="110" dur="1" fill="hold">
                                          <p:stCondLst>
                                            <p:cond delay="0"/>
                                          </p:stCondLst>
                                        </p:cTn>
                                        <p:tgtEl>
                                          <p:spTgt spid="27"/>
                                        </p:tgtEl>
                                        <p:attrNameLst>
                                          <p:attrName>style.visibility</p:attrName>
                                        </p:attrNameLst>
                                      </p:cBhvr>
                                      <p:to>
                                        <p:strVal val="visible"/>
                                      </p:to>
                                    </p:set>
                                    <p:anim calcmode="lin" valueType="num">
                                      <p:cBhvr additive="base">
                                        <p:cTn id="111" dur="500"/>
                                        <p:tgtEl>
                                          <p:spTgt spid="27"/>
                                        </p:tgtEl>
                                        <p:attrNameLst>
                                          <p:attrName>ppt_y</p:attrName>
                                        </p:attrNameLst>
                                      </p:cBhvr>
                                      <p:tavLst>
                                        <p:tav tm="0">
                                          <p:val>
                                            <p:strVal val="#ppt_y+#ppt_h*1.125000"/>
                                          </p:val>
                                        </p:tav>
                                        <p:tav tm="100000">
                                          <p:val>
                                            <p:strVal val="#ppt_y"/>
                                          </p:val>
                                        </p:tav>
                                      </p:tavLst>
                                    </p:anim>
                                    <p:animEffect transition="in" filter="wipe(up)">
                                      <p:cBhvr>
                                        <p:cTn id="112" dur="500"/>
                                        <p:tgtEl>
                                          <p:spTgt spid="27"/>
                                        </p:tgtEl>
                                      </p:cBhvr>
                                    </p:animEffect>
                                  </p:childTnLst>
                                </p:cTn>
                              </p:par>
                              <p:par>
                                <p:cTn id="113" presetID="12" presetClass="entr" presetSubtype="1" fill="hold" grpId="0" nodeType="withEffect">
                                  <p:stCondLst>
                                    <p:cond delay="0"/>
                                  </p:stCondLst>
                                  <p:childTnLst>
                                    <p:set>
                                      <p:cBhvr>
                                        <p:cTn id="114" dur="1" fill="hold">
                                          <p:stCondLst>
                                            <p:cond delay="0"/>
                                          </p:stCondLst>
                                        </p:cTn>
                                        <p:tgtEl>
                                          <p:spTgt spid="28"/>
                                        </p:tgtEl>
                                        <p:attrNameLst>
                                          <p:attrName>style.visibility</p:attrName>
                                        </p:attrNameLst>
                                      </p:cBhvr>
                                      <p:to>
                                        <p:strVal val="visible"/>
                                      </p:to>
                                    </p:set>
                                    <p:anim calcmode="lin" valueType="num">
                                      <p:cBhvr additive="base">
                                        <p:cTn id="115" dur="500"/>
                                        <p:tgtEl>
                                          <p:spTgt spid="28"/>
                                        </p:tgtEl>
                                        <p:attrNameLst>
                                          <p:attrName>ppt_y</p:attrName>
                                        </p:attrNameLst>
                                      </p:cBhvr>
                                      <p:tavLst>
                                        <p:tav tm="0">
                                          <p:val>
                                            <p:strVal val="#ppt_y-#ppt_h*1.125000"/>
                                          </p:val>
                                        </p:tav>
                                        <p:tav tm="100000">
                                          <p:val>
                                            <p:strVal val="#ppt_y"/>
                                          </p:val>
                                        </p:tav>
                                      </p:tavLst>
                                    </p:anim>
                                    <p:animEffect transition="in" filter="wipe(down)">
                                      <p:cBhvr>
                                        <p:cTn id="116" dur="500"/>
                                        <p:tgtEl>
                                          <p:spTgt spid="28"/>
                                        </p:tgtEl>
                                      </p:cBhvr>
                                    </p:animEffect>
                                  </p:childTnLst>
                                </p:cTn>
                              </p:par>
                            </p:childTnLst>
                          </p:cTn>
                        </p:par>
                        <p:par>
                          <p:cTn id="117" fill="hold">
                            <p:stCondLst>
                              <p:cond delay="12700"/>
                            </p:stCondLst>
                            <p:childTnLst>
                              <p:par>
                                <p:cTn id="118" presetID="12" presetClass="entr" presetSubtype="4" fill="hold" grpId="0" nodeType="afterEffect">
                                  <p:stCondLst>
                                    <p:cond delay="0"/>
                                  </p:stCondLst>
                                  <p:childTnLst>
                                    <p:set>
                                      <p:cBhvr>
                                        <p:cTn id="119" dur="1" fill="hold">
                                          <p:stCondLst>
                                            <p:cond delay="0"/>
                                          </p:stCondLst>
                                        </p:cTn>
                                        <p:tgtEl>
                                          <p:spTgt spid="29"/>
                                        </p:tgtEl>
                                        <p:attrNameLst>
                                          <p:attrName>style.visibility</p:attrName>
                                        </p:attrNameLst>
                                      </p:cBhvr>
                                      <p:to>
                                        <p:strVal val="visible"/>
                                      </p:to>
                                    </p:set>
                                    <p:anim calcmode="lin" valueType="num">
                                      <p:cBhvr additive="base">
                                        <p:cTn id="120" dur="500"/>
                                        <p:tgtEl>
                                          <p:spTgt spid="29"/>
                                        </p:tgtEl>
                                        <p:attrNameLst>
                                          <p:attrName>ppt_y</p:attrName>
                                        </p:attrNameLst>
                                      </p:cBhvr>
                                      <p:tavLst>
                                        <p:tav tm="0">
                                          <p:val>
                                            <p:strVal val="#ppt_y+#ppt_h*1.125000"/>
                                          </p:val>
                                        </p:tav>
                                        <p:tav tm="100000">
                                          <p:val>
                                            <p:strVal val="#ppt_y"/>
                                          </p:val>
                                        </p:tav>
                                      </p:tavLst>
                                    </p:anim>
                                    <p:animEffect transition="in" filter="wipe(up)">
                                      <p:cBhvr>
                                        <p:cTn id="121" dur="500"/>
                                        <p:tgtEl>
                                          <p:spTgt spid="29"/>
                                        </p:tgtEl>
                                      </p:cBhvr>
                                    </p:animEffect>
                                  </p:childTnLst>
                                </p:cTn>
                              </p:par>
                              <p:par>
                                <p:cTn id="122" presetID="12" presetClass="entr" presetSubtype="1" fill="hold" grpId="0" nodeType="withEffect">
                                  <p:stCondLst>
                                    <p:cond delay="0"/>
                                  </p:stCondLst>
                                  <p:childTnLst>
                                    <p:set>
                                      <p:cBhvr>
                                        <p:cTn id="123" dur="1" fill="hold">
                                          <p:stCondLst>
                                            <p:cond delay="0"/>
                                          </p:stCondLst>
                                        </p:cTn>
                                        <p:tgtEl>
                                          <p:spTgt spid="30"/>
                                        </p:tgtEl>
                                        <p:attrNameLst>
                                          <p:attrName>style.visibility</p:attrName>
                                        </p:attrNameLst>
                                      </p:cBhvr>
                                      <p:to>
                                        <p:strVal val="visible"/>
                                      </p:to>
                                    </p:set>
                                    <p:anim calcmode="lin" valueType="num">
                                      <p:cBhvr additive="base">
                                        <p:cTn id="124" dur="500"/>
                                        <p:tgtEl>
                                          <p:spTgt spid="30"/>
                                        </p:tgtEl>
                                        <p:attrNameLst>
                                          <p:attrName>ppt_y</p:attrName>
                                        </p:attrNameLst>
                                      </p:cBhvr>
                                      <p:tavLst>
                                        <p:tav tm="0">
                                          <p:val>
                                            <p:strVal val="#ppt_y-#ppt_h*1.125000"/>
                                          </p:val>
                                        </p:tav>
                                        <p:tav tm="100000">
                                          <p:val>
                                            <p:strVal val="#ppt_y"/>
                                          </p:val>
                                        </p:tav>
                                      </p:tavLst>
                                    </p:anim>
                                    <p:animEffect transition="in" filter="wipe(down)">
                                      <p:cBhvr>
                                        <p:cTn id="125"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5" grpId="0" animBg="1" autoUpdateAnimBg="0"/>
      <p:bldP spid="7" grpId="0" animBg="1"/>
      <p:bldP spid="19" grpId="0"/>
      <p:bldP spid="20" grpId="0"/>
      <p:bldP spid="21" grpId="0"/>
      <p:bldP spid="22" grpId="0"/>
      <p:bldP spid="23" grpId="0"/>
      <p:bldP spid="24" grpId="0"/>
      <p:bldP spid="25" grpId="0"/>
      <p:bldP spid="26" grpId="0"/>
      <p:bldP spid="27" grpId="0"/>
      <p:bldP spid="28" grpId="0"/>
      <p:bldP spid="29"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4225167" y="2521554"/>
            <a:ext cx="531533" cy="1426572"/>
            <a:chOff x="5588618" y="3680520"/>
            <a:chExt cx="988675" cy="1941036"/>
          </a:xfrm>
          <a:solidFill>
            <a:schemeClr val="tx1">
              <a:lumMod val="85000"/>
              <a:lumOff val="15000"/>
            </a:schemeClr>
          </a:solidFill>
        </p:grpSpPr>
        <p:cxnSp>
          <p:nvCxnSpPr>
            <p:cNvPr id="3" name="Straight Connector 18"/>
            <p:cNvCxnSpPr/>
            <p:nvPr/>
          </p:nvCxnSpPr>
          <p:spPr>
            <a:xfrm>
              <a:off x="5616754" y="3786455"/>
              <a:ext cx="4375" cy="1220057"/>
            </a:xfrm>
            <a:prstGeom prst="line">
              <a:avLst/>
            </a:prstGeom>
            <a:grpFill/>
            <a:ln w="635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27"/>
            <p:cNvCxnSpPr/>
            <p:nvPr/>
          </p:nvCxnSpPr>
          <p:spPr>
            <a:xfrm>
              <a:off x="6525816" y="3783820"/>
              <a:ext cx="4375" cy="1220057"/>
            </a:xfrm>
            <a:prstGeom prst="line">
              <a:avLst/>
            </a:prstGeom>
            <a:grpFill/>
            <a:ln w="635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28"/>
            <p:cNvCxnSpPr/>
            <p:nvPr/>
          </p:nvCxnSpPr>
          <p:spPr>
            <a:xfrm>
              <a:off x="5833054" y="3682011"/>
              <a:ext cx="4375" cy="1220057"/>
            </a:xfrm>
            <a:prstGeom prst="line">
              <a:avLst/>
            </a:prstGeom>
            <a:grpFill/>
            <a:ln w="635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29"/>
            <p:cNvCxnSpPr/>
            <p:nvPr/>
          </p:nvCxnSpPr>
          <p:spPr>
            <a:xfrm>
              <a:off x="6328716" y="3680520"/>
              <a:ext cx="4375" cy="1220057"/>
            </a:xfrm>
            <a:prstGeom prst="line">
              <a:avLst/>
            </a:prstGeom>
            <a:grpFill/>
            <a:ln w="635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7" name="Freeform 27"/>
            <p:cNvSpPr>
              <a:spLocks noChangeAspect="1" noEditPoints="1"/>
            </p:cNvSpPr>
            <p:nvPr/>
          </p:nvSpPr>
          <p:spPr bwMode="auto">
            <a:xfrm>
              <a:off x="5588618" y="4770963"/>
              <a:ext cx="988675" cy="850593"/>
            </a:xfrm>
            <a:custGeom>
              <a:avLst/>
              <a:gdLst>
                <a:gd name="T0" fmla="*/ 2 w 226"/>
                <a:gd name="T1" fmla="*/ 61 h 195"/>
                <a:gd name="T2" fmla="*/ 56 w 226"/>
                <a:gd name="T3" fmla="*/ 128 h 195"/>
                <a:gd name="T4" fmla="*/ 56 w 226"/>
                <a:gd name="T5" fmla="*/ 128 h 195"/>
                <a:gd name="T6" fmla="*/ 108 w 226"/>
                <a:gd name="T7" fmla="*/ 192 h 195"/>
                <a:gd name="T8" fmla="*/ 113 w 226"/>
                <a:gd name="T9" fmla="*/ 195 h 195"/>
                <a:gd name="T10" fmla="*/ 119 w 226"/>
                <a:gd name="T11" fmla="*/ 192 h 195"/>
                <a:gd name="T12" fmla="*/ 171 w 226"/>
                <a:gd name="T13" fmla="*/ 128 h 195"/>
                <a:gd name="T14" fmla="*/ 171 w 226"/>
                <a:gd name="T15" fmla="*/ 128 h 195"/>
                <a:gd name="T16" fmla="*/ 224 w 226"/>
                <a:gd name="T17" fmla="*/ 61 h 195"/>
                <a:gd name="T18" fmla="*/ 225 w 226"/>
                <a:gd name="T19" fmla="*/ 54 h 195"/>
                <a:gd name="T20" fmla="*/ 219 w 226"/>
                <a:gd name="T21" fmla="*/ 49 h 195"/>
                <a:gd name="T22" fmla="*/ 178 w 226"/>
                <a:gd name="T23" fmla="*/ 7 h 195"/>
                <a:gd name="T24" fmla="*/ 177 w 226"/>
                <a:gd name="T25" fmla="*/ 5 h 195"/>
                <a:gd name="T26" fmla="*/ 169 w 226"/>
                <a:gd name="T27" fmla="*/ 1 h 195"/>
                <a:gd name="T28" fmla="*/ 166 w 226"/>
                <a:gd name="T29" fmla="*/ 2 h 195"/>
                <a:gd name="T30" fmla="*/ 163 w 226"/>
                <a:gd name="T31" fmla="*/ 7 h 195"/>
                <a:gd name="T32" fmla="*/ 113 w 226"/>
                <a:gd name="T33" fmla="*/ 50 h 195"/>
                <a:gd name="T34" fmla="*/ 64 w 226"/>
                <a:gd name="T35" fmla="*/ 7 h 195"/>
                <a:gd name="T36" fmla="*/ 56 w 226"/>
                <a:gd name="T37" fmla="*/ 1 h 195"/>
                <a:gd name="T38" fmla="*/ 56 w 226"/>
                <a:gd name="T39" fmla="*/ 1 h 195"/>
                <a:gd name="T40" fmla="*/ 53 w 226"/>
                <a:gd name="T41" fmla="*/ 2 h 195"/>
                <a:gd name="T42" fmla="*/ 50 w 226"/>
                <a:gd name="T43" fmla="*/ 5 h 195"/>
                <a:gd name="T44" fmla="*/ 49 w 226"/>
                <a:gd name="T45" fmla="*/ 7 h 195"/>
                <a:gd name="T46" fmla="*/ 7 w 226"/>
                <a:gd name="T47" fmla="*/ 49 h 195"/>
                <a:gd name="T48" fmla="*/ 1 w 226"/>
                <a:gd name="T49" fmla="*/ 54 h 195"/>
                <a:gd name="T50" fmla="*/ 2 w 226"/>
                <a:gd name="T51" fmla="*/ 61 h 195"/>
                <a:gd name="T52" fmla="*/ 75 w 226"/>
                <a:gd name="T53" fmla="*/ 128 h 195"/>
                <a:gd name="T54" fmla="*/ 152 w 226"/>
                <a:gd name="T55" fmla="*/ 128 h 195"/>
                <a:gd name="T56" fmla="*/ 113 w 226"/>
                <a:gd name="T57" fmla="*/ 175 h 195"/>
                <a:gd name="T58" fmla="*/ 75 w 226"/>
                <a:gd name="T59" fmla="*/ 12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26" h="195">
                  <a:moveTo>
                    <a:pt x="2" y="61"/>
                  </a:moveTo>
                  <a:cubicBezTo>
                    <a:pt x="56" y="128"/>
                    <a:pt x="56" y="128"/>
                    <a:pt x="56" y="128"/>
                  </a:cubicBezTo>
                  <a:cubicBezTo>
                    <a:pt x="56" y="128"/>
                    <a:pt x="56" y="128"/>
                    <a:pt x="56" y="128"/>
                  </a:cubicBezTo>
                  <a:cubicBezTo>
                    <a:pt x="108" y="192"/>
                    <a:pt x="108" y="192"/>
                    <a:pt x="108" y="192"/>
                  </a:cubicBezTo>
                  <a:cubicBezTo>
                    <a:pt x="109" y="194"/>
                    <a:pt x="111" y="195"/>
                    <a:pt x="113" y="195"/>
                  </a:cubicBezTo>
                  <a:cubicBezTo>
                    <a:pt x="116" y="195"/>
                    <a:pt x="118" y="194"/>
                    <a:pt x="119" y="192"/>
                  </a:cubicBezTo>
                  <a:cubicBezTo>
                    <a:pt x="171" y="128"/>
                    <a:pt x="171" y="128"/>
                    <a:pt x="171" y="128"/>
                  </a:cubicBezTo>
                  <a:cubicBezTo>
                    <a:pt x="171" y="128"/>
                    <a:pt x="171" y="128"/>
                    <a:pt x="171" y="128"/>
                  </a:cubicBezTo>
                  <a:cubicBezTo>
                    <a:pt x="224" y="61"/>
                    <a:pt x="224" y="61"/>
                    <a:pt x="224" y="61"/>
                  </a:cubicBezTo>
                  <a:cubicBezTo>
                    <a:pt x="226" y="59"/>
                    <a:pt x="226" y="56"/>
                    <a:pt x="225" y="54"/>
                  </a:cubicBezTo>
                  <a:cubicBezTo>
                    <a:pt x="224" y="51"/>
                    <a:pt x="222" y="50"/>
                    <a:pt x="219" y="49"/>
                  </a:cubicBezTo>
                  <a:cubicBezTo>
                    <a:pt x="198" y="46"/>
                    <a:pt x="180" y="29"/>
                    <a:pt x="178" y="7"/>
                  </a:cubicBezTo>
                  <a:cubicBezTo>
                    <a:pt x="178" y="6"/>
                    <a:pt x="177" y="5"/>
                    <a:pt x="177" y="5"/>
                  </a:cubicBezTo>
                  <a:cubicBezTo>
                    <a:pt x="175" y="2"/>
                    <a:pt x="172" y="0"/>
                    <a:pt x="169" y="1"/>
                  </a:cubicBezTo>
                  <a:cubicBezTo>
                    <a:pt x="168" y="1"/>
                    <a:pt x="167" y="1"/>
                    <a:pt x="166" y="2"/>
                  </a:cubicBezTo>
                  <a:cubicBezTo>
                    <a:pt x="164" y="3"/>
                    <a:pt x="163" y="5"/>
                    <a:pt x="163" y="7"/>
                  </a:cubicBezTo>
                  <a:cubicBezTo>
                    <a:pt x="160" y="31"/>
                    <a:pt x="138" y="50"/>
                    <a:pt x="113" y="50"/>
                  </a:cubicBezTo>
                  <a:cubicBezTo>
                    <a:pt x="88" y="50"/>
                    <a:pt x="67" y="31"/>
                    <a:pt x="64" y="7"/>
                  </a:cubicBezTo>
                  <a:cubicBezTo>
                    <a:pt x="63" y="3"/>
                    <a:pt x="60" y="1"/>
                    <a:pt x="56" y="1"/>
                  </a:cubicBezTo>
                  <a:cubicBezTo>
                    <a:pt x="56" y="1"/>
                    <a:pt x="56" y="1"/>
                    <a:pt x="56" y="1"/>
                  </a:cubicBezTo>
                  <a:cubicBezTo>
                    <a:pt x="55" y="1"/>
                    <a:pt x="54" y="1"/>
                    <a:pt x="53" y="2"/>
                  </a:cubicBezTo>
                  <a:cubicBezTo>
                    <a:pt x="51" y="2"/>
                    <a:pt x="50" y="3"/>
                    <a:pt x="50" y="5"/>
                  </a:cubicBezTo>
                  <a:cubicBezTo>
                    <a:pt x="49" y="5"/>
                    <a:pt x="49" y="6"/>
                    <a:pt x="49" y="7"/>
                  </a:cubicBezTo>
                  <a:cubicBezTo>
                    <a:pt x="46" y="29"/>
                    <a:pt x="29" y="46"/>
                    <a:pt x="7" y="49"/>
                  </a:cubicBezTo>
                  <a:cubicBezTo>
                    <a:pt x="4" y="50"/>
                    <a:pt x="2" y="51"/>
                    <a:pt x="1" y="54"/>
                  </a:cubicBezTo>
                  <a:cubicBezTo>
                    <a:pt x="0" y="56"/>
                    <a:pt x="1" y="59"/>
                    <a:pt x="2" y="61"/>
                  </a:cubicBezTo>
                  <a:close/>
                  <a:moveTo>
                    <a:pt x="75" y="128"/>
                  </a:moveTo>
                  <a:cubicBezTo>
                    <a:pt x="101" y="123"/>
                    <a:pt x="126" y="123"/>
                    <a:pt x="152" y="128"/>
                  </a:cubicBezTo>
                  <a:cubicBezTo>
                    <a:pt x="113" y="175"/>
                    <a:pt x="113" y="175"/>
                    <a:pt x="113" y="175"/>
                  </a:cubicBezTo>
                  <a:lnTo>
                    <a:pt x="75" y="128"/>
                  </a:lnTo>
                  <a:close/>
                </a:path>
              </a:pathLst>
            </a:custGeom>
            <a:grpFill/>
            <a:ln>
              <a:noFill/>
            </a:ln>
          </p:spPr>
          <p:txBody>
            <a:bodyPr vert="horz" wrap="square" lIns="72327" tIns="36163" rIns="72327" bIns="36163" numCol="1" anchor="t" anchorCtr="0" compatLnSpc="1"/>
            <a:lstStyle/>
            <a:p>
              <a:endParaRPr lang="id-ID" sz="1000"/>
            </a:p>
          </p:txBody>
        </p:sp>
      </p:grpSp>
      <p:grpSp>
        <p:nvGrpSpPr>
          <p:cNvPr id="8" name="Group 9"/>
          <p:cNvGrpSpPr>
            <a:grpSpLocks noChangeAspect="1"/>
          </p:cNvGrpSpPr>
          <p:nvPr/>
        </p:nvGrpSpPr>
        <p:grpSpPr>
          <a:xfrm>
            <a:off x="3332868" y="1073073"/>
            <a:ext cx="2346104" cy="1667132"/>
            <a:chOff x="1969112" y="2879890"/>
            <a:chExt cx="4032281" cy="2863085"/>
          </a:xfrm>
        </p:grpSpPr>
        <p:sp>
          <p:nvSpPr>
            <p:cNvPr id="9" name="Freeform 10"/>
            <p:cNvSpPr/>
            <p:nvPr/>
          </p:nvSpPr>
          <p:spPr>
            <a:xfrm>
              <a:off x="2983489" y="3790960"/>
              <a:ext cx="1952014" cy="1952015"/>
            </a:xfrm>
            <a:custGeom>
              <a:avLst/>
              <a:gdLst>
                <a:gd name="connsiteX0" fmla="*/ 0 w 1952015"/>
                <a:gd name="connsiteY0" fmla="*/ 976008 h 1952015"/>
                <a:gd name="connsiteX1" fmla="*/ 976008 w 1952015"/>
                <a:gd name="connsiteY1" fmla="*/ 0 h 1952015"/>
                <a:gd name="connsiteX2" fmla="*/ 1952016 w 1952015"/>
                <a:gd name="connsiteY2" fmla="*/ 976008 h 1952015"/>
                <a:gd name="connsiteX3" fmla="*/ 976008 w 1952015"/>
                <a:gd name="connsiteY3" fmla="*/ 1952016 h 1952015"/>
                <a:gd name="connsiteX4" fmla="*/ 0 w 1952015"/>
                <a:gd name="connsiteY4" fmla="*/ 976008 h 19520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015" h="1952015">
                  <a:moveTo>
                    <a:pt x="0" y="976008"/>
                  </a:moveTo>
                  <a:cubicBezTo>
                    <a:pt x="0" y="436974"/>
                    <a:pt x="436974" y="0"/>
                    <a:pt x="976008" y="0"/>
                  </a:cubicBezTo>
                  <a:cubicBezTo>
                    <a:pt x="1515042" y="0"/>
                    <a:pt x="1952016" y="436974"/>
                    <a:pt x="1952016" y="976008"/>
                  </a:cubicBezTo>
                  <a:cubicBezTo>
                    <a:pt x="1952016" y="1515042"/>
                    <a:pt x="1515042" y="1952016"/>
                    <a:pt x="976008" y="1952016"/>
                  </a:cubicBezTo>
                  <a:cubicBezTo>
                    <a:pt x="436974" y="1952016"/>
                    <a:pt x="0" y="1515042"/>
                    <a:pt x="0" y="976008"/>
                  </a:cubicBezTo>
                  <a:close/>
                </a:path>
              </a:pathLst>
            </a:custGeom>
            <a:solidFill>
              <a:schemeClr val="tx1">
                <a:lumMod val="85000"/>
                <a:lumOff val="15000"/>
              </a:schemeClr>
            </a:solidFill>
            <a:ln>
              <a:noFill/>
            </a:ln>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360415" tIns="360415" rIns="360415" bIns="360415" numCol="1" spcCol="1270" anchor="ctr" anchorCtr="0">
              <a:noAutofit/>
            </a:bodyPr>
            <a:lstStyle/>
            <a:p>
              <a:pPr algn="ctr" defTabSz="1441450">
                <a:lnSpc>
                  <a:spcPct val="90000"/>
                </a:lnSpc>
                <a:spcAft>
                  <a:spcPct val="35000"/>
                </a:spcAft>
              </a:pPr>
              <a:endParaRPr lang="id-ID" sz="3200" dirty="0"/>
            </a:p>
          </p:txBody>
        </p:sp>
        <p:sp>
          <p:nvSpPr>
            <p:cNvPr id="10" name="Freeform 11"/>
            <p:cNvSpPr/>
            <p:nvPr/>
          </p:nvSpPr>
          <p:spPr>
            <a:xfrm>
              <a:off x="2240403" y="3119262"/>
              <a:ext cx="1419647" cy="1419647"/>
            </a:xfrm>
            <a:custGeom>
              <a:avLst/>
              <a:gdLst>
                <a:gd name="connsiteX0" fmla="*/ 0 w 1419647"/>
                <a:gd name="connsiteY0" fmla="*/ 709824 h 1419647"/>
                <a:gd name="connsiteX1" fmla="*/ 709824 w 1419647"/>
                <a:gd name="connsiteY1" fmla="*/ 0 h 1419647"/>
                <a:gd name="connsiteX2" fmla="*/ 1419648 w 1419647"/>
                <a:gd name="connsiteY2" fmla="*/ 709824 h 1419647"/>
                <a:gd name="connsiteX3" fmla="*/ 709824 w 1419647"/>
                <a:gd name="connsiteY3" fmla="*/ 1419648 h 1419647"/>
                <a:gd name="connsiteX4" fmla="*/ 0 w 1419647"/>
                <a:gd name="connsiteY4" fmla="*/ 709824 h 141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9647" h="1419647">
                  <a:moveTo>
                    <a:pt x="0" y="709824"/>
                  </a:moveTo>
                  <a:cubicBezTo>
                    <a:pt x="0" y="317799"/>
                    <a:pt x="317799" y="0"/>
                    <a:pt x="709824" y="0"/>
                  </a:cubicBezTo>
                  <a:cubicBezTo>
                    <a:pt x="1101849" y="0"/>
                    <a:pt x="1419648" y="317799"/>
                    <a:pt x="1419648" y="709824"/>
                  </a:cubicBezTo>
                  <a:cubicBezTo>
                    <a:pt x="1419648" y="1101849"/>
                    <a:pt x="1101849" y="1419648"/>
                    <a:pt x="709824" y="1419648"/>
                  </a:cubicBezTo>
                  <a:cubicBezTo>
                    <a:pt x="317799" y="1419648"/>
                    <a:pt x="0" y="1101849"/>
                    <a:pt x="0" y="709824"/>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2">
                <a:hueOff val="-716791"/>
                <a:satOff val="-17270"/>
                <a:lumOff val="-10391"/>
                <a:alphaOff val="0"/>
              </a:schemeClr>
            </a:fillRef>
            <a:effectRef idx="0">
              <a:schemeClr val="accent2">
                <a:hueOff val="-716791"/>
                <a:satOff val="-17270"/>
                <a:lumOff val="-10391"/>
                <a:alphaOff val="0"/>
              </a:schemeClr>
            </a:effectRef>
            <a:fontRef idx="minor">
              <a:schemeClr val="lt1"/>
            </a:fontRef>
          </p:style>
          <p:txBody>
            <a:bodyPr spcFirstLastPara="0" vert="horz" wrap="square" lIns="262120" tIns="262120" rIns="262120" bIns="262120" numCol="1" spcCol="1270" anchor="ctr" anchorCtr="0">
              <a:noAutofit/>
            </a:bodyPr>
            <a:lstStyle/>
            <a:p>
              <a:pPr algn="ctr" defTabSz="1048385">
                <a:lnSpc>
                  <a:spcPct val="90000"/>
                </a:lnSpc>
                <a:spcAft>
                  <a:spcPct val="35000"/>
                </a:spcAft>
              </a:pPr>
              <a:endParaRPr lang="id-ID" sz="2400"/>
            </a:p>
          </p:txBody>
        </p:sp>
        <p:sp>
          <p:nvSpPr>
            <p:cNvPr id="11" name="Freeform 12"/>
            <p:cNvSpPr/>
            <p:nvPr/>
          </p:nvSpPr>
          <p:spPr>
            <a:xfrm>
              <a:off x="4162929" y="3001584"/>
              <a:ext cx="1703578" cy="1703578"/>
            </a:xfrm>
            <a:custGeom>
              <a:avLst/>
              <a:gdLst>
                <a:gd name="connsiteX0" fmla="*/ 0 w 1390964"/>
                <a:gd name="connsiteY0" fmla="*/ 695482 h 1390964"/>
                <a:gd name="connsiteX1" fmla="*/ 695482 w 1390964"/>
                <a:gd name="connsiteY1" fmla="*/ 0 h 1390964"/>
                <a:gd name="connsiteX2" fmla="*/ 1390964 w 1390964"/>
                <a:gd name="connsiteY2" fmla="*/ 695482 h 1390964"/>
                <a:gd name="connsiteX3" fmla="*/ 695482 w 1390964"/>
                <a:gd name="connsiteY3" fmla="*/ 1390964 h 1390964"/>
                <a:gd name="connsiteX4" fmla="*/ 0 w 1390964"/>
                <a:gd name="connsiteY4" fmla="*/ 695482 h 13909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0964" h="1390964">
                  <a:moveTo>
                    <a:pt x="146973" y="842454"/>
                  </a:moveTo>
                  <a:cubicBezTo>
                    <a:pt x="65803" y="539522"/>
                    <a:pt x="245577" y="228144"/>
                    <a:pt x="548510" y="146973"/>
                  </a:cubicBezTo>
                  <a:cubicBezTo>
                    <a:pt x="851442" y="65803"/>
                    <a:pt x="1162820" y="245577"/>
                    <a:pt x="1243991" y="548510"/>
                  </a:cubicBezTo>
                  <a:cubicBezTo>
                    <a:pt x="1325161" y="851442"/>
                    <a:pt x="1145387" y="1162820"/>
                    <a:pt x="842454" y="1243991"/>
                  </a:cubicBezTo>
                  <a:cubicBezTo>
                    <a:pt x="539522" y="1325161"/>
                    <a:pt x="228144" y="1145387"/>
                    <a:pt x="146973" y="842454"/>
                  </a:cubicBezTo>
                  <a:close/>
                </a:path>
              </a:pathLst>
            </a:custGeom>
            <a:solidFill>
              <a:schemeClr val="tx1">
                <a:lumMod val="75000"/>
                <a:lumOff val="25000"/>
              </a:schemeClr>
            </a:solidFill>
            <a:ln>
              <a:noFill/>
            </a:ln>
          </p:spPr>
          <p:style>
            <a:lnRef idx="2">
              <a:schemeClr val="lt1">
                <a:hueOff val="0"/>
                <a:satOff val="0"/>
                <a:lumOff val="0"/>
                <a:alphaOff val="0"/>
              </a:schemeClr>
            </a:lnRef>
            <a:fillRef idx="1">
              <a:schemeClr val="accent2">
                <a:hueOff val="-1433582"/>
                <a:satOff val="-34542"/>
                <a:lumOff val="-20783"/>
                <a:alphaOff val="0"/>
              </a:schemeClr>
            </a:fillRef>
            <a:effectRef idx="0">
              <a:schemeClr val="accent2">
                <a:hueOff val="-1433582"/>
                <a:satOff val="-34542"/>
                <a:lumOff val="-20783"/>
                <a:alphaOff val="0"/>
              </a:schemeClr>
            </a:effectRef>
            <a:fontRef idx="minor">
              <a:schemeClr val="lt1"/>
            </a:fontRef>
          </p:style>
          <p:txBody>
            <a:bodyPr spcFirstLastPara="0" vert="horz" wrap="square" lIns="518736" tIns="518736" rIns="518736" bIns="518736" numCol="1" spcCol="1270" anchor="ctr" anchorCtr="0">
              <a:noAutofit/>
            </a:bodyPr>
            <a:lstStyle/>
            <a:p>
              <a:pPr algn="ctr" defTabSz="786130">
                <a:lnSpc>
                  <a:spcPct val="90000"/>
                </a:lnSpc>
                <a:spcAft>
                  <a:spcPct val="35000"/>
                </a:spcAft>
              </a:pPr>
              <a:endParaRPr lang="id-ID"/>
            </a:p>
          </p:txBody>
        </p:sp>
        <p:sp>
          <p:nvSpPr>
            <p:cNvPr id="12" name="Shape 15"/>
            <p:cNvSpPr/>
            <p:nvPr/>
          </p:nvSpPr>
          <p:spPr>
            <a:xfrm rot="21424675">
              <a:off x="1969112" y="2906378"/>
              <a:ext cx="1824919" cy="1805879"/>
            </a:xfrm>
            <a:prstGeom prst="leftCircularArrow">
              <a:avLst>
                <a:gd name="adj1" fmla="val 6452"/>
                <a:gd name="adj2" fmla="val 429999"/>
                <a:gd name="adj3" fmla="val 10489124"/>
                <a:gd name="adj4" fmla="val 14837806"/>
                <a:gd name="adj5" fmla="val 7527"/>
              </a:avLst>
            </a:prstGeom>
            <a:solidFill>
              <a:schemeClr val="tx1">
                <a:lumMod val="50000"/>
                <a:lumOff val="50000"/>
              </a:schemeClr>
            </a:solidFill>
          </p:spPr>
          <p:style>
            <a:lnRef idx="0">
              <a:schemeClr val="lt1">
                <a:hueOff val="0"/>
                <a:satOff val="0"/>
                <a:lumOff val="0"/>
                <a:alphaOff val="0"/>
              </a:schemeClr>
            </a:lnRef>
            <a:fillRef idx="1">
              <a:schemeClr val="accent2">
                <a:hueOff val="-716791"/>
                <a:satOff val="-17270"/>
                <a:lumOff val="-10391"/>
                <a:alphaOff val="0"/>
              </a:schemeClr>
            </a:fillRef>
            <a:effectRef idx="0">
              <a:schemeClr val="accent2">
                <a:hueOff val="-716791"/>
                <a:satOff val="-17270"/>
                <a:lumOff val="-10391"/>
                <a:alphaOff val="0"/>
              </a:schemeClr>
            </a:effectRef>
            <a:fontRef idx="minor">
              <a:schemeClr val="lt1"/>
            </a:fontRef>
          </p:style>
        </p:sp>
        <p:sp>
          <p:nvSpPr>
            <p:cNvPr id="13" name="Circular Arrow 16"/>
            <p:cNvSpPr/>
            <p:nvPr/>
          </p:nvSpPr>
          <p:spPr>
            <a:xfrm rot="7051373">
              <a:off x="4044054" y="2879890"/>
              <a:ext cx="1957339" cy="1957339"/>
            </a:xfrm>
            <a:prstGeom prst="circularArrow">
              <a:avLst>
                <a:gd name="adj1" fmla="val 5984"/>
                <a:gd name="adj2" fmla="val 394124"/>
                <a:gd name="adj3" fmla="val 13313824"/>
                <a:gd name="adj4" fmla="val 10508221"/>
                <a:gd name="adj5" fmla="val 6981"/>
              </a:avLst>
            </a:prstGeom>
            <a:solidFill>
              <a:schemeClr val="tx1">
                <a:lumMod val="85000"/>
                <a:lumOff val="15000"/>
              </a:schemeClr>
            </a:solidFill>
          </p:spPr>
          <p:style>
            <a:lnRef idx="0">
              <a:schemeClr val="lt1">
                <a:hueOff val="0"/>
                <a:satOff val="0"/>
                <a:lumOff val="0"/>
                <a:alphaOff val="0"/>
              </a:schemeClr>
            </a:lnRef>
            <a:fillRef idx="1">
              <a:schemeClr val="accent2">
                <a:hueOff val="-1433582"/>
                <a:satOff val="-34542"/>
                <a:lumOff val="-20783"/>
                <a:alphaOff val="0"/>
              </a:schemeClr>
            </a:fillRef>
            <a:effectRef idx="0">
              <a:schemeClr val="accent2">
                <a:hueOff val="-1433582"/>
                <a:satOff val="-34542"/>
                <a:lumOff val="-20783"/>
                <a:alphaOff val="0"/>
              </a:schemeClr>
            </a:effectRef>
            <a:fontRef idx="minor">
              <a:schemeClr val="lt1"/>
            </a:fontRef>
          </p:style>
        </p:sp>
      </p:grpSp>
      <p:sp>
        <p:nvSpPr>
          <p:cNvPr id="15" name="Freeform 6"/>
          <p:cNvSpPr>
            <a:spLocks noEditPoints="1"/>
          </p:cNvSpPr>
          <p:nvPr/>
        </p:nvSpPr>
        <p:spPr bwMode="auto">
          <a:xfrm>
            <a:off x="3775425" y="1450816"/>
            <a:ext cx="265767" cy="264584"/>
          </a:xfrm>
          <a:custGeom>
            <a:avLst/>
            <a:gdLst>
              <a:gd name="T0" fmla="*/ 67 w 376"/>
              <a:gd name="T1" fmla="*/ 3 h 401"/>
              <a:gd name="T2" fmla="*/ 62 w 376"/>
              <a:gd name="T3" fmla="*/ 3 h 401"/>
              <a:gd name="T4" fmla="*/ 0 w 376"/>
              <a:gd name="T5" fmla="*/ 159 h 401"/>
              <a:gd name="T6" fmla="*/ 65 w 376"/>
              <a:gd name="T7" fmla="*/ 223 h 401"/>
              <a:gd name="T8" fmla="*/ 129 w 376"/>
              <a:gd name="T9" fmla="*/ 159 h 401"/>
              <a:gd name="T10" fmla="*/ 67 w 376"/>
              <a:gd name="T11" fmla="*/ 3 h 401"/>
              <a:gd name="T12" fmla="*/ 313 w 376"/>
              <a:gd name="T13" fmla="*/ 3 h 401"/>
              <a:gd name="T14" fmla="*/ 309 w 376"/>
              <a:gd name="T15" fmla="*/ 3 h 401"/>
              <a:gd name="T16" fmla="*/ 246 w 376"/>
              <a:gd name="T17" fmla="*/ 159 h 401"/>
              <a:gd name="T18" fmla="*/ 311 w 376"/>
              <a:gd name="T19" fmla="*/ 223 h 401"/>
              <a:gd name="T20" fmla="*/ 376 w 376"/>
              <a:gd name="T21" fmla="*/ 159 h 401"/>
              <a:gd name="T22" fmla="*/ 313 w 376"/>
              <a:gd name="T23" fmla="*/ 3 h 401"/>
              <a:gd name="T24" fmla="*/ 185 w 376"/>
              <a:gd name="T25" fmla="*/ 180 h 401"/>
              <a:gd name="T26" fmla="*/ 123 w 376"/>
              <a:gd name="T27" fmla="*/ 337 h 401"/>
              <a:gd name="T28" fmla="*/ 188 w 376"/>
              <a:gd name="T29" fmla="*/ 401 h 401"/>
              <a:gd name="T30" fmla="*/ 253 w 376"/>
              <a:gd name="T31" fmla="*/ 337 h 401"/>
              <a:gd name="T32" fmla="*/ 190 w 376"/>
              <a:gd name="T33" fmla="*/ 180 h 401"/>
              <a:gd name="T34" fmla="*/ 185 w 376"/>
              <a:gd name="T35" fmla="*/ 180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6" h="401">
                <a:moveTo>
                  <a:pt x="67" y="3"/>
                </a:moveTo>
                <a:cubicBezTo>
                  <a:pt x="67" y="0"/>
                  <a:pt x="62" y="0"/>
                  <a:pt x="62" y="3"/>
                </a:cubicBezTo>
                <a:cubicBezTo>
                  <a:pt x="52" y="85"/>
                  <a:pt x="0" y="102"/>
                  <a:pt x="0" y="159"/>
                </a:cubicBezTo>
                <a:cubicBezTo>
                  <a:pt x="0" y="195"/>
                  <a:pt x="29" y="223"/>
                  <a:pt x="65" y="223"/>
                </a:cubicBezTo>
                <a:cubicBezTo>
                  <a:pt x="100" y="223"/>
                  <a:pt x="129" y="195"/>
                  <a:pt x="129" y="159"/>
                </a:cubicBezTo>
                <a:cubicBezTo>
                  <a:pt x="129" y="102"/>
                  <a:pt x="77" y="85"/>
                  <a:pt x="67" y="3"/>
                </a:cubicBezTo>
                <a:close/>
                <a:moveTo>
                  <a:pt x="313" y="3"/>
                </a:moveTo>
                <a:cubicBezTo>
                  <a:pt x="313" y="0"/>
                  <a:pt x="309" y="0"/>
                  <a:pt x="309" y="3"/>
                </a:cubicBezTo>
                <a:cubicBezTo>
                  <a:pt x="298" y="85"/>
                  <a:pt x="246" y="102"/>
                  <a:pt x="246" y="159"/>
                </a:cubicBezTo>
                <a:cubicBezTo>
                  <a:pt x="246" y="195"/>
                  <a:pt x="276" y="223"/>
                  <a:pt x="311" y="223"/>
                </a:cubicBezTo>
                <a:cubicBezTo>
                  <a:pt x="346" y="223"/>
                  <a:pt x="376" y="195"/>
                  <a:pt x="376" y="159"/>
                </a:cubicBezTo>
                <a:cubicBezTo>
                  <a:pt x="376" y="102"/>
                  <a:pt x="324" y="85"/>
                  <a:pt x="313" y="3"/>
                </a:cubicBezTo>
                <a:close/>
                <a:moveTo>
                  <a:pt x="185" y="180"/>
                </a:moveTo>
                <a:cubicBezTo>
                  <a:pt x="175" y="263"/>
                  <a:pt x="123" y="280"/>
                  <a:pt x="123" y="337"/>
                </a:cubicBezTo>
                <a:cubicBezTo>
                  <a:pt x="123" y="372"/>
                  <a:pt x="153" y="401"/>
                  <a:pt x="188" y="401"/>
                </a:cubicBezTo>
                <a:cubicBezTo>
                  <a:pt x="223" y="401"/>
                  <a:pt x="253" y="372"/>
                  <a:pt x="253" y="337"/>
                </a:cubicBezTo>
                <a:cubicBezTo>
                  <a:pt x="253" y="280"/>
                  <a:pt x="200" y="263"/>
                  <a:pt x="190" y="180"/>
                </a:cubicBezTo>
                <a:cubicBezTo>
                  <a:pt x="190" y="178"/>
                  <a:pt x="186" y="178"/>
                  <a:pt x="185" y="180"/>
                </a:cubicBezTo>
                <a:close/>
              </a:path>
            </a:pathLst>
          </a:custGeom>
          <a:solidFill>
            <a:schemeClr val="bg1"/>
          </a:solidFill>
          <a:ln>
            <a:noFill/>
          </a:ln>
        </p:spPr>
        <p:txBody>
          <a:bodyPr vert="horz" wrap="square" lIns="67389" tIns="33695" rIns="67389" bIns="33695" numCol="1" anchor="t" anchorCtr="0" compatLnSpc="1"/>
          <a:lstStyle/>
          <a:p>
            <a:endParaRPr lang="en-US" dirty="0"/>
          </a:p>
        </p:txBody>
      </p:sp>
      <p:sp>
        <p:nvSpPr>
          <p:cNvPr id="16" name="Freeform 11"/>
          <p:cNvSpPr>
            <a:spLocks noEditPoints="1"/>
          </p:cNvSpPr>
          <p:nvPr/>
        </p:nvSpPr>
        <p:spPr bwMode="auto">
          <a:xfrm>
            <a:off x="4972010" y="1450816"/>
            <a:ext cx="265767" cy="264584"/>
          </a:xfrm>
          <a:custGeom>
            <a:avLst/>
            <a:gdLst>
              <a:gd name="T0" fmla="*/ 360 w 400"/>
              <a:gd name="T1" fmla="*/ 184 h 400"/>
              <a:gd name="T2" fmla="*/ 360 w 400"/>
              <a:gd name="T3" fmla="*/ 216 h 400"/>
              <a:gd name="T4" fmla="*/ 400 w 400"/>
              <a:gd name="T5" fmla="*/ 200 h 400"/>
              <a:gd name="T6" fmla="*/ 200 w 400"/>
              <a:gd name="T7" fmla="*/ 90 h 400"/>
              <a:gd name="T8" fmla="*/ 200 w 400"/>
              <a:gd name="T9" fmla="*/ 310 h 400"/>
              <a:gd name="T10" fmla="*/ 200 w 400"/>
              <a:gd name="T11" fmla="*/ 90 h 400"/>
              <a:gd name="T12" fmla="*/ 120 w 400"/>
              <a:gd name="T13" fmla="*/ 200 h 400"/>
              <a:gd name="T14" fmla="*/ 280 w 400"/>
              <a:gd name="T15" fmla="*/ 200 h 400"/>
              <a:gd name="T16" fmla="*/ 59 w 400"/>
              <a:gd name="T17" fmla="*/ 200 h 400"/>
              <a:gd name="T18" fmla="*/ 20 w 400"/>
              <a:gd name="T19" fmla="*/ 184 h 400"/>
              <a:gd name="T20" fmla="*/ 20 w 400"/>
              <a:gd name="T21" fmla="*/ 216 h 400"/>
              <a:gd name="T22" fmla="*/ 59 w 400"/>
              <a:gd name="T23" fmla="*/ 200 h 400"/>
              <a:gd name="T24" fmla="*/ 216 w 400"/>
              <a:gd name="T25" fmla="*/ 40 h 400"/>
              <a:gd name="T26" fmla="*/ 200 w 400"/>
              <a:gd name="T27" fmla="*/ 0 h 400"/>
              <a:gd name="T28" fmla="*/ 184 w 400"/>
              <a:gd name="T29" fmla="*/ 40 h 400"/>
              <a:gd name="T30" fmla="*/ 200 w 400"/>
              <a:gd name="T31" fmla="*/ 340 h 400"/>
              <a:gd name="T32" fmla="*/ 184 w 400"/>
              <a:gd name="T33" fmla="*/ 380 h 400"/>
              <a:gd name="T34" fmla="*/ 216 w 400"/>
              <a:gd name="T35" fmla="*/ 380 h 400"/>
              <a:gd name="T36" fmla="*/ 200 w 400"/>
              <a:gd name="T37" fmla="*/ 340 h 400"/>
              <a:gd name="T38" fmla="*/ 350 w 400"/>
              <a:gd name="T39" fmla="*/ 50 h 400"/>
              <a:gd name="T40" fmla="*/ 310 w 400"/>
              <a:gd name="T41" fmla="*/ 67 h 400"/>
              <a:gd name="T42" fmla="*/ 333 w 400"/>
              <a:gd name="T43" fmla="*/ 89 h 400"/>
              <a:gd name="T44" fmla="*/ 66 w 400"/>
              <a:gd name="T45" fmla="*/ 311 h 400"/>
              <a:gd name="T46" fmla="*/ 50 w 400"/>
              <a:gd name="T47" fmla="*/ 350 h 400"/>
              <a:gd name="T48" fmla="*/ 89 w 400"/>
              <a:gd name="T49" fmla="*/ 333 h 400"/>
              <a:gd name="T50" fmla="*/ 66 w 400"/>
              <a:gd name="T51" fmla="*/ 311 h 400"/>
              <a:gd name="T52" fmla="*/ 50 w 400"/>
              <a:gd name="T53" fmla="*/ 50 h 400"/>
              <a:gd name="T54" fmla="*/ 66 w 400"/>
              <a:gd name="T55" fmla="*/ 89 h 400"/>
              <a:gd name="T56" fmla="*/ 89 w 400"/>
              <a:gd name="T57" fmla="*/ 67 h 400"/>
              <a:gd name="T58" fmla="*/ 310 w 400"/>
              <a:gd name="T59" fmla="*/ 333 h 400"/>
              <a:gd name="T60" fmla="*/ 350 w 400"/>
              <a:gd name="T61" fmla="*/ 350 h 400"/>
              <a:gd name="T62" fmla="*/ 333 w 400"/>
              <a:gd name="T63" fmla="*/ 311 h 400"/>
              <a:gd name="T64" fmla="*/ 310 w 400"/>
              <a:gd name="T65" fmla="*/ 33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0" h="400">
                <a:moveTo>
                  <a:pt x="380" y="184"/>
                </a:moveTo>
                <a:cubicBezTo>
                  <a:pt x="376" y="184"/>
                  <a:pt x="364" y="184"/>
                  <a:pt x="360" y="184"/>
                </a:cubicBezTo>
                <a:cubicBezTo>
                  <a:pt x="349" y="184"/>
                  <a:pt x="340" y="191"/>
                  <a:pt x="340" y="200"/>
                </a:cubicBezTo>
                <a:cubicBezTo>
                  <a:pt x="340" y="209"/>
                  <a:pt x="349" y="216"/>
                  <a:pt x="360" y="216"/>
                </a:cubicBezTo>
                <a:cubicBezTo>
                  <a:pt x="364" y="216"/>
                  <a:pt x="376" y="216"/>
                  <a:pt x="380" y="216"/>
                </a:cubicBezTo>
                <a:cubicBezTo>
                  <a:pt x="391" y="216"/>
                  <a:pt x="400" y="209"/>
                  <a:pt x="400" y="200"/>
                </a:cubicBezTo>
                <a:cubicBezTo>
                  <a:pt x="400" y="191"/>
                  <a:pt x="391" y="184"/>
                  <a:pt x="380" y="184"/>
                </a:cubicBezTo>
                <a:close/>
                <a:moveTo>
                  <a:pt x="200" y="90"/>
                </a:moveTo>
                <a:cubicBezTo>
                  <a:pt x="139" y="90"/>
                  <a:pt x="90" y="139"/>
                  <a:pt x="90" y="200"/>
                </a:cubicBezTo>
                <a:cubicBezTo>
                  <a:pt x="90" y="261"/>
                  <a:pt x="139" y="310"/>
                  <a:pt x="200" y="310"/>
                </a:cubicBezTo>
                <a:cubicBezTo>
                  <a:pt x="261" y="310"/>
                  <a:pt x="310" y="261"/>
                  <a:pt x="310" y="200"/>
                </a:cubicBezTo>
                <a:cubicBezTo>
                  <a:pt x="310" y="139"/>
                  <a:pt x="261" y="90"/>
                  <a:pt x="200" y="90"/>
                </a:cubicBezTo>
                <a:close/>
                <a:moveTo>
                  <a:pt x="200" y="280"/>
                </a:moveTo>
                <a:cubicBezTo>
                  <a:pt x="156" y="280"/>
                  <a:pt x="120" y="244"/>
                  <a:pt x="120" y="200"/>
                </a:cubicBezTo>
                <a:cubicBezTo>
                  <a:pt x="120" y="156"/>
                  <a:pt x="156" y="120"/>
                  <a:pt x="200" y="120"/>
                </a:cubicBezTo>
                <a:cubicBezTo>
                  <a:pt x="244" y="120"/>
                  <a:pt x="280" y="156"/>
                  <a:pt x="280" y="200"/>
                </a:cubicBezTo>
                <a:cubicBezTo>
                  <a:pt x="280" y="244"/>
                  <a:pt x="244" y="280"/>
                  <a:pt x="200" y="280"/>
                </a:cubicBezTo>
                <a:close/>
                <a:moveTo>
                  <a:pt x="59" y="200"/>
                </a:moveTo>
                <a:cubicBezTo>
                  <a:pt x="59" y="191"/>
                  <a:pt x="51" y="184"/>
                  <a:pt x="40" y="184"/>
                </a:cubicBezTo>
                <a:cubicBezTo>
                  <a:pt x="36" y="184"/>
                  <a:pt x="23" y="184"/>
                  <a:pt x="20" y="184"/>
                </a:cubicBezTo>
                <a:cubicBezTo>
                  <a:pt x="9" y="184"/>
                  <a:pt x="0" y="191"/>
                  <a:pt x="0" y="200"/>
                </a:cubicBezTo>
                <a:cubicBezTo>
                  <a:pt x="0" y="209"/>
                  <a:pt x="9" y="216"/>
                  <a:pt x="20" y="216"/>
                </a:cubicBezTo>
                <a:cubicBezTo>
                  <a:pt x="23" y="216"/>
                  <a:pt x="36" y="216"/>
                  <a:pt x="40" y="216"/>
                </a:cubicBezTo>
                <a:cubicBezTo>
                  <a:pt x="51" y="216"/>
                  <a:pt x="59" y="209"/>
                  <a:pt x="59" y="200"/>
                </a:cubicBezTo>
                <a:close/>
                <a:moveTo>
                  <a:pt x="200" y="60"/>
                </a:moveTo>
                <a:cubicBezTo>
                  <a:pt x="209" y="60"/>
                  <a:pt x="216" y="51"/>
                  <a:pt x="216" y="40"/>
                </a:cubicBezTo>
                <a:cubicBezTo>
                  <a:pt x="216" y="36"/>
                  <a:pt x="216" y="24"/>
                  <a:pt x="216" y="20"/>
                </a:cubicBezTo>
                <a:cubicBezTo>
                  <a:pt x="216" y="9"/>
                  <a:pt x="209" y="0"/>
                  <a:pt x="200" y="0"/>
                </a:cubicBezTo>
                <a:cubicBezTo>
                  <a:pt x="191" y="0"/>
                  <a:pt x="184" y="9"/>
                  <a:pt x="184" y="20"/>
                </a:cubicBezTo>
                <a:cubicBezTo>
                  <a:pt x="184" y="24"/>
                  <a:pt x="184" y="36"/>
                  <a:pt x="184" y="40"/>
                </a:cubicBezTo>
                <a:cubicBezTo>
                  <a:pt x="184" y="51"/>
                  <a:pt x="191" y="60"/>
                  <a:pt x="200" y="60"/>
                </a:cubicBezTo>
                <a:close/>
                <a:moveTo>
                  <a:pt x="200" y="340"/>
                </a:moveTo>
                <a:cubicBezTo>
                  <a:pt x="191" y="340"/>
                  <a:pt x="184" y="349"/>
                  <a:pt x="184" y="360"/>
                </a:cubicBezTo>
                <a:cubicBezTo>
                  <a:pt x="184" y="364"/>
                  <a:pt x="184" y="376"/>
                  <a:pt x="184" y="380"/>
                </a:cubicBezTo>
                <a:cubicBezTo>
                  <a:pt x="184" y="391"/>
                  <a:pt x="191" y="400"/>
                  <a:pt x="200" y="400"/>
                </a:cubicBezTo>
                <a:cubicBezTo>
                  <a:pt x="209" y="400"/>
                  <a:pt x="216" y="391"/>
                  <a:pt x="216" y="380"/>
                </a:cubicBezTo>
                <a:cubicBezTo>
                  <a:pt x="216" y="376"/>
                  <a:pt x="216" y="364"/>
                  <a:pt x="216" y="360"/>
                </a:cubicBezTo>
                <a:cubicBezTo>
                  <a:pt x="216" y="349"/>
                  <a:pt x="209" y="340"/>
                  <a:pt x="200" y="340"/>
                </a:cubicBezTo>
                <a:close/>
                <a:moveTo>
                  <a:pt x="347" y="75"/>
                </a:moveTo>
                <a:cubicBezTo>
                  <a:pt x="355" y="67"/>
                  <a:pt x="356" y="56"/>
                  <a:pt x="350" y="50"/>
                </a:cubicBezTo>
                <a:cubicBezTo>
                  <a:pt x="344" y="44"/>
                  <a:pt x="332" y="45"/>
                  <a:pt x="324" y="53"/>
                </a:cubicBezTo>
                <a:cubicBezTo>
                  <a:pt x="322" y="55"/>
                  <a:pt x="313" y="64"/>
                  <a:pt x="310" y="67"/>
                </a:cubicBezTo>
                <a:cubicBezTo>
                  <a:pt x="303" y="74"/>
                  <a:pt x="301" y="86"/>
                  <a:pt x="308" y="92"/>
                </a:cubicBezTo>
                <a:cubicBezTo>
                  <a:pt x="314" y="98"/>
                  <a:pt x="325" y="97"/>
                  <a:pt x="333" y="89"/>
                </a:cubicBezTo>
                <a:cubicBezTo>
                  <a:pt x="335" y="87"/>
                  <a:pt x="345" y="77"/>
                  <a:pt x="347" y="75"/>
                </a:cubicBezTo>
                <a:close/>
                <a:moveTo>
                  <a:pt x="66" y="311"/>
                </a:moveTo>
                <a:cubicBezTo>
                  <a:pt x="64" y="313"/>
                  <a:pt x="55" y="322"/>
                  <a:pt x="52" y="325"/>
                </a:cubicBezTo>
                <a:cubicBezTo>
                  <a:pt x="45" y="332"/>
                  <a:pt x="43" y="344"/>
                  <a:pt x="50" y="350"/>
                </a:cubicBezTo>
                <a:cubicBezTo>
                  <a:pt x="56" y="356"/>
                  <a:pt x="67" y="355"/>
                  <a:pt x="75" y="347"/>
                </a:cubicBezTo>
                <a:cubicBezTo>
                  <a:pt x="77" y="345"/>
                  <a:pt x="87" y="335"/>
                  <a:pt x="89" y="333"/>
                </a:cubicBezTo>
                <a:cubicBezTo>
                  <a:pt x="97" y="325"/>
                  <a:pt x="98" y="314"/>
                  <a:pt x="92" y="308"/>
                </a:cubicBezTo>
                <a:cubicBezTo>
                  <a:pt x="86" y="302"/>
                  <a:pt x="74" y="303"/>
                  <a:pt x="66" y="311"/>
                </a:cubicBezTo>
                <a:close/>
                <a:moveTo>
                  <a:pt x="75" y="53"/>
                </a:moveTo>
                <a:cubicBezTo>
                  <a:pt x="67" y="45"/>
                  <a:pt x="56" y="44"/>
                  <a:pt x="50" y="50"/>
                </a:cubicBezTo>
                <a:cubicBezTo>
                  <a:pt x="43" y="56"/>
                  <a:pt x="45" y="67"/>
                  <a:pt x="52" y="75"/>
                </a:cubicBezTo>
                <a:cubicBezTo>
                  <a:pt x="55" y="77"/>
                  <a:pt x="64" y="87"/>
                  <a:pt x="66" y="89"/>
                </a:cubicBezTo>
                <a:cubicBezTo>
                  <a:pt x="74" y="97"/>
                  <a:pt x="86" y="98"/>
                  <a:pt x="92" y="92"/>
                </a:cubicBezTo>
                <a:cubicBezTo>
                  <a:pt x="98" y="86"/>
                  <a:pt x="97" y="74"/>
                  <a:pt x="89" y="67"/>
                </a:cubicBezTo>
                <a:cubicBezTo>
                  <a:pt x="87" y="64"/>
                  <a:pt x="77" y="55"/>
                  <a:pt x="75" y="53"/>
                </a:cubicBezTo>
                <a:close/>
                <a:moveTo>
                  <a:pt x="310" y="333"/>
                </a:moveTo>
                <a:cubicBezTo>
                  <a:pt x="313" y="335"/>
                  <a:pt x="322" y="345"/>
                  <a:pt x="324" y="347"/>
                </a:cubicBezTo>
                <a:cubicBezTo>
                  <a:pt x="332" y="355"/>
                  <a:pt x="344" y="356"/>
                  <a:pt x="350" y="350"/>
                </a:cubicBezTo>
                <a:cubicBezTo>
                  <a:pt x="356" y="344"/>
                  <a:pt x="355" y="332"/>
                  <a:pt x="347" y="325"/>
                </a:cubicBezTo>
                <a:cubicBezTo>
                  <a:pt x="345" y="322"/>
                  <a:pt x="335" y="313"/>
                  <a:pt x="333" y="311"/>
                </a:cubicBezTo>
                <a:cubicBezTo>
                  <a:pt x="325" y="303"/>
                  <a:pt x="314" y="302"/>
                  <a:pt x="308" y="308"/>
                </a:cubicBezTo>
                <a:cubicBezTo>
                  <a:pt x="301" y="314"/>
                  <a:pt x="303" y="325"/>
                  <a:pt x="310" y="333"/>
                </a:cubicBezTo>
                <a:close/>
              </a:path>
            </a:pathLst>
          </a:custGeom>
          <a:solidFill>
            <a:schemeClr val="bg1"/>
          </a:solidFill>
          <a:ln>
            <a:noFill/>
          </a:ln>
        </p:spPr>
        <p:txBody>
          <a:bodyPr vert="horz" wrap="square" lIns="67389" tIns="33695" rIns="67389" bIns="33695" numCol="1" anchor="t" anchorCtr="0" compatLnSpc="1"/>
          <a:lstStyle/>
          <a:p>
            <a:endParaRPr lang="en-US" dirty="0"/>
          </a:p>
        </p:txBody>
      </p:sp>
      <p:sp>
        <p:nvSpPr>
          <p:cNvPr id="17" name="Freeform 21"/>
          <p:cNvSpPr>
            <a:spLocks noEditPoints="1"/>
          </p:cNvSpPr>
          <p:nvPr/>
        </p:nvSpPr>
        <p:spPr bwMode="auto">
          <a:xfrm>
            <a:off x="4312767" y="2038263"/>
            <a:ext cx="345497" cy="343959"/>
          </a:xfrm>
          <a:custGeom>
            <a:avLst/>
            <a:gdLst>
              <a:gd name="T0" fmla="*/ 390 w 403"/>
              <a:gd name="T1" fmla="*/ 150 h 404"/>
              <a:gd name="T2" fmla="*/ 241 w 403"/>
              <a:gd name="T3" fmla="*/ 110 h 404"/>
              <a:gd name="T4" fmla="*/ 215 w 403"/>
              <a:gd name="T5" fmla="*/ 13 h 404"/>
              <a:gd name="T6" fmla="*/ 195 w 403"/>
              <a:gd name="T7" fmla="*/ 2 h 404"/>
              <a:gd name="T8" fmla="*/ 14 w 403"/>
              <a:gd name="T9" fmla="*/ 51 h 404"/>
              <a:gd name="T10" fmla="*/ 2 w 403"/>
              <a:gd name="T11" fmla="*/ 70 h 404"/>
              <a:gd name="T12" fmla="*/ 67 w 403"/>
              <a:gd name="T13" fmla="*/ 311 h 404"/>
              <a:gd name="T14" fmla="*/ 86 w 403"/>
              <a:gd name="T15" fmla="*/ 322 h 404"/>
              <a:gd name="T16" fmla="*/ 159 w 403"/>
              <a:gd name="T17" fmla="*/ 302 h 404"/>
              <a:gd name="T18" fmla="*/ 149 w 403"/>
              <a:gd name="T19" fmla="*/ 339 h 404"/>
              <a:gd name="T20" fmla="*/ 160 w 403"/>
              <a:gd name="T21" fmla="*/ 358 h 404"/>
              <a:gd name="T22" fmla="*/ 322 w 403"/>
              <a:gd name="T23" fmla="*/ 401 h 404"/>
              <a:gd name="T24" fmla="*/ 342 w 403"/>
              <a:gd name="T25" fmla="*/ 391 h 404"/>
              <a:gd name="T26" fmla="*/ 401 w 403"/>
              <a:gd name="T27" fmla="*/ 169 h 404"/>
              <a:gd name="T28" fmla="*/ 390 w 403"/>
              <a:gd name="T29" fmla="*/ 150 h 404"/>
              <a:gd name="T30" fmla="*/ 34 w 403"/>
              <a:gd name="T31" fmla="*/ 75 h 404"/>
              <a:gd name="T32" fmla="*/ 191 w 403"/>
              <a:gd name="T33" fmla="*/ 33 h 404"/>
              <a:gd name="T34" fmla="*/ 249 w 403"/>
              <a:gd name="T35" fmla="*/ 249 h 404"/>
              <a:gd name="T36" fmla="*/ 92 w 403"/>
              <a:gd name="T37" fmla="*/ 291 h 404"/>
              <a:gd name="T38" fmla="*/ 34 w 403"/>
              <a:gd name="T39" fmla="*/ 75 h 404"/>
              <a:gd name="T40" fmla="*/ 315 w 403"/>
              <a:gd name="T41" fmla="*/ 371 h 404"/>
              <a:gd name="T42" fmla="*/ 179 w 403"/>
              <a:gd name="T43" fmla="*/ 334 h 404"/>
              <a:gd name="T44" fmla="*/ 190 w 403"/>
              <a:gd name="T45" fmla="*/ 294 h 404"/>
              <a:gd name="T46" fmla="*/ 268 w 403"/>
              <a:gd name="T47" fmla="*/ 273 h 404"/>
              <a:gd name="T48" fmla="*/ 279 w 403"/>
              <a:gd name="T49" fmla="*/ 254 h 404"/>
              <a:gd name="T50" fmla="*/ 249 w 403"/>
              <a:gd name="T51" fmla="*/ 142 h 404"/>
              <a:gd name="T52" fmla="*/ 368 w 403"/>
              <a:gd name="T53" fmla="*/ 174 h 404"/>
              <a:gd name="T54" fmla="*/ 315 w 403"/>
              <a:gd name="T55" fmla="*/ 37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3" h="404">
                <a:moveTo>
                  <a:pt x="390" y="150"/>
                </a:moveTo>
                <a:cubicBezTo>
                  <a:pt x="241" y="110"/>
                  <a:pt x="241" y="110"/>
                  <a:pt x="241" y="110"/>
                </a:cubicBezTo>
                <a:cubicBezTo>
                  <a:pt x="215" y="13"/>
                  <a:pt x="215" y="13"/>
                  <a:pt x="215" y="13"/>
                </a:cubicBezTo>
                <a:cubicBezTo>
                  <a:pt x="213" y="5"/>
                  <a:pt x="204" y="0"/>
                  <a:pt x="195" y="2"/>
                </a:cubicBezTo>
                <a:cubicBezTo>
                  <a:pt x="14" y="51"/>
                  <a:pt x="14" y="51"/>
                  <a:pt x="14" y="51"/>
                </a:cubicBezTo>
                <a:cubicBezTo>
                  <a:pt x="5" y="53"/>
                  <a:pt x="0" y="62"/>
                  <a:pt x="2" y="70"/>
                </a:cubicBezTo>
                <a:cubicBezTo>
                  <a:pt x="67" y="311"/>
                  <a:pt x="67" y="311"/>
                  <a:pt x="67" y="311"/>
                </a:cubicBezTo>
                <a:cubicBezTo>
                  <a:pt x="69" y="319"/>
                  <a:pt x="78" y="324"/>
                  <a:pt x="86" y="322"/>
                </a:cubicBezTo>
                <a:cubicBezTo>
                  <a:pt x="159" y="302"/>
                  <a:pt x="159" y="302"/>
                  <a:pt x="159" y="302"/>
                </a:cubicBezTo>
                <a:cubicBezTo>
                  <a:pt x="149" y="339"/>
                  <a:pt x="149" y="339"/>
                  <a:pt x="149" y="339"/>
                </a:cubicBezTo>
                <a:cubicBezTo>
                  <a:pt x="147" y="347"/>
                  <a:pt x="152" y="356"/>
                  <a:pt x="160" y="358"/>
                </a:cubicBezTo>
                <a:cubicBezTo>
                  <a:pt x="322" y="401"/>
                  <a:pt x="322" y="401"/>
                  <a:pt x="322" y="401"/>
                </a:cubicBezTo>
                <a:cubicBezTo>
                  <a:pt x="331" y="404"/>
                  <a:pt x="340" y="399"/>
                  <a:pt x="342" y="391"/>
                </a:cubicBezTo>
                <a:cubicBezTo>
                  <a:pt x="401" y="169"/>
                  <a:pt x="401" y="169"/>
                  <a:pt x="401" y="169"/>
                </a:cubicBezTo>
                <a:cubicBezTo>
                  <a:pt x="403" y="161"/>
                  <a:pt x="398" y="152"/>
                  <a:pt x="390" y="150"/>
                </a:cubicBezTo>
                <a:close/>
                <a:moveTo>
                  <a:pt x="34" y="75"/>
                </a:moveTo>
                <a:cubicBezTo>
                  <a:pt x="191" y="33"/>
                  <a:pt x="191" y="33"/>
                  <a:pt x="191" y="33"/>
                </a:cubicBezTo>
                <a:cubicBezTo>
                  <a:pt x="249" y="249"/>
                  <a:pt x="249" y="249"/>
                  <a:pt x="249" y="249"/>
                </a:cubicBezTo>
                <a:cubicBezTo>
                  <a:pt x="92" y="291"/>
                  <a:pt x="92" y="291"/>
                  <a:pt x="92" y="291"/>
                </a:cubicBezTo>
                <a:lnTo>
                  <a:pt x="34" y="75"/>
                </a:lnTo>
                <a:close/>
                <a:moveTo>
                  <a:pt x="315" y="371"/>
                </a:moveTo>
                <a:cubicBezTo>
                  <a:pt x="179" y="334"/>
                  <a:pt x="179" y="334"/>
                  <a:pt x="179" y="334"/>
                </a:cubicBezTo>
                <a:cubicBezTo>
                  <a:pt x="190" y="294"/>
                  <a:pt x="190" y="294"/>
                  <a:pt x="190" y="294"/>
                </a:cubicBezTo>
                <a:cubicBezTo>
                  <a:pt x="268" y="273"/>
                  <a:pt x="268" y="273"/>
                  <a:pt x="268" y="273"/>
                </a:cubicBezTo>
                <a:cubicBezTo>
                  <a:pt x="276" y="271"/>
                  <a:pt x="282" y="262"/>
                  <a:pt x="279" y="254"/>
                </a:cubicBezTo>
                <a:cubicBezTo>
                  <a:pt x="249" y="142"/>
                  <a:pt x="249" y="142"/>
                  <a:pt x="249" y="142"/>
                </a:cubicBezTo>
                <a:cubicBezTo>
                  <a:pt x="368" y="174"/>
                  <a:pt x="368" y="174"/>
                  <a:pt x="368" y="174"/>
                </a:cubicBezTo>
                <a:lnTo>
                  <a:pt x="315" y="371"/>
                </a:lnTo>
                <a:close/>
              </a:path>
            </a:pathLst>
          </a:custGeom>
          <a:solidFill>
            <a:schemeClr val="bg1"/>
          </a:solidFill>
          <a:ln>
            <a:noFill/>
          </a:ln>
        </p:spPr>
        <p:txBody>
          <a:bodyPr vert="horz" wrap="square" lIns="67389" tIns="33695" rIns="67389" bIns="33695" numCol="1" anchor="t" anchorCtr="0" compatLnSpc="1"/>
          <a:lstStyle/>
          <a:p>
            <a:endParaRPr lang="en-US" dirty="0"/>
          </a:p>
        </p:txBody>
      </p:sp>
      <p:sp>
        <p:nvSpPr>
          <p:cNvPr id="18" name="Freeform 35"/>
          <p:cNvSpPr/>
          <p:nvPr/>
        </p:nvSpPr>
        <p:spPr>
          <a:xfrm>
            <a:off x="4122983" y="2345494"/>
            <a:ext cx="725063" cy="279514"/>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694" tIns="-1" rIns="0" bIns="0" numCol="1" spcCol="887" anchor="ctr" anchorCtr="0">
            <a:noAutofit/>
          </a:bodyPr>
          <a:lstStyle/>
          <a:p>
            <a:pPr algn="ctr" eaLnBrk="1" latinLnBrk="1" hangingPunct="1"/>
            <a:r>
              <a:rPr lang="en-US" altLang="zh-CN" sz="700" dirty="0">
                <a:solidFill>
                  <a:srgbClr val="FFFFFF"/>
                </a:solidFill>
                <a:latin typeface="Arial" panose="020B0604020202020204" pitchFamily="34" charset="0"/>
                <a:ea typeface="微软雅黑" panose="020B0503020204020204" charset="-122"/>
                <a:cs typeface="Arial" panose="020B0604020202020204" pitchFamily="34" charset="0"/>
              </a:rPr>
              <a:t>THE TITLE</a:t>
            </a:r>
            <a:endParaRPr lang="zh-CN" altLang="en-US" sz="700" dirty="0">
              <a:solidFill>
                <a:srgbClr val="FFFFFF"/>
              </a:solidFill>
              <a:latin typeface="Arial" panose="020B0604020202020204" pitchFamily="34" charset="0"/>
              <a:ea typeface="微软雅黑" panose="020B0503020204020204" charset="-122"/>
              <a:cs typeface="Arial" panose="020B0604020202020204" pitchFamily="34" charset="0"/>
            </a:endParaRPr>
          </a:p>
        </p:txBody>
      </p:sp>
      <p:sp>
        <p:nvSpPr>
          <p:cNvPr id="19" name="Freeform 36"/>
          <p:cNvSpPr/>
          <p:nvPr/>
        </p:nvSpPr>
        <p:spPr>
          <a:xfrm>
            <a:off x="3535061" y="1673192"/>
            <a:ext cx="725063" cy="279514"/>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694" tIns="-1" rIns="0" bIns="0" numCol="1" spcCol="887" anchor="ctr" anchorCtr="0">
            <a:noAutofit/>
          </a:bodyPr>
          <a:lstStyle/>
          <a:p>
            <a:pPr algn="ctr" eaLnBrk="1" latinLnBrk="1" hangingPunct="1"/>
            <a:r>
              <a:rPr lang="en-US" altLang="zh-CN" sz="700" dirty="0">
                <a:solidFill>
                  <a:srgbClr val="FFFFFF"/>
                </a:solidFill>
                <a:latin typeface="Arial" panose="020B0604020202020204" pitchFamily="34" charset="0"/>
                <a:ea typeface="微软雅黑" panose="020B0503020204020204" charset="-122"/>
                <a:cs typeface="Arial" panose="020B0604020202020204" pitchFamily="34" charset="0"/>
              </a:rPr>
              <a:t>THE TITLE</a:t>
            </a:r>
            <a:endParaRPr lang="zh-CN" altLang="en-US" sz="700" dirty="0">
              <a:solidFill>
                <a:srgbClr val="FFFFFF"/>
              </a:solidFill>
              <a:latin typeface="Arial" panose="020B0604020202020204" pitchFamily="34" charset="0"/>
              <a:ea typeface="微软雅黑" panose="020B0503020204020204" charset="-122"/>
              <a:cs typeface="Arial" panose="020B0604020202020204" pitchFamily="34" charset="0"/>
            </a:endParaRPr>
          </a:p>
        </p:txBody>
      </p:sp>
      <p:sp>
        <p:nvSpPr>
          <p:cNvPr id="20" name="Freeform 37"/>
          <p:cNvSpPr/>
          <p:nvPr/>
        </p:nvSpPr>
        <p:spPr>
          <a:xfrm>
            <a:off x="4732922" y="1673192"/>
            <a:ext cx="725063" cy="279514"/>
          </a:xfrm>
          <a:custGeom>
            <a:avLst/>
            <a:gdLst>
              <a:gd name="connsiteX0" fmla="*/ 0 w 1730742"/>
              <a:gd name="connsiteY0" fmla="*/ 0 h 834084"/>
              <a:gd name="connsiteX1" fmla="*/ 1730742 w 1730742"/>
              <a:gd name="connsiteY1" fmla="*/ 0 h 834084"/>
              <a:gd name="connsiteX2" fmla="*/ 1730742 w 1730742"/>
              <a:gd name="connsiteY2" fmla="*/ 834084 h 834084"/>
              <a:gd name="connsiteX3" fmla="*/ 0 w 1730742"/>
              <a:gd name="connsiteY3" fmla="*/ 834084 h 834084"/>
              <a:gd name="connsiteX4" fmla="*/ 0 w 1730742"/>
              <a:gd name="connsiteY4" fmla="*/ 0 h 834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0742" h="834084">
                <a:moveTo>
                  <a:pt x="0" y="0"/>
                </a:moveTo>
                <a:lnTo>
                  <a:pt x="1730742" y="0"/>
                </a:lnTo>
                <a:lnTo>
                  <a:pt x="1730742" y="834084"/>
                </a:lnTo>
                <a:lnTo>
                  <a:pt x="0" y="83408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694" tIns="-1" rIns="0" bIns="0" numCol="1" spcCol="887" anchor="ctr" anchorCtr="0">
            <a:noAutofit/>
          </a:bodyPr>
          <a:lstStyle/>
          <a:p>
            <a:pPr algn="ctr" eaLnBrk="1" latinLnBrk="1" hangingPunct="1"/>
            <a:r>
              <a:rPr lang="en-US" altLang="zh-CN" sz="700" dirty="0">
                <a:solidFill>
                  <a:srgbClr val="FFFFFF"/>
                </a:solidFill>
                <a:latin typeface="Arial" panose="020B0604020202020204" pitchFamily="34" charset="0"/>
                <a:ea typeface="微软雅黑" panose="020B0503020204020204" charset="-122"/>
                <a:cs typeface="Arial" panose="020B0604020202020204" pitchFamily="34" charset="0"/>
              </a:rPr>
              <a:t>THE TITLE</a:t>
            </a:r>
            <a:endParaRPr lang="zh-CN" altLang="en-US" sz="700" dirty="0">
              <a:solidFill>
                <a:srgbClr val="FFFFFF"/>
              </a:solidFill>
              <a:latin typeface="Arial" panose="020B0604020202020204" pitchFamily="34" charset="0"/>
              <a:ea typeface="微软雅黑" panose="020B0503020204020204" charset="-122"/>
              <a:cs typeface="Arial" panose="020B0604020202020204" pitchFamily="34" charset="0"/>
            </a:endParaRPr>
          </a:p>
        </p:txBody>
      </p:sp>
      <p:grpSp>
        <p:nvGrpSpPr>
          <p:cNvPr id="21" name="Group 52"/>
          <p:cNvGrpSpPr/>
          <p:nvPr/>
        </p:nvGrpSpPr>
        <p:grpSpPr>
          <a:xfrm>
            <a:off x="2711152" y="1910037"/>
            <a:ext cx="877484" cy="575213"/>
            <a:chOff x="3672114" y="2961703"/>
            <a:chExt cx="1188615" cy="782652"/>
          </a:xfrm>
        </p:grpSpPr>
        <p:cxnSp>
          <p:nvCxnSpPr>
            <p:cNvPr id="22" name="Straight Connector 45"/>
            <p:cNvCxnSpPr/>
            <p:nvPr/>
          </p:nvCxnSpPr>
          <p:spPr>
            <a:xfrm flipH="1">
              <a:off x="4412341" y="2961703"/>
              <a:ext cx="448388" cy="773992"/>
            </a:xfrm>
            <a:prstGeom prst="line">
              <a:avLst/>
            </a:prstGeom>
            <a:ln w="95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51"/>
            <p:cNvCxnSpPr/>
            <p:nvPr/>
          </p:nvCxnSpPr>
          <p:spPr>
            <a:xfrm flipH="1">
              <a:off x="3672114" y="3744355"/>
              <a:ext cx="740227" cy="0"/>
            </a:xfrm>
            <a:prstGeom prst="line">
              <a:avLst/>
            </a:prstGeom>
            <a:ln w="9525">
              <a:solidFill>
                <a:schemeClr val="tx1">
                  <a:lumMod val="65000"/>
                  <a:lumOff val="35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24" name="Group 53"/>
          <p:cNvGrpSpPr/>
          <p:nvPr/>
        </p:nvGrpSpPr>
        <p:grpSpPr>
          <a:xfrm flipH="1">
            <a:off x="5425834" y="1910037"/>
            <a:ext cx="877484" cy="575213"/>
            <a:chOff x="3672114" y="2961703"/>
            <a:chExt cx="1188615" cy="782652"/>
          </a:xfrm>
        </p:grpSpPr>
        <p:cxnSp>
          <p:nvCxnSpPr>
            <p:cNvPr id="25" name="Straight Connector 54"/>
            <p:cNvCxnSpPr/>
            <p:nvPr/>
          </p:nvCxnSpPr>
          <p:spPr>
            <a:xfrm flipH="1">
              <a:off x="4412341" y="2961703"/>
              <a:ext cx="448388" cy="773992"/>
            </a:xfrm>
            <a:prstGeom prst="line">
              <a:avLst/>
            </a:prstGeom>
            <a:ln w="95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55"/>
            <p:cNvCxnSpPr/>
            <p:nvPr/>
          </p:nvCxnSpPr>
          <p:spPr>
            <a:xfrm flipH="1">
              <a:off x="3672114" y="3744355"/>
              <a:ext cx="740227" cy="0"/>
            </a:xfrm>
            <a:prstGeom prst="line">
              <a:avLst/>
            </a:prstGeom>
            <a:ln w="9525">
              <a:solidFill>
                <a:schemeClr val="tx1">
                  <a:lumMod val="65000"/>
                  <a:lumOff val="35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27" name="Group 56"/>
          <p:cNvGrpSpPr/>
          <p:nvPr/>
        </p:nvGrpSpPr>
        <p:grpSpPr>
          <a:xfrm flipH="1">
            <a:off x="4810269" y="2651920"/>
            <a:ext cx="877484" cy="575213"/>
            <a:chOff x="3672114" y="2961703"/>
            <a:chExt cx="1188615" cy="782652"/>
          </a:xfrm>
        </p:grpSpPr>
        <p:cxnSp>
          <p:nvCxnSpPr>
            <p:cNvPr id="28" name="Straight Connector 57"/>
            <p:cNvCxnSpPr/>
            <p:nvPr/>
          </p:nvCxnSpPr>
          <p:spPr>
            <a:xfrm flipH="1">
              <a:off x="4412341" y="2961703"/>
              <a:ext cx="448388" cy="773992"/>
            </a:xfrm>
            <a:prstGeom prst="line">
              <a:avLst/>
            </a:prstGeom>
            <a:ln w="95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58"/>
            <p:cNvCxnSpPr/>
            <p:nvPr/>
          </p:nvCxnSpPr>
          <p:spPr>
            <a:xfrm flipH="1">
              <a:off x="3672114" y="3744355"/>
              <a:ext cx="740227" cy="0"/>
            </a:xfrm>
            <a:prstGeom prst="line">
              <a:avLst/>
            </a:prstGeom>
            <a:ln w="9525">
              <a:solidFill>
                <a:schemeClr val="tx1">
                  <a:lumMod val="65000"/>
                  <a:lumOff val="35000"/>
                </a:schemeClr>
              </a:solidFill>
              <a:tailEnd type="oval" w="lg" len="lg"/>
            </a:ln>
          </p:spPr>
          <p:style>
            <a:lnRef idx="1">
              <a:schemeClr val="accent1"/>
            </a:lnRef>
            <a:fillRef idx="0">
              <a:schemeClr val="accent1"/>
            </a:fillRef>
            <a:effectRef idx="0">
              <a:schemeClr val="accent1"/>
            </a:effectRef>
            <a:fontRef idx="minor">
              <a:schemeClr val="tx1"/>
            </a:fontRef>
          </p:style>
        </p:cxnSp>
      </p:grpSp>
      <p:grpSp>
        <p:nvGrpSpPr>
          <p:cNvPr id="30" name="Group 59"/>
          <p:cNvGrpSpPr/>
          <p:nvPr/>
        </p:nvGrpSpPr>
        <p:grpSpPr>
          <a:xfrm flipV="1">
            <a:off x="3844753" y="3205798"/>
            <a:ext cx="355546" cy="253700"/>
            <a:chOff x="3672114" y="2961703"/>
            <a:chExt cx="1188615" cy="782652"/>
          </a:xfrm>
        </p:grpSpPr>
        <p:cxnSp>
          <p:nvCxnSpPr>
            <p:cNvPr id="31" name="Straight Connector 60"/>
            <p:cNvCxnSpPr/>
            <p:nvPr/>
          </p:nvCxnSpPr>
          <p:spPr>
            <a:xfrm flipH="1">
              <a:off x="4412341" y="2961703"/>
              <a:ext cx="448388" cy="773992"/>
            </a:xfrm>
            <a:prstGeom prst="line">
              <a:avLst/>
            </a:prstGeom>
            <a:ln w="95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1"/>
            <p:cNvCxnSpPr/>
            <p:nvPr/>
          </p:nvCxnSpPr>
          <p:spPr>
            <a:xfrm flipH="1">
              <a:off x="3672114" y="3744355"/>
              <a:ext cx="740227" cy="0"/>
            </a:xfrm>
            <a:prstGeom prst="line">
              <a:avLst/>
            </a:prstGeom>
            <a:ln w="9525">
              <a:solidFill>
                <a:schemeClr val="tx1">
                  <a:lumMod val="65000"/>
                  <a:lumOff val="35000"/>
                </a:schemeClr>
              </a:solidFill>
              <a:tailEnd type="oval" w="lg" len="lg"/>
            </a:ln>
          </p:spPr>
          <p:style>
            <a:lnRef idx="1">
              <a:schemeClr val="accent1"/>
            </a:lnRef>
            <a:fillRef idx="0">
              <a:schemeClr val="accent1"/>
            </a:fillRef>
            <a:effectRef idx="0">
              <a:schemeClr val="accent1"/>
            </a:effectRef>
            <a:fontRef idx="minor">
              <a:schemeClr val="tx1"/>
            </a:fontRef>
          </p:style>
        </p:cxnSp>
      </p:grpSp>
      <p:sp>
        <p:nvSpPr>
          <p:cNvPr id="33" name="TextBox 23"/>
          <p:cNvSpPr txBox="1"/>
          <p:nvPr/>
        </p:nvSpPr>
        <p:spPr>
          <a:xfrm>
            <a:off x="6392767" y="2612050"/>
            <a:ext cx="1409984"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34" name="TextBox 24"/>
          <p:cNvSpPr txBox="1"/>
          <p:nvPr/>
        </p:nvSpPr>
        <p:spPr>
          <a:xfrm>
            <a:off x="6392766" y="2376117"/>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35" name="TextBox 23"/>
          <p:cNvSpPr txBox="1"/>
          <p:nvPr/>
        </p:nvSpPr>
        <p:spPr>
          <a:xfrm>
            <a:off x="5826029" y="3388674"/>
            <a:ext cx="1409984"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36" name="TextBox 24"/>
          <p:cNvSpPr txBox="1"/>
          <p:nvPr/>
        </p:nvSpPr>
        <p:spPr>
          <a:xfrm>
            <a:off x="5826028" y="3152741"/>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37" name="TextBox 23"/>
          <p:cNvSpPr txBox="1"/>
          <p:nvPr/>
        </p:nvSpPr>
        <p:spPr>
          <a:xfrm>
            <a:off x="1193263" y="2655727"/>
            <a:ext cx="1409984" cy="498676"/>
          </a:xfrm>
          <a:prstGeom prst="rect">
            <a:avLst/>
          </a:prstGeom>
          <a:noFill/>
        </p:spPr>
        <p:txBody>
          <a:bodyPr wrap="square" lIns="63898" tIns="31949" rIns="63898" bIns="31949" rtlCol="0">
            <a:spAutoFit/>
          </a:bodyPr>
          <a:lstStyle/>
          <a:p>
            <a:pP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38" name="TextBox 24"/>
          <p:cNvSpPr txBox="1"/>
          <p:nvPr/>
        </p:nvSpPr>
        <p:spPr>
          <a:xfrm>
            <a:off x="1468577" y="2419794"/>
            <a:ext cx="1134670" cy="235933"/>
          </a:xfrm>
          <a:prstGeom prst="rect">
            <a:avLst/>
          </a:prstGeom>
          <a:noFill/>
        </p:spPr>
        <p:txBody>
          <a:bodyPr wrap="none" lIns="63898" tIns="31949" rIns="63898" bIns="31949" rtlCol="0">
            <a:spAutoFit/>
          </a:bodyPr>
          <a:lstStyle/>
          <a:p>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39" name="TextBox 23"/>
          <p:cNvSpPr txBox="1"/>
          <p:nvPr/>
        </p:nvSpPr>
        <p:spPr>
          <a:xfrm>
            <a:off x="2333486" y="3388674"/>
            <a:ext cx="1409984" cy="498676"/>
          </a:xfrm>
          <a:prstGeom prst="rect">
            <a:avLst/>
          </a:prstGeom>
          <a:noFill/>
        </p:spPr>
        <p:txBody>
          <a:bodyPr wrap="square" lIns="63898" tIns="31949" rIns="63898" bIns="31949" rtlCol="0">
            <a:spAutoFit/>
          </a:bodyPr>
          <a:lstStyle/>
          <a:p>
            <a:pPr algn="r">
              <a:lnSpc>
                <a:spcPct val="150000"/>
              </a:lnSpc>
            </a:pPr>
            <a:r>
              <a:rPr lang="zh-CN" altLang="en-US" sz="600" dirty="0">
                <a:solidFill>
                  <a:schemeClr val="tx1">
                    <a:lumMod val="65000"/>
                    <a:lumOff val="35000"/>
                  </a:schemeClr>
                </a:solidFill>
                <a:latin typeface="Arial" panose="020B0604020202020204" pitchFamily="34" charset="0"/>
                <a:ea typeface="微软雅黑" panose="020B0503020204020204" charset="-122"/>
                <a:cs typeface="+mn-ea"/>
                <a:sym typeface="+mn-lt"/>
              </a:rPr>
              <a:t>点击添加相关标题文字，点击添加相关标题文字，点击添加相关标题文字，点击添加相关标题文字。</a:t>
            </a:r>
            <a:endParaRPr lang="en-GB" altLang="zh-CN" sz="600" dirty="0">
              <a:solidFill>
                <a:schemeClr val="tx1">
                  <a:lumMod val="65000"/>
                  <a:lumOff val="35000"/>
                </a:schemeClr>
              </a:solidFill>
              <a:latin typeface="Arial" panose="020B0604020202020204" pitchFamily="34" charset="0"/>
              <a:ea typeface="微软雅黑" panose="020B0503020204020204" charset="-122"/>
              <a:cs typeface="+mn-ea"/>
              <a:sym typeface="+mn-lt"/>
            </a:endParaRPr>
          </a:p>
        </p:txBody>
      </p:sp>
      <p:sp>
        <p:nvSpPr>
          <p:cNvPr id="40" name="TextBox 24"/>
          <p:cNvSpPr txBox="1"/>
          <p:nvPr/>
        </p:nvSpPr>
        <p:spPr>
          <a:xfrm>
            <a:off x="2608800" y="3152741"/>
            <a:ext cx="1134670" cy="235933"/>
          </a:xfrm>
          <a:prstGeom prst="rect">
            <a:avLst/>
          </a:prstGeom>
          <a:noFill/>
        </p:spPr>
        <p:txBody>
          <a:bodyPr wrap="none" lIns="63898" tIns="31949" rIns="63898" bIns="31949" rtlCol="0">
            <a:spAutoFit/>
          </a:bodyPr>
          <a:lstStyle/>
          <a:p>
            <a:pPr algn="r"/>
            <a:r>
              <a:rPr lang="zh-CN" altLang="en-US" sz="1100" dirty="0">
                <a:solidFill>
                  <a:schemeClr val="tx1">
                    <a:lumMod val="65000"/>
                    <a:lumOff val="35000"/>
                  </a:schemeClr>
                </a:solidFill>
                <a:ea typeface="微软雅黑" panose="020B0503020204020204" charset="-122"/>
              </a:rPr>
              <a:t>请替换文字内容</a:t>
            </a:r>
            <a:endParaRPr lang="zh-CN" altLang="en-US" sz="1100" dirty="0">
              <a:solidFill>
                <a:schemeClr val="tx1">
                  <a:lumMod val="65000"/>
                  <a:lumOff val="35000"/>
                </a:schemeClr>
              </a:solidFill>
              <a:ea typeface="微软雅黑" panose="020B0503020204020204" charset="-122"/>
            </a:endParaRPr>
          </a:p>
        </p:txBody>
      </p:sp>
      <p:sp>
        <p:nvSpPr>
          <p:cNvPr id="41"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1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教学分析</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42" name="直接连接符 41"/>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43"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14" presetClass="entr" presetSubtype="5" fill="hold" grpId="0" nodeType="withEffect">
                                  <p:stCondLst>
                                    <p:cond delay="500"/>
                                  </p:stCondLst>
                                  <p:childTnLst>
                                    <p:set>
                                      <p:cBhvr>
                                        <p:cTn id="14" dur="1" fill="hold">
                                          <p:stCondLst>
                                            <p:cond delay="0"/>
                                          </p:stCondLst>
                                        </p:cTn>
                                        <p:tgtEl>
                                          <p:spTgt spid="15"/>
                                        </p:tgtEl>
                                        <p:attrNameLst>
                                          <p:attrName>style.visibility</p:attrName>
                                        </p:attrNameLst>
                                      </p:cBhvr>
                                      <p:to>
                                        <p:strVal val="visible"/>
                                      </p:to>
                                    </p:set>
                                    <p:animEffect transition="in" filter="randombar(vertical)">
                                      <p:cBhvr>
                                        <p:cTn id="15" dur="1000"/>
                                        <p:tgtEl>
                                          <p:spTgt spid="15"/>
                                        </p:tgtEl>
                                      </p:cBhvr>
                                    </p:animEffect>
                                  </p:childTnLst>
                                </p:cTn>
                              </p:par>
                              <p:par>
                                <p:cTn id="16" presetID="14" presetClass="entr" presetSubtype="5" fill="hold" grpId="0" nodeType="withEffect">
                                  <p:stCondLst>
                                    <p:cond delay="500"/>
                                  </p:stCondLst>
                                  <p:childTnLst>
                                    <p:set>
                                      <p:cBhvr>
                                        <p:cTn id="17" dur="1" fill="hold">
                                          <p:stCondLst>
                                            <p:cond delay="0"/>
                                          </p:stCondLst>
                                        </p:cTn>
                                        <p:tgtEl>
                                          <p:spTgt spid="16"/>
                                        </p:tgtEl>
                                        <p:attrNameLst>
                                          <p:attrName>style.visibility</p:attrName>
                                        </p:attrNameLst>
                                      </p:cBhvr>
                                      <p:to>
                                        <p:strVal val="visible"/>
                                      </p:to>
                                    </p:set>
                                    <p:animEffect transition="in" filter="randombar(vertical)">
                                      <p:cBhvr>
                                        <p:cTn id="18" dur="1000"/>
                                        <p:tgtEl>
                                          <p:spTgt spid="16"/>
                                        </p:tgtEl>
                                      </p:cBhvr>
                                    </p:animEffect>
                                  </p:childTnLst>
                                </p:cTn>
                              </p:par>
                              <p:par>
                                <p:cTn id="19" presetID="14" presetClass="entr" presetSubtype="5" fill="hold" grpId="0" nodeType="withEffect">
                                  <p:stCondLst>
                                    <p:cond delay="500"/>
                                  </p:stCondLst>
                                  <p:childTnLst>
                                    <p:set>
                                      <p:cBhvr>
                                        <p:cTn id="20" dur="1" fill="hold">
                                          <p:stCondLst>
                                            <p:cond delay="0"/>
                                          </p:stCondLst>
                                        </p:cTn>
                                        <p:tgtEl>
                                          <p:spTgt spid="17"/>
                                        </p:tgtEl>
                                        <p:attrNameLst>
                                          <p:attrName>style.visibility</p:attrName>
                                        </p:attrNameLst>
                                      </p:cBhvr>
                                      <p:to>
                                        <p:strVal val="visible"/>
                                      </p:to>
                                    </p:set>
                                    <p:animEffect transition="in" filter="randombar(vertical)">
                                      <p:cBhvr>
                                        <p:cTn id="21" dur="1000"/>
                                        <p:tgtEl>
                                          <p:spTgt spid="17"/>
                                        </p:tgtEl>
                                      </p:cBhvr>
                                    </p:animEffect>
                                  </p:childTnLst>
                                </p:cTn>
                              </p:par>
                              <p:par>
                                <p:cTn id="22" presetID="22" presetClass="entr" presetSubtype="8" fill="hold" grpId="0" nodeType="withEffect">
                                  <p:stCondLst>
                                    <p:cond delay="1500"/>
                                  </p:stCondLst>
                                  <p:childTnLst>
                                    <p:set>
                                      <p:cBhvr>
                                        <p:cTn id="23" dur="1" fill="hold">
                                          <p:stCondLst>
                                            <p:cond delay="0"/>
                                          </p:stCondLst>
                                        </p:cTn>
                                        <p:tgtEl>
                                          <p:spTgt spid="18"/>
                                        </p:tgtEl>
                                        <p:attrNameLst>
                                          <p:attrName>style.visibility</p:attrName>
                                        </p:attrNameLst>
                                      </p:cBhvr>
                                      <p:to>
                                        <p:strVal val="visible"/>
                                      </p:to>
                                    </p:set>
                                    <p:animEffect transition="in" filter="wipe(left)">
                                      <p:cBhvr>
                                        <p:cTn id="24" dur="1000"/>
                                        <p:tgtEl>
                                          <p:spTgt spid="18"/>
                                        </p:tgtEl>
                                      </p:cBhvr>
                                    </p:animEffect>
                                  </p:childTnLst>
                                </p:cTn>
                              </p:par>
                              <p:par>
                                <p:cTn id="25" presetID="22" presetClass="entr" presetSubtype="8" fill="hold" grpId="0" nodeType="withEffect">
                                  <p:stCondLst>
                                    <p:cond delay="1500"/>
                                  </p:stCondLst>
                                  <p:childTnLst>
                                    <p:set>
                                      <p:cBhvr>
                                        <p:cTn id="26" dur="1" fill="hold">
                                          <p:stCondLst>
                                            <p:cond delay="0"/>
                                          </p:stCondLst>
                                        </p:cTn>
                                        <p:tgtEl>
                                          <p:spTgt spid="19"/>
                                        </p:tgtEl>
                                        <p:attrNameLst>
                                          <p:attrName>style.visibility</p:attrName>
                                        </p:attrNameLst>
                                      </p:cBhvr>
                                      <p:to>
                                        <p:strVal val="visible"/>
                                      </p:to>
                                    </p:set>
                                    <p:animEffect transition="in" filter="wipe(left)">
                                      <p:cBhvr>
                                        <p:cTn id="27" dur="1000"/>
                                        <p:tgtEl>
                                          <p:spTgt spid="19"/>
                                        </p:tgtEl>
                                      </p:cBhvr>
                                    </p:animEffect>
                                  </p:childTnLst>
                                </p:cTn>
                              </p:par>
                              <p:par>
                                <p:cTn id="28" presetID="22" presetClass="entr" presetSubtype="8" fill="hold" grpId="0" nodeType="withEffect">
                                  <p:stCondLst>
                                    <p:cond delay="150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1000"/>
                                        <p:tgtEl>
                                          <p:spTgt spid="20"/>
                                        </p:tgtEl>
                                      </p:cBhvr>
                                    </p:animEffect>
                                  </p:childTnLst>
                                </p:cTn>
                              </p:par>
                              <p:par>
                                <p:cTn id="31" presetID="22" presetClass="entr" presetSubtype="1" fill="hold" nodeType="withEffect">
                                  <p:stCondLst>
                                    <p:cond delay="2500"/>
                                  </p:stCondLst>
                                  <p:childTnLst>
                                    <p:set>
                                      <p:cBhvr>
                                        <p:cTn id="32" dur="1" fill="hold">
                                          <p:stCondLst>
                                            <p:cond delay="0"/>
                                          </p:stCondLst>
                                        </p:cTn>
                                        <p:tgtEl>
                                          <p:spTgt spid="21"/>
                                        </p:tgtEl>
                                        <p:attrNameLst>
                                          <p:attrName>style.visibility</p:attrName>
                                        </p:attrNameLst>
                                      </p:cBhvr>
                                      <p:to>
                                        <p:strVal val="visible"/>
                                      </p:to>
                                    </p:set>
                                    <p:animEffect transition="in" filter="wipe(up)">
                                      <p:cBhvr>
                                        <p:cTn id="33" dur="500"/>
                                        <p:tgtEl>
                                          <p:spTgt spid="21"/>
                                        </p:tgtEl>
                                      </p:cBhvr>
                                    </p:animEffect>
                                  </p:childTnLst>
                                </p:cTn>
                              </p:par>
                              <p:par>
                                <p:cTn id="34" presetID="22" presetClass="entr" presetSubtype="1" fill="hold" nodeType="withEffect">
                                  <p:stCondLst>
                                    <p:cond delay="2500"/>
                                  </p:stCondLst>
                                  <p:childTnLst>
                                    <p:set>
                                      <p:cBhvr>
                                        <p:cTn id="35" dur="1" fill="hold">
                                          <p:stCondLst>
                                            <p:cond delay="0"/>
                                          </p:stCondLst>
                                        </p:cTn>
                                        <p:tgtEl>
                                          <p:spTgt spid="24"/>
                                        </p:tgtEl>
                                        <p:attrNameLst>
                                          <p:attrName>style.visibility</p:attrName>
                                        </p:attrNameLst>
                                      </p:cBhvr>
                                      <p:to>
                                        <p:strVal val="visible"/>
                                      </p:to>
                                    </p:set>
                                    <p:animEffect transition="in" filter="wipe(up)">
                                      <p:cBhvr>
                                        <p:cTn id="36" dur="500"/>
                                        <p:tgtEl>
                                          <p:spTgt spid="24"/>
                                        </p:tgtEl>
                                      </p:cBhvr>
                                    </p:animEffect>
                                  </p:childTnLst>
                                </p:cTn>
                              </p:par>
                              <p:par>
                                <p:cTn id="37" presetID="22" presetClass="entr" presetSubtype="1" fill="hold" nodeType="withEffect">
                                  <p:stCondLst>
                                    <p:cond delay="2500"/>
                                  </p:stCondLst>
                                  <p:childTnLst>
                                    <p:set>
                                      <p:cBhvr>
                                        <p:cTn id="38" dur="1" fill="hold">
                                          <p:stCondLst>
                                            <p:cond delay="0"/>
                                          </p:stCondLst>
                                        </p:cTn>
                                        <p:tgtEl>
                                          <p:spTgt spid="27"/>
                                        </p:tgtEl>
                                        <p:attrNameLst>
                                          <p:attrName>style.visibility</p:attrName>
                                        </p:attrNameLst>
                                      </p:cBhvr>
                                      <p:to>
                                        <p:strVal val="visible"/>
                                      </p:to>
                                    </p:set>
                                    <p:animEffect transition="in" filter="wipe(up)">
                                      <p:cBhvr>
                                        <p:cTn id="39" dur="500"/>
                                        <p:tgtEl>
                                          <p:spTgt spid="27"/>
                                        </p:tgtEl>
                                      </p:cBhvr>
                                    </p:animEffect>
                                  </p:childTnLst>
                                </p:cTn>
                              </p:par>
                              <p:par>
                                <p:cTn id="40" presetID="22" presetClass="entr" presetSubtype="4" fill="hold" nodeType="withEffect">
                                  <p:stCondLst>
                                    <p:cond delay="2500"/>
                                  </p:stCondLst>
                                  <p:childTnLst>
                                    <p:set>
                                      <p:cBhvr>
                                        <p:cTn id="41" dur="1" fill="hold">
                                          <p:stCondLst>
                                            <p:cond delay="0"/>
                                          </p:stCondLst>
                                        </p:cTn>
                                        <p:tgtEl>
                                          <p:spTgt spid="30"/>
                                        </p:tgtEl>
                                        <p:attrNameLst>
                                          <p:attrName>style.visibility</p:attrName>
                                        </p:attrNameLst>
                                      </p:cBhvr>
                                      <p:to>
                                        <p:strVal val="visible"/>
                                      </p:to>
                                    </p:set>
                                    <p:animEffect transition="in" filter="wipe(down)">
                                      <p:cBhvr>
                                        <p:cTn id="42" dur="500"/>
                                        <p:tgtEl>
                                          <p:spTgt spid="30"/>
                                        </p:tgtEl>
                                      </p:cBhvr>
                                    </p:animEffect>
                                  </p:childTnLst>
                                </p:cTn>
                              </p:par>
                            </p:childTnLst>
                          </p:cTn>
                        </p:par>
                        <p:par>
                          <p:cTn id="43" fill="hold">
                            <p:stCondLst>
                              <p:cond delay="500"/>
                            </p:stCondLst>
                            <p:childTnLst>
                              <p:par>
                                <p:cTn id="44" presetID="1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500"/>
                                        <p:tgtEl>
                                          <p:spTgt spid="33"/>
                                        </p:tgtEl>
                                        <p:attrNameLst>
                                          <p:attrName>ppt_y</p:attrName>
                                        </p:attrNameLst>
                                      </p:cBhvr>
                                      <p:tavLst>
                                        <p:tav tm="0">
                                          <p:val>
                                            <p:strVal val="#ppt_y+#ppt_h*1.125000"/>
                                          </p:val>
                                        </p:tav>
                                        <p:tav tm="100000">
                                          <p:val>
                                            <p:strVal val="#ppt_y"/>
                                          </p:val>
                                        </p:tav>
                                      </p:tavLst>
                                    </p:anim>
                                    <p:animEffect transition="in" filter="wipe(up)">
                                      <p:cBhvr>
                                        <p:cTn id="47" dur="500"/>
                                        <p:tgtEl>
                                          <p:spTgt spid="33"/>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anim calcmode="lin" valueType="num">
                                      <p:cBhvr additive="base">
                                        <p:cTn id="50" dur="500"/>
                                        <p:tgtEl>
                                          <p:spTgt spid="34"/>
                                        </p:tgtEl>
                                        <p:attrNameLst>
                                          <p:attrName>ppt_y</p:attrName>
                                        </p:attrNameLst>
                                      </p:cBhvr>
                                      <p:tavLst>
                                        <p:tav tm="0">
                                          <p:val>
                                            <p:strVal val="#ppt_y-#ppt_h*1.125000"/>
                                          </p:val>
                                        </p:tav>
                                        <p:tav tm="100000">
                                          <p:val>
                                            <p:strVal val="#ppt_y"/>
                                          </p:val>
                                        </p:tav>
                                      </p:tavLst>
                                    </p:anim>
                                    <p:animEffect transition="in" filter="wipe(down)">
                                      <p:cBhvr>
                                        <p:cTn id="51" dur="500"/>
                                        <p:tgtEl>
                                          <p:spTgt spid="34"/>
                                        </p:tgtEl>
                                      </p:cBhvr>
                                    </p:animEffect>
                                  </p:childTnLst>
                                </p:cTn>
                              </p:par>
                            </p:childTnLst>
                          </p:cTn>
                        </p:par>
                        <p:par>
                          <p:cTn id="52" fill="hold">
                            <p:stCondLst>
                              <p:cond delay="1000"/>
                            </p:stCondLst>
                            <p:childTnLst>
                              <p:par>
                                <p:cTn id="53" presetID="12" presetClass="entr" presetSubtype="4" fill="hold" grpId="0" nodeType="after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500"/>
                                        <p:tgtEl>
                                          <p:spTgt spid="35"/>
                                        </p:tgtEl>
                                        <p:attrNameLst>
                                          <p:attrName>ppt_y</p:attrName>
                                        </p:attrNameLst>
                                      </p:cBhvr>
                                      <p:tavLst>
                                        <p:tav tm="0">
                                          <p:val>
                                            <p:strVal val="#ppt_y+#ppt_h*1.125000"/>
                                          </p:val>
                                        </p:tav>
                                        <p:tav tm="100000">
                                          <p:val>
                                            <p:strVal val="#ppt_y"/>
                                          </p:val>
                                        </p:tav>
                                      </p:tavLst>
                                    </p:anim>
                                    <p:animEffect transition="in" filter="wipe(up)">
                                      <p:cBhvr>
                                        <p:cTn id="56" dur="500"/>
                                        <p:tgtEl>
                                          <p:spTgt spid="35"/>
                                        </p:tgtEl>
                                      </p:cBhvr>
                                    </p:animEffect>
                                  </p:childTnLst>
                                </p:cTn>
                              </p:par>
                              <p:par>
                                <p:cTn id="57" presetID="12" presetClass="entr" presetSubtype="1"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 calcmode="lin" valueType="num">
                                      <p:cBhvr additive="base">
                                        <p:cTn id="59" dur="500"/>
                                        <p:tgtEl>
                                          <p:spTgt spid="36"/>
                                        </p:tgtEl>
                                        <p:attrNameLst>
                                          <p:attrName>ppt_y</p:attrName>
                                        </p:attrNameLst>
                                      </p:cBhvr>
                                      <p:tavLst>
                                        <p:tav tm="0">
                                          <p:val>
                                            <p:strVal val="#ppt_y-#ppt_h*1.125000"/>
                                          </p:val>
                                        </p:tav>
                                        <p:tav tm="100000">
                                          <p:val>
                                            <p:strVal val="#ppt_y"/>
                                          </p:val>
                                        </p:tav>
                                      </p:tavLst>
                                    </p:anim>
                                    <p:animEffect transition="in" filter="wipe(down)">
                                      <p:cBhvr>
                                        <p:cTn id="60" dur="500"/>
                                        <p:tgtEl>
                                          <p:spTgt spid="36"/>
                                        </p:tgtEl>
                                      </p:cBhvr>
                                    </p:animEffect>
                                  </p:childTnLst>
                                </p:cTn>
                              </p:par>
                            </p:childTnLst>
                          </p:cTn>
                        </p:par>
                        <p:par>
                          <p:cTn id="61" fill="hold">
                            <p:stCondLst>
                              <p:cond delay="1500"/>
                            </p:stCondLst>
                            <p:childTnLst>
                              <p:par>
                                <p:cTn id="62" presetID="12" presetClass="entr" presetSubtype="4" fill="hold" grpId="0" nodeType="afterEffect">
                                  <p:stCondLst>
                                    <p:cond delay="0"/>
                                  </p:stCondLst>
                                  <p:childTnLst>
                                    <p:set>
                                      <p:cBhvr>
                                        <p:cTn id="63" dur="1" fill="hold">
                                          <p:stCondLst>
                                            <p:cond delay="0"/>
                                          </p:stCondLst>
                                        </p:cTn>
                                        <p:tgtEl>
                                          <p:spTgt spid="37"/>
                                        </p:tgtEl>
                                        <p:attrNameLst>
                                          <p:attrName>style.visibility</p:attrName>
                                        </p:attrNameLst>
                                      </p:cBhvr>
                                      <p:to>
                                        <p:strVal val="visible"/>
                                      </p:to>
                                    </p:set>
                                    <p:anim calcmode="lin" valueType="num">
                                      <p:cBhvr additive="base">
                                        <p:cTn id="64" dur="500"/>
                                        <p:tgtEl>
                                          <p:spTgt spid="37"/>
                                        </p:tgtEl>
                                        <p:attrNameLst>
                                          <p:attrName>ppt_y</p:attrName>
                                        </p:attrNameLst>
                                      </p:cBhvr>
                                      <p:tavLst>
                                        <p:tav tm="0">
                                          <p:val>
                                            <p:strVal val="#ppt_y+#ppt_h*1.125000"/>
                                          </p:val>
                                        </p:tav>
                                        <p:tav tm="100000">
                                          <p:val>
                                            <p:strVal val="#ppt_y"/>
                                          </p:val>
                                        </p:tav>
                                      </p:tavLst>
                                    </p:anim>
                                    <p:animEffect transition="in" filter="wipe(up)">
                                      <p:cBhvr>
                                        <p:cTn id="65" dur="500"/>
                                        <p:tgtEl>
                                          <p:spTgt spid="37"/>
                                        </p:tgtEl>
                                      </p:cBhvr>
                                    </p:animEffect>
                                  </p:childTnLst>
                                </p:cTn>
                              </p:par>
                              <p:par>
                                <p:cTn id="66" presetID="12" presetClass="entr" presetSubtype="1" fill="hold" grpId="0" nodeType="withEffect">
                                  <p:stCondLst>
                                    <p:cond delay="0"/>
                                  </p:stCondLst>
                                  <p:childTnLst>
                                    <p:set>
                                      <p:cBhvr>
                                        <p:cTn id="67" dur="1" fill="hold">
                                          <p:stCondLst>
                                            <p:cond delay="0"/>
                                          </p:stCondLst>
                                        </p:cTn>
                                        <p:tgtEl>
                                          <p:spTgt spid="38"/>
                                        </p:tgtEl>
                                        <p:attrNameLst>
                                          <p:attrName>style.visibility</p:attrName>
                                        </p:attrNameLst>
                                      </p:cBhvr>
                                      <p:to>
                                        <p:strVal val="visible"/>
                                      </p:to>
                                    </p:set>
                                    <p:anim calcmode="lin" valueType="num">
                                      <p:cBhvr additive="base">
                                        <p:cTn id="68" dur="500"/>
                                        <p:tgtEl>
                                          <p:spTgt spid="38"/>
                                        </p:tgtEl>
                                        <p:attrNameLst>
                                          <p:attrName>ppt_y</p:attrName>
                                        </p:attrNameLst>
                                      </p:cBhvr>
                                      <p:tavLst>
                                        <p:tav tm="0">
                                          <p:val>
                                            <p:strVal val="#ppt_y-#ppt_h*1.125000"/>
                                          </p:val>
                                        </p:tav>
                                        <p:tav tm="100000">
                                          <p:val>
                                            <p:strVal val="#ppt_y"/>
                                          </p:val>
                                        </p:tav>
                                      </p:tavLst>
                                    </p:anim>
                                    <p:animEffect transition="in" filter="wipe(down)">
                                      <p:cBhvr>
                                        <p:cTn id="69" dur="500"/>
                                        <p:tgtEl>
                                          <p:spTgt spid="38"/>
                                        </p:tgtEl>
                                      </p:cBhvr>
                                    </p:animEffect>
                                  </p:childTnLst>
                                </p:cTn>
                              </p:par>
                            </p:childTnLst>
                          </p:cTn>
                        </p:par>
                        <p:par>
                          <p:cTn id="70" fill="hold">
                            <p:stCondLst>
                              <p:cond delay="2000"/>
                            </p:stCondLst>
                            <p:childTnLst>
                              <p:par>
                                <p:cTn id="71" presetID="12" presetClass="entr" presetSubtype="4" fill="hold" grpId="0" nodeType="after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additive="base">
                                        <p:cTn id="73" dur="500"/>
                                        <p:tgtEl>
                                          <p:spTgt spid="39"/>
                                        </p:tgtEl>
                                        <p:attrNameLst>
                                          <p:attrName>ppt_y</p:attrName>
                                        </p:attrNameLst>
                                      </p:cBhvr>
                                      <p:tavLst>
                                        <p:tav tm="0">
                                          <p:val>
                                            <p:strVal val="#ppt_y+#ppt_h*1.125000"/>
                                          </p:val>
                                        </p:tav>
                                        <p:tav tm="100000">
                                          <p:val>
                                            <p:strVal val="#ppt_y"/>
                                          </p:val>
                                        </p:tav>
                                      </p:tavLst>
                                    </p:anim>
                                    <p:animEffect transition="in" filter="wipe(up)">
                                      <p:cBhvr>
                                        <p:cTn id="74" dur="500"/>
                                        <p:tgtEl>
                                          <p:spTgt spid="39"/>
                                        </p:tgtEl>
                                      </p:cBhvr>
                                    </p:animEffect>
                                  </p:childTnLst>
                                </p:cTn>
                              </p:par>
                              <p:par>
                                <p:cTn id="75" presetID="12" presetClass="entr" presetSubtype="1" fill="hold" grpId="0" nodeType="with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additive="base">
                                        <p:cTn id="77" dur="500"/>
                                        <p:tgtEl>
                                          <p:spTgt spid="40"/>
                                        </p:tgtEl>
                                        <p:attrNameLst>
                                          <p:attrName>ppt_y</p:attrName>
                                        </p:attrNameLst>
                                      </p:cBhvr>
                                      <p:tavLst>
                                        <p:tav tm="0">
                                          <p:val>
                                            <p:strVal val="#ppt_y-#ppt_h*1.125000"/>
                                          </p:val>
                                        </p:tav>
                                        <p:tav tm="100000">
                                          <p:val>
                                            <p:strVal val="#ppt_y"/>
                                          </p:val>
                                        </p:tav>
                                      </p:tavLst>
                                    </p:anim>
                                    <p:animEffect transition="in" filter="wipe(down)">
                                      <p:cBhvr>
                                        <p:cTn id="78"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p:bldP spid="20" grpId="0"/>
      <p:bldP spid="33" grpId="0"/>
      <p:bldP spid="34" grpId="0"/>
      <p:bldP spid="35" grpId="0"/>
      <p:bldP spid="36" grpId="0"/>
      <p:bldP spid="37" grpId="0"/>
      <p:bldP spid="38" grpId="0"/>
      <p:bldP spid="39" grpId="0"/>
      <p:bldP spid="4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弧边三角形"/>
          <p:cNvSpPr/>
          <p:nvPr/>
        </p:nvSpPr>
        <p:spPr>
          <a:xfrm>
            <a:off x="3521925" y="1753376"/>
            <a:ext cx="2000406" cy="1991390"/>
          </a:xfrm>
          <a:custGeom>
            <a:avLst/>
            <a:gdLst/>
            <a:ahLst/>
            <a:cxnLst/>
            <a:rect l="l" t="t" r="r" b="b"/>
            <a:pathLst>
              <a:path w="801878" h="692519">
                <a:moveTo>
                  <a:pt x="409945" y="0"/>
                </a:moveTo>
                <a:cubicBezTo>
                  <a:pt x="438516" y="279320"/>
                  <a:pt x="585358" y="523617"/>
                  <a:pt x="801878" y="678893"/>
                </a:cubicBezTo>
                <a:cubicBezTo>
                  <a:pt x="683463" y="627007"/>
                  <a:pt x="552608" y="598449"/>
                  <a:pt x="415082" y="598449"/>
                </a:cubicBezTo>
                <a:cubicBezTo>
                  <a:pt x="266403" y="598449"/>
                  <a:pt x="125520" y="631827"/>
                  <a:pt x="0" y="692519"/>
                </a:cubicBezTo>
                <a:cubicBezTo>
                  <a:pt x="226112" y="537440"/>
                  <a:pt x="380565" y="287238"/>
                  <a:pt x="409945"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 name="椭圆 2"/>
          <p:cNvSpPr/>
          <p:nvPr/>
        </p:nvSpPr>
        <p:spPr>
          <a:xfrm>
            <a:off x="4044881" y="1051932"/>
            <a:ext cx="954963" cy="950659"/>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4" name="椭圆 3"/>
          <p:cNvSpPr/>
          <p:nvPr/>
        </p:nvSpPr>
        <p:spPr>
          <a:xfrm>
            <a:off x="2842387" y="3367209"/>
            <a:ext cx="954963" cy="950659"/>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5" name="椭圆 4"/>
          <p:cNvSpPr/>
          <p:nvPr/>
        </p:nvSpPr>
        <p:spPr>
          <a:xfrm>
            <a:off x="5258626" y="3389611"/>
            <a:ext cx="954963" cy="950659"/>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grpSp>
        <p:nvGrpSpPr>
          <p:cNvPr id="6" name="组合 5"/>
          <p:cNvGrpSpPr/>
          <p:nvPr/>
        </p:nvGrpSpPr>
        <p:grpSpPr>
          <a:xfrm>
            <a:off x="2290130" y="1393554"/>
            <a:ext cx="1754751" cy="1012263"/>
            <a:chOff x="954" y="7833"/>
            <a:chExt cx="3743" cy="2169"/>
          </a:xfrm>
        </p:grpSpPr>
        <p:sp>
          <p:nvSpPr>
            <p:cNvPr id="7" name="文本框 20"/>
            <p:cNvSpPr txBox="1"/>
            <p:nvPr/>
          </p:nvSpPr>
          <p:spPr>
            <a:xfrm flipH="1">
              <a:off x="1239" y="7833"/>
              <a:ext cx="3170" cy="692"/>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500" b="1" dirty="0">
                  <a:solidFill>
                    <a:srgbClr val="595959"/>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dirty="0">
                <a:solidFill>
                  <a:srgbClr val="595959"/>
                </a:solidFill>
                <a:latin typeface="微软雅黑" panose="020B0503020204020204" charset="-122"/>
                <a:ea typeface="微软雅黑" panose="020B0503020204020204" charset="-122"/>
                <a:sym typeface="Arial" panose="020B0604020202020204" pitchFamily="34" charset="0"/>
              </a:endParaRPr>
            </a:p>
          </p:txBody>
        </p:sp>
        <p:sp>
          <p:nvSpPr>
            <p:cNvPr id="8" name="文本框 7"/>
            <p:cNvSpPr txBox="1"/>
            <p:nvPr/>
          </p:nvSpPr>
          <p:spPr>
            <a:xfrm flipH="1">
              <a:off x="954" y="8491"/>
              <a:ext cx="3743" cy="151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rgbClr val="404040"/>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endParaRPr lang="zh-CN" altLang="en-US" sz="1000" dirty="0">
                <a:solidFill>
                  <a:srgbClr val="404040"/>
                </a:solidFill>
                <a:latin typeface="微软雅黑" panose="020B0503020204020204" charset="-122"/>
                <a:ea typeface="微软雅黑" panose="020B0503020204020204" charset="-122"/>
                <a:sym typeface="宋体" panose="02010600030101010101" pitchFamily="2" charset="-122"/>
              </a:endParaRPr>
            </a:p>
          </p:txBody>
        </p:sp>
      </p:grpSp>
      <p:grpSp>
        <p:nvGrpSpPr>
          <p:cNvPr id="9" name="组合 8"/>
          <p:cNvGrpSpPr/>
          <p:nvPr/>
        </p:nvGrpSpPr>
        <p:grpSpPr>
          <a:xfrm>
            <a:off x="886048" y="3543620"/>
            <a:ext cx="1754751" cy="1012263"/>
            <a:chOff x="954" y="7833"/>
            <a:chExt cx="3743" cy="2169"/>
          </a:xfrm>
        </p:grpSpPr>
        <p:sp>
          <p:nvSpPr>
            <p:cNvPr id="10" name="文本框 20"/>
            <p:cNvSpPr txBox="1"/>
            <p:nvPr/>
          </p:nvSpPr>
          <p:spPr>
            <a:xfrm flipH="1">
              <a:off x="1239" y="7833"/>
              <a:ext cx="3170" cy="692"/>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500" b="1">
                  <a:solidFill>
                    <a:srgbClr val="595959"/>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rgbClr val="595959"/>
                </a:solidFill>
                <a:latin typeface="微软雅黑" panose="020B0503020204020204" charset="-122"/>
                <a:ea typeface="微软雅黑" panose="020B0503020204020204" charset="-122"/>
                <a:sym typeface="Arial" panose="020B0604020202020204" pitchFamily="34" charset="0"/>
              </a:endParaRPr>
            </a:p>
          </p:txBody>
        </p:sp>
        <p:sp>
          <p:nvSpPr>
            <p:cNvPr id="11" name="文本框 14"/>
            <p:cNvSpPr txBox="1"/>
            <p:nvPr/>
          </p:nvSpPr>
          <p:spPr>
            <a:xfrm flipH="1">
              <a:off x="954" y="8491"/>
              <a:ext cx="3743" cy="151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rgbClr val="404040"/>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endParaRPr lang="zh-CN" altLang="en-US" sz="1000" dirty="0">
                <a:solidFill>
                  <a:srgbClr val="404040"/>
                </a:solidFill>
                <a:latin typeface="微软雅黑" panose="020B0503020204020204" charset="-122"/>
                <a:ea typeface="微软雅黑" panose="020B0503020204020204" charset="-122"/>
                <a:sym typeface="宋体" panose="02010600030101010101" pitchFamily="2" charset="-122"/>
              </a:endParaRPr>
            </a:p>
          </p:txBody>
        </p:sp>
      </p:grpSp>
      <p:grpSp>
        <p:nvGrpSpPr>
          <p:cNvPr id="12" name="组合 11"/>
          <p:cNvGrpSpPr/>
          <p:nvPr/>
        </p:nvGrpSpPr>
        <p:grpSpPr>
          <a:xfrm>
            <a:off x="6425491" y="3622025"/>
            <a:ext cx="1754751" cy="1012263"/>
            <a:chOff x="954" y="7833"/>
            <a:chExt cx="3743" cy="2169"/>
          </a:xfrm>
        </p:grpSpPr>
        <p:sp>
          <p:nvSpPr>
            <p:cNvPr id="13" name="文本框 20"/>
            <p:cNvSpPr txBox="1"/>
            <p:nvPr/>
          </p:nvSpPr>
          <p:spPr>
            <a:xfrm flipH="1">
              <a:off x="1239" y="7833"/>
              <a:ext cx="3170" cy="692"/>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1500" b="1">
                  <a:solidFill>
                    <a:srgbClr val="595959"/>
                  </a:solidFill>
                  <a:latin typeface="微软雅黑" panose="020B0503020204020204" charset="-122"/>
                  <a:ea typeface="微软雅黑" panose="020B0503020204020204" charset="-122"/>
                  <a:sym typeface="Arial" panose="020B0604020202020204" pitchFamily="34" charset="0"/>
                </a:rPr>
                <a:t>单击键入标题 </a:t>
              </a:r>
              <a:endParaRPr lang="zh-CN" altLang="en-US" sz="1500" b="1">
                <a:solidFill>
                  <a:srgbClr val="595959"/>
                </a:solidFill>
                <a:latin typeface="微软雅黑" panose="020B0503020204020204" charset="-122"/>
                <a:ea typeface="微软雅黑" panose="020B0503020204020204" charset="-122"/>
                <a:sym typeface="Arial" panose="020B0604020202020204" pitchFamily="34" charset="0"/>
              </a:endParaRPr>
            </a:p>
          </p:txBody>
        </p:sp>
        <p:sp>
          <p:nvSpPr>
            <p:cNvPr id="14" name="文本框 17"/>
            <p:cNvSpPr txBox="1"/>
            <p:nvPr/>
          </p:nvSpPr>
          <p:spPr>
            <a:xfrm flipH="1">
              <a:off x="954" y="8491"/>
              <a:ext cx="3743" cy="1511"/>
            </a:xfrm>
            <a:prstGeom prst="rect">
              <a:avLst/>
            </a:prstGeom>
            <a:noFill/>
            <a:ln w="9525">
              <a:noFill/>
              <a:miter/>
            </a:ln>
            <a:effectLst>
              <a:outerShdw sx="999" sy="999" algn="ctr" rotWithShape="0">
                <a:srgbClr val="000000"/>
              </a:outerShdw>
            </a:effectLst>
          </p:spPr>
          <p:txBody>
            <a:bodyPr wrap="square" anchor="t">
              <a:spAutoFit/>
            </a:bodyPr>
            <a:lstStyle/>
            <a:p>
              <a:pPr lvl="0"/>
              <a:r>
                <a:rPr lang="zh-CN" altLang="en-US" sz="1000" dirty="0">
                  <a:solidFill>
                    <a:srgbClr val="404040"/>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a:t>
              </a:r>
              <a:endParaRPr lang="zh-CN" altLang="en-US" sz="1000" dirty="0">
                <a:solidFill>
                  <a:srgbClr val="404040"/>
                </a:solidFill>
                <a:latin typeface="微软雅黑" panose="020B0503020204020204" charset="-122"/>
                <a:ea typeface="微软雅黑" panose="020B0503020204020204" charset="-122"/>
                <a:sym typeface="宋体" panose="02010600030101010101" pitchFamily="2" charset="-122"/>
              </a:endParaRPr>
            </a:p>
          </p:txBody>
        </p:sp>
      </p:grpSp>
      <p:sp>
        <p:nvSpPr>
          <p:cNvPr id="15" name="椭圆 14"/>
          <p:cNvSpPr/>
          <p:nvPr/>
        </p:nvSpPr>
        <p:spPr>
          <a:xfrm>
            <a:off x="4095512" y="1102335"/>
            <a:ext cx="850500" cy="84666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16" name="椭圆 15"/>
          <p:cNvSpPr/>
          <p:nvPr/>
        </p:nvSpPr>
        <p:spPr>
          <a:xfrm>
            <a:off x="2893018" y="3417612"/>
            <a:ext cx="850500" cy="84666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17" name="椭圆 16"/>
          <p:cNvSpPr/>
          <p:nvPr/>
        </p:nvSpPr>
        <p:spPr>
          <a:xfrm>
            <a:off x="5309257" y="3440013"/>
            <a:ext cx="850500" cy="84666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18" name="弧边三角形"/>
          <p:cNvSpPr/>
          <p:nvPr/>
        </p:nvSpPr>
        <p:spPr>
          <a:xfrm>
            <a:off x="3754688" y="2062328"/>
            <a:ext cx="1528785" cy="1521895"/>
          </a:xfrm>
          <a:custGeom>
            <a:avLst/>
            <a:gdLst/>
            <a:ahLst/>
            <a:cxnLst/>
            <a:rect l="l" t="t" r="r" b="b"/>
            <a:pathLst>
              <a:path w="801878" h="692519">
                <a:moveTo>
                  <a:pt x="409945" y="0"/>
                </a:moveTo>
                <a:cubicBezTo>
                  <a:pt x="438516" y="279320"/>
                  <a:pt x="585358" y="523617"/>
                  <a:pt x="801878" y="678893"/>
                </a:cubicBezTo>
                <a:cubicBezTo>
                  <a:pt x="683463" y="627007"/>
                  <a:pt x="552608" y="598449"/>
                  <a:pt x="415082" y="598449"/>
                </a:cubicBezTo>
                <a:cubicBezTo>
                  <a:pt x="266403" y="598449"/>
                  <a:pt x="125520" y="631827"/>
                  <a:pt x="0" y="692519"/>
                </a:cubicBezTo>
                <a:cubicBezTo>
                  <a:pt x="226112" y="537440"/>
                  <a:pt x="380565" y="287238"/>
                  <a:pt x="409945" y="0"/>
                </a:cubicBez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9" name="咖啡"/>
          <p:cNvSpPr/>
          <p:nvPr/>
        </p:nvSpPr>
        <p:spPr bwMode="auto">
          <a:xfrm>
            <a:off x="4297569" y="2804841"/>
            <a:ext cx="449587" cy="447561"/>
          </a:xfrm>
          <a:custGeom>
            <a:avLst/>
            <a:gdLst>
              <a:gd name="T0" fmla="*/ 1479542 w 2700"/>
              <a:gd name="T1" fmla="*/ 1396279 h 2780"/>
              <a:gd name="T2" fmla="*/ 1438139 w 2700"/>
              <a:gd name="T3" fmla="*/ 1405346 h 2780"/>
              <a:gd name="T4" fmla="*/ 1428435 w 2700"/>
              <a:gd name="T5" fmla="*/ 1407289 h 2780"/>
              <a:gd name="T6" fmla="*/ 1388324 w 2700"/>
              <a:gd name="T7" fmla="*/ 1411174 h 2780"/>
              <a:gd name="T8" fmla="*/ 1387678 w 2700"/>
              <a:gd name="T9" fmla="*/ 1411174 h 2780"/>
              <a:gd name="T10" fmla="*/ 1347568 w 2700"/>
              <a:gd name="T11" fmla="*/ 1409879 h 2780"/>
              <a:gd name="T12" fmla="*/ 1339157 w 2700"/>
              <a:gd name="T13" fmla="*/ 1409232 h 2780"/>
              <a:gd name="T14" fmla="*/ 1300988 w 2700"/>
              <a:gd name="T15" fmla="*/ 1403403 h 2780"/>
              <a:gd name="T16" fmla="*/ 1101085 w 2700"/>
              <a:gd name="T17" fmla="*/ 1652739 h 2780"/>
              <a:gd name="T18" fmla="*/ 536310 w 2700"/>
              <a:gd name="T19" fmla="*/ 1652739 h 2780"/>
              <a:gd name="T20" fmla="*/ 177907 w 2700"/>
              <a:gd name="T21" fmla="*/ 942942 h 2780"/>
              <a:gd name="T22" fmla="*/ 177907 w 2700"/>
              <a:gd name="T23" fmla="*/ 939704 h 2780"/>
              <a:gd name="T24" fmla="*/ 177907 w 2700"/>
              <a:gd name="T25" fmla="*/ 937761 h 2780"/>
              <a:gd name="T26" fmla="*/ 176614 w 2700"/>
              <a:gd name="T27" fmla="*/ 901494 h 2780"/>
              <a:gd name="T28" fmla="*/ 177907 w 2700"/>
              <a:gd name="T29" fmla="*/ 901494 h 2780"/>
              <a:gd name="T30" fmla="*/ 273007 w 2700"/>
              <a:gd name="T31" fmla="*/ 792045 h 2780"/>
              <a:gd name="T32" fmla="*/ 1357919 w 2700"/>
              <a:gd name="T33" fmla="*/ 792045 h 2780"/>
              <a:gd name="T34" fmla="*/ 1451077 w 2700"/>
              <a:gd name="T35" fmla="*/ 884656 h 2780"/>
              <a:gd name="T36" fmla="*/ 1451077 w 2700"/>
              <a:gd name="T37" fmla="*/ 884656 h 2780"/>
              <a:gd name="T38" fmla="*/ 1494422 w 2700"/>
              <a:gd name="T39" fmla="*/ 889189 h 2780"/>
              <a:gd name="T40" fmla="*/ 1497657 w 2700"/>
              <a:gd name="T41" fmla="*/ 889837 h 2780"/>
              <a:gd name="T42" fmla="*/ 1575289 w 2700"/>
              <a:gd name="T43" fmla="*/ 913799 h 2780"/>
              <a:gd name="T44" fmla="*/ 1579818 w 2700"/>
              <a:gd name="T45" fmla="*/ 915741 h 2780"/>
              <a:gd name="T46" fmla="*/ 1612164 w 2700"/>
              <a:gd name="T47" fmla="*/ 934523 h 2780"/>
              <a:gd name="T48" fmla="*/ 1612811 w 2700"/>
              <a:gd name="T49" fmla="*/ 935170 h 2780"/>
              <a:gd name="T50" fmla="*/ 1641923 w 2700"/>
              <a:gd name="T51" fmla="*/ 957837 h 2780"/>
              <a:gd name="T52" fmla="*/ 1647099 w 2700"/>
              <a:gd name="T53" fmla="*/ 962370 h 2780"/>
              <a:gd name="T54" fmla="*/ 1670389 w 2700"/>
              <a:gd name="T55" fmla="*/ 988275 h 2780"/>
              <a:gd name="T56" fmla="*/ 1671035 w 2700"/>
              <a:gd name="T57" fmla="*/ 989571 h 2780"/>
              <a:gd name="T58" fmla="*/ 1689797 w 2700"/>
              <a:gd name="T59" fmla="*/ 1019361 h 2780"/>
              <a:gd name="T60" fmla="*/ 1693678 w 2700"/>
              <a:gd name="T61" fmla="*/ 1026485 h 2780"/>
              <a:gd name="T62" fmla="*/ 1706617 w 2700"/>
              <a:gd name="T63" fmla="*/ 1059514 h 2780"/>
              <a:gd name="T64" fmla="*/ 1479542 w 2700"/>
              <a:gd name="T65" fmla="*/ 1396279 h 2780"/>
              <a:gd name="T66" fmla="*/ 478086 w 2700"/>
              <a:gd name="T67" fmla="*/ 901494 h 2780"/>
              <a:gd name="T68" fmla="*/ 319586 w 2700"/>
              <a:gd name="T69" fmla="*/ 901494 h 2780"/>
              <a:gd name="T70" fmla="*/ 601650 w 2700"/>
              <a:gd name="T71" fmla="*/ 1558833 h 2780"/>
              <a:gd name="T72" fmla="*/ 478086 w 2700"/>
              <a:gd name="T73" fmla="*/ 901494 h 2780"/>
              <a:gd name="T74" fmla="*/ 1591462 w 2700"/>
              <a:gd name="T75" fmla="*/ 1093838 h 2780"/>
              <a:gd name="T76" fmla="*/ 1451077 w 2700"/>
              <a:gd name="T77" fmla="*/ 987628 h 2780"/>
              <a:gd name="T78" fmla="*/ 1355331 w 2700"/>
              <a:gd name="T79" fmla="*/ 1306907 h 2780"/>
              <a:gd name="T80" fmla="*/ 1370857 w 2700"/>
              <a:gd name="T81" fmla="*/ 1308850 h 2780"/>
              <a:gd name="T82" fmla="*/ 1377974 w 2700"/>
              <a:gd name="T83" fmla="*/ 1309497 h 2780"/>
              <a:gd name="T84" fmla="*/ 1409026 w 2700"/>
              <a:gd name="T85" fmla="*/ 1308850 h 2780"/>
              <a:gd name="T86" fmla="*/ 1418084 w 2700"/>
              <a:gd name="T87" fmla="*/ 1307555 h 2780"/>
              <a:gd name="T88" fmla="*/ 1451724 w 2700"/>
              <a:gd name="T89" fmla="*/ 1300431 h 2780"/>
              <a:gd name="T90" fmla="*/ 1591462 w 2700"/>
              <a:gd name="T91" fmla="*/ 1093838 h 2780"/>
              <a:gd name="T92" fmla="*/ 907004 w 2700"/>
              <a:gd name="T93" fmla="*/ 735054 h 2780"/>
              <a:gd name="T94" fmla="*/ 859778 w 2700"/>
              <a:gd name="T95" fmla="*/ 345832 h 2780"/>
              <a:gd name="T96" fmla="*/ 999516 w 2700"/>
              <a:gd name="T97" fmla="*/ 0 h 2780"/>
              <a:gd name="T98" fmla="*/ 907004 w 2700"/>
              <a:gd name="T99" fmla="*/ 735054 h 2780"/>
              <a:gd name="T100" fmla="*/ 663109 w 2700"/>
              <a:gd name="T101" fmla="*/ 735054 h 2780"/>
              <a:gd name="T102" fmla="*/ 624293 w 2700"/>
              <a:gd name="T103" fmla="*/ 419013 h 2780"/>
              <a:gd name="T104" fmla="*/ 738801 w 2700"/>
              <a:gd name="T105" fmla="*/ 135354 h 2780"/>
              <a:gd name="T106" fmla="*/ 663109 w 2700"/>
              <a:gd name="T107" fmla="*/ 735054 h 2780"/>
              <a:gd name="T108" fmla="*/ 1462722 w 2700"/>
              <a:gd name="T109" fmla="*/ 1800397 h 2780"/>
              <a:gd name="T110" fmla="*/ 130034 w 2700"/>
              <a:gd name="T111" fmla="*/ 1800397 h 2780"/>
              <a:gd name="T112" fmla="*/ 18761 w 2700"/>
              <a:gd name="T113" fmla="*/ 1692891 h 2780"/>
              <a:gd name="T114" fmla="*/ 1561056 w 2700"/>
              <a:gd name="T115" fmla="*/ 1692891 h 2780"/>
              <a:gd name="T116" fmla="*/ 1462722 w 2700"/>
              <a:gd name="T117" fmla="*/ 1800397 h 27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700" h="2780">
                <a:moveTo>
                  <a:pt x="2287" y="2156"/>
                </a:moveTo>
                <a:cubicBezTo>
                  <a:pt x="2266" y="2162"/>
                  <a:pt x="2244" y="2167"/>
                  <a:pt x="2223" y="2170"/>
                </a:cubicBezTo>
                <a:cubicBezTo>
                  <a:pt x="2218" y="2171"/>
                  <a:pt x="2213" y="2172"/>
                  <a:pt x="2208" y="2173"/>
                </a:cubicBezTo>
                <a:cubicBezTo>
                  <a:pt x="2187" y="2176"/>
                  <a:pt x="2166" y="2178"/>
                  <a:pt x="2146" y="2179"/>
                </a:cubicBezTo>
                <a:cubicBezTo>
                  <a:pt x="2145" y="2179"/>
                  <a:pt x="2145" y="2179"/>
                  <a:pt x="2145" y="2179"/>
                </a:cubicBezTo>
                <a:cubicBezTo>
                  <a:pt x="2124" y="2180"/>
                  <a:pt x="2103" y="2179"/>
                  <a:pt x="2083" y="2177"/>
                </a:cubicBezTo>
                <a:cubicBezTo>
                  <a:pt x="2079" y="2177"/>
                  <a:pt x="2074" y="2176"/>
                  <a:pt x="2070" y="2176"/>
                </a:cubicBezTo>
                <a:cubicBezTo>
                  <a:pt x="2050" y="2174"/>
                  <a:pt x="2030" y="2171"/>
                  <a:pt x="2011" y="2167"/>
                </a:cubicBezTo>
                <a:cubicBezTo>
                  <a:pt x="1935" y="2278"/>
                  <a:pt x="1834" y="2435"/>
                  <a:pt x="1702" y="2552"/>
                </a:cubicBezTo>
                <a:cubicBezTo>
                  <a:pt x="1669" y="2552"/>
                  <a:pt x="866" y="2552"/>
                  <a:pt x="829" y="2552"/>
                </a:cubicBezTo>
                <a:cubicBezTo>
                  <a:pt x="364" y="2311"/>
                  <a:pt x="288" y="1656"/>
                  <a:pt x="275" y="1456"/>
                </a:cubicBezTo>
                <a:cubicBezTo>
                  <a:pt x="275" y="1455"/>
                  <a:pt x="275" y="1453"/>
                  <a:pt x="275" y="1451"/>
                </a:cubicBezTo>
                <a:cubicBezTo>
                  <a:pt x="275" y="1448"/>
                  <a:pt x="275" y="1448"/>
                  <a:pt x="275" y="1448"/>
                </a:cubicBezTo>
                <a:cubicBezTo>
                  <a:pt x="273" y="1413"/>
                  <a:pt x="273" y="1392"/>
                  <a:pt x="273" y="1392"/>
                </a:cubicBezTo>
                <a:cubicBezTo>
                  <a:pt x="275" y="1392"/>
                  <a:pt x="275" y="1392"/>
                  <a:pt x="275" y="1392"/>
                </a:cubicBezTo>
                <a:cubicBezTo>
                  <a:pt x="275" y="1311"/>
                  <a:pt x="340" y="1223"/>
                  <a:pt x="422" y="1223"/>
                </a:cubicBezTo>
                <a:cubicBezTo>
                  <a:pt x="2099" y="1223"/>
                  <a:pt x="2099" y="1223"/>
                  <a:pt x="2099" y="1223"/>
                </a:cubicBezTo>
                <a:cubicBezTo>
                  <a:pt x="2171" y="1223"/>
                  <a:pt x="2231" y="1297"/>
                  <a:pt x="2243" y="1366"/>
                </a:cubicBezTo>
                <a:cubicBezTo>
                  <a:pt x="2243" y="1366"/>
                  <a:pt x="2243" y="1366"/>
                  <a:pt x="2243" y="1366"/>
                </a:cubicBezTo>
                <a:cubicBezTo>
                  <a:pt x="2266" y="1367"/>
                  <a:pt x="2288" y="1369"/>
                  <a:pt x="2310" y="1373"/>
                </a:cubicBezTo>
                <a:cubicBezTo>
                  <a:pt x="2312" y="1373"/>
                  <a:pt x="2313" y="1373"/>
                  <a:pt x="2315" y="1374"/>
                </a:cubicBezTo>
                <a:cubicBezTo>
                  <a:pt x="2357" y="1381"/>
                  <a:pt x="2398" y="1393"/>
                  <a:pt x="2435" y="1411"/>
                </a:cubicBezTo>
                <a:cubicBezTo>
                  <a:pt x="2437" y="1412"/>
                  <a:pt x="2439" y="1413"/>
                  <a:pt x="2442" y="1414"/>
                </a:cubicBezTo>
                <a:cubicBezTo>
                  <a:pt x="2459" y="1423"/>
                  <a:pt x="2477" y="1432"/>
                  <a:pt x="2492" y="1443"/>
                </a:cubicBezTo>
                <a:cubicBezTo>
                  <a:pt x="2493" y="1443"/>
                  <a:pt x="2493" y="1443"/>
                  <a:pt x="2493" y="1444"/>
                </a:cubicBezTo>
                <a:cubicBezTo>
                  <a:pt x="2509" y="1454"/>
                  <a:pt x="2524" y="1466"/>
                  <a:pt x="2538" y="1479"/>
                </a:cubicBezTo>
                <a:cubicBezTo>
                  <a:pt x="2541" y="1481"/>
                  <a:pt x="2543" y="1484"/>
                  <a:pt x="2546" y="1486"/>
                </a:cubicBezTo>
                <a:cubicBezTo>
                  <a:pt x="2559" y="1499"/>
                  <a:pt x="2571" y="1512"/>
                  <a:pt x="2582" y="1526"/>
                </a:cubicBezTo>
                <a:cubicBezTo>
                  <a:pt x="2582" y="1526"/>
                  <a:pt x="2583" y="1527"/>
                  <a:pt x="2583" y="1528"/>
                </a:cubicBezTo>
                <a:cubicBezTo>
                  <a:pt x="2594" y="1542"/>
                  <a:pt x="2604" y="1558"/>
                  <a:pt x="2612" y="1574"/>
                </a:cubicBezTo>
                <a:cubicBezTo>
                  <a:pt x="2614" y="1577"/>
                  <a:pt x="2616" y="1581"/>
                  <a:pt x="2618" y="1585"/>
                </a:cubicBezTo>
                <a:cubicBezTo>
                  <a:pt x="2626" y="1602"/>
                  <a:pt x="2633" y="1619"/>
                  <a:pt x="2638" y="1636"/>
                </a:cubicBezTo>
                <a:cubicBezTo>
                  <a:pt x="2700" y="1848"/>
                  <a:pt x="2543" y="2081"/>
                  <a:pt x="2287" y="2156"/>
                </a:cubicBezTo>
                <a:close/>
                <a:moveTo>
                  <a:pt x="739" y="1392"/>
                </a:moveTo>
                <a:cubicBezTo>
                  <a:pt x="494" y="1392"/>
                  <a:pt x="494" y="1392"/>
                  <a:pt x="494" y="1392"/>
                </a:cubicBezTo>
                <a:cubicBezTo>
                  <a:pt x="494" y="1392"/>
                  <a:pt x="462" y="2161"/>
                  <a:pt x="930" y="2407"/>
                </a:cubicBezTo>
                <a:cubicBezTo>
                  <a:pt x="565" y="1693"/>
                  <a:pt x="739" y="1392"/>
                  <a:pt x="739" y="1392"/>
                </a:cubicBezTo>
                <a:close/>
                <a:moveTo>
                  <a:pt x="2460" y="1689"/>
                </a:moveTo>
                <a:cubicBezTo>
                  <a:pt x="2433" y="1597"/>
                  <a:pt x="2347" y="1537"/>
                  <a:pt x="2243" y="1525"/>
                </a:cubicBezTo>
                <a:cubicBezTo>
                  <a:pt x="2237" y="1643"/>
                  <a:pt x="2203" y="1825"/>
                  <a:pt x="2095" y="2018"/>
                </a:cubicBezTo>
                <a:cubicBezTo>
                  <a:pt x="2103" y="2019"/>
                  <a:pt x="2111" y="2021"/>
                  <a:pt x="2119" y="2021"/>
                </a:cubicBezTo>
                <a:cubicBezTo>
                  <a:pt x="2123" y="2021"/>
                  <a:pt x="2126" y="2022"/>
                  <a:pt x="2130" y="2022"/>
                </a:cubicBezTo>
                <a:cubicBezTo>
                  <a:pt x="2146" y="2023"/>
                  <a:pt x="2162" y="2022"/>
                  <a:pt x="2178" y="2021"/>
                </a:cubicBezTo>
                <a:cubicBezTo>
                  <a:pt x="2183" y="2020"/>
                  <a:pt x="2187" y="2020"/>
                  <a:pt x="2192" y="2019"/>
                </a:cubicBezTo>
                <a:cubicBezTo>
                  <a:pt x="2209" y="2017"/>
                  <a:pt x="2227" y="2013"/>
                  <a:pt x="2244" y="2008"/>
                </a:cubicBezTo>
                <a:cubicBezTo>
                  <a:pt x="2401" y="1962"/>
                  <a:pt x="2498" y="1819"/>
                  <a:pt x="2460" y="1689"/>
                </a:cubicBezTo>
                <a:close/>
                <a:moveTo>
                  <a:pt x="1402" y="1135"/>
                </a:moveTo>
                <a:cubicBezTo>
                  <a:pt x="1716" y="713"/>
                  <a:pt x="1402" y="608"/>
                  <a:pt x="1329" y="534"/>
                </a:cubicBezTo>
                <a:cubicBezTo>
                  <a:pt x="1255" y="460"/>
                  <a:pt x="1187" y="59"/>
                  <a:pt x="1545" y="0"/>
                </a:cubicBezTo>
                <a:cubicBezTo>
                  <a:pt x="1142" y="412"/>
                  <a:pt x="2182" y="605"/>
                  <a:pt x="1402" y="1135"/>
                </a:cubicBezTo>
                <a:close/>
                <a:moveTo>
                  <a:pt x="1025" y="1135"/>
                </a:moveTo>
                <a:cubicBezTo>
                  <a:pt x="1282" y="789"/>
                  <a:pt x="1025" y="707"/>
                  <a:pt x="965" y="647"/>
                </a:cubicBezTo>
                <a:cubicBezTo>
                  <a:pt x="905" y="587"/>
                  <a:pt x="849" y="257"/>
                  <a:pt x="1142" y="209"/>
                </a:cubicBezTo>
                <a:cubicBezTo>
                  <a:pt x="813" y="546"/>
                  <a:pt x="1664" y="701"/>
                  <a:pt x="1025" y="1135"/>
                </a:cubicBezTo>
                <a:close/>
                <a:moveTo>
                  <a:pt x="2261" y="2780"/>
                </a:moveTo>
                <a:cubicBezTo>
                  <a:pt x="2099" y="2780"/>
                  <a:pt x="402" y="2780"/>
                  <a:pt x="201" y="2780"/>
                </a:cubicBezTo>
                <a:cubicBezTo>
                  <a:pt x="0" y="2780"/>
                  <a:pt x="29" y="2614"/>
                  <a:pt x="29" y="2614"/>
                </a:cubicBezTo>
                <a:cubicBezTo>
                  <a:pt x="2413" y="2614"/>
                  <a:pt x="2413" y="2614"/>
                  <a:pt x="2413" y="2614"/>
                </a:cubicBezTo>
                <a:cubicBezTo>
                  <a:pt x="2413" y="2614"/>
                  <a:pt x="2422" y="2780"/>
                  <a:pt x="2261" y="278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20" name="文本框 20"/>
          <p:cNvSpPr txBox="1"/>
          <p:nvPr/>
        </p:nvSpPr>
        <p:spPr>
          <a:xfrm flipH="1">
            <a:off x="4203807" y="1221809"/>
            <a:ext cx="654457" cy="609505"/>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en-US" altLang="zh-CN" sz="3500">
                <a:solidFill>
                  <a:schemeClr val="bg1"/>
                </a:solidFill>
                <a:latin typeface="Impact" panose="020B0806030902050204" charset="0"/>
                <a:ea typeface="微软雅黑" panose="020B0503020204020204" charset="-122"/>
                <a:sym typeface="Arial" panose="020B0604020202020204" pitchFamily="34" charset="0"/>
              </a:rPr>
              <a:t>A</a:t>
            </a:r>
            <a:r>
              <a:rPr lang="zh-CN" altLang="en-US" sz="3500">
                <a:solidFill>
                  <a:schemeClr val="bg1"/>
                </a:solidFill>
                <a:latin typeface="Impact" panose="020B0806030902050204" charset="0"/>
                <a:ea typeface="微软雅黑" panose="020B0503020204020204" charset="-122"/>
                <a:sym typeface="Arial" panose="020B0604020202020204" pitchFamily="34" charset="0"/>
              </a:rPr>
              <a:t> </a:t>
            </a:r>
            <a:endParaRPr lang="zh-CN" altLang="en-US" sz="3500">
              <a:solidFill>
                <a:schemeClr val="bg1"/>
              </a:solidFill>
              <a:latin typeface="Impact" panose="020B0806030902050204" charset="0"/>
              <a:ea typeface="微软雅黑" panose="020B0503020204020204" charset="-122"/>
              <a:sym typeface="Arial" panose="020B0604020202020204" pitchFamily="34" charset="0"/>
            </a:endParaRPr>
          </a:p>
        </p:txBody>
      </p:sp>
      <p:sp>
        <p:nvSpPr>
          <p:cNvPr id="21" name="文本框 24"/>
          <p:cNvSpPr txBox="1"/>
          <p:nvPr/>
        </p:nvSpPr>
        <p:spPr>
          <a:xfrm flipH="1">
            <a:off x="2990999" y="3536153"/>
            <a:ext cx="654457" cy="609505"/>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en-US" altLang="zh-CN" sz="3500">
                <a:solidFill>
                  <a:schemeClr val="bg1"/>
                </a:solidFill>
                <a:latin typeface="Impact" panose="020B0806030902050204" charset="0"/>
                <a:ea typeface="微软雅黑" panose="020B0503020204020204" charset="-122"/>
                <a:sym typeface="Arial" panose="020B0604020202020204" pitchFamily="34" charset="0"/>
              </a:rPr>
              <a:t>B</a:t>
            </a:r>
            <a:r>
              <a:rPr lang="zh-CN" altLang="en-US" sz="3500">
                <a:solidFill>
                  <a:schemeClr val="bg1"/>
                </a:solidFill>
                <a:latin typeface="Impact" panose="020B0806030902050204" charset="0"/>
                <a:ea typeface="微软雅黑" panose="020B0503020204020204" charset="-122"/>
                <a:sym typeface="Arial" panose="020B0604020202020204" pitchFamily="34" charset="0"/>
              </a:rPr>
              <a:t> </a:t>
            </a:r>
            <a:endParaRPr lang="zh-CN" altLang="en-US" sz="3500">
              <a:solidFill>
                <a:schemeClr val="bg1"/>
              </a:solidFill>
              <a:latin typeface="Impact" panose="020B0806030902050204" charset="0"/>
              <a:ea typeface="微软雅黑" panose="020B0503020204020204" charset="-122"/>
              <a:sym typeface="Arial" panose="020B0604020202020204" pitchFamily="34" charset="0"/>
            </a:endParaRPr>
          </a:p>
        </p:txBody>
      </p:sp>
      <p:sp>
        <p:nvSpPr>
          <p:cNvPr id="22" name="文本框 25"/>
          <p:cNvSpPr txBox="1"/>
          <p:nvPr/>
        </p:nvSpPr>
        <p:spPr>
          <a:xfrm flipH="1">
            <a:off x="5409113" y="3584222"/>
            <a:ext cx="654457" cy="609505"/>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en-US" sz="3500">
                <a:solidFill>
                  <a:schemeClr val="bg1"/>
                </a:solidFill>
                <a:latin typeface="Impact" panose="020B0806030902050204" charset="0"/>
                <a:ea typeface="微软雅黑" panose="020B0503020204020204" charset="-122"/>
                <a:sym typeface="Arial" panose="020B0604020202020204" pitchFamily="34" charset="0"/>
              </a:rPr>
              <a:t>C</a:t>
            </a:r>
            <a:endParaRPr lang="en-US" sz="3500">
              <a:solidFill>
                <a:schemeClr val="bg1"/>
              </a:solidFill>
              <a:latin typeface="Impact" panose="020B0806030902050204" charset="0"/>
              <a:ea typeface="微软雅黑" panose="020B0503020204020204" charset="-122"/>
              <a:sym typeface="Arial" panose="020B0604020202020204" pitchFamily="34" charset="0"/>
            </a:endParaRPr>
          </a:p>
        </p:txBody>
      </p:sp>
      <p:sp>
        <p:nvSpPr>
          <p:cNvPr id="24"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1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教学分析</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5" name="直接连接符 24"/>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7"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rot="16200000">
            <a:off x="985018" y="2302366"/>
            <a:ext cx="850786" cy="1173428"/>
          </a:xfrm>
          <a:prstGeom prst="roundRect">
            <a:avLst>
              <a:gd name="adj" fmla="val 50000"/>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3" name="文本框 22"/>
          <p:cNvSpPr txBox="1"/>
          <p:nvPr/>
        </p:nvSpPr>
        <p:spPr>
          <a:xfrm flipH="1">
            <a:off x="1082714" y="3789569"/>
            <a:ext cx="6835698" cy="54836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本模板精心设计，模板所有素材均可自由编辑替换移动。单击此处添加本章节的简要内容。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4" name="圆角矩形 3"/>
          <p:cNvSpPr/>
          <p:nvPr/>
        </p:nvSpPr>
        <p:spPr>
          <a:xfrm rot="16200000">
            <a:off x="2536774" y="2302366"/>
            <a:ext cx="850786" cy="1173428"/>
          </a:xfrm>
          <a:prstGeom prst="roundRect">
            <a:avLst>
              <a:gd name="adj" fmla="val 50000"/>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5" name="圆角矩形 4"/>
          <p:cNvSpPr/>
          <p:nvPr/>
        </p:nvSpPr>
        <p:spPr>
          <a:xfrm rot="16200000">
            <a:off x="4088531" y="2302366"/>
            <a:ext cx="850786" cy="1173428"/>
          </a:xfrm>
          <a:prstGeom prst="roundRect">
            <a:avLst>
              <a:gd name="adj" fmla="val 50000"/>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6" name="圆角矩形 5"/>
          <p:cNvSpPr/>
          <p:nvPr/>
        </p:nvSpPr>
        <p:spPr>
          <a:xfrm rot="16200000">
            <a:off x="5640287" y="2302366"/>
            <a:ext cx="850786" cy="1173428"/>
          </a:xfrm>
          <a:prstGeom prst="roundRect">
            <a:avLst>
              <a:gd name="adj" fmla="val 50000"/>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7" name="圆角矩形 6"/>
          <p:cNvSpPr/>
          <p:nvPr/>
        </p:nvSpPr>
        <p:spPr>
          <a:xfrm rot="16200000">
            <a:off x="7192044" y="2302366"/>
            <a:ext cx="850786" cy="1173428"/>
          </a:xfrm>
          <a:prstGeom prst="roundRect">
            <a:avLst>
              <a:gd name="adj" fmla="val 50000"/>
            </a:avLst>
          </a:prstGeom>
          <a:no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8" name="文本框 20"/>
          <p:cNvSpPr txBox="1"/>
          <p:nvPr/>
        </p:nvSpPr>
        <p:spPr>
          <a:xfrm flipH="1">
            <a:off x="628204" y="3314472"/>
            <a:ext cx="1564883" cy="268105"/>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9" name="文本框 20"/>
          <p:cNvSpPr txBox="1"/>
          <p:nvPr/>
        </p:nvSpPr>
        <p:spPr>
          <a:xfrm flipH="1">
            <a:off x="2180429" y="3314472"/>
            <a:ext cx="1564883" cy="268105"/>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0" name="文本框 20"/>
          <p:cNvSpPr txBox="1"/>
          <p:nvPr/>
        </p:nvSpPr>
        <p:spPr>
          <a:xfrm flipH="1">
            <a:off x="3732654" y="3314472"/>
            <a:ext cx="1564883" cy="268105"/>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1" name="文本框 20"/>
          <p:cNvSpPr txBox="1"/>
          <p:nvPr/>
        </p:nvSpPr>
        <p:spPr>
          <a:xfrm flipH="1">
            <a:off x="5284879" y="3314472"/>
            <a:ext cx="1564883" cy="268105"/>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2" name="文本框 20"/>
          <p:cNvSpPr txBox="1"/>
          <p:nvPr/>
        </p:nvSpPr>
        <p:spPr>
          <a:xfrm flipH="1">
            <a:off x="6837105" y="3314472"/>
            <a:ext cx="1564883" cy="268105"/>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lgn="ctr"/>
            <a:r>
              <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rPr>
              <a:t>单击键入标题 </a:t>
            </a:r>
            <a:endParaRPr lang="zh-CN" altLang="en-US" b="1">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
        <p:nvSpPr>
          <p:cNvPr id="13" name="购物车"/>
          <p:cNvSpPr/>
          <p:nvPr/>
        </p:nvSpPr>
        <p:spPr>
          <a:xfrm>
            <a:off x="1099826" y="2676033"/>
            <a:ext cx="621171" cy="426560"/>
          </a:xfrm>
          <a:custGeom>
            <a:avLst/>
            <a:gdLst/>
            <a:ahLst/>
            <a:cxnLst/>
            <a:rect l="l" t="t" r="r" b="b"/>
            <a:pathLst>
              <a:path w="1211637" h="857258">
                <a:moveTo>
                  <a:pt x="937021" y="713258"/>
                </a:moveTo>
                <a:cubicBezTo>
                  <a:pt x="976786" y="713258"/>
                  <a:pt x="1009021" y="745493"/>
                  <a:pt x="1009021" y="785258"/>
                </a:cubicBezTo>
                <a:cubicBezTo>
                  <a:pt x="1009021" y="825023"/>
                  <a:pt x="976786" y="857258"/>
                  <a:pt x="937021" y="857258"/>
                </a:cubicBezTo>
                <a:cubicBezTo>
                  <a:pt x="897256" y="857258"/>
                  <a:pt x="865021" y="825023"/>
                  <a:pt x="865021" y="785258"/>
                </a:cubicBezTo>
                <a:cubicBezTo>
                  <a:pt x="865021" y="745493"/>
                  <a:pt x="897256" y="713258"/>
                  <a:pt x="937021" y="713258"/>
                </a:cubicBezTo>
                <a:close/>
                <a:moveTo>
                  <a:pt x="568554" y="713258"/>
                </a:moveTo>
                <a:cubicBezTo>
                  <a:pt x="608319" y="713258"/>
                  <a:pt x="640554" y="745493"/>
                  <a:pt x="640554" y="785258"/>
                </a:cubicBezTo>
                <a:cubicBezTo>
                  <a:pt x="640554" y="825023"/>
                  <a:pt x="608319" y="857258"/>
                  <a:pt x="568554" y="857258"/>
                </a:cubicBezTo>
                <a:cubicBezTo>
                  <a:pt x="528789" y="857258"/>
                  <a:pt x="496554" y="825023"/>
                  <a:pt x="496554" y="785258"/>
                </a:cubicBezTo>
                <a:cubicBezTo>
                  <a:pt x="496554" y="745493"/>
                  <a:pt x="528789" y="713258"/>
                  <a:pt x="568554" y="713258"/>
                </a:cubicBezTo>
                <a:close/>
                <a:moveTo>
                  <a:pt x="238524" y="0"/>
                </a:moveTo>
                <a:lnTo>
                  <a:pt x="287824" y="4511"/>
                </a:lnTo>
                <a:lnTo>
                  <a:pt x="288000" y="4511"/>
                </a:lnTo>
                <a:lnTo>
                  <a:pt x="288001" y="4528"/>
                </a:lnTo>
                <a:lnTo>
                  <a:pt x="308028" y="6360"/>
                </a:lnTo>
                <a:lnTo>
                  <a:pt x="374622" y="197367"/>
                </a:lnTo>
                <a:lnTo>
                  <a:pt x="1211637" y="197367"/>
                </a:lnTo>
                <a:lnTo>
                  <a:pt x="1050402" y="681918"/>
                </a:lnTo>
                <a:lnTo>
                  <a:pt x="472773" y="681918"/>
                </a:lnTo>
                <a:lnTo>
                  <a:pt x="399476" y="461644"/>
                </a:lnTo>
                <a:lnTo>
                  <a:pt x="257414" y="54181"/>
                </a:lnTo>
                <a:lnTo>
                  <a:pt x="1" y="54181"/>
                </a:lnTo>
                <a:lnTo>
                  <a:pt x="0" y="4511"/>
                </a:lnTo>
                <a:lnTo>
                  <a:pt x="240097" y="4511"/>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手提包"/>
          <p:cNvSpPr/>
          <p:nvPr/>
        </p:nvSpPr>
        <p:spPr>
          <a:xfrm>
            <a:off x="2737843" y="2654098"/>
            <a:ext cx="450525" cy="448495"/>
          </a:xfrm>
          <a:custGeom>
            <a:avLst/>
            <a:gdLst/>
            <a:ahLst/>
            <a:cxnLst/>
            <a:rect l="l" t="t" r="r" b="b"/>
            <a:pathLst>
              <a:path w="479183" h="536596">
                <a:moveTo>
                  <a:pt x="58051" y="188299"/>
                </a:moveTo>
                <a:lnTo>
                  <a:pt x="421132" y="188299"/>
                </a:lnTo>
                <a:cubicBezTo>
                  <a:pt x="453193" y="188299"/>
                  <a:pt x="479183" y="214289"/>
                  <a:pt x="479183" y="246350"/>
                </a:cubicBezTo>
                <a:lnTo>
                  <a:pt x="479183" y="257105"/>
                </a:lnTo>
                <a:lnTo>
                  <a:pt x="479183" y="470074"/>
                </a:lnTo>
                <a:lnTo>
                  <a:pt x="479183" y="478545"/>
                </a:lnTo>
                <a:cubicBezTo>
                  <a:pt x="479183" y="510606"/>
                  <a:pt x="453193" y="536596"/>
                  <a:pt x="421132" y="536596"/>
                </a:cubicBezTo>
                <a:lnTo>
                  <a:pt x="58051" y="536596"/>
                </a:lnTo>
                <a:cubicBezTo>
                  <a:pt x="25990" y="536596"/>
                  <a:pt x="0" y="510606"/>
                  <a:pt x="0" y="478545"/>
                </a:cubicBezTo>
                <a:lnTo>
                  <a:pt x="0" y="470074"/>
                </a:lnTo>
                <a:lnTo>
                  <a:pt x="0" y="257105"/>
                </a:lnTo>
                <a:lnTo>
                  <a:pt x="0" y="246350"/>
                </a:lnTo>
                <a:cubicBezTo>
                  <a:pt x="0" y="214289"/>
                  <a:pt x="25990" y="188299"/>
                  <a:pt x="58051" y="188299"/>
                </a:cubicBezTo>
                <a:close/>
                <a:moveTo>
                  <a:pt x="239592" y="0"/>
                </a:moveTo>
                <a:cubicBezTo>
                  <a:pt x="323787" y="0"/>
                  <a:pt x="395928" y="65958"/>
                  <a:pt x="425920" y="159710"/>
                </a:cubicBezTo>
                <a:lnTo>
                  <a:pt x="403705" y="159710"/>
                </a:lnTo>
                <a:cubicBezTo>
                  <a:pt x="375551" y="78471"/>
                  <a:pt x="312624" y="22172"/>
                  <a:pt x="239592" y="22172"/>
                </a:cubicBezTo>
                <a:cubicBezTo>
                  <a:pt x="166559" y="22172"/>
                  <a:pt x="103632" y="78471"/>
                  <a:pt x="75478" y="159710"/>
                </a:cubicBezTo>
                <a:lnTo>
                  <a:pt x="53263" y="159710"/>
                </a:lnTo>
                <a:cubicBezTo>
                  <a:pt x="83255" y="65958"/>
                  <a:pt x="155396" y="0"/>
                  <a:pt x="239592"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7391" tIns="504108" rIns="67391" bIns="33696"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en-US" dirty="0">
              <a:solidFill>
                <a:srgbClr val="FFFFFF"/>
              </a:solidFill>
            </a:endParaRPr>
          </a:p>
        </p:txBody>
      </p:sp>
      <p:sp>
        <p:nvSpPr>
          <p:cNvPr id="15" name="衣服"/>
          <p:cNvSpPr/>
          <p:nvPr/>
        </p:nvSpPr>
        <p:spPr bwMode="auto">
          <a:xfrm>
            <a:off x="5756501" y="2697968"/>
            <a:ext cx="617890" cy="410692"/>
          </a:xfrm>
          <a:custGeom>
            <a:avLst/>
            <a:gdLst>
              <a:gd name="T0" fmla="*/ 452521 w 3346"/>
              <a:gd name="T1" fmla="*/ 1329699 h 2470"/>
              <a:gd name="T2" fmla="*/ 452521 w 3346"/>
              <a:gd name="T3" fmla="*/ 562565 h 2470"/>
              <a:gd name="T4" fmla="*/ 173798 w 3346"/>
              <a:gd name="T5" fmla="*/ 732142 h 2470"/>
              <a:gd name="T6" fmla="*/ 0 w 3346"/>
              <a:gd name="T7" fmla="*/ 486121 h 2470"/>
              <a:gd name="T8" fmla="*/ 469201 w 3346"/>
              <a:gd name="T9" fmla="*/ 68369 h 2470"/>
              <a:gd name="T10" fmla="*/ 707030 w 3346"/>
              <a:gd name="T11" fmla="*/ 4307 h 2470"/>
              <a:gd name="T12" fmla="*/ 1076687 w 3346"/>
              <a:gd name="T13" fmla="*/ 0 h 2470"/>
              <a:gd name="T14" fmla="*/ 1364019 w 3346"/>
              <a:gd name="T15" fmla="*/ 78598 h 2470"/>
              <a:gd name="T16" fmla="*/ 1800397 w 3346"/>
              <a:gd name="T17" fmla="*/ 483967 h 2470"/>
              <a:gd name="T18" fmla="*/ 1628751 w 3346"/>
              <a:gd name="T19" fmla="*/ 732142 h 2470"/>
              <a:gd name="T20" fmla="*/ 1339267 w 3346"/>
              <a:gd name="T21" fmla="*/ 568487 h 2470"/>
              <a:gd name="T22" fmla="*/ 1337115 w 3346"/>
              <a:gd name="T23" fmla="*/ 1327546 h 2470"/>
              <a:gd name="T24" fmla="*/ 452521 w 3346"/>
              <a:gd name="T25" fmla="*/ 1329699 h 24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46" h="2470">
                <a:moveTo>
                  <a:pt x="841" y="2470"/>
                </a:moveTo>
                <a:cubicBezTo>
                  <a:pt x="841" y="1045"/>
                  <a:pt x="841" y="1045"/>
                  <a:pt x="841" y="1045"/>
                </a:cubicBezTo>
                <a:cubicBezTo>
                  <a:pt x="323" y="1360"/>
                  <a:pt x="323" y="1360"/>
                  <a:pt x="323" y="1360"/>
                </a:cubicBezTo>
                <a:cubicBezTo>
                  <a:pt x="0" y="903"/>
                  <a:pt x="0" y="903"/>
                  <a:pt x="0" y="903"/>
                </a:cubicBezTo>
                <a:cubicBezTo>
                  <a:pt x="872" y="127"/>
                  <a:pt x="872" y="127"/>
                  <a:pt x="872" y="127"/>
                </a:cubicBezTo>
                <a:cubicBezTo>
                  <a:pt x="1314" y="8"/>
                  <a:pt x="1314" y="8"/>
                  <a:pt x="1314" y="8"/>
                </a:cubicBezTo>
                <a:cubicBezTo>
                  <a:pt x="1314" y="8"/>
                  <a:pt x="1633" y="330"/>
                  <a:pt x="2001" y="0"/>
                </a:cubicBezTo>
                <a:cubicBezTo>
                  <a:pt x="2535" y="146"/>
                  <a:pt x="2535" y="146"/>
                  <a:pt x="2535" y="146"/>
                </a:cubicBezTo>
                <a:cubicBezTo>
                  <a:pt x="3346" y="899"/>
                  <a:pt x="3346" y="899"/>
                  <a:pt x="3346" y="899"/>
                </a:cubicBezTo>
                <a:cubicBezTo>
                  <a:pt x="3027" y="1360"/>
                  <a:pt x="3027" y="1360"/>
                  <a:pt x="3027" y="1360"/>
                </a:cubicBezTo>
                <a:cubicBezTo>
                  <a:pt x="2489" y="1056"/>
                  <a:pt x="2489" y="1056"/>
                  <a:pt x="2489" y="1056"/>
                </a:cubicBezTo>
                <a:cubicBezTo>
                  <a:pt x="2485" y="2466"/>
                  <a:pt x="2485" y="2466"/>
                  <a:pt x="2485" y="2466"/>
                </a:cubicBezTo>
                <a:cubicBezTo>
                  <a:pt x="841" y="2470"/>
                  <a:pt x="841" y="2470"/>
                  <a:pt x="841" y="2470"/>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16" name="眼镜"/>
          <p:cNvSpPr/>
          <p:nvPr/>
        </p:nvSpPr>
        <p:spPr bwMode="auto">
          <a:xfrm>
            <a:off x="7403425" y="2711035"/>
            <a:ext cx="520378" cy="397625"/>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chemeClr val="tx1">
              <a:lumMod val="75000"/>
              <a:lumOff val="25000"/>
            </a:schemeClr>
          </a:solidFill>
          <a:ln>
            <a:noFill/>
          </a:ln>
        </p:spPr>
        <p:txBody>
          <a:bodyPr lIns="67391" tIns="33696" rIns="67391" bIns="33696"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17" name="行李箱"/>
          <p:cNvSpPr/>
          <p:nvPr/>
        </p:nvSpPr>
        <p:spPr bwMode="auto">
          <a:xfrm>
            <a:off x="4336480" y="2561226"/>
            <a:ext cx="357232" cy="697710"/>
          </a:xfrm>
          <a:custGeom>
            <a:avLst/>
            <a:gdLst>
              <a:gd name="T0" fmla="*/ 2147483646 w 3382"/>
              <a:gd name="T1" fmla="*/ 2147483646 h 7079"/>
              <a:gd name="T2" fmla="*/ 2147483646 w 3382"/>
              <a:gd name="T3" fmla="*/ 2147483646 h 7079"/>
              <a:gd name="T4" fmla="*/ 2147483646 w 3382"/>
              <a:gd name="T5" fmla="*/ 2147483646 h 7079"/>
              <a:gd name="T6" fmla="*/ 2147483646 w 3382"/>
              <a:gd name="T7" fmla="*/ 2147483646 h 7079"/>
              <a:gd name="T8" fmla="*/ 2147483646 w 3382"/>
              <a:gd name="T9" fmla="*/ 2147483646 h 7079"/>
              <a:gd name="T10" fmla="*/ 2147483646 w 3382"/>
              <a:gd name="T11" fmla="*/ 2147483646 h 7079"/>
              <a:gd name="T12" fmla="*/ 2147483646 w 3382"/>
              <a:gd name="T13" fmla="*/ 2147483646 h 7079"/>
              <a:gd name="T14" fmla="*/ 2147483646 w 3382"/>
              <a:gd name="T15" fmla="*/ 2147483646 h 7079"/>
              <a:gd name="T16" fmla="*/ 2147483646 w 3382"/>
              <a:gd name="T17" fmla="*/ 1325175750 h 7079"/>
              <a:gd name="T18" fmla="*/ 2147483646 w 3382"/>
              <a:gd name="T19" fmla="*/ 0 h 7079"/>
              <a:gd name="T20" fmla="*/ 2147483646 w 3382"/>
              <a:gd name="T21" fmla="*/ 876981107 h 7079"/>
              <a:gd name="T22" fmla="*/ 2147483646 w 3382"/>
              <a:gd name="T23" fmla="*/ 2147483646 h 7079"/>
              <a:gd name="T24" fmla="*/ 2147483646 w 3382"/>
              <a:gd name="T25" fmla="*/ 2147483646 h 7079"/>
              <a:gd name="T26" fmla="*/ 2147483646 w 3382"/>
              <a:gd name="T27" fmla="*/ 2147483646 h 7079"/>
              <a:gd name="T28" fmla="*/ 2147483646 w 3382"/>
              <a:gd name="T29" fmla="*/ 2147483646 h 7079"/>
              <a:gd name="T30" fmla="*/ 2147483646 w 3382"/>
              <a:gd name="T31" fmla="*/ 2147483646 h 7079"/>
              <a:gd name="T32" fmla="*/ 2147483646 w 3382"/>
              <a:gd name="T33" fmla="*/ 2147483646 h 7079"/>
              <a:gd name="T34" fmla="*/ 2147483646 w 3382"/>
              <a:gd name="T35" fmla="*/ 2147483646 h 7079"/>
              <a:gd name="T36" fmla="*/ 2147483646 w 3382"/>
              <a:gd name="T37" fmla="*/ 2147483646 h 7079"/>
              <a:gd name="T38" fmla="*/ 2147483646 w 3382"/>
              <a:gd name="T39" fmla="*/ 2147483646 h 7079"/>
              <a:gd name="T40" fmla="*/ 2147483646 w 3382"/>
              <a:gd name="T41" fmla="*/ 2147483646 h 7079"/>
              <a:gd name="T42" fmla="*/ 2147483646 w 3382"/>
              <a:gd name="T43" fmla="*/ 2147483646 h 7079"/>
              <a:gd name="T44" fmla="*/ 2147483646 w 3382"/>
              <a:gd name="T45" fmla="*/ 2147483646 h 7079"/>
              <a:gd name="T46" fmla="*/ 2147483646 w 3382"/>
              <a:gd name="T47" fmla="*/ 2147483646 h 7079"/>
              <a:gd name="T48" fmla="*/ 2147483646 w 3382"/>
              <a:gd name="T49" fmla="*/ 2147483646 h 7079"/>
              <a:gd name="T50" fmla="*/ 2147483646 w 3382"/>
              <a:gd name="T51" fmla="*/ 2147483646 h 7079"/>
              <a:gd name="T52" fmla="*/ 2147483646 w 3382"/>
              <a:gd name="T53" fmla="*/ 2147483646 h 7079"/>
              <a:gd name="T54" fmla="*/ 2147483646 w 3382"/>
              <a:gd name="T55" fmla="*/ 2147483646 h 7079"/>
              <a:gd name="T56" fmla="*/ 2147483646 w 3382"/>
              <a:gd name="T57" fmla="*/ 2147483646 h 7079"/>
              <a:gd name="T58" fmla="*/ 2147483646 w 3382"/>
              <a:gd name="T59" fmla="*/ 2147483646 h 7079"/>
              <a:gd name="T60" fmla="*/ 2147483646 w 3382"/>
              <a:gd name="T61" fmla="*/ 2147483646 h 7079"/>
              <a:gd name="T62" fmla="*/ 2147483646 w 3382"/>
              <a:gd name="T63" fmla="*/ 2147483646 h 7079"/>
              <a:gd name="T64" fmla="*/ 2147483646 w 3382"/>
              <a:gd name="T65" fmla="*/ 2147483646 h 7079"/>
              <a:gd name="T66" fmla="*/ 2147483646 w 3382"/>
              <a:gd name="T67" fmla="*/ 2147483646 h 7079"/>
              <a:gd name="T68" fmla="*/ 2130940616 w 3382"/>
              <a:gd name="T69" fmla="*/ 2147483646 h 7079"/>
              <a:gd name="T70" fmla="*/ 0 w 3382"/>
              <a:gd name="T71" fmla="*/ 2147483646 h 7079"/>
              <a:gd name="T72" fmla="*/ 2147483646 w 3382"/>
              <a:gd name="T73" fmla="*/ 2147483646 h 7079"/>
              <a:gd name="T74" fmla="*/ 2147483646 w 3382"/>
              <a:gd name="T75" fmla="*/ 2147483646 h 7079"/>
              <a:gd name="T76" fmla="*/ 2147483646 w 3382"/>
              <a:gd name="T77" fmla="*/ 2147483646 h 7079"/>
              <a:gd name="T78" fmla="*/ 2147483646 w 3382"/>
              <a:gd name="T79" fmla="*/ 2147483646 h 7079"/>
              <a:gd name="T80" fmla="*/ 2147483646 w 3382"/>
              <a:gd name="T81" fmla="*/ 2147483646 h 7079"/>
              <a:gd name="T82" fmla="*/ 2147483646 w 3382"/>
              <a:gd name="T83" fmla="*/ 2147483646 h 7079"/>
              <a:gd name="T84" fmla="*/ 2147483646 w 3382"/>
              <a:gd name="T85" fmla="*/ 2147483646 h 7079"/>
              <a:gd name="T86" fmla="*/ 2147483646 w 3382"/>
              <a:gd name="T87" fmla="*/ 2147483646 h 7079"/>
              <a:gd name="T88" fmla="*/ 2147483646 w 3382"/>
              <a:gd name="T89" fmla="*/ 2147483646 h 7079"/>
              <a:gd name="T90" fmla="*/ 2147483646 w 3382"/>
              <a:gd name="T91" fmla="*/ 2147483646 h 7079"/>
              <a:gd name="T92" fmla="*/ 2147483646 w 3382"/>
              <a:gd name="T93" fmla="*/ 2147483646 h 7079"/>
              <a:gd name="T94" fmla="*/ 2147483646 w 3382"/>
              <a:gd name="T95" fmla="*/ 2147483646 h 7079"/>
              <a:gd name="T96" fmla="*/ 2147483646 w 3382"/>
              <a:gd name="T97" fmla="*/ 2147483646 h 7079"/>
              <a:gd name="T98" fmla="*/ 2147483646 w 3382"/>
              <a:gd name="T99" fmla="*/ 2147483646 h 7079"/>
              <a:gd name="T100" fmla="*/ 2147483646 w 3382"/>
              <a:gd name="T101" fmla="*/ 2147483646 h 7079"/>
              <a:gd name="T102" fmla="*/ 2147483646 w 3382"/>
              <a:gd name="T103" fmla="*/ 2147483646 h 7079"/>
              <a:gd name="T104" fmla="*/ 2147483646 w 3382"/>
              <a:gd name="T105" fmla="*/ 2147483646 h 7079"/>
              <a:gd name="T106" fmla="*/ 2147483646 w 3382"/>
              <a:gd name="T107" fmla="*/ 2147483646 h 7079"/>
              <a:gd name="T108" fmla="*/ 2147483646 w 3382"/>
              <a:gd name="T109" fmla="*/ 2147483646 h 7079"/>
              <a:gd name="T110" fmla="*/ 2147483646 w 3382"/>
              <a:gd name="T111" fmla="*/ 2147483646 h 7079"/>
              <a:gd name="T112" fmla="*/ 2147483646 w 3382"/>
              <a:gd name="T113" fmla="*/ 2147483646 h 7079"/>
              <a:gd name="T114" fmla="*/ 2147483646 w 3382"/>
              <a:gd name="T115" fmla="*/ 2147483646 h 7079"/>
              <a:gd name="T116" fmla="*/ 2147483646 w 3382"/>
              <a:gd name="T117" fmla="*/ 2147483646 h 707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382" h="7079">
                <a:moveTo>
                  <a:pt x="532" y="6887"/>
                </a:moveTo>
                <a:lnTo>
                  <a:pt x="532" y="6887"/>
                </a:lnTo>
                <a:lnTo>
                  <a:pt x="534" y="6907"/>
                </a:lnTo>
                <a:lnTo>
                  <a:pt x="536" y="6926"/>
                </a:lnTo>
                <a:lnTo>
                  <a:pt x="541" y="6945"/>
                </a:lnTo>
                <a:lnTo>
                  <a:pt x="547" y="6962"/>
                </a:lnTo>
                <a:lnTo>
                  <a:pt x="555" y="6979"/>
                </a:lnTo>
                <a:lnTo>
                  <a:pt x="564" y="6994"/>
                </a:lnTo>
                <a:lnTo>
                  <a:pt x="575" y="7010"/>
                </a:lnTo>
                <a:lnTo>
                  <a:pt x="588" y="7023"/>
                </a:lnTo>
                <a:lnTo>
                  <a:pt x="601" y="7036"/>
                </a:lnTo>
                <a:lnTo>
                  <a:pt x="616" y="7046"/>
                </a:lnTo>
                <a:lnTo>
                  <a:pt x="632" y="7056"/>
                </a:lnTo>
                <a:lnTo>
                  <a:pt x="648" y="7064"/>
                </a:lnTo>
                <a:lnTo>
                  <a:pt x="666" y="7071"/>
                </a:lnTo>
                <a:lnTo>
                  <a:pt x="684" y="7076"/>
                </a:lnTo>
                <a:lnTo>
                  <a:pt x="702" y="7078"/>
                </a:lnTo>
                <a:lnTo>
                  <a:pt x="721" y="7079"/>
                </a:lnTo>
                <a:lnTo>
                  <a:pt x="741" y="7078"/>
                </a:lnTo>
                <a:lnTo>
                  <a:pt x="760" y="7076"/>
                </a:lnTo>
                <a:lnTo>
                  <a:pt x="778" y="7071"/>
                </a:lnTo>
                <a:lnTo>
                  <a:pt x="796" y="7064"/>
                </a:lnTo>
                <a:lnTo>
                  <a:pt x="812" y="7056"/>
                </a:lnTo>
                <a:lnTo>
                  <a:pt x="828" y="7046"/>
                </a:lnTo>
                <a:lnTo>
                  <a:pt x="843" y="7036"/>
                </a:lnTo>
                <a:lnTo>
                  <a:pt x="856" y="7023"/>
                </a:lnTo>
                <a:lnTo>
                  <a:pt x="868" y="7010"/>
                </a:lnTo>
                <a:lnTo>
                  <a:pt x="879" y="6994"/>
                </a:lnTo>
                <a:lnTo>
                  <a:pt x="889" y="6979"/>
                </a:lnTo>
                <a:lnTo>
                  <a:pt x="896" y="6962"/>
                </a:lnTo>
                <a:lnTo>
                  <a:pt x="903" y="6945"/>
                </a:lnTo>
                <a:lnTo>
                  <a:pt x="908" y="6926"/>
                </a:lnTo>
                <a:lnTo>
                  <a:pt x="910" y="6907"/>
                </a:lnTo>
                <a:lnTo>
                  <a:pt x="911" y="6887"/>
                </a:lnTo>
                <a:lnTo>
                  <a:pt x="911" y="6715"/>
                </a:lnTo>
                <a:lnTo>
                  <a:pt x="532" y="6715"/>
                </a:lnTo>
                <a:lnTo>
                  <a:pt x="532" y="6887"/>
                </a:lnTo>
                <a:close/>
                <a:moveTo>
                  <a:pt x="1199" y="465"/>
                </a:moveTo>
                <a:lnTo>
                  <a:pt x="1199" y="465"/>
                </a:lnTo>
                <a:lnTo>
                  <a:pt x="1200" y="444"/>
                </a:lnTo>
                <a:lnTo>
                  <a:pt x="1203" y="423"/>
                </a:lnTo>
                <a:lnTo>
                  <a:pt x="1209" y="403"/>
                </a:lnTo>
                <a:lnTo>
                  <a:pt x="1216" y="384"/>
                </a:lnTo>
                <a:lnTo>
                  <a:pt x="1224" y="366"/>
                </a:lnTo>
                <a:lnTo>
                  <a:pt x="1235" y="349"/>
                </a:lnTo>
                <a:lnTo>
                  <a:pt x="1246" y="332"/>
                </a:lnTo>
                <a:lnTo>
                  <a:pt x="1259" y="318"/>
                </a:lnTo>
                <a:lnTo>
                  <a:pt x="1275" y="304"/>
                </a:lnTo>
                <a:lnTo>
                  <a:pt x="1290" y="292"/>
                </a:lnTo>
                <a:lnTo>
                  <a:pt x="1308" y="281"/>
                </a:lnTo>
                <a:lnTo>
                  <a:pt x="1326" y="272"/>
                </a:lnTo>
                <a:lnTo>
                  <a:pt x="1344" y="265"/>
                </a:lnTo>
                <a:lnTo>
                  <a:pt x="1364" y="260"/>
                </a:lnTo>
                <a:lnTo>
                  <a:pt x="1386" y="256"/>
                </a:lnTo>
                <a:lnTo>
                  <a:pt x="1407" y="255"/>
                </a:lnTo>
                <a:lnTo>
                  <a:pt x="1832" y="255"/>
                </a:lnTo>
                <a:lnTo>
                  <a:pt x="1853" y="256"/>
                </a:lnTo>
                <a:lnTo>
                  <a:pt x="1874" y="260"/>
                </a:lnTo>
                <a:lnTo>
                  <a:pt x="1893" y="265"/>
                </a:lnTo>
                <a:lnTo>
                  <a:pt x="1913" y="272"/>
                </a:lnTo>
                <a:lnTo>
                  <a:pt x="1931" y="281"/>
                </a:lnTo>
                <a:lnTo>
                  <a:pt x="1947" y="292"/>
                </a:lnTo>
                <a:lnTo>
                  <a:pt x="1964" y="304"/>
                </a:lnTo>
                <a:lnTo>
                  <a:pt x="1978" y="318"/>
                </a:lnTo>
                <a:lnTo>
                  <a:pt x="1992" y="332"/>
                </a:lnTo>
                <a:lnTo>
                  <a:pt x="2004" y="349"/>
                </a:lnTo>
                <a:lnTo>
                  <a:pt x="2015" y="366"/>
                </a:lnTo>
                <a:lnTo>
                  <a:pt x="2023" y="384"/>
                </a:lnTo>
                <a:lnTo>
                  <a:pt x="2030" y="403"/>
                </a:lnTo>
                <a:lnTo>
                  <a:pt x="2035" y="423"/>
                </a:lnTo>
                <a:lnTo>
                  <a:pt x="2038" y="444"/>
                </a:lnTo>
                <a:lnTo>
                  <a:pt x="2039" y="465"/>
                </a:lnTo>
                <a:lnTo>
                  <a:pt x="2039" y="476"/>
                </a:lnTo>
                <a:lnTo>
                  <a:pt x="2292" y="476"/>
                </a:lnTo>
                <a:lnTo>
                  <a:pt x="2292" y="465"/>
                </a:lnTo>
                <a:lnTo>
                  <a:pt x="2292" y="442"/>
                </a:lnTo>
                <a:lnTo>
                  <a:pt x="2290" y="418"/>
                </a:lnTo>
                <a:lnTo>
                  <a:pt x="2287" y="395"/>
                </a:lnTo>
                <a:lnTo>
                  <a:pt x="2283" y="372"/>
                </a:lnTo>
                <a:lnTo>
                  <a:pt x="2278" y="350"/>
                </a:lnTo>
                <a:lnTo>
                  <a:pt x="2272" y="327"/>
                </a:lnTo>
                <a:lnTo>
                  <a:pt x="2264" y="306"/>
                </a:lnTo>
                <a:lnTo>
                  <a:pt x="2255" y="285"/>
                </a:lnTo>
                <a:lnTo>
                  <a:pt x="2247" y="264"/>
                </a:lnTo>
                <a:lnTo>
                  <a:pt x="2237" y="244"/>
                </a:lnTo>
                <a:lnTo>
                  <a:pt x="2226" y="225"/>
                </a:lnTo>
                <a:lnTo>
                  <a:pt x="2213" y="206"/>
                </a:lnTo>
                <a:lnTo>
                  <a:pt x="2201" y="187"/>
                </a:lnTo>
                <a:lnTo>
                  <a:pt x="2187" y="169"/>
                </a:lnTo>
                <a:lnTo>
                  <a:pt x="2173" y="153"/>
                </a:lnTo>
                <a:lnTo>
                  <a:pt x="2157" y="136"/>
                </a:lnTo>
                <a:lnTo>
                  <a:pt x="2141" y="121"/>
                </a:lnTo>
                <a:lnTo>
                  <a:pt x="2124" y="107"/>
                </a:lnTo>
                <a:lnTo>
                  <a:pt x="2107" y="92"/>
                </a:lnTo>
                <a:lnTo>
                  <a:pt x="2089" y="79"/>
                </a:lnTo>
                <a:lnTo>
                  <a:pt x="2070" y="68"/>
                </a:lnTo>
                <a:lnTo>
                  <a:pt x="2051" y="56"/>
                </a:lnTo>
                <a:lnTo>
                  <a:pt x="2031" y="45"/>
                </a:lnTo>
                <a:lnTo>
                  <a:pt x="2011" y="37"/>
                </a:lnTo>
                <a:lnTo>
                  <a:pt x="1990" y="29"/>
                </a:lnTo>
                <a:lnTo>
                  <a:pt x="1969" y="20"/>
                </a:lnTo>
                <a:lnTo>
                  <a:pt x="1947" y="15"/>
                </a:lnTo>
                <a:lnTo>
                  <a:pt x="1925" y="10"/>
                </a:lnTo>
                <a:lnTo>
                  <a:pt x="1903" y="5"/>
                </a:lnTo>
                <a:lnTo>
                  <a:pt x="1879" y="3"/>
                </a:lnTo>
                <a:lnTo>
                  <a:pt x="1855" y="0"/>
                </a:lnTo>
                <a:lnTo>
                  <a:pt x="1832" y="0"/>
                </a:lnTo>
                <a:lnTo>
                  <a:pt x="1407" y="0"/>
                </a:lnTo>
                <a:lnTo>
                  <a:pt x="1382" y="0"/>
                </a:lnTo>
                <a:lnTo>
                  <a:pt x="1360" y="3"/>
                </a:lnTo>
                <a:lnTo>
                  <a:pt x="1336" y="5"/>
                </a:lnTo>
                <a:lnTo>
                  <a:pt x="1314" y="10"/>
                </a:lnTo>
                <a:lnTo>
                  <a:pt x="1291" y="15"/>
                </a:lnTo>
                <a:lnTo>
                  <a:pt x="1270" y="20"/>
                </a:lnTo>
                <a:lnTo>
                  <a:pt x="1249" y="29"/>
                </a:lnTo>
                <a:lnTo>
                  <a:pt x="1228" y="37"/>
                </a:lnTo>
                <a:lnTo>
                  <a:pt x="1207" y="45"/>
                </a:lnTo>
                <a:lnTo>
                  <a:pt x="1187" y="56"/>
                </a:lnTo>
                <a:lnTo>
                  <a:pt x="1167" y="68"/>
                </a:lnTo>
                <a:lnTo>
                  <a:pt x="1150" y="79"/>
                </a:lnTo>
                <a:lnTo>
                  <a:pt x="1131" y="92"/>
                </a:lnTo>
                <a:lnTo>
                  <a:pt x="1114" y="107"/>
                </a:lnTo>
                <a:lnTo>
                  <a:pt x="1097" y="121"/>
                </a:lnTo>
                <a:lnTo>
                  <a:pt x="1081" y="136"/>
                </a:lnTo>
                <a:lnTo>
                  <a:pt x="1066" y="153"/>
                </a:lnTo>
                <a:lnTo>
                  <a:pt x="1052" y="169"/>
                </a:lnTo>
                <a:lnTo>
                  <a:pt x="1038" y="187"/>
                </a:lnTo>
                <a:lnTo>
                  <a:pt x="1025" y="206"/>
                </a:lnTo>
                <a:lnTo>
                  <a:pt x="1013" y="225"/>
                </a:lnTo>
                <a:lnTo>
                  <a:pt x="1002" y="244"/>
                </a:lnTo>
                <a:lnTo>
                  <a:pt x="992" y="264"/>
                </a:lnTo>
                <a:lnTo>
                  <a:pt x="982" y="285"/>
                </a:lnTo>
                <a:lnTo>
                  <a:pt x="974" y="306"/>
                </a:lnTo>
                <a:lnTo>
                  <a:pt x="967" y="327"/>
                </a:lnTo>
                <a:lnTo>
                  <a:pt x="961" y="350"/>
                </a:lnTo>
                <a:lnTo>
                  <a:pt x="956" y="372"/>
                </a:lnTo>
                <a:lnTo>
                  <a:pt x="951" y="395"/>
                </a:lnTo>
                <a:lnTo>
                  <a:pt x="949" y="418"/>
                </a:lnTo>
                <a:lnTo>
                  <a:pt x="947" y="442"/>
                </a:lnTo>
                <a:lnTo>
                  <a:pt x="947" y="465"/>
                </a:lnTo>
                <a:lnTo>
                  <a:pt x="947" y="476"/>
                </a:lnTo>
                <a:lnTo>
                  <a:pt x="1199" y="476"/>
                </a:lnTo>
                <a:lnTo>
                  <a:pt x="1199" y="465"/>
                </a:lnTo>
                <a:close/>
                <a:moveTo>
                  <a:pt x="3365" y="2609"/>
                </a:moveTo>
                <a:lnTo>
                  <a:pt x="2978" y="2003"/>
                </a:lnTo>
                <a:lnTo>
                  <a:pt x="2969" y="1991"/>
                </a:lnTo>
                <a:lnTo>
                  <a:pt x="2961" y="1980"/>
                </a:lnTo>
                <a:lnTo>
                  <a:pt x="2942" y="1959"/>
                </a:lnTo>
                <a:lnTo>
                  <a:pt x="2922" y="1940"/>
                </a:lnTo>
                <a:lnTo>
                  <a:pt x="2901" y="1924"/>
                </a:lnTo>
                <a:lnTo>
                  <a:pt x="2877" y="1910"/>
                </a:lnTo>
                <a:lnTo>
                  <a:pt x="2854" y="1898"/>
                </a:lnTo>
                <a:lnTo>
                  <a:pt x="2829" y="1888"/>
                </a:lnTo>
                <a:lnTo>
                  <a:pt x="2803" y="1881"/>
                </a:lnTo>
                <a:lnTo>
                  <a:pt x="2777" y="1877"/>
                </a:lnTo>
                <a:lnTo>
                  <a:pt x="2750" y="1874"/>
                </a:lnTo>
                <a:lnTo>
                  <a:pt x="2723" y="1875"/>
                </a:lnTo>
                <a:lnTo>
                  <a:pt x="2697" y="1879"/>
                </a:lnTo>
                <a:lnTo>
                  <a:pt x="2670" y="1885"/>
                </a:lnTo>
                <a:lnTo>
                  <a:pt x="2644" y="1893"/>
                </a:lnTo>
                <a:lnTo>
                  <a:pt x="2631" y="1899"/>
                </a:lnTo>
                <a:lnTo>
                  <a:pt x="2619" y="1905"/>
                </a:lnTo>
                <a:lnTo>
                  <a:pt x="2606" y="1911"/>
                </a:lnTo>
                <a:lnTo>
                  <a:pt x="2594" y="1919"/>
                </a:lnTo>
                <a:lnTo>
                  <a:pt x="2790" y="2056"/>
                </a:lnTo>
                <a:lnTo>
                  <a:pt x="2803" y="2063"/>
                </a:lnTo>
                <a:lnTo>
                  <a:pt x="2816" y="2073"/>
                </a:lnTo>
                <a:lnTo>
                  <a:pt x="2828" y="2083"/>
                </a:lnTo>
                <a:lnTo>
                  <a:pt x="2832" y="2089"/>
                </a:lnTo>
                <a:lnTo>
                  <a:pt x="2837" y="2096"/>
                </a:lnTo>
                <a:lnTo>
                  <a:pt x="2843" y="2106"/>
                </a:lnTo>
                <a:lnTo>
                  <a:pt x="2848" y="2116"/>
                </a:lnTo>
                <a:lnTo>
                  <a:pt x="2851" y="2127"/>
                </a:lnTo>
                <a:lnTo>
                  <a:pt x="2854" y="2137"/>
                </a:lnTo>
                <a:lnTo>
                  <a:pt x="2855" y="2148"/>
                </a:lnTo>
                <a:lnTo>
                  <a:pt x="2855" y="2159"/>
                </a:lnTo>
                <a:lnTo>
                  <a:pt x="2855" y="2170"/>
                </a:lnTo>
                <a:lnTo>
                  <a:pt x="2853" y="2181"/>
                </a:lnTo>
                <a:lnTo>
                  <a:pt x="2850" y="2192"/>
                </a:lnTo>
                <a:lnTo>
                  <a:pt x="2847" y="2201"/>
                </a:lnTo>
                <a:lnTo>
                  <a:pt x="2842" y="2211"/>
                </a:lnTo>
                <a:lnTo>
                  <a:pt x="2836" y="2220"/>
                </a:lnTo>
                <a:lnTo>
                  <a:pt x="2829" y="2229"/>
                </a:lnTo>
                <a:lnTo>
                  <a:pt x="2822" y="2238"/>
                </a:lnTo>
                <a:lnTo>
                  <a:pt x="2814" y="2245"/>
                </a:lnTo>
                <a:lnTo>
                  <a:pt x="2804" y="2252"/>
                </a:lnTo>
                <a:lnTo>
                  <a:pt x="2795" y="2258"/>
                </a:lnTo>
                <a:lnTo>
                  <a:pt x="2784" y="2262"/>
                </a:lnTo>
                <a:lnTo>
                  <a:pt x="2773" y="2266"/>
                </a:lnTo>
                <a:lnTo>
                  <a:pt x="2763" y="2268"/>
                </a:lnTo>
                <a:lnTo>
                  <a:pt x="2752" y="2270"/>
                </a:lnTo>
                <a:lnTo>
                  <a:pt x="2742" y="2270"/>
                </a:lnTo>
                <a:lnTo>
                  <a:pt x="2731" y="2270"/>
                </a:lnTo>
                <a:lnTo>
                  <a:pt x="2720" y="2267"/>
                </a:lnTo>
                <a:lnTo>
                  <a:pt x="2710" y="2265"/>
                </a:lnTo>
                <a:lnTo>
                  <a:pt x="2700" y="2261"/>
                </a:lnTo>
                <a:lnTo>
                  <a:pt x="2690" y="2255"/>
                </a:lnTo>
                <a:lnTo>
                  <a:pt x="2681" y="2251"/>
                </a:lnTo>
                <a:lnTo>
                  <a:pt x="2672" y="2244"/>
                </a:lnTo>
                <a:lnTo>
                  <a:pt x="2664" y="2237"/>
                </a:lnTo>
                <a:lnTo>
                  <a:pt x="2657" y="2227"/>
                </a:lnTo>
                <a:lnTo>
                  <a:pt x="2650" y="2219"/>
                </a:lnTo>
                <a:lnTo>
                  <a:pt x="2644" y="2206"/>
                </a:lnTo>
                <a:lnTo>
                  <a:pt x="2639" y="2192"/>
                </a:lnTo>
                <a:lnTo>
                  <a:pt x="2635" y="2179"/>
                </a:lnTo>
                <a:lnTo>
                  <a:pt x="2634" y="2165"/>
                </a:lnTo>
                <a:lnTo>
                  <a:pt x="2483" y="2060"/>
                </a:lnTo>
                <a:lnTo>
                  <a:pt x="2478" y="2075"/>
                </a:lnTo>
                <a:lnTo>
                  <a:pt x="2474" y="2090"/>
                </a:lnTo>
                <a:lnTo>
                  <a:pt x="2470" y="2106"/>
                </a:lnTo>
                <a:lnTo>
                  <a:pt x="2468" y="2121"/>
                </a:lnTo>
                <a:lnTo>
                  <a:pt x="2467" y="2137"/>
                </a:lnTo>
                <a:lnTo>
                  <a:pt x="2465" y="2154"/>
                </a:lnTo>
                <a:lnTo>
                  <a:pt x="2465" y="2169"/>
                </a:lnTo>
                <a:lnTo>
                  <a:pt x="2467" y="2186"/>
                </a:lnTo>
                <a:lnTo>
                  <a:pt x="2469" y="2202"/>
                </a:lnTo>
                <a:lnTo>
                  <a:pt x="2471" y="2218"/>
                </a:lnTo>
                <a:lnTo>
                  <a:pt x="2475" y="2234"/>
                </a:lnTo>
                <a:lnTo>
                  <a:pt x="2480" y="2250"/>
                </a:lnTo>
                <a:lnTo>
                  <a:pt x="2486" y="2265"/>
                </a:lnTo>
                <a:lnTo>
                  <a:pt x="2493" y="2280"/>
                </a:lnTo>
                <a:lnTo>
                  <a:pt x="2501" y="2296"/>
                </a:lnTo>
                <a:lnTo>
                  <a:pt x="2509" y="2310"/>
                </a:lnTo>
                <a:lnTo>
                  <a:pt x="2896" y="2916"/>
                </a:lnTo>
                <a:lnTo>
                  <a:pt x="2903" y="2926"/>
                </a:lnTo>
                <a:lnTo>
                  <a:pt x="2910" y="2933"/>
                </a:lnTo>
                <a:lnTo>
                  <a:pt x="2919" y="2941"/>
                </a:lnTo>
                <a:lnTo>
                  <a:pt x="2927" y="2947"/>
                </a:lnTo>
                <a:lnTo>
                  <a:pt x="2935" y="2953"/>
                </a:lnTo>
                <a:lnTo>
                  <a:pt x="2945" y="2958"/>
                </a:lnTo>
                <a:lnTo>
                  <a:pt x="2954" y="2961"/>
                </a:lnTo>
                <a:lnTo>
                  <a:pt x="2965" y="2963"/>
                </a:lnTo>
                <a:lnTo>
                  <a:pt x="2974" y="2966"/>
                </a:lnTo>
                <a:lnTo>
                  <a:pt x="2985" y="2966"/>
                </a:lnTo>
                <a:lnTo>
                  <a:pt x="2995" y="2966"/>
                </a:lnTo>
                <a:lnTo>
                  <a:pt x="3006" y="2965"/>
                </a:lnTo>
                <a:lnTo>
                  <a:pt x="3017" y="2962"/>
                </a:lnTo>
                <a:lnTo>
                  <a:pt x="3026" y="2959"/>
                </a:lnTo>
                <a:lnTo>
                  <a:pt x="3037" y="2954"/>
                </a:lnTo>
                <a:lnTo>
                  <a:pt x="3046" y="2949"/>
                </a:lnTo>
                <a:lnTo>
                  <a:pt x="3333" y="2760"/>
                </a:lnTo>
                <a:lnTo>
                  <a:pt x="3342" y="2755"/>
                </a:lnTo>
                <a:lnTo>
                  <a:pt x="3351" y="2746"/>
                </a:lnTo>
                <a:lnTo>
                  <a:pt x="3358" y="2739"/>
                </a:lnTo>
                <a:lnTo>
                  <a:pt x="3364" y="2730"/>
                </a:lnTo>
                <a:lnTo>
                  <a:pt x="3369" y="2722"/>
                </a:lnTo>
                <a:lnTo>
                  <a:pt x="3373" y="2712"/>
                </a:lnTo>
                <a:lnTo>
                  <a:pt x="3378" y="2701"/>
                </a:lnTo>
                <a:lnTo>
                  <a:pt x="3380" y="2692"/>
                </a:lnTo>
                <a:lnTo>
                  <a:pt x="3381" y="2681"/>
                </a:lnTo>
                <a:lnTo>
                  <a:pt x="3382" y="2671"/>
                </a:lnTo>
                <a:lnTo>
                  <a:pt x="3381" y="2660"/>
                </a:lnTo>
                <a:lnTo>
                  <a:pt x="3380" y="2650"/>
                </a:lnTo>
                <a:lnTo>
                  <a:pt x="3378" y="2639"/>
                </a:lnTo>
                <a:lnTo>
                  <a:pt x="3374" y="2629"/>
                </a:lnTo>
                <a:lnTo>
                  <a:pt x="3371" y="2619"/>
                </a:lnTo>
                <a:lnTo>
                  <a:pt x="3365" y="2609"/>
                </a:lnTo>
                <a:close/>
                <a:moveTo>
                  <a:pt x="2324" y="6887"/>
                </a:moveTo>
                <a:lnTo>
                  <a:pt x="2324" y="6887"/>
                </a:lnTo>
                <a:lnTo>
                  <a:pt x="2325" y="6907"/>
                </a:lnTo>
                <a:lnTo>
                  <a:pt x="2327" y="6926"/>
                </a:lnTo>
                <a:lnTo>
                  <a:pt x="2332" y="6945"/>
                </a:lnTo>
                <a:lnTo>
                  <a:pt x="2339" y="6962"/>
                </a:lnTo>
                <a:lnTo>
                  <a:pt x="2346" y="6979"/>
                </a:lnTo>
                <a:lnTo>
                  <a:pt x="2356" y="6994"/>
                </a:lnTo>
                <a:lnTo>
                  <a:pt x="2368" y="7010"/>
                </a:lnTo>
                <a:lnTo>
                  <a:pt x="2379" y="7023"/>
                </a:lnTo>
                <a:lnTo>
                  <a:pt x="2393" y="7036"/>
                </a:lnTo>
                <a:lnTo>
                  <a:pt x="2408" y="7046"/>
                </a:lnTo>
                <a:lnTo>
                  <a:pt x="2423" y="7056"/>
                </a:lnTo>
                <a:lnTo>
                  <a:pt x="2439" y="7064"/>
                </a:lnTo>
                <a:lnTo>
                  <a:pt x="2457" y="7071"/>
                </a:lnTo>
                <a:lnTo>
                  <a:pt x="2475" y="7076"/>
                </a:lnTo>
                <a:lnTo>
                  <a:pt x="2494" y="7078"/>
                </a:lnTo>
                <a:lnTo>
                  <a:pt x="2514" y="7079"/>
                </a:lnTo>
                <a:lnTo>
                  <a:pt x="2533" y="7078"/>
                </a:lnTo>
                <a:lnTo>
                  <a:pt x="2552" y="7076"/>
                </a:lnTo>
                <a:lnTo>
                  <a:pt x="2569" y="7071"/>
                </a:lnTo>
                <a:lnTo>
                  <a:pt x="2587" y="7064"/>
                </a:lnTo>
                <a:lnTo>
                  <a:pt x="2604" y="7056"/>
                </a:lnTo>
                <a:lnTo>
                  <a:pt x="2620" y="7046"/>
                </a:lnTo>
                <a:lnTo>
                  <a:pt x="2634" y="7036"/>
                </a:lnTo>
                <a:lnTo>
                  <a:pt x="2647" y="7023"/>
                </a:lnTo>
                <a:lnTo>
                  <a:pt x="2660" y="7010"/>
                </a:lnTo>
                <a:lnTo>
                  <a:pt x="2671" y="6994"/>
                </a:lnTo>
                <a:lnTo>
                  <a:pt x="2680" y="6979"/>
                </a:lnTo>
                <a:lnTo>
                  <a:pt x="2688" y="6962"/>
                </a:lnTo>
                <a:lnTo>
                  <a:pt x="2694" y="6945"/>
                </a:lnTo>
                <a:lnTo>
                  <a:pt x="2699" y="6926"/>
                </a:lnTo>
                <a:lnTo>
                  <a:pt x="2703" y="6907"/>
                </a:lnTo>
                <a:lnTo>
                  <a:pt x="2703" y="6887"/>
                </a:lnTo>
                <a:lnTo>
                  <a:pt x="2703" y="6715"/>
                </a:lnTo>
                <a:lnTo>
                  <a:pt x="2324" y="6715"/>
                </a:lnTo>
                <a:lnTo>
                  <a:pt x="2324" y="6887"/>
                </a:lnTo>
                <a:close/>
                <a:moveTo>
                  <a:pt x="2039" y="732"/>
                </a:moveTo>
                <a:lnTo>
                  <a:pt x="2292" y="732"/>
                </a:lnTo>
                <a:lnTo>
                  <a:pt x="2292" y="1708"/>
                </a:lnTo>
                <a:lnTo>
                  <a:pt x="2039" y="1531"/>
                </a:lnTo>
                <a:lnTo>
                  <a:pt x="2039" y="732"/>
                </a:lnTo>
                <a:close/>
                <a:moveTo>
                  <a:pt x="3142" y="3099"/>
                </a:moveTo>
                <a:lnTo>
                  <a:pt x="3142" y="3099"/>
                </a:lnTo>
                <a:lnTo>
                  <a:pt x="3124" y="3110"/>
                </a:lnTo>
                <a:lnTo>
                  <a:pt x="3106" y="3119"/>
                </a:lnTo>
                <a:lnTo>
                  <a:pt x="3087" y="3127"/>
                </a:lnTo>
                <a:lnTo>
                  <a:pt x="3067" y="3133"/>
                </a:lnTo>
                <a:lnTo>
                  <a:pt x="3048" y="3139"/>
                </a:lnTo>
                <a:lnTo>
                  <a:pt x="3028" y="3143"/>
                </a:lnTo>
                <a:lnTo>
                  <a:pt x="3007" y="3145"/>
                </a:lnTo>
                <a:lnTo>
                  <a:pt x="2987" y="3145"/>
                </a:lnTo>
                <a:lnTo>
                  <a:pt x="2969" y="3145"/>
                </a:lnTo>
                <a:lnTo>
                  <a:pt x="2952" y="3143"/>
                </a:lnTo>
                <a:lnTo>
                  <a:pt x="2934" y="3140"/>
                </a:lnTo>
                <a:lnTo>
                  <a:pt x="2916" y="3137"/>
                </a:lnTo>
                <a:lnTo>
                  <a:pt x="2900" y="3131"/>
                </a:lnTo>
                <a:lnTo>
                  <a:pt x="2883" y="3125"/>
                </a:lnTo>
                <a:lnTo>
                  <a:pt x="2867" y="3118"/>
                </a:lnTo>
                <a:lnTo>
                  <a:pt x="2851" y="3110"/>
                </a:lnTo>
                <a:lnTo>
                  <a:pt x="2836" y="3101"/>
                </a:lnTo>
                <a:lnTo>
                  <a:pt x="2821" y="3091"/>
                </a:lnTo>
                <a:lnTo>
                  <a:pt x="2808" y="3080"/>
                </a:lnTo>
                <a:lnTo>
                  <a:pt x="2794" y="3068"/>
                </a:lnTo>
                <a:lnTo>
                  <a:pt x="2782" y="3057"/>
                </a:lnTo>
                <a:lnTo>
                  <a:pt x="2769" y="3042"/>
                </a:lnTo>
                <a:lnTo>
                  <a:pt x="2758" y="3028"/>
                </a:lnTo>
                <a:lnTo>
                  <a:pt x="2748" y="3013"/>
                </a:lnTo>
                <a:lnTo>
                  <a:pt x="2360" y="2408"/>
                </a:lnTo>
                <a:lnTo>
                  <a:pt x="2351" y="2392"/>
                </a:lnTo>
                <a:lnTo>
                  <a:pt x="2343" y="2377"/>
                </a:lnTo>
                <a:lnTo>
                  <a:pt x="2327" y="2345"/>
                </a:lnTo>
                <a:lnTo>
                  <a:pt x="2314" y="2313"/>
                </a:lnTo>
                <a:lnTo>
                  <a:pt x="2305" y="2280"/>
                </a:lnTo>
                <a:lnTo>
                  <a:pt x="2298" y="2247"/>
                </a:lnTo>
                <a:lnTo>
                  <a:pt x="2292" y="2213"/>
                </a:lnTo>
                <a:lnTo>
                  <a:pt x="2290" y="2180"/>
                </a:lnTo>
                <a:lnTo>
                  <a:pt x="2290" y="2146"/>
                </a:lnTo>
                <a:lnTo>
                  <a:pt x="2292" y="2094"/>
                </a:lnTo>
                <a:lnTo>
                  <a:pt x="2292" y="1925"/>
                </a:lnTo>
                <a:lnTo>
                  <a:pt x="2039" y="1748"/>
                </a:lnTo>
                <a:lnTo>
                  <a:pt x="2039" y="2094"/>
                </a:lnTo>
                <a:lnTo>
                  <a:pt x="1199" y="2094"/>
                </a:lnTo>
                <a:lnTo>
                  <a:pt x="1199" y="732"/>
                </a:lnTo>
                <a:lnTo>
                  <a:pt x="947" y="732"/>
                </a:lnTo>
                <a:lnTo>
                  <a:pt x="947" y="2094"/>
                </a:lnTo>
                <a:lnTo>
                  <a:pt x="897" y="2094"/>
                </a:lnTo>
                <a:lnTo>
                  <a:pt x="851" y="2095"/>
                </a:lnTo>
                <a:lnTo>
                  <a:pt x="805" y="2097"/>
                </a:lnTo>
                <a:lnTo>
                  <a:pt x="760" y="2103"/>
                </a:lnTo>
                <a:lnTo>
                  <a:pt x="717" y="2111"/>
                </a:lnTo>
                <a:lnTo>
                  <a:pt x="673" y="2122"/>
                </a:lnTo>
                <a:lnTo>
                  <a:pt x="630" y="2134"/>
                </a:lnTo>
                <a:lnTo>
                  <a:pt x="589" y="2148"/>
                </a:lnTo>
                <a:lnTo>
                  <a:pt x="548" y="2165"/>
                </a:lnTo>
                <a:lnTo>
                  <a:pt x="509" y="2182"/>
                </a:lnTo>
                <a:lnTo>
                  <a:pt x="470" y="2202"/>
                </a:lnTo>
                <a:lnTo>
                  <a:pt x="432" y="2225"/>
                </a:lnTo>
                <a:lnTo>
                  <a:pt x="396" y="2248"/>
                </a:lnTo>
                <a:lnTo>
                  <a:pt x="361" y="2273"/>
                </a:lnTo>
                <a:lnTo>
                  <a:pt x="327" y="2300"/>
                </a:lnTo>
                <a:lnTo>
                  <a:pt x="294" y="2329"/>
                </a:lnTo>
                <a:lnTo>
                  <a:pt x="263" y="2359"/>
                </a:lnTo>
                <a:lnTo>
                  <a:pt x="234" y="2390"/>
                </a:lnTo>
                <a:lnTo>
                  <a:pt x="206" y="2423"/>
                </a:lnTo>
                <a:lnTo>
                  <a:pt x="178" y="2457"/>
                </a:lnTo>
                <a:lnTo>
                  <a:pt x="154" y="2494"/>
                </a:lnTo>
                <a:lnTo>
                  <a:pt x="130" y="2530"/>
                </a:lnTo>
                <a:lnTo>
                  <a:pt x="109" y="2568"/>
                </a:lnTo>
                <a:lnTo>
                  <a:pt x="89" y="2607"/>
                </a:lnTo>
                <a:lnTo>
                  <a:pt x="71" y="2647"/>
                </a:lnTo>
                <a:lnTo>
                  <a:pt x="56" y="2688"/>
                </a:lnTo>
                <a:lnTo>
                  <a:pt x="42" y="2731"/>
                </a:lnTo>
                <a:lnTo>
                  <a:pt x="29" y="2773"/>
                </a:lnTo>
                <a:lnTo>
                  <a:pt x="19" y="2818"/>
                </a:lnTo>
                <a:lnTo>
                  <a:pt x="11" y="2862"/>
                </a:lnTo>
                <a:lnTo>
                  <a:pt x="5" y="2908"/>
                </a:lnTo>
                <a:lnTo>
                  <a:pt x="1" y="2954"/>
                </a:lnTo>
                <a:lnTo>
                  <a:pt x="0" y="3000"/>
                </a:lnTo>
                <a:lnTo>
                  <a:pt x="0" y="6459"/>
                </a:lnTo>
                <a:lnTo>
                  <a:pt x="3237" y="6459"/>
                </a:lnTo>
                <a:lnTo>
                  <a:pt x="3237" y="3037"/>
                </a:lnTo>
                <a:lnTo>
                  <a:pt x="3142" y="3099"/>
                </a:lnTo>
                <a:close/>
                <a:moveTo>
                  <a:pt x="1367" y="2586"/>
                </a:moveTo>
                <a:lnTo>
                  <a:pt x="1872" y="2586"/>
                </a:lnTo>
                <a:lnTo>
                  <a:pt x="1881" y="2586"/>
                </a:lnTo>
                <a:lnTo>
                  <a:pt x="1890" y="2588"/>
                </a:lnTo>
                <a:lnTo>
                  <a:pt x="1898" y="2589"/>
                </a:lnTo>
                <a:lnTo>
                  <a:pt x="1906" y="2593"/>
                </a:lnTo>
                <a:lnTo>
                  <a:pt x="1914" y="2596"/>
                </a:lnTo>
                <a:lnTo>
                  <a:pt x="1921" y="2601"/>
                </a:lnTo>
                <a:lnTo>
                  <a:pt x="1929" y="2606"/>
                </a:lnTo>
                <a:lnTo>
                  <a:pt x="1934" y="2612"/>
                </a:lnTo>
                <a:lnTo>
                  <a:pt x="1940" y="2619"/>
                </a:lnTo>
                <a:lnTo>
                  <a:pt x="1945" y="2626"/>
                </a:lnTo>
                <a:lnTo>
                  <a:pt x="1950" y="2633"/>
                </a:lnTo>
                <a:lnTo>
                  <a:pt x="1953" y="2640"/>
                </a:lnTo>
                <a:lnTo>
                  <a:pt x="1957" y="2648"/>
                </a:lnTo>
                <a:lnTo>
                  <a:pt x="1959" y="2658"/>
                </a:lnTo>
                <a:lnTo>
                  <a:pt x="1960" y="2666"/>
                </a:lnTo>
                <a:lnTo>
                  <a:pt x="1960" y="2675"/>
                </a:lnTo>
                <a:lnTo>
                  <a:pt x="1960" y="2685"/>
                </a:lnTo>
                <a:lnTo>
                  <a:pt x="1959" y="2693"/>
                </a:lnTo>
                <a:lnTo>
                  <a:pt x="1957" y="2703"/>
                </a:lnTo>
                <a:lnTo>
                  <a:pt x="1953" y="2711"/>
                </a:lnTo>
                <a:lnTo>
                  <a:pt x="1950" y="2718"/>
                </a:lnTo>
                <a:lnTo>
                  <a:pt x="1945" y="2725"/>
                </a:lnTo>
                <a:lnTo>
                  <a:pt x="1940" y="2732"/>
                </a:lnTo>
                <a:lnTo>
                  <a:pt x="1934" y="2739"/>
                </a:lnTo>
                <a:lnTo>
                  <a:pt x="1929" y="2745"/>
                </a:lnTo>
                <a:lnTo>
                  <a:pt x="1921" y="2750"/>
                </a:lnTo>
                <a:lnTo>
                  <a:pt x="1914" y="2755"/>
                </a:lnTo>
                <a:lnTo>
                  <a:pt x="1906" y="2758"/>
                </a:lnTo>
                <a:lnTo>
                  <a:pt x="1898" y="2762"/>
                </a:lnTo>
                <a:lnTo>
                  <a:pt x="1890" y="2763"/>
                </a:lnTo>
                <a:lnTo>
                  <a:pt x="1881" y="2765"/>
                </a:lnTo>
                <a:lnTo>
                  <a:pt x="1872" y="2765"/>
                </a:lnTo>
                <a:lnTo>
                  <a:pt x="1367" y="2765"/>
                </a:lnTo>
                <a:lnTo>
                  <a:pt x="1357" y="2765"/>
                </a:lnTo>
                <a:lnTo>
                  <a:pt x="1348" y="2763"/>
                </a:lnTo>
                <a:lnTo>
                  <a:pt x="1340" y="2762"/>
                </a:lnTo>
                <a:lnTo>
                  <a:pt x="1331" y="2758"/>
                </a:lnTo>
                <a:lnTo>
                  <a:pt x="1324" y="2755"/>
                </a:lnTo>
                <a:lnTo>
                  <a:pt x="1317" y="2750"/>
                </a:lnTo>
                <a:lnTo>
                  <a:pt x="1310" y="2745"/>
                </a:lnTo>
                <a:lnTo>
                  <a:pt x="1304" y="2739"/>
                </a:lnTo>
                <a:lnTo>
                  <a:pt x="1298" y="2732"/>
                </a:lnTo>
                <a:lnTo>
                  <a:pt x="1292" y="2725"/>
                </a:lnTo>
                <a:lnTo>
                  <a:pt x="1289" y="2718"/>
                </a:lnTo>
                <a:lnTo>
                  <a:pt x="1284" y="2711"/>
                </a:lnTo>
                <a:lnTo>
                  <a:pt x="1282" y="2703"/>
                </a:lnTo>
                <a:lnTo>
                  <a:pt x="1279" y="2693"/>
                </a:lnTo>
                <a:lnTo>
                  <a:pt x="1278" y="2685"/>
                </a:lnTo>
                <a:lnTo>
                  <a:pt x="1277" y="2675"/>
                </a:lnTo>
                <a:lnTo>
                  <a:pt x="1278" y="2666"/>
                </a:lnTo>
                <a:lnTo>
                  <a:pt x="1279" y="2658"/>
                </a:lnTo>
                <a:lnTo>
                  <a:pt x="1282" y="2648"/>
                </a:lnTo>
                <a:lnTo>
                  <a:pt x="1284" y="2640"/>
                </a:lnTo>
                <a:lnTo>
                  <a:pt x="1289" y="2633"/>
                </a:lnTo>
                <a:lnTo>
                  <a:pt x="1292" y="2626"/>
                </a:lnTo>
                <a:lnTo>
                  <a:pt x="1298" y="2619"/>
                </a:lnTo>
                <a:lnTo>
                  <a:pt x="1304" y="2612"/>
                </a:lnTo>
                <a:lnTo>
                  <a:pt x="1310" y="2606"/>
                </a:lnTo>
                <a:lnTo>
                  <a:pt x="1317" y="2601"/>
                </a:lnTo>
                <a:lnTo>
                  <a:pt x="1324" y="2596"/>
                </a:lnTo>
                <a:lnTo>
                  <a:pt x="1331" y="2593"/>
                </a:lnTo>
                <a:lnTo>
                  <a:pt x="1340" y="2589"/>
                </a:lnTo>
                <a:lnTo>
                  <a:pt x="1348" y="2588"/>
                </a:lnTo>
                <a:lnTo>
                  <a:pt x="1357" y="2586"/>
                </a:lnTo>
                <a:lnTo>
                  <a:pt x="1367" y="2586"/>
                </a:lnTo>
                <a:close/>
                <a:moveTo>
                  <a:pt x="2198" y="6203"/>
                </a:moveTo>
                <a:lnTo>
                  <a:pt x="1041" y="6203"/>
                </a:lnTo>
                <a:lnTo>
                  <a:pt x="1041" y="3771"/>
                </a:lnTo>
                <a:lnTo>
                  <a:pt x="1042" y="3754"/>
                </a:lnTo>
                <a:lnTo>
                  <a:pt x="1045" y="3736"/>
                </a:lnTo>
                <a:lnTo>
                  <a:pt x="1048" y="3721"/>
                </a:lnTo>
                <a:lnTo>
                  <a:pt x="1054" y="3704"/>
                </a:lnTo>
                <a:lnTo>
                  <a:pt x="1061" y="3690"/>
                </a:lnTo>
                <a:lnTo>
                  <a:pt x="1069" y="3676"/>
                </a:lnTo>
                <a:lnTo>
                  <a:pt x="1079" y="3663"/>
                </a:lnTo>
                <a:lnTo>
                  <a:pt x="1091" y="3651"/>
                </a:lnTo>
                <a:lnTo>
                  <a:pt x="1102" y="3640"/>
                </a:lnTo>
                <a:lnTo>
                  <a:pt x="1115" y="3630"/>
                </a:lnTo>
                <a:lnTo>
                  <a:pt x="1128" y="3622"/>
                </a:lnTo>
                <a:lnTo>
                  <a:pt x="1144" y="3615"/>
                </a:lnTo>
                <a:lnTo>
                  <a:pt x="1159" y="3609"/>
                </a:lnTo>
                <a:lnTo>
                  <a:pt x="1174" y="3604"/>
                </a:lnTo>
                <a:lnTo>
                  <a:pt x="1191" y="3602"/>
                </a:lnTo>
                <a:lnTo>
                  <a:pt x="1209" y="3602"/>
                </a:lnTo>
                <a:lnTo>
                  <a:pt x="2030" y="3602"/>
                </a:lnTo>
                <a:lnTo>
                  <a:pt x="2047" y="3602"/>
                </a:lnTo>
                <a:lnTo>
                  <a:pt x="2063" y="3604"/>
                </a:lnTo>
                <a:lnTo>
                  <a:pt x="2080" y="3609"/>
                </a:lnTo>
                <a:lnTo>
                  <a:pt x="2095" y="3615"/>
                </a:lnTo>
                <a:lnTo>
                  <a:pt x="2109" y="3622"/>
                </a:lnTo>
                <a:lnTo>
                  <a:pt x="2123" y="3630"/>
                </a:lnTo>
                <a:lnTo>
                  <a:pt x="2136" y="3640"/>
                </a:lnTo>
                <a:lnTo>
                  <a:pt x="2148" y="3651"/>
                </a:lnTo>
                <a:lnTo>
                  <a:pt x="2159" y="3663"/>
                </a:lnTo>
                <a:lnTo>
                  <a:pt x="2168" y="3676"/>
                </a:lnTo>
                <a:lnTo>
                  <a:pt x="2178" y="3690"/>
                </a:lnTo>
                <a:lnTo>
                  <a:pt x="2185" y="3704"/>
                </a:lnTo>
                <a:lnTo>
                  <a:pt x="2189" y="3721"/>
                </a:lnTo>
                <a:lnTo>
                  <a:pt x="2194" y="3736"/>
                </a:lnTo>
                <a:lnTo>
                  <a:pt x="2196" y="3754"/>
                </a:lnTo>
                <a:lnTo>
                  <a:pt x="2198" y="3771"/>
                </a:lnTo>
                <a:lnTo>
                  <a:pt x="2198" y="6203"/>
                </a:lnTo>
                <a:close/>
                <a:moveTo>
                  <a:pt x="2703" y="6203"/>
                </a:moveTo>
                <a:lnTo>
                  <a:pt x="2450" y="6203"/>
                </a:lnTo>
                <a:lnTo>
                  <a:pt x="2450" y="3771"/>
                </a:lnTo>
                <a:lnTo>
                  <a:pt x="2449" y="3749"/>
                </a:lnTo>
                <a:lnTo>
                  <a:pt x="2448" y="3728"/>
                </a:lnTo>
                <a:lnTo>
                  <a:pt x="2445" y="3706"/>
                </a:lnTo>
                <a:lnTo>
                  <a:pt x="2442" y="3686"/>
                </a:lnTo>
                <a:lnTo>
                  <a:pt x="2437" y="3664"/>
                </a:lnTo>
                <a:lnTo>
                  <a:pt x="2431" y="3644"/>
                </a:lnTo>
                <a:lnTo>
                  <a:pt x="2424" y="3624"/>
                </a:lnTo>
                <a:lnTo>
                  <a:pt x="2417" y="3605"/>
                </a:lnTo>
                <a:lnTo>
                  <a:pt x="2409" y="3586"/>
                </a:lnTo>
                <a:lnTo>
                  <a:pt x="2399" y="3569"/>
                </a:lnTo>
                <a:lnTo>
                  <a:pt x="2389" y="3550"/>
                </a:lnTo>
                <a:lnTo>
                  <a:pt x="2378" y="3533"/>
                </a:lnTo>
                <a:lnTo>
                  <a:pt x="2366" y="3517"/>
                </a:lnTo>
                <a:lnTo>
                  <a:pt x="2355" y="3500"/>
                </a:lnTo>
                <a:lnTo>
                  <a:pt x="2340" y="3485"/>
                </a:lnTo>
                <a:lnTo>
                  <a:pt x="2327" y="3470"/>
                </a:lnTo>
                <a:lnTo>
                  <a:pt x="2312" y="3455"/>
                </a:lnTo>
                <a:lnTo>
                  <a:pt x="2297" y="3442"/>
                </a:lnTo>
                <a:lnTo>
                  <a:pt x="2281" y="3430"/>
                </a:lnTo>
                <a:lnTo>
                  <a:pt x="2265" y="3418"/>
                </a:lnTo>
                <a:lnTo>
                  <a:pt x="2247" y="3407"/>
                </a:lnTo>
                <a:lnTo>
                  <a:pt x="2229" y="3396"/>
                </a:lnTo>
                <a:lnTo>
                  <a:pt x="2212" y="3387"/>
                </a:lnTo>
                <a:lnTo>
                  <a:pt x="2193" y="3379"/>
                </a:lnTo>
                <a:lnTo>
                  <a:pt x="2174" y="3371"/>
                </a:lnTo>
                <a:lnTo>
                  <a:pt x="2155" y="3365"/>
                </a:lnTo>
                <a:lnTo>
                  <a:pt x="2135" y="3359"/>
                </a:lnTo>
                <a:lnTo>
                  <a:pt x="2115" y="3354"/>
                </a:lnTo>
                <a:lnTo>
                  <a:pt x="2094" y="3350"/>
                </a:lnTo>
                <a:lnTo>
                  <a:pt x="2072" y="3347"/>
                </a:lnTo>
                <a:lnTo>
                  <a:pt x="2051" y="3346"/>
                </a:lnTo>
                <a:lnTo>
                  <a:pt x="2030" y="3346"/>
                </a:lnTo>
                <a:lnTo>
                  <a:pt x="1209" y="3346"/>
                </a:lnTo>
                <a:lnTo>
                  <a:pt x="1187" y="3346"/>
                </a:lnTo>
                <a:lnTo>
                  <a:pt x="1166" y="3347"/>
                </a:lnTo>
                <a:lnTo>
                  <a:pt x="1145" y="3350"/>
                </a:lnTo>
                <a:lnTo>
                  <a:pt x="1124" y="3354"/>
                </a:lnTo>
                <a:lnTo>
                  <a:pt x="1104" y="3359"/>
                </a:lnTo>
                <a:lnTo>
                  <a:pt x="1084" y="3365"/>
                </a:lnTo>
                <a:lnTo>
                  <a:pt x="1065" y="3371"/>
                </a:lnTo>
                <a:lnTo>
                  <a:pt x="1045" y="3379"/>
                </a:lnTo>
                <a:lnTo>
                  <a:pt x="1027" y="3387"/>
                </a:lnTo>
                <a:lnTo>
                  <a:pt x="1008" y="3396"/>
                </a:lnTo>
                <a:lnTo>
                  <a:pt x="990" y="3407"/>
                </a:lnTo>
                <a:lnTo>
                  <a:pt x="974" y="3418"/>
                </a:lnTo>
                <a:lnTo>
                  <a:pt x="957" y="3430"/>
                </a:lnTo>
                <a:lnTo>
                  <a:pt x="941" y="3442"/>
                </a:lnTo>
                <a:lnTo>
                  <a:pt x="927" y="3455"/>
                </a:lnTo>
                <a:lnTo>
                  <a:pt x="911" y="3470"/>
                </a:lnTo>
                <a:lnTo>
                  <a:pt x="897" y="3485"/>
                </a:lnTo>
                <a:lnTo>
                  <a:pt x="884" y="3500"/>
                </a:lnTo>
                <a:lnTo>
                  <a:pt x="872" y="3517"/>
                </a:lnTo>
                <a:lnTo>
                  <a:pt x="861" y="3533"/>
                </a:lnTo>
                <a:lnTo>
                  <a:pt x="849" y="3550"/>
                </a:lnTo>
                <a:lnTo>
                  <a:pt x="839" y="3569"/>
                </a:lnTo>
                <a:lnTo>
                  <a:pt x="830" y="3586"/>
                </a:lnTo>
                <a:lnTo>
                  <a:pt x="822" y="3605"/>
                </a:lnTo>
                <a:lnTo>
                  <a:pt x="813" y="3624"/>
                </a:lnTo>
                <a:lnTo>
                  <a:pt x="807" y="3644"/>
                </a:lnTo>
                <a:lnTo>
                  <a:pt x="802" y="3664"/>
                </a:lnTo>
                <a:lnTo>
                  <a:pt x="797" y="3686"/>
                </a:lnTo>
                <a:lnTo>
                  <a:pt x="793" y="3706"/>
                </a:lnTo>
                <a:lnTo>
                  <a:pt x="790" y="3728"/>
                </a:lnTo>
                <a:lnTo>
                  <a:pt x="789" y="3749"/>
                </a:lnTo>
                <a:lnTo>
                  <a:pt x="789" y="3771"/>
                </a:lnTo>
                <a:lnTo>
                  <a:pt x="789" y="6203"/>
                </a:lnTo>
                <a:lnTo>
                  <a:pt x="535" y="6203"/>
                </a:lnTo>
                <a:lnTo>
                  <a:pt x="535" y="3771"/>
                </a:lnTo>
                <a:lnTo>
                  <a:pt x="536" y="3736"/>
                </a:lnTo>
                <a:lnTo>
                  <a:pt x="538" y="3701"/>
                </a:lnTo>
                <a:lnTo>
                  <a:pt x="543" y="3667"/>
                </a:lnTo>
                <a:lnTo>
                  <a:pt x="549" y="3634"/>
                </a:lnTo>
                <a:lnTo>
                  <a:pt x="556" y="3601"/>
                </a:lnTo>
                <a:lnTo>
                  <a:pt x="566" y="3569"/>
                </a:lnTo>
                <a:lnTo>
                  <a:pt x="576" y="3537"/>
                </a:lnTo>
                <a:lnTo>
                  <a:pt x="588" y="3506"/>
                </a:lnTo>
                <a:lnTo>
                  <a:pt x="602" y="3476"/>
                </a:lnTo>
                <a:lnTo>
                  <a:pt x="616" y="3446"/>
                </a:lnTo>
                <a:lnTo>
                  <a:pt x="633" y="3418"/>
                </a:lnTo>
                <a:lnTo>
                  <a:pt x="650" y="3389"/>
                </a:lnTo>
                <a:lnTo>
                  <a:pt x="669" y="3363"/>
                </a:lnTo>
                <a:lnTo>
                  <a:pt x="689" y="3337"/>
                </a:lnTo>
                <a:lnTo>
                  <a:pt x="711" y="3313"/>
                </a:lnTo>
                <a:lnTo>
                  <a:pt x="733" y="3289"/>
                </a:lnTo>
                <a:lnTo>
                  <a:pt x="757" y="3267"/>
                </a:lnTo>
                <a:lnTo>
                  <a:pt x="780" y="3245"/>
                </a:lnTo>
                <a:lnTo>
                  <a:pt x="806" y="3224"/>
                </a:lnTo>
                <a:lnTo>
                  <a:pt x="832" y="3205"/>
                </a:lnTo>
                <a:lnTo>
                  <a:pt x="859" y="3188"/>
                </a:lnTo>
                <a:lnTo>
                  <a:pt x="888" y="3171"/>
                </a:lnTo>
                <a:lnTo>
                  <a:pt x="917" y="3157"/>
                </a:lnTo>
                <a:lnTo>
                  <a:pt x="947" y="3143"/>
                </a:lnTo>
                <a:lnTo>
                  <a:pt x="977" y="3131"/>
                </a:lnTo>
                <a:lnTo>
                  <a:pt x="1008" y="3119"/>
                </a:lnTo>
                <a:lnTo>
                  <a:pt x="1041" y="3111"/>
                </a:lnTo>
                <a:lnTo>
                  <a:pt x="1073" y="3103"/>
                </a:lnTo>
                <a:lnTo>
                  <a:pt x="1106" y="3097"/>
                </a:lnTo>
                <a:lnTo>
                  <a:pt x="1140" y="3092"/>
                </a:lnTo>
                <a:lnTo>
                  <a:pt x="1174" y="3090"/>
                </a:lnTo>
                <a:lnTo>
                  <a:pt x="1209" y="3088"/>
                </a:lnTo>
                <a:lnTo>
                  <a:pt x="2030" y="3088"/>
                </a:lnTo>
                <a:lnTo>
                  <a:pt x="2064" y="3090"/>
                </a:lnTo>
                <a:lnTo>
                  <a:pt x="2098" y="3092"/>
                </a:lnTo>
                <a:lnTo>
                  <a:pt x="2133" y="3097"/>
                </a:lnTo>
                <a:lnTo>
                  <a:pt x="2166" y="3103"/>
                </a:lnTo>
                <a:lnTo>
                  <a:pt x="2198" y="3111"/>
                </a:lnTo>
                <a:lnTo>
                  <a:pt x="2229" y="3119"/>
                </a:lnTo>
                <a:lnTo>
                  <a:pt x="2261" y="3131"/>
                </a:lnTo>
                <a:lnTo>
                  <a:pt x="2292" y="3143"/>
                </a:lnTo>
                <a:lnTo>
                  <a:pt x="2321" y="3157"/>
                </a:lnTo>
                <a:lnTo>
                  <a:pt x="2351" y="3171"/>
                </a:lnTo>
                <a:lnTo>
                  <a:pt x="2378" y="3188"/>
                </a:lnTo>
                <a:lnTo>
                  <a:pt x="2406" y="3205"/>
                </a:lnTo>
                <a:lnTo>
                  <a:pt x="2432" y="3224"/>
                </a:lnTo>
                <a:lnTo>
                  <a:pt x="2457" y="3245"/>
                </a:lnTo>
                <a:lnTo>
                  <a:pt x="2482" y="3267"/>
                </a:lnTo>
                <a:lnTo>
                  <a:pt x="2506" y="3289"/>
                </a:lnTo>
                <a:lnTo>
                  <a:pt x="2528" y="3313"/>
                </a:lnTo>
                <a:lnTo>
                  <a:pt x="2549" y="3337"/>
                </a:lnTo>
                <a:lnTo>
                  <a:pt x="2569" y="3363"/>
                </a:lnTo>
                <a:lnTo>
                  <a:pt x="2588" y="3389"/>
                </a:lnTo>
                <a:lnTo>
                  <a:pt x="2606" y="3418"/>
                </a:lnTo>
                <a:lnTo>
                  <a:pt x="2621" y="3446"/>
                </a:lnTo>
                <a:lnTo>
                  <a:pt x="2637" y="3476"/>
                </a:lnTo>
                <a:lnTo>
                  <a:pt x="2650" y="3506"/>
                </a:lnTo>
                <a:lnTo>
                  <a:pt x="2663" y="3537"/>
                </a:lnTo>
                <a:lnTo>
                  <a:pt x="2673" y="3569"/>
                </a:lnTo>
                <a:lnTo>
                  <a:pt x="2681" y="3601"/>
                </a:lnTo>
                <a:lnTo>
                  <a:pt x="2690" y="3634"/>
                </a:lnTo>
                <a:lnTo>
                  <a:pt x="2696" y="3667"/>
                </a:lnTo>
                <a:lnTo>
                  <a:pt x="2699" y="3701"/>
                </a:lnTo>
                <a:lnTo>
                  <a:pt x="2703" y="3736"/>
                </a:lnTo>
                <a:lnTo>
                  <a:pt x="2703" y="3771"/>
                </a:lnTo>
                <a:lnTo>
                  <a:pt x="2703" y="6203"/>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endParaRPr>
          </a:p>
        </p:txBody>
      </p:sp>
      <p:sp>
        <p:nvSpPr>
          <p:cNvPr id="18" name="圆角矩形 17"/>
          <p:cNvSpPr/>
          <p:nvPr/>
        </p:nvSpPr>
        <p:spPr>
          <a:xfrm rot="16200000">
            <a:off x="1200017" y="1103455"/>
            <a:ext cx="873125" cy="877078"/>
          </a:xfrm>
          <a:prstGeom prst="roundRect">
            <a:avLst>
              <a:gd name="adj" fmla="val 21969"/>
            </a:avLst>
          </a:prstGeom>
          <a:solidFill>
            <a:schemeClr val="tx1">
              <a:lumMod val="75000"/>
              <a:lumOff val="2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67391" tIns="33696" rIns="67391" bIns="33696" rtlCol="0" anchor="ctr"/>
          <a:lstStyle/>
          <a:p>
            <a:pPr algn="ctr"/>
            <a:endParaRPr lang="zh-CN" altLang="en-US"/>
          </a:p>
        </p:txBody>
      </p:sp>
      <p:sp>
        <p:nvSpPr>
          <p:cNvPr id="19" name="文本框 22"/>
          <p:cNvSpPr txBox="1"/>
          <p:nvPr/>
        </p:nvSpPr>
        <p:spPr>
          <a:xfrm flipH="1">
            <a:off x="2223559" y="1268013"/>
            <a:ext cx="5635079" cy="548367"/>
          </a:xfrm>
          <a:prstGeom prst="rect">
            <a:avLst/>
          </a:prstGeom>
          <a:noFill/>
          <a:ln w="9525">
            <a:noFill/>
            <a:miter/>
          </a:ln>
          <a:effectLst>
            <a:outerShdw sx="999" sy="999" algn="ctr" rotWithShape="0">
              <a:srgbClr val="000000"/>
            </a:outerShdw>
          </a:effectLst>
        </p:spPr>
        <p:txBody>
          <a:bodyPr wrap="square" lIns="67391" tIns="33696" rIns="67391" bIns="33696" anchor="t">
            <a:spAutoFit/>
          </a:bodyPr>
          <a:lstStyle/>
          <a:p>
            <a:pPr lvl="0"/>
            <a:r>
              <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rPr>
              <a:t>单击此处添加本章节的简要内容。本模板精心设计，模板所有素材均可自由编辑替换移动。单击此处添加本章节的简要内容。本模板精心设计，模板所有素材均可自由编辑替换移动。单击此处添加本章节的简要内容。单击此处添加本章节的简要内容。</a:t>
            </a:r>
            <a:endParaRPr lang="zh-CN" altLang="en-US" sz="1000" dirty="0">
              <a:solidFill>
                <a:schemeClr val="tx1">
                  <a:lumMod val="85000"/>
                  <a:lumOff val="15000"/>
                </a:schemeClr>
              </a:solidFill>
              <a:latin typeface="微软雅黑" panose="020B0503020204020204" charset="-122"/>
              <a:ea typeface="微软雅黑" panose="020B0503020204020204" charset="-122"/>
              <a:sym typeface="宋体" panose="02010600030101010101" pitchFamily="2" charset="-122"/>
            </a:endParaRPr>
          </a:p>
        </p:txBody>
      </p:sp>
      <p:sp>
        <p:nvSpPr>
          <p:cNvPr id="20" name="喇叭"/>
          <p:cNvSpPr/>
          <p:nvPr/>
        </p:nvSpPr>
        <p:spPr bwMode="auto">
          <a:xfrm>
            <a:off x="1326260" y="1323082"/>
            <a:ext cx="675084" cy="437761"/>
          </a:xfrm>
          <a:custGeom>
            <a:avLst/>
            <a:gdLst>
              <a:gd name="T0" fmla="*/ 2147483646 w 534"/>
              <a:gd name="T1" fmla="*/ 2147483646 h 354"/>
              <a:gd name="T2" fmla="*/ 2147483646 w 534"/>
              <a:gd name="T3" fmla="*/ 2147483646 h 354"/>
              <a:gd name="T4" fmla="*/ 2147483646 w 534"/>
              <a:gd name="T5" fmla="*/ 0 h 354"/>
              <a:gd name="T6" fmla="*/ 2147483646 w 534"/>
              <a:gd name="T7" fmla="*/ 2147483646 h 354"/>
              <a:gd name="T8" fmla="*/ 2147483646 w 534"/>
              <a:gd name="T9" fmla="*/ 2147483646 h 354"/>
              <a:gd name="T10" fmla="*/ 2147483646 w 534"/>
              <a:gd name="T11" fmla="*/ 2147483646 h 354"/>
              <a:gd name="T12" fmla="*/ 2147483646 w 534"/>
              <a:gd name="T13" fmla="*/ 2147483646 h 354"/>
              <a:gd name="T14" fmla="*/ 2147483646 w 534"/>
              <a:gd name="T15" fmla="*/ 2147483646 h 354"/>
              <a:gd name="T16" fmla="*/ 2147483646 w 534"/>
              <a:gd name="T17" fmla="*/ 2147483646 h 354"/>
              <a:gd name="T18" fmla="*/ 2147483646 w 534"/>
              <a:gd name="T19" fmla="*/ 2147483646 h 354"/>
              <a:gd name="T20" fmla="*/ 0 w 534"/>
              <a:gd name="T21" fmla="*/ 2147483646 h 354"/>
              <a:gd name="T22" fmla="*/ 0 w 534"/>
              <a:gd name="T23" fmla="*/ 2147483646 h 354"/>
              <a:gd name="T24" fmla="*/ 2147483646 w 534"/>
              <a:gd name="T25" fmla="*/ 2147483646 h 354"/>
              <a:gd name="T26" fmla="*/ 2147483646 w 534"/>
              <a:gd name="T27" fmla="*/ 2147483646 h 354"/>
              <a:gd name="T28" fmla="*/ 2147483646 w 534"/>
              <a:gd name="T29" fmla="*/ 2147483646 h 354"/>
              <a:gd name="T30" fmla="*/ 2147483646 w 534"/>
              <a:gd name="T31" fmla="*/ 2147483646 h 354"/>
              <a:gd name="T32" fmla="*/ 2147483646 w 534"/>
              <a:gd name="T33" fmla="*/ 2147483646 h 354"/>
              <a:gd name="T34" fmla="*/ 2147483646 w 534"/>
              <a:gd name="T35" fmla="*/ 2147483646 h 354"/>
              <a:gd name="T36" fmla="*/ 2147483646 w 534"/>
              <a:gd name="T37" fmla="*/ 2147483646 h 354"/>
              <a:gd name="T38" fmla="*/ 2147483646 w 534"/>
              <a:gd name="T39" fmla="*/ 2147483646 h 354"/>
              <a:gd name="T40" fmla="*/ 2147483646 w 534"/>
              <a:gd name="T41" fmla="*/ 2147483646 h 354"/>
              <a:gd name="T42" fmla="*/ 2147483646 w 534"/>
              <a:gd name="T43" fmla="*/ 2147483646 h 354"/>
              <a:gd name="T44" fmla="*/ 2147483646 w 534"/>
              <a:gd name="T45" fmla="*/ 2147483646 h 354"/>
              <a:gd name="T46" fmla="*/ 2147483646 w 534"/>
              <a:gd name="T47" fmla="*/ 2147483646 h 354"/>
              <a:gd name="T48" fmla="*/ 2147483646 w 534"/>
              <a:gd name="T49" fmla="*/ 2147483646 h 354"/>
              <a:gd name="T50" fmla="*/ 2147483646 w 534"/>
              <a:gd name="T51" fmla="*/ 2147483646 h 354"/>
              <a:gd name="T52" fmla="*/ 2147483646 w 534"/>
              <a:gd name="T53" fmla="*/ 2147483646 h 354"/>
              <a:gd name="T54" fmla="*/ 2147483646 w 534"/>
              <a:gd name="T55" fmla="*/ 2147483646 h 354"/>
              <a:gd name="T56" fmla="*/ 2147483646 w 534"/>
              <a:gd name="T57" fmla="*/ 2147483646 h 354"/>
              <a:gd name="T58" fmla="*/ 2147483646 w 534"/>
              <a:gd name="T59" fmla="*/ 2147483646 h 354"/>
              <a:gd name="T60" fmla="*/ 2147483646 w 534"/>
              <a:gd name="T61" fmla="*/ 2147483646 h 35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34" h="354">
                <a:moveTo>
                  <a:pt x="140" y="105"/>
                </a:moveTo>
                <a:lnTo>
                  <a:pt x="190" y="85"/>
                </a:lnTo>
                <a:lnTo>
                  <a:pt x="394" y="0"/>
                </a:lnTo>
                <a:lnTo>
                  <a:pt x="394" y="165"/>
                </a:lnTo>
                <a:lnTo>
                  <a:pt x="394" y="329"/>
                </a:lnTo>
                <a:lnTo>
                  <a:pt x="190" y="245"/>
                </a:lnTo>
                <a:lnTo>
                  <a:pt x="140" y="230"/>
                </a:lnTo>
                <a:lnTo>
                  <a:pt x="175" y="354"/>
                </a:lnTo>
                <a:lnTo>
                  <a:pt x="75" y="354"/>
                </a:lnTo>
                <a:lnTo>
                  <a:pt x="45" y="225"/>
                </a:lnTo>
                <a:lnTo>
                  <a:pt x="0" y="225"/>
                </a:lnTo>
                <a:lnTo>
                  <a:pt x="0" y="105"/>
                </a:lnTo>
                <a:lnTo>
                  <a:pt x="140" y="105"/>
                </a:lnTo>
                <a:close/>
                <a:moveTo>
                  <a:pt x="444" y="230"/>
                </a:moveTo>
                <a:lnTo>
                  <a:pt x="524" y="255"/>
                </a:lnTo>
                <a:lnTo>
                  <a:pt x="509" y="284"/>
                </a:lnTo>
                <a:lnTo>
                  <a:pt x="434" y="259"/>
                </a:lnTo>
                <a:lnTo>
                  <a:pt x="444" y="230"/>
                </a:lnTo>
                <a:close/>
                <a:moveTo>
                  <a:pt x="439" y="70"/>
                </a:moveTo>
                <a:lnTo>
                  <a:pt x="514" y="45"/>
                </a:lnTo>
                <a:lnTo>
                  <a:pt x="524" y="75"/>
                </a:lnTo>
                <a:lnTo>
                  <a:pt x="449" y="105"/>
                </a:lnTo>
                <a:lnTo>
                  <a:pt x="439" y="70"/>
                </a:lnTo>
                <a:close/>
                <a:moveTo>
                  <a:pt x="454" y="150"/>
                </a:moveTo>
                <a:lnTo>
                  <a:pt x="534" y="150"/>
                </a:lnTo>
                <a:lnTo>
                  <a:pt x="534" y="185"/>
                </a:lnTo>
                <a:lnTo>
                  <a:pt x="454" y="185"/>
                </a:lnTo>
                <a:lnTo>
                  <a:pt x="454" y="15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lIns="67391" tIns="33696" rIns="67391" bIns="33696"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
        <p:nvSpPr>
          <p:cNvPr id="21"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1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教学分析</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2" name="直接连接符 21"/>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3"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자유형 88"/>
          <p:cNvSpPr/>
          <p:nvPr/>
        </p:nvSpPr>
        <p:spPr bwMode="auto">
          <a:xfrm>
            <a:off x="952738" y="1998086"/>
            <a:ext cx="1888475" cy="1970722"/>
          </a:xfrm>
          <a:custGeom>
            <a:avLst/>
            <a:gdLst>
              <a:gd name="connsiteX0" fmla="*/ 22860 w 2194560"/>
              <a:gd name="connsiteY0" fmla="*/ 0 h 2377440"/>
              <a:gd name="connsiteX1" fmla="*/ 2194560 w 2194560"/>
              <a:gd name="connsiteY1" fmla="*/ 137160 h 2377440"/>
              <a:gd name="connsiteX2" fmla="*/ 2049780 w 2194560"/>
              <a:gd name="connsiteY2" fmla="*/ 1965960 h 2377440"/>
              <a:gd name="connsiteX3" fmla="*/ 853440 w 2194560"/>
              <a:gd name="connsiteY3" fmla="*/ 2377440 h 2377440"/>
              <a:gd name="connsiteX4" fmla="*/ 0 w 2194560"/>
              <a:gd name="connsiteY4" fmla="*/ 2316480 h 2377440"/>
              <a:gd name="connsiteX5" fmla="*/ 22860 w 2194560"/>
              <a:gd name="connsiteY5" fmla="*/ 0 h 2377440"/>
              <a:gd name="connsiteX0-1" fmla="*/ 22860 w 2203388"/>
              <a:gd name="connsiteY0-2" fmla="*/ 0 h 2377440"/>
              <a:gd name="connsiteX1-3" fmla="*/ 2194560 w 2203388"/>
              <a:gd name="connsiteY1-4" fmla="*/ 137160 h 2377440"/>
              <a:gd name="connsiteX2-5" fmla="*/ 2049780 w 2203388"/>
              <a:gd name="connsiteY2-6" fmla="*/ 1965960 h 2377440"/>
              <a:gd name="connsiteX3-7" fmla="*/ 853440 w 2203388"/>
              <a:gd name="connsiteY3-8" fmla="*/ 2377440 h 2377440"/>
              <a:gd name="connsiteX4-9" fmla="*/ 0 w 2203388"/>
              <a:gd name="connsiteY4-10" fmla="*/ 2316480 h 2377440"/>
              <a:gd name="connsiteX5-11" fmla="*/ 22860 w 2203388"/>
              <a:gd name="connsiteY5-12" fmla="*/ 0 h 2377440"/>
              <a:gd name="connsiteX0-13" fmla="*/ 22860 w 2203388"/>
              <a:gd name="connsiteY0-14" fmla="*/ 0 h 2377440"/>
              <a:gd name="connsiteX1-15" fmla="*/ 2194560 w 2203388"/>
              <a:gd name="connsiteY1-16" fmla="*/ 137160 h 2377440"/>
              <a:gd name="connsiteX2-17" fmla="*/ 2049780 w 2203388"/>
              <a:gd name="connsiteY2-18" fmla="*/ 1965960 h 2377440"/>
              <a:gd name="connsiteX3-19" fmla="*/ 853440 w 2203388"/>
              <a:gd name="connsiteY3-20" fmla="*/ 2377440 h 2377440"/>
              <a:gd name="connsiteX4-21" fmla="*/ 0 w 2203388"/>
              <a:gd name="connsiteY4-22" fmla="*/ 2316480 h 2377440"/>
              <a:gd name="connsiteX5-23" fmla="*/ 22860 w 2203388"/>
              <a:gd name="connsiteY5-24" fmla="*/ 0 h 2377440"/>
              <a:gd name="connsiteX0-25" fmla="*/ 22860 w 2203388"/>
              <a:gd name="connsiteY0-26" fmla="*/ 0 h 2377440"/>
              <a:gd name="connsiteX1-27" fmla="*/ 2194560 w 2203388"/>
              <a:gd name="connsiteY1-28" fmla="*/ 137160 h 2377440"/>
              <a:gd name="connsiteX2-29" fmla="*/ 2049780 w 2203388"/>
              <a:gd name="connsiteY2-30" fmla="*/ 1965960 h 2377440"/>
              <a:gd name="connsiteX3-31" fmla="*/ 853440 w 2203388"/>
              <a:gd name="connsiteY3-32" fmla="*/ 2377440 h 2377440"/>
              <a:gd name="connsiteX4-33" fmla="*/ 0 w 2203388"/>
              <a:gd name="connsiteY4-34" fmla="*/ 2316480 h 2377440"/>
              <a:gd name="connsiteX5-35" fmla="*/ 22860 w 2203388"/>
              <a:gd name="connsiteY5-36" fmla="*/ 0 h 2377440"/>
              <a:gd name="connsiteX0-37" fmla="*/ 22860 w 2203388"/>
              <a:gd name="connsiteY0-38" fmla="*/ 0 h 2377440"/>
              <a:gd name="connsiteX1-39" fmla="*/ 2194560 w 2203388"/>
              <a:gd name="connsiteY1-40" fmla="*/ 137160 h 2377440"/>
              <a:gd name="connsiteX2-41" fmla="*/ 2049780 w 2203388"/>
              <a:gd name="connsiteY2-42" fmla="*/ 1965960 h 2377440"/>
              <a:gd name="connsiteX3-43" fmla="*/ 853440 w 2203388"/>
              <a:gd name="connsiteY3-44" fmla="*/ 2377440 h 2377440"/>
              <a:gd name="connsiteX4-45" fmla="*/ 0 w 2203388"/>
              <a:gd name="connsiteY4-46" fmla="*/ 2232248 h 2377440"/>
              <a:gd name="connsiteX5-47" fmla="*/ 22860 w 2203388"/>
              <a:gd name="connsiteY5-48" fmla="*/ 0 h 2377440"/>
              <a:gd name="connsiteX0-49" fmla="*/ 22860 w 2203388"/>
              <a:gd name="connsiteY0-50" fmla="*/ 0 h 2377440"/>
              <a:gd name="connsiteX1-51" fmla="*/ 2194560 w 2203388"/>
              <a:gd name="connsiteY1-52" fmla="*/ 137160 h 2377440"/>
              <a:gd name="connsiteX2-53" fmla="*/ 2049780 w 2203388"/>
              <a:gd name="connsiteY2-54" fmla="*/ 1965960 h 2377440"/>
              <a:gd name="connsiteX3-55" fmla="*/ 853440 w 2203388"/>
              <a:gd name="connsiteY3-56" fmla="*/ 2377440 h 2377440"/>
              <a:gd name="connsiteX4-57" fmla="*/ 0 w 2203388"/>
              <a:gd name="connsiteY4-58" fmla="*/ 2232248 h 2377440"/>
              <a:gd name="connsiteX5-59" fmla="*/ 22860 w 2203388"/>
              <a:gd name="connsiteY5-60" fmla="*/ 0 h 2377440"/>
              <a:gd name="connsiteX0-61" fmla="*/ 22860 w 2203388"/>
              <a:gd name="connsiteY0-62" fmla="*/ 0 h 2377440"/>
              <a:gd name="connsiteX1-63" fmla="*/ 2194560 w 2203388"/>
              <a:gd name="connsiteY1-64" fmla="*/ 137160 h 2377440"/>
              <a:gd name="connsiteX2-65" fmla="*/ 2049780 w 2203388"/>
              <a:gd name="connsiteY2-66" fmla="*/ 1965960 h 2377440"/>
              <a:gd name="connsiteX3-67" fmla="*/ 853440 w 2203388"/>
              <a:gd name="connsiteY3-68" fmla="*/ 2377440 h 2377440"/>
              <a:gd name="connsiteX4-69" fmla="*/ 0 w 2203388"/>
              <a:gd name="connsiteY4-70" fmla="*/ 2232248 h 2377440"/>
              <a:gd name="connsiteX5-71" fmla="*/ 22860 w 2203388"/>
              <a:gd name="connsiteY5-72" fmla="*/ 0 h 2377440"/>
              <a:gd name="connsiteX0-73" fmla="*/ 22860 w 2194560"/>
              <a:gd name="connsiteY0-74" fmla="*/ 0 h 2377440"/>
              <a:gd name="connsiteX1-75" fmla="*/ 2194560 w 2194560"/>
              <a:gd name="connsiteY1-76" fmla="*/ 137160 h 2377440"/>
              <a:gd name="connsiteX2-77" fmla="*/ 2049780 w 2194560"/>
              <a:gd name="connsiteY2-78" fmla="*/ 1965960 h 2377440"/>
              <a:gd name="connsiteX3-79" fmla="*/ 853440 w 2194560"/>
              <a:gd name="connsiteY3-80" fmla="*/ 2377440 h 2377440"/>
              <a:gd name="connsiteX4-81" fmla="*/ 0 w 2194560"/>
              <a:gd name="connsiteY4-82" fmla="*/ 2232248 h 2377440"/>
              <a:gd name="connsiteX5-83" fmla="*/ 22860 w 2194560"/>
              <a:gd name="connsiteY5-84" fmla="*/ 0 h 2377440"/>
              <a:gd name="connsiteX0-85" fmla="*/ 22860 w 2201801"/>
              <a:gd name="connsiteY0-86" fmla="*/ 0 h 2377440"/>
              <a:gd name="connsiteX1-87" fmla="*/ 2194560 w 2201801"/>
              <a:gd name="connsiteY1-88" fmla="*/ 137160 h 2377440"/>
              <a:gd name="connsiteX2-89" fmla="*/ 2049780 w 2201801"/>
              <a:gd name="connsiteY2-90" fmla="*/ 1965960 h 2377440"/>
              <a:gd name="connsiteX3-91" fmla="*/ 853440 w 2201801"/>
              <a:gd name="connsiteY3-92" fmla="*/ 2377440 h 2377440"/>
              <a:gd name="connsiteX4-93" fmla="*/ 0 w 2201801"/>
              <a:gd name="connsiteY4-94" fmla="*/ 2232248 h 2377440"/>
              <a:gd name="connsiteX5-95" fmla="*/ 22860 w 2201801"/>
              <a:gd name="connsiteY5-96" fmla="*/ 0 h 2377440"/>
              <a:gd name="connsiteX0-97" fmla="*/ 22860 w 2201801"/>
              <a:gd name="connsiteY0-98" fmla="*/ 0 h 2340260"/>
              <a:gd name="connsiteX1-99" fmla="*/ 2194560 w 2201801"/>
              <a:gd name="connsiteY1-100" fmla="*/ 137160 h 2340260"/>
              <a:gd name="connsiteX2-101" fmla="*/ 2049780 w 2201801"/>
              <a:gd name="connsiteY2-102" fmla="*/ 1965960 h 2340260"/>
              <a:gd name="connsiteX3-103" fmla="*/ 1080120 w 2201801"/>
              <a:gd name="connsiteY3-104" fmla="*/ 2340260 h 2340260"/>
              <a:gd name="connsiteX4-105" fmla="*/ 0 w 2201801"/>
              <a:gd name="connsiteY4-106" fmla="*/ 2232248 h 2340260"/>
              <a:gd name="connsiteX5-107" fmla="*/ 22860 w 2201801"/>
              <a:gd name="connsiteY5-108" fmla="*/ 0 h 2340260"/>
              <a:gd name="connsiteX0-109" fmla="*/ 22860 w 2201801"/>
              <a:gd name="connsiteY0-110" fmla="*/ 0 h 2340260"/>
              <a:gd name="connsiteX1-111" fmla="*/ 2194560 w 2201801"/>
              <a:gd name="connsiteY1-112" fmla="*/ 137160 h 2340260"/>
              <a:gd name="connsiteX2-113" fmla="*/ 2049780 w 2201801"/>
              <a:gd name="connsiteY2-114" fmla="*/ 1965960 h 2340260"/>
              <a:gd name="connsiteX3-115" fmla="*/ 1080120 w 2201801"/>
              <a:gd name="connsiteY3-116" fmla="*/ 2340260 h 2340260"/>
              <a:gd name="connsiteX4-117" fmla="*/ 0 w 2201801"/>
              <a:gd name="connsiteY4-118" fmla="*/ 2232248 h 2340260"/>
              <a:gd name="connsiteX5-119" fmla="*/ 22860 w 2201801"/>
              <a:gd name="connsiteY5-120" fmla="*/ 0 h 2340260"/>
              <a:gd name="connsiteX0-121" fmla="*/ 22860 w 2201801"/>
              <a:gd name="connsiteY0-122" fmla="*/ 0 h 2316104"/>
              <a:gd name="connsiteX1-123" fmla="*/ 2194560 w 2201801"/>
              <a:gd name="connsiteY1-124" fmla="*/ 137160 h 2316104"/>
              <a:gd name="connsiteX2-125" fmla="*/ 2049780 w 2201801"/>
              <a:gd name="connsiteY2-126" fmla="*/ 1965960 h 2316104"/>
              <a:gd name="connsiteX3-127" fmla="*/ 1116124 w 2201801"/>
              <a:gd name="connsiteY3-128" fmla="*/ 2304256 h 2316104"/>
              <a:gd name="connsiteX4-129" fmla="*/ 0 w 2201801"/>
              <a:gd name="connsiteY4-130" fmla="*/ 2232248 h 2316104"/>
              <a:gd name="connsiteX5-131" fmla="*/ 22860 w 2201801"/>
              <a:gd name="connsiteY5-132" fmla="*/ 0 h 2316104"/>
              <a:gd name="connsiteX0-133" fmla="*/ 216024 w 2201801"/>
              <a:gd name="connsiteY0-134" fmla="*/ 0 h 2280100"/>
              <a:gd name="connsiteX1-135" fmla="*/ 2194560 w 2201801"/>
              <a:gd name="connsiteY1-136" fmla="*/ 101156 h 2280100"/>
              <a:gd name="connsiteX2-137" fmla="*/ 2049780 w 2201801"/>
              <a:gd name="connsiteY2-138" fmla="*/ 1929956 h 2280100"/>
              <a:gd name="connsiteX3-139" fmla="*/ 1116124 w 2201801"/>
              <a:gd name="connsiteY3-140" fmla="*/ 2268252 h 2280100"/>
              <a:gd name="connsiteX4-141" fmla="*/ 0 w 2201801"/>
              <a:gd name="connsiteY4-142" fmla="*/ 2196244 h 2280100"/>
              <a:gd name="connsiteX5-143" fmla="*/ 216024 w 2201801"/>
              <a:gd name="connsiteY5-144" fmla="*/ 0 h 2280100"/>
              <a:gd name="connsiteX0-145" fmla="*/ 72008 w 2201801"/>
              <a:gd name="connsiteY0-146" fmla="*/ 0 h 2280100"/>
              <a:gd name="connsiteX1-147" fmla="*/ 2194560 w 2201801"/>
              <a:gd name="connsiteY1-148" fmla="*/ 101156 h 2280100"/>
              <a:gd name="connsiteX2-149" fmla="*/ 2049780 w 2201801"/>
              <a:gd name="connsiteY2-150" fmla="*/ 1929956 h 2280100"/>
              <a:gd name="connsiteX3-151" fmla="*/ 1116124 w 2201801"/>
              <a:gd name="connsiteY3-152" fmla="*/ 2268252 h 2280100"/>
              <a:gd name="connsiteX4-153" fmla="*/ 0 w 2201801"/>
              <a:gd name="connsiteY4-154" fmla="*/ 2196244 h 2280100"/>
              <a:gd name="connsiteX5-155" fmla="*/ 72008 w 2201801"/>
              <a:gd name="connsiteY5-156" fmla="*/ 0 h 2280100"/>
              <a:gd name="connsiteX0-157" fmla="*/ 72008 w 2201801"/>
              <a:gd name="connsiteY0-158" fmla="*/ 0 h 2280100"/>
              <a:gd name="connsiteX1-159" fmla="*/ 2194560 w 2201801"/>
              <a:gd name="connsiteY1-160" fmla="*/ 101156 h 2280100"/>
              <a:gd name="connsiteX2-161" fmla="*/ 2049780 w 2201801"/>
              <a:gd name="connsiteY2-162" fmla="*/ 1929956 h 2280100"/>
              <a:gd name="connsiteX3-163" fmla="*/ 1116124 w 2201801"/>
              <a:gd name="connsiteY3-164" fmla="*/ 2268252 h 2280100"/>
              <a:gd name="connsiteX4-165" fmla="*/ 0 w 2201801"/>
              <a:gd name="connsiteY4-166" fmla="*/ 2196244 h 2280100"/>
              <a:gd name="connsiteX5-167" fmla="*/ 72008 w 2201801"/>
              <a:gd name="connsiteY5-168" fmla="*/ 0 h 2280100"/>
              <a:gd name="connsiteX0-169" fmla="*/ 72008 w 2201801"/>
              <a:gd name="connsiteY0-170" fmla="*/ 0 h 2280100"/>
              <a:gd name="connsiteX1-171" fmla="*/ 2194560 w 2201801"/>
              <a:gd name="connsiteY1-172" fmla="*/ 101156 h 2280100"/>
              <a:gd name="connsiteX2-173" fmla="*/ 2049780 w 2201801"/>
              <a:gd name="connsiteY2-174" fmla="*/ 1929956 h 2280100"/>
              <a:gd name="connsiteX3-175" fmla="*/ 1116124 w 2201801"/>
              <a:gd name="connsiteY3-176" fmla="*/ 2268252 h 2280100"/>
              <a:gd name="connsiteX4-177" fmla="*/ 0 w 2201801"/>
              <a:gd name="connsiteY4-178" fmla="*/ 2196244 h 2280100"/>
              <a:gd name="connsiteX5-179" fmla="*/ 72008 w 2201801"/>
              <a:gd name="connsiteY5-180" fmla="*/ 0 h 2280100"/>
              <a:gd name="connsiteX0-181" fmla="*/ 144016 w 2201801"/>
              <a:gd name="connsiteY0-182" fmla="*/ 0 h 2244096"/>
              <a:gd name="connsiteX1-183" fmla="*/ 2194560 w 2201801"/>
              <a:gd name="connsiteY1-184" fmla="*/ 65152 h 2244096"/>
              <a:gd name="connsiteX2-185" fmla="*/ 2049780 w 2201801"/>
              <a:gd name="connsiteY2-186" fmla="*/ 1893952 h 2244096"/>
              <a:gd name="connsiteX3-187" fmla="*/ 1116124 w 2201801"/>
              <a:gd name="connsiteY3-188" fmla="*/ 2232248 h 2244096"/>
              <a:gd name="connsiteX4-189" fmla="*/ 0 w 2201801"/>
              <a:gd name="connsiteY4-190" fmla="*/ 2160240 h 2244096"/>
              <a:gd name="connsiteX5-191" fmla="*/ 144016 w 2201801"/>
              <a:gd name="connsiteY5-192" fmla="*/ 0 h 2244096"/>
              <a:gd name="connsiteX0-193" fmla="*/ 144016 w 2201801"/>
              <a:gd name="connsiteY0-194" fmla="*/ 0 h 2244096"/>
              <a:gd name="connsiteX1-195" fmla="*/ 2194560 w 2201801"/>
              <a:gd name="connsiteY1-196" fmla="*/ 65152 h 2244096"/>
              <a:gd name="connsiteX2-197" fmla="*/ 2049780 w 2201801"/>
              <a:gd name="connsiteY2-198" fmla="*/ 1893952 h 2244096"/>
              <a:gd name="connsiteX3-199" fmla="*/ 1116124 w 2201801"/>
              <a:gd name="connsiteY3-200" fmla="*/ 2232248 h 2244096"/>
              <a:gd name="connsiteX4-201" fmla="*/ 0 w 2201801"/>
              <a:gd name="connsiteY4-202" fmla="*/ 2160240 h 2244096"/>
              <a:gd name="connsiteX5-203" fmla="*/ 144016 w 2201801"/>
              <a:gd name="connsiteY5-204" fmla="*/ 0 h 2244096"/>
              <a:gd name="connsiteX0-205" fmla="*/ 144016 w 2201801"/>
              <a:gd name="connsiteY0-206" fmla="*/ 0 h 2244096"/>
              <a:gd name="connsiteX1-207" fmla="*/ 2194560 w 2201801"/>
              <a:gd name="connsiteY1-208" fmla="*/ 65152 h 2244096"/>
              <a:gd name="connsiteX2-209" fmla="*/ 2049780 w 2201801"/>
              <a:gd name="connsiteY2-210" fmla="*/ 1893952 h 2244096"/>
              <a:gd name="connsiteX3-211" fmla="*/ 1116124 w 2201801"/>
              <a:gd name="connsiteY3-212" fmla="*/ 2232248 h 2244096"/>
              <a:gd name="connsiteX4-213" fmla="*/ 0 w 2201801"/>
              <a:gd name="connsiteY4-214" fmla="*/ 2160240 h 2244096"/>
              <a:gd name="connsiteX5-215" fmla="*/ 144016 w 2201801"/>
              <a:gd name="connsiteY5-216" fmla="*/ 0 h 2244096"/>
              <a:gd name="connsiteX0-217" fmla="*/ 144016 w 2201801"/>
              <a:gd name="connsiteY0-218" fmla="*/ 0 h 2244096"/>
              <a:gd name="connsiteX1-219" fmla="*/ 2194560 w 2201801"/>
              <a:gd name="connsiteY1-220" fmla="*/ 65152 h 2244096"/>
              <a:gd name="connsiteX2-221" fmla="*/ 2049780 w 2201801"/>
              <a:gd name="connsiteY2-222" fmla="*/ 1893952 h 2244096"/>
              <a:gd name="connsiteX3-223" fmla="*/ 1116124 w 2201801"/>
              <a:gd name="connsiteY3-224" fmla="*/ 2232248 h 2244096"/>
              <a:gd name="connsiteX4-225" fmla="*/ 0 w 2201801"/>
              <a:gd name="connsiteY4-226" fmla="*/ 2160240 h 2244096"/>
              <a:gd name="connsiteX5-227" fmla="*/ 144016 w 2201801"/>
              <a:gd name="connsiteY5-228" fmla="*/ 0 h 2244096"/>
              <a:gd name="connsiteX0-229" fmla="*/ 144016 w 2201801"/>
              <a:gd name="connsiteY0-230" fmla="*/ 0 h 2244096"/>
              <a:gd name="connsiteX1-231" fmla="*/ 2194560 w 2201801"/>
              <a:gd name="connsiteY1-232" fmla="*/ 65152 h 2244096"/>
              <a:gd name="connsiteX2-233" fmla="*/ 2049780 w 2201801"/>
              <a:gd name="connsiteY2-234" fmla="*/ 1893952 h 2244096"/>
              <a:gd name="connsiteX3-235" fmla="*/ 1116124 w 2201801"/>
              <a:gd name="connsiteY3-236" fmla="*/ 2232248 h 2244096"/>
              <a:gd name="connsiteX4-237" fmla="*/ 0 w 2201801"/>
              <a:gd name="connsiteY4-238" fmla="*/ 2160240 h 2244096"/>
              <a:gd name="connsiteX5-239" fmla="*/ 144016 w 2201801"/>
              <a:gd name="connsiteY5-240" fmla="*/ 0 h 2244096"/>
              <a:gd name="connsiteX0-241" fmla="*/ 144016 w 2201801"/>
              <a:gd name="connsiteY0-242" fmla="*/ 0 h 2244096"/>
              <a:gd name="connsiteX1-243" fmla="*/ 2194560 w 2201801"/>
              <a:gd name="connsiteY1-244" fmla="*/ 65152 h 2244096"/>
              <a:gd name="connsiteX2-245" fmla="*/ 2049780 w 2201801"/>
              <a:gd name="connsiteY2-246" fmla="*/ 1893952 h 2244096"/>
              <a:gd name="connsiteX3-247" fmla="*/ 1116124 w 2201801"/>
              <a:gd name="connsiteY3-248" fmla="*/ 2232248 h 2244096"/>
              <a:gd name="connsiteX4-249" fmla="*/ 0 w 2201801"/>
              <a:gd name="connsiteY4-250" fmla="*/ 2160240 h 2244096"/>
              <a:gd name="connsiteX5-251" fmla="*/ 144016 w 2201801"/>
              <a:gd name="connsiteY5-252" fmla="*/ 0 h 2244096"/>
              <a:gd name="connsiteX0-253" fmla="*/ 144016 w 2201801"/>
              <a:gd name="connsiteY0-254" fmla="*/ 0 h 2244096"/>
              <a:gd name="connsiteX1-255" fmla="*/ 2194560 w 2201801"/>
              <a:gd name="connsiteY1-256" fmla="*/ 65152 h 2244096"/>
              <a:gd name="connsiteX2-257" fmla="*/ 2049780 w 2201801"/>
              <a:gd name="connsiteY2-258" fmla="*/ 1893952 h 2244096"/>
              <a:gd name="connsiteX3-259" fmla="*/ 1116124 w 2201801"/>
              <a:gd name="connsiteY3-260" fmla="*/ 2232248 h 2244096"/>
              <a:gd name="connsiteX4-261" fmla="*/ 0 w 2201801"/>
              <a:gd name="connsiteY4-262" fmla="*/ 2160240 h 2244096"/>
              <a:gd name="connsiteX5-263" fmla="*/ 144016 w 2201801"/>
              <a:gd name="connsiteY5-264" fmla="*/ 0 h 2244096"/>
              <a:gd name="connsiteX0-265" fmla="*/ 144016 w 2201801"/>
              <a:gd name="connsiteY0-266" fmla="*/ 0 h 2232248"/>
              <a:gd name="connsiteX1-267" fmla="*/ 2194560 w 2201801"/>
              <a:gd name="connsiteY1-268" fmla="*/ 65152 h 2232248"/>
              <a:gd name="connsiteX2-269" fmla="*/ 2049780 w 2201801"/>
              <a:gd name="connsiteY2-270" fmla="*/ 1893952 h 2232248"/>
              <a:gd name="connsiteX3-271" fmla="*/ 1116124 w 2201801"/>
              <a:gd name="connsiteY3-272" fmla="*/ 2232248 h 2232248"/>
              <a:gd name="connsiteX4-273" fmla="*/ 0 w 2201801"/>
              <a:gd name="connsiteY4-274" fmla="*/ 2160240 h 2232248"/>
              <a:gd name="connsiteX5-275" fmla="*/ 144016 w 2201801"/>
              <a:gd name="connsiteY5-276" fmla="*/ 0 h 2232248"/>
              <a:gd name="connsiteX0-277" fmla="*/ 144016 w 2201801"/>
              <a:gd name="connsiteY0-278" fmla="*/ 0 h 2232248"/>
              <a:gd name="connsiteX1-279" fmla="*/ 2194560 w 2201801"/>
              <a:gd name="connsiteY1-280" fmla="*/ 65152 h 2232248"/>
              <a:gd name="connsiteX2-281" fmla="*/ 2049780 w 2201801"/>
              <a:gd name="connsiteY2-282" fmla="*/ 1893952 h 2232248"/>
              <a:gd name="connsiteX3-283" fmla="*/ 1116124 w 2201801"/>
              <a:gd name="connsiteY3-284" fmla="*/ 2232248 h 2232248"/>
              <a:gd name="connsiteX4-285" fmla="*/ 0 w 2201801"/>
              <a:gd name="connsiteY4-286" fmla="*/ 2160240 h 2232248"/>
              <a:gd name="connsiteX5-287" fmla="*/ 144016 w 2201801"/>
              <a:gd name="connsiteY5-288" fmla="*/ 0 h 2232248"/>
              <a:gd name="connsiteX0-289" fmla="*/ 144016 w 2201801"/>
              <a:gd name="connsiteY0-290" fmla="*/ 0 h 2232248"/>
              <a:gd name="connsiteX1-291" fmla="*/ 2194560 w 2201801"/>
              <a:gd name="connsiteY1-292" fmla="*/ 65152 h 2232248"/>
              <a:gd name="connsiteX2-293" fmla="*/ 2049780 w 2201801"/>
              <a:gd name="connsiteY2-294" fmla="*/ 1893952 h 2232248"/>
              <a:gd name="connsiteX3-295" fmla="*/ 1116124 w 2201801"/>
              <a:gd name="connsiteY3-296" fmla="*/ 2232248 h 2232248"/>
              <a:gd name="connsiteX4-297" fmla="*/ 0 w 2201801"/>
              <a:gd name="connsiteY4-298" fmla="*/ 2160240 h 2232248"/>
              <a:gd name="connsiteX5-299" fmla="*/ 144016 w 2201801"/>
              <a:gd name="connsiteY5-300" fmla="*/ 0 h 2232248"/>
              <a:gd name="connsiteX0-301" fmla="*/ 180020 w 2201801"/>
              <a:gd name="connsiteY0-302" fmla="*/ 0 h 2232248"/>
              <a:gd name="connsiteX1-303" fmla="*/ 2194560 w 2201801"/>
              <a:gd name="connsiteY1-304" fmla="*/ 65152 h 2232248"/>
              <a:gd name="connsiteX2-305" fmla="*/ 2049780 w 2201801"/>
              <a:gd name="connsiteY2-306" fmla="*/ 1893952 h 2232248"/>
              <a:gd name="connsiteX3-307" fmla="*/ 1116124 w 2201801"/>
              <a:gd name="connsiteY3-308" fmla="*/ 2232248 h 2232248"/>
              <a:gd name="connsiteX4-309" fmla="*/ 0 w 2201801"/>
              <a:gd name="connsiteY4-310" fmla="*/ 2160240 h 2232248"/>
              <a:gd name="connsiteX5-311" fmla="*/ 180020 w 2201801"/>
              <a:gd name="connsiteY5-312" fmla="*/ 0 h 2232248"/>
              <a:gd name="connsiteX0-313" fmla="*/ 180020 w 2201801"/>
              <a:gd name="connsiteY0-314" fmla="*/ 0 h 2232248"/>
              <a:gd name="connsiteX1-315" fmla="*/ 2194560 w 2201801"/>
              <a:gd name="connsiteY1-316" fmla="*/ 65152 h 2232248"/>
              <a:gd name="connsiteX2-317" fmla="*/ 2049780 w 2201801"/>
              <a:gd name="connsiteY2-318" fmla="*/ 1893952 h 2232248"/>
              <a:gd name="connsiteX3-319" fmla="*/ 1116124 w 2201801"/>
              <a:gd name="connsiteY3-320" fmla="*/ 2232248 h 2232248"/>
              <a:gd name="connsiteX4-321" fmla="*/ 0 w 2201801"/>
              <a:gd name="connsiteY4-322" fmla="*/ 2160240 h 2232248"/>
              <a:gd name="connsiteX5-323" fmla="*/ 180020 w 2201801"/>
              <a:gd name="connsiteY5-324" fmla="*/ 0 h 2232248"/>
              <a:gd name="connsiteX0-325" fmla="*/ 180020 w 2201801"/>
              <a:gd name="connsiteY0-326" fmla="*/ 0 h 2232248"/>
              <a:gd name="connsiteX1-327" fmla="*/ 2196244 w 2201801"/>
              <a:gd name="connsiteY1-328" fmla="*/ 36004 h 2232248"/>
              <a:gd name="connsiteX2-329" fmla="*/ 2049780 w 2201801"/>
              <a:gd name="connsiteY2-330" fmla="*/ 1893952 h 2232248"/>
              <a:gd name="connsiteX3-331" fmla="*/ 1116124 w 2201801"/>
              <a:gd name="connsiteY3-332" fmla="*/ 2232248 h 2232248"/>
              <a:gd name="connsiteX4-333" fmla="*/ 0 w 2201801"/>
              <a:gd name="connsiteY4-334" fmla="*/ 2160240 h 2232248"/>
              <a:gd name="connsiteX5-335" fmla="*/ 180020 w 2201801"/>
              <a:gd name="connsiteY5-336" fmla="*/ 0 h 2232248"/>
              <a:gd name="connsiteX0-337" fmla="*/ 180020 w 2201801"/>
              <a:gd name="connsiteY0-338" fmla="*/ 0 h 2232248"/>
              <a:gd name="connsiteX1-339" fmla="*/ 2196244 w 2201801"/>
              <a:gd name="connsiteY1-340" fmla="*/ 36004 h 2232248"/>
              <a:gd name="connsiteX2-341" fmla="*/ 2049780 w 2201801"/>
              <a:gd name="connsiteY2-342" fmla="*/ 1893952 h 2232248"/>
              <a:gd name="connsiteX3-343" fmla="*/ 1116124 w 2201801"/>
              <a:gd name="connsiteY3-344" fmla="*/ 2232248 h 2232248"/>
              <a:gd name="connsiteX4-345" fmla="*/ 0 w 2201801"/>
              <a:gd name="connsiteY4-346" fmla="*/ 2160240 h 2232248"/>
              <a:gd name="connsiteX5-347" fmla="*/ 180020 w 2201801"/>
              <a:gd name="connsiteY5-348" fmla="*/ 0 h 2232248"/>
              <a:gd name="connsiteX0-349" fmla="*/ 180020 w 2196244"/>
              <a:gd name="connsiteY0-350" fmla="*/ 0 h 2232248"/>
              <a:gd name="connsiteX1-351" fmla="*/ 2196244 w 2196244"/>
              <a:gd name="connsiteY1-352" fmla="*/ 36004 h 2232248"/>
              <a:gd name="connsiteX2-353" fmla="*/ 2049780 w 2196244"/>
              <a:gd name="connsiteY2-354" fmla="*/ 1893952 h 2232248"/>
              <a:gd name="connsiteX3-355" fmla="*/ 1116124 w 2196244"/>
              <a:gd name="connsiteY3-356" fmla="*/ 2232248 h 2232248"/>
              <a:gd name="connsiteX4-357" fmla="*/ 0 w 2196244"/>
              <a:gd name="connsiteY4-358" fmla="*/ 2160240 h 2232248"/>
              <a:gd name="connsiteX5-359" fmla="*/ 180020 w 2196244"/>
              <a:gd name="connsiteY5-360" fmla="*/ 0 h 2232248"/>
              <a:gd name="connsiteX0-361" fmla="*/ 180020 w 2196244"/>
              <a:gd name="connsiteY0-362" fmla="*/ 0 h 2232248"/>
              <a:gd name="connsiteX1-363" fmla="*/ 2196244 w 2196244"/>
              <a:gd name="connsiteY1-364" fmla="*/ 36004 h 2232248"/>
              <a:gd name="connsiteX2-365" fmla="*/ 2049780 w 2196244"/>
              <a:gd name="connsiteY2-366" fmla="*/ 1893952 h 2232248"/>
              <a:gd name="connsiteX3-367" fmla="*/ 1116124 w 2196244"/>
              <a:gd name="connsiteY3-368" fmla="*/ 2232248 h 2232248"/>
              <a:gd name="connsiteX4-369" fmla="*/ 0 w 2196244"/>
              <a:gd name="connsiteY4-370" fmla="*/ 2160240 h 2232248"/>
              <a:gd name="connsiteX5-371" fmla="*/ 180020 w 2196244"/>
              <a:gd name="connsiteY5-372" fmla="*/ 0 h 2232248"/>
              <a:gd name="connsiteX0-373" fmla="*/ 180020 w 2196244"/>
              <a:gd name="connsiteY0-374" fmla="*/ 0 h 2232248"/>
              <a:gd name="connsiteX1-375" fmla="*/ 2196244 w 2196244"/>
              <a:gd name="connsiteY1-376" fmla="*/ 36004 h 2232248"/>
              <a:gd name="connsiteX2-377" fmla="*/ 2049780 w 2196244"/>
              <a:gd name="connsiteY2-378" fmla="*/ 1893952 h 2232248"/>
              <a:gd name="connsiteX3-379" fmla="*/ 1116124 w 2196244"/>
              <a:gd name="connsiteY3-380" fmla="*/ 2232248 h 2232248"/>
              <a:gd name="connsiteX4-381" fmla="*/ 0 w 2196244"/>
              <a:gd name="connsiteY4-382" fmla="*/ 2160240 h 2232248"/>
              <a:gd name="connsiteX5-383" fmla="*/ 180020 w 2196244"/>
              <a:gd name="connsiteY5-384" fmla="*/ 0 h 2232248"/>
              <a:gd name="connsiteX0-385" fmla="*/ 180020 w 2196244"/>
              <a:gd name="connsiteY0-386" fmla="*/ 0 h 2232248"/>
              <a:gd name="connsiteX1-387" fmla="*/ 2196244 w 2196244"/>
              <a:gd name="connsiteY1-388" fmla="*/ 36004 h 2232248"/>
              <a:gd name="connsiteX2-389" fmla="*/ 2049780 w 2196244"/>
              <a:gd name="connsiteY2-390" fmla="*/ 1893952 h 2232248"/>
              <a:gd name="connsiteX3-391" fmla="*/ 1116124 w 2196244"/>
              <a:gd name="connsiteY3-392" fmla="*/ 2232248 h 2232248"/>
              <a:gd name="connsiteX4-393" fmla="*/ 0 w 2196244"/>
              <a:gd name="connsiteY4-394" fmla="*/ 2160240 h 2232248"/>
              <a:gd name="connsiteX5-395" fmla="*/ 180020 w 2196244"/>
              <a:gd name="connsiteY5-396" fmla="*/ 0 h 2232248"/>
              <a:gd name="connsiteX0-397" fmla="*/ 180020 w 2196244"/>
              <a:gd name="connsiteY0-398" fmla="*/ 0 h 2302394"/>
              <a:gd name="connsiteX1-399" fmla="*/ 2196244 w 2196244"/>
              <a:gd name="connsiteY1-400" fmla="*/ 36004 h 2302394"/>
              <a:gd name="connsiteX2-401" fmla="*/ 2049780 w 2196244"/>
              <a:gd name="connsiteY2-402" fmla="*/ 1893952 h 2302394"/>
              <a:gd name="connsiteX3-403" fmla="*/ 1116124 w 2196244"/>
              <a:gd name="connsiteY3-404" fmla="*/ 2232248 h 2302394"/>
              <a:gd name="connsiteX4-405" fmla="*/ 0 w 2196244"/>
              <a:gd name="connsiteY4-406" fmla="*/ 2160240 h 2302394"/>
              <a:gd name="connsiteX5-407" fmla="*/ 180020 w 2196244"/>
              <a:gd name="connsiteY5-408" fmla="*/ 0 h 230239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196244" h="2302394">
                <a:moveTo>
                  <a:pt x="180020" y="0"/>
                </a:moveTo>
                <a:cubicBezTo>
                  <a:pt x="857309" y="70607"/>
                  <a:pt x="1482827" y="69527"/>
                  <a:pt x="2196244" y="36004"/>
                </a:cubicBezTo>
                <a:cubicBezTo>
                  <a:pt x="2181324" y="633028"/>
                  <a:pt x="2129347" y="1853427"/>
                  <a:pt x="2049780" y="1893952"/>
                </a:cubicBezTo>
                <a:cubicBezTo>
                  <a:pt x="1651000" y="2031112"/>
                  <a:pt x="1551293" y="2137976"/>
                  <a:pt x="1116124" y="2232248"/>
                </a:cubicBezTo>
                <a:cubicBezTo>
                  <a:pt x="697811" y="2302394"/>
                  <a:pt x="386738" y="2168927"/>
                  <a:pt x="0" y="2160240"/>
                </a:cubicBezTo>
                <a:cubicBezTo>
                  <a:pt x="112494" y="1412821"/>
                  <a:pt x="149009" y="847792"/>
                  <a:pt x="180020" y="0"/>
                </a:cubicBezTo>
                <a:close/>
              </a:path>
            </a:pathLst>
          </a:custGeom>
          <a:noFill/>
          <a:ln w="50800">
            <a:solidFill>
              <a:schemeClr val="tx1">
                <a:lumMod val="85000"/>
                <a:lumOff val="15000"/>
              </a:schemeClr>
            </a:solid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endParaRPr lang="ko-KR" altLang="en-US">
              <a:solidFill>
                <a:prstClr val="black"/>
              </a:solidFill>
              <a:latin typeface="Arial" panose="020B0604020202020204" pitchFamily="34" charset="0"/>
              <a:ea typeface="+mn-ea"/>
              <a:cs typeface="+mn-ea"/>
              <a:sym typeface="Arial" panose="020B0604020202020204" pitchFamily="34" charset="0"/>
            </a:endParaRPr>
          </a:p>
        </p:txBody>
      </p:sp>
      <p:sp>
        <p:nvSpPr>
          <p:cNvPr id="3" name="자유형 87"/>
          <p:cNvSpPr/>
          <p:nvPr/>
        </p:nvSpPr>
        <p:spPr bwMode="auto">
          <a:xfrm>
            <a:off x="1988071" y="3457359"/>
            <a:ext cx="621614" cy="425496"/>
          </a:xfrm>
          <a:custGeom>
            <a:avLst/>
            <a:gdLst>
              <a:gd name="connsiteX0" fmla="*/ 0 w 1104900"/>
              <a:gd name="connsiteY0" fmla="*/ 655320 h 655320"/>
              <a:gd name="connsiteX1" fmla="*/ 807720 w 1104900"/>
              <a:gd name="connsiteY1" fmla="*/ 0 h 655320"/>
              <a:gd name="connsiteX2" fmla="*/ 1104900 w 1104900"/>
              <a:gd name="connsiteY2" fmla="*/ 274320 h 655320"/>
              <a:gd name="connsiteX3" fmla="*/ 0 w 1104900"/>
              <a:gd name="connsiteY3" fmla="*/ 655320 h 655320"/>
              <a:gd name="connsiteX0-1" fmla="*/ 0 w 1104900"/>
              <a:gd name="connsiteY0-2" fmla="*/ 655320 h 716248"/>
              <a:gd name="connsiteX1-3" fmla="*/ 807720 w 1104900"/>
              <a:gd name="connsiteY1-4" fmla="*/ 0 h 716248"/>
              <a:gd name="connsiteX2-5" fmla="*/ 1104900 w 1104900"/>
              <a:gd name="connsiteY2-6" fmla="*/ 274320 h 716248"/>
              <a:gd name="connsiteX3-7" fmla="*/ 0 w 1104900"/>
              <a:gd name="connsiteY3-8" fmla="*/ 655320 h 716248"/>
              <a:gd name="connsiteX0-9" fmla="*/ 0 w 1104900"/>
              <a:gd name="connsiteY0-10" fmla="*/ 655320 h 716248"/>
              <a:gd name="connsiteX1-11" fmla="*/ 807720 w 1104900"/>
              <a:gd name="connsiteY1-12" fmla="*/ 0 h 716248"/>
              <a:gd name="connsiteX2-13" fmla="*/ 1104900 w 1104900"/>
              <a:gd name="connsiteY2-14" fmla="*/ 274320 h 716248"/>
              <a:gd name="connsiteX3-15" fmla="*/ 0 w 1104900"/>
              <a:gd name="connsiteY3-16" fmla="*/ 655320 h 716248"/>
              <a:gd name="connsiteX0-17" fmla="*/ 0 w 1104900"/>
              <a:gd name="connsiteY0-18" fmla="*/ 655320 h 716248"/>
              <a:gd name="connsiteX1-19" fmla="*/ 807720 w 1104900"/>
              <a:gd name="connsiteY1-20" fmla="*/ 0 h 716248"/>
              <a:gd name="connsiteX2-21" fmla="*/ 1104900 w 1104900"/>
              <a:gd name="connsiteY2-22" fmla="*/ 274320 h 716248"/>
              <a:gd name="connsiteX3-23" fmla="*/ 0 w 1104900"/>
              <a:gd name="connsiteY3-24" fmla="*/ 655320 h 716248"/>
              <a:gd name="connsiteX0-25" fmla="*/ 0 w 1104900"/>
              <a:gd name="connsiteY0-26" fmla="*/ 655320 h 655320"/>
              <a:gd name="connsiteX1-27" fmla="*/ 807720 w 1104900"/>
              <a:gd name="connsiteY1-28" fmla="*/ 0 h 655320"/>
              <a:gd name="connsiteX2-29" fmla="*/ 1104900 w 1104900"/>
              <a:gd name="connsiteY2-30" fmla="*/ 274320 h 655320"/>
              <a:gd name="connsiteX3-31" fmla="*/ 0 w 1104900"/>
              <a:gd name="connsiteY3-32" fmla="*/ 655320 h 655320"/>
              <a:gd name="connsiteX0-33" fmla="*/ 0 w 1104900"/>
              <a:gd name="connsiteY0-34" fmla="*/ 655320 h 655320"/>
              <a:gd name="connsiteX1-35" fmla="*/ 807720 w 1104900"/>
              <a:gd name="connsiteY1-36" fmla="*/ 0 h 655320"/>
              <a:gd name="connsiteX2-37" fmla="*/ 1104900 w 1104900"/>
              <a:gd name="connsiteY2-38" fmla="*/ 274320 h 655320"/>
              <a:gd name="connsiteX3-39" fmla="*/ 0 w 1104900"/>
              <a:gd name="connsiteY3-40" fmla="*/ 655320 h 655320"/>
              <a:gd name="connsiteX0-41" fmla="*/ 0 w 1104900"/>
              <a:gd name="connsiteY0-42" fmla="*/ 655320 h 655320"/>
              <a:gd name="connsiteX1-43" fmla="*/ 807720 w 1104900"/>
              <a:gd name="connsiteY1-44" fmla="*/ 0 h 655320"/>
              <a:gd name="connsiteX2-45" fmla="*/ 1104900 w 1104900"/>
              <a:gd name="connsiteY2-46" fmla="*/ 274320 h 655320"/>
              <a:gd name="connsiteX3-47" fmla="*/ 0 w 1104900"/>
              <a:gd name="connsiteY3-48" fmla="*/ 655320 h 655320"/>
              <a:gd name="connsiteX0-49" fmla="*/ 0 w 1104900"/>
              <a:gd name="connsiteY0-50" fmla="*/ 655320 h 655320"/>
              <a:gd name="connsiteX1-51" fmla="*/ 807720 w 1104900"/>
              <a:gd name="connsiteY1-52" fmla="*/ 0 h 655320"/>
              <a:gd name="connsiteX2-53" fmla="*/ 1104900 w 1104900"/>
              <a:gd name="connsiteY2-54" fmla="*/ 274320 h 655320"/>
              <a:gd name="connsiteX3-55" fmla="*/ 0 w 1104900"/>
              <a:gd name="connsiteY3-56" fmla="*/ 655320 h 655320"/>
              <a:gd name="connsiteX0-57" fmla="*/ 0 w 1104900"/>
              <a:gd name="connsiteY0-58" fmla="*/ 655320 h 655320"/>
              <a:gd name="connsiteX1-59" fmla="*/ 807720 w 1104900"/>
              <a:gd name="connsiteY1-60" fmla="*/ 0 h 655320"/>
              <a:gd name="connsiteX2-61" fmla="*/ 1104900 w 1104900"/>
              <a:gd name="connsiteY2-62" fmla="*/ 274320 h 655320"/>
              <a:gd name="connsiteX3-63" fmla="*/ 0 w 1104900"/>
              <a:gd name="connsiteY3-64" fmla="*/ 655320 h 655320"/>
              <a:gd name="connsiteX0-65" fmla="*/ 0 w 1104900"/>
              <a:gd name="connsiteY0-66" fmla="*/ 655320 h 655320"/>
              <a:gd name="connsiteX1-67" fmla="*/ 807720 w 1104900"/>
              <a:gd name="connsiteY1-68" fmla="*/ 0 h 655320"/>
              <a:gd name="connsiteX2-69" fmla="*/ 1104900 w 1104900"/>
              <a:gd name="connsiteY2-70" fmla="*/ 274320 h 655320"/>
              <a:gd name="connsiteX3-71" fmla="*/ 0 w 1104900"/>
              <a:gd name="connsiteY3-72" fmla="*/ 655320 h 655320"/>
              <a:gd name="connsiteX0-73" fmla="*/ 0 w 1124187"/>
              <a:gd name="connsiteY0-74" fmla="*/ 684497 h 684497"/>
              <a:gd name="connsiteX1-75" fmla="*/ 827007 w 1124187"/>
              <a:gd name="connsiteY1-76" fmla="*/ 0 h 684497"/>
              <a:gd name="connsiteX2-77" fmla="*/ 1124187 w 1124187"/>
              <a:gd name="connsiteY2-78" fmla="*/ 274320 h 684497"/>
              <a:gd name="connsiteX3-79" fmla="*/ 0 w 1124187"/>
              <a:gd name="connsiteY3-80" fmla="*/ 684497 h 684497"/>
              <a:gd name="connsiteX0-81" fmla="*/ 0 w 1124187"/>
              <a:gd name="connsiteY0-82" fmla="*/ 684497 h 684497"/>
              <a:gd name="connsiteX1-83" fmla="*/ 827007 w 1124187"/>
              <a:gd name="connsiteY1-84" fmla="*/ 0 h 684497"/>
              <a:gd name="connsiteX2-85" fmla="*/ 1124187 w 1124187"/>
              <a:gd name="connsiteY2-86" fmla="*/ 274320 h 684497"/>
              <a:gd name="connsiteX3-87" fmla="*/ 0 w 1124187"/>
              <a:gd name="connsiteY3-88" fmla="*/ 684497 h 684497"/>
              <a:gd name="connsiteX0-89" fmla="*/ 0 w 1124187"/>
              <a:gd name="connsiteY0-90" fmla="*/ 684497 h 684497"/>
              <a:gd name="connsiteX1-91" fmla="*/ 827007 w 1124187"/>
              <a:gd name="connsiteY1-92" fmla="*/ 0 h 684497"/>
              <a:gd name="connsiteX2-93" fmla="*/ 1124187 w 1124187"/>
              <a:gd name="connsiteY2-94" fmla="*/ 274320 h 684497"/>
              <a:gd name="connsiteX3-95" fmla="*/ 0 w 1124187"/>
              <a:gd name="connsiteY3-96" fmla="*/ 684497 h 684497"/>
              <a:gd name="connsiteX0-97" fmla="*/ 0 w 1124187"/>
              <a:gd name="connsiteY0-98" fmla="*/ 684497 h 684497"/>
              <a:gd name="connsiteX1-99" fmla="*/ 827007 w 1124187"/>
              <a:gd name="connsiteY1-100" fmla="*/ 0 h 684497"/>
              <a:gd name="connsiteX2-101" fmla="*/ 1124187 w 1124187"/>
              <a:gd name="connsiteY2-102" fmla="*/ 274320 h 684497"/>
              <a:gd name="connsiteX3-103" fmla="*/ 0 w 1124187"/>
              <a:gd name="connsiteY3-104" fmla="*/ 684497 h 684497"/>
              <a:gd name="connsiteX0-105" fmla="*/ 0 w 1125193"/>
              <a:gd name="connsiteY0-106" fmla="*/ 684497 h 684497"/>
              <a:gd name="connsiteX1-107" fmla="*/ 827007 w 1125193"/>
              <a:gd name="connsiteY1-108" fmla="*/ 0 h 684497"/>
              <a:gd name="connsiteX2-109" fmla="*/ 1125193 w 1125193"/>
              <a:gd name="connsiteY2-110" fmla="*/ 302186 h 684497"/>
              <a:gd name="connsiteX3-111" fmla="*/ 0 w 1125193"/>
              <a:gd name="connsiteY3-112" fmla="*/ 684497 h 684497"/>
              <a:gd name="connsiteX0-113" fmla="*/ 0 w 1109869"/>
              <a:gd name="connsiteY0-114" fmla="*/ 684497 h 684497"/>
              <a:gd name="connsiteX1-115" fmla="*/ 827007 w 1109869"/>
              <a:gd name="connsiteY1-116" fmla="*/ 0 h 684497"/>
              <a:gd name="connsiteX2-117" fmla="*/ 1109869 w 1109869"/>
              <a:gd name="connsiteY2-118" fmla="*/ 293334 h 684497"/>
              <a:gd name="connsiteX3-119" fmla="*/ 0 w 1109869"/>
              <a:gd name="connsiteY3-120" fmla="*/ 684497 h 684497"/>
              <a:gd name="connsiteX0-121" fmla="*/ 0 w 1111718"/>
              <a:gd name="connsiteY0-122" fmla="*/ 684497 h 684497"/>
              <a:gd name="connsiteX1-123" fmla="*/ 827007 w 1111718"/>
              <a:gd name="connsiteY1-124" fmla="*/ 0 h 684497"/>
              <a:gd name="connsiteX2-125" fmla="*/ 1111718 w 1111718"/>
              <a:gd name="connsiteY2-126" fmla="*/ 287291 h 684497"/>
              <a:gd name="connsiteX3-127" fmla="*/ 0 w 1111718"/>
              <a:gd name="connsiteY3-128" fmla="*/ 684497 h 684497"/>
              <a:gd name="connsiteX0-129" fmla="*/ 0 w 1113567"/>
              <a:gd name="connsiteY0-130" fmla="*/ 684497 h 684497"/>
              <a:gd name="connsiteX1-131" fmla="*/ 827007 w 1113567"/>
              <a:gd name="connsiteY1-132" fmla="*/ 0 h 684497"/>
              <a:gd name="connsiteX2-133" fmla="*/ 1113567 w 1113567"/>
              <a:gd name="connsiteY2-134" fmla="*/ 272819 h 684497"/>
              <a:gd name="connsiteX3-135" fmla="*/ 0 w 1113567"/>
              <a:gd name="connsiteY3-136" fmla="*/ 684497 h 684497"/>
              <a:gd name="connsiteX0-137" fmla="*/ 0 w 1118278"/>
              <a:gd name="connsiteY0-138" fmla="*/ 684497 h 684497"/>
              <a:gd name="connsiteX1-139" fmla="*/ 827007 w 1118278"/>
              <a:gd name="connsiteY1-140" fmla="*/ 0 h 684497"/>
              <a:gd name="connsiteX2-141" fmla="*/ 1118278 w 1118278"/>
              <a:gd name="connsiteY2-142" fmla="*/ 292399 h 684497"/>
              <a:gd name="connsiteX3-143" fmla="*/ 0 w 1118278"/>
              <a:gd name="connsiteY3-144" fmla="*/ 684497 h 684497"/>
              <a:gd name="connsiteX0-145" fmla="*/ 0 w 1117265"/>
              <a:gd name="connsiteY0-146" fmla="*/ 684497 h 684497"/>
              <a:gd name="connsiteX1-147" fmla="*/ 827007 w 1117265"/>
              <a:gd name="connsiteY1-148" fmla="*/ 0 h 684497"/>
              <a:gd name="connsiteX2-149" fmla="*/ 1117265 w 1117265"/>
              <a:gd name="connsiteY2-150" fmla="*/ 283547 h 684497"/>
              <a:gd name="connsiteX3-151" fmla="*/ 0 w 1117265"/>
              <a:gd name="connsiteY3-152" fmla="*/ 684497 h 684497"/>
              <a:gd name="connsiteX0-153" fmla="*/ 0 w 1117265"/>
              <a:gd name="connsiteY0-154" fmla="*/ 684497 h 684497"/>
              <a:gd name="connsiteX1-155" fmla="*/ 827007 w 1117265"/>
              <a:gd name="connsiteY1-156" fmla="*/ 0 h 684497"/>
              <a:gd name="connsiteX2-157" fmla="*/ 1117265 w 1117265"/>
              <a:gd name="connsiteY2-158" fmla="*/ 283547 h 684497"/>
              <a:gd name="connsiteX3-159" fmla="*/ 0 w 1117265"/>
              <a:gd name="connsiteY3-160" fmla="*/ 684497 h 684497"/>
              <a:gd name="connsiteX0-161" fmla="*/ 0 w 1117265"/>
              <a:gd name="connsiteY0-162" fmla="*/ 684497 h 684497"/>
              <a:gd name="connsiteX1-163" fmla="*/ 827007 w 1117265"/>
              <a:gd name="connsiteY1-164" fmla="*/ 0 h 684497"/>
              <a:gd name="connsiteX2-165" fmla="*/ 1117265 w 1117265"/>
              <a:gd name="connsiteY2-166" fmla="*/ 283547 h 684497"/>
              <a:gd name="connsiteX3-167" fmla="*/ 0 w 1117265"/>
              <a:gd name="connsiteY3-168" fmla="*/ 684497 h 684497"/>
              <a:gd name="connsiteX0-169" fmla="*/ 0 w 1117265"/>
              <a:gd name="connsiteY0-170" fmla="*/ 684497 h 684497"/>
              <a:gd name="connsiteX1-171" fmla="*/ 827007 w 1117265"/>
              <a:gd name="connsiteY1-172" fmla="*/ 0 h 684497"/>
              <a:gd name="connsiteX2-173" fmla="*/ 1117265 w 1117265"/>
              <a:gd name="connsiteY2-174" fmla="*/ 283547 h 684497"/>
              <a:gd name="connsiteX3-175" fmla="*/ 0 w 1117265"/>
              <a:gd name="connsiteY3-176" fmla="*/ 684497 h 684497"/>
              <a:gd name="connsiteX0-177" fmla="*/ 0 w 1117265"/>
              <a:gd name="connsiteY0-178" fmla="*/ 684497 h 684497"/>
              <a:gd name="connsiteX1-179" fmla="*/ 827007 w 1117265"/>
              <a:gd name="connsiteY1-180" fmla="*/ 0 h 684497"/>
              <a:gd name="connsiteX2-181" fmla="*/ 1117265 w 1117265"/>
              <a:gd name="connsiteY2-182" fmla="*/ 283547 h 684497"/>
              <a:gd name="connsiteX3-183" fmla="*/ 0 w 1117265"/>
              <a:gd name="connsiteY3-184" fmla="*/ 684497 h 684497"/>
              <a:gd name="connsiteX0-185" fmla="*/ 0 w 1117265"/>
              <a:gd name="connsiteY0-186" fmla="*/ 684497 h 684497"/>
              <a:gd name="connsiteX1-187" fmla="*/ 827007 w 1117265"/>
              <a:gd name="connsiteY1-188" fmla="*/ 0 h 684497"/>
              <a:gd name="connsiteX2-189" fmla="*/ 1117265 w 1117265"/>
              <a:gd name="connsiteY2-190" fmla="*/ 283547 h 684497"/>
              <a:gd name="connsiteX3-191" fmla="*/ 0 w 1117265"/>
              <a:gd name="connsiteY3-192" fmla="*/ 684497 h 684497"/>
              <a:gd name="connsiteX0-193" fmla="*/ 0 w 1117265"/>
              <a:gd name="connsiteY0-194" fmla="*/ 684497 h 684497"/>
              <a:gd name="connsiteX1-195" fmla="*/ 827007 w 1117265"/>
              <a:gd name="connsiteY1-196" fmla="*/ 0 h 684497"/>
              <a:gd name="connsiteX2-197" fmla="*/ 1117265 w 1117265"/>
              <a:gd name="connsiteY2-198" fmla="*/ 283547 h 684497"/>
              <a:gd name="connsiteX3-199" fmla="*/ 0 w 1117265"/>
              <a:gd name="connsiteY3-200" fmla="*/ 684497 h 684497"/>
              <a:gd name="connsiteX0-201" fmla="*/ 0 w 1117265"/>
              <a:gd name="connsiteY0-202" fmla="*/ 684497 h 684497"/>
              <a:gd name="connsiteX1-203" fmla="*/ 827007 w 1117265"/>
              <a:gd name="connsiteY1-204" fmla="*/ 0 h 684497"/>
              <a:gd name="connsiteX2-205" fmla="*/ 1117265 w 1117265"/>
              <a:gd name="connsiteY2-206" fmla="*/ 283547 h 684497"/>
              <a:gd name="connsiteX3-207" fmla="*/ 0 w 1117265"/>
              <a:gd name="connsiteY3-208" fmla="*/ 684497 h 684497"/>
              <a:gd name="connsiteX0-209" fmla="*/ 0 w 1117265"/>
              <a:gd name="connsiteY0-210" fmla="*/ 684497 h 684497"/>
              <a:gd name="connsiteX1-211" fmla="*/ 827007 w 1117265"/>
              <a:gd name="connsiteY1-212" fmla="*/ 0 h 684497"/>
              <a:gd name="connsiteX2-213" fmla="*/ 1117265 w 1117265"/>
              <a:gd name="connsiteY2-214" fmla="*/ 283547 h 684497"/>
              <a:gd name="connsiteX3-215" fmla="*/ 0 w 1117265"/>
              <a:gd name="connsiteY3-216" fmla="*/ 684497 h 684497"/>
              <a:gd name="connsiteX0-217" fmla="*/ 0 w 1117265"/>
              <a:gd name="connsiteY0-218" fmla="*/ 684497 h 684497"/>
              <a:gd name="connsiteX1-219" fmla="*/ 827007 w 1117265"/>
              <a:gd name="connsiteY1-220" fmla="*/ 0 h 684497"/>
              <a:gd name="connsiteX2-221" fmla="*/ 1117265 w 1117265"/>
              <a:gd name="connsiteY2-222" fmla="*/ 283547 h 684497"/>
              <a:gd name="connsiteX3-223" fmla="*/ 0 w 1117265"/>
              <a:gd name="connsiteY3-224" fmla="*/ 684497 h 684497"/>
              <a:gd name="connsiteX0-225" fmla="*/ 0 w 1117265"/>
              <a:gd name="connsiteY0-226" fmla="*/ 684497 h 684497"/>
              <a:gd name="connsiteX1-227" fmla="*/ 827007 w 1117265"/>
              <a:gd name="connsiteY1-228" fmla="*/ 0 h 684497"/>
              <a:gd name="connsiteX2-229" fmla="*/ 1117265 w 1117265"/>
              <a:gd name="connsiteY2-230" fmla="*/ 283547 h 684497"/>
              <a:gd name="connsiteX3-231" fmla="*/ 0 w 1117265"/>
              <a:gd name="connsiteY3-232" fmla="*/ 684497 h 684497"/>
              <a:gd name="connsiteX0-233" fmla="*/ 0 w 1117265"/>
              <a:gd name="connsiteY0-234" fmla="*/ 684497 h 684497"/>
              <a:gd name="connsiteX1-235" fmla="*/ 827007 w 1117265"/>
              <a:gd name="connsiteY1-236" fmla="*/ 0 h 684497"/>
              <a:gd name="connsiteX2-237" fmla="*/ 1117265 w 1117265"/>
              <a:gd name="connsiteY2-238" fmla="*/ 283547 h 684497"/>
              <a:gd name="connsiteX3-239" fmla="*/ 0 w 1117265"/>
              <a:gd name="connsiteY3-240" fmla="*/ 684497 h 684497"/>
              <a:gd name="connsiteX0-241" fmla="*/ 0 w 1117265"/>
              <a:gd name="connsiteY0-242" fmla="*/ 684497 h 684497"/>
              <a:gd name="connsiteX1-243" fmla="*/ 827007 w 1117265"/>
              <a:gd name="connsiteY1-244" fmla="*/ 0 h 684497"/>
              <a:gd name="connsiteX2-245" fmla="*/ 1117265 w 1117265"/>
              <a:gd name="connsiteY2-246" fmla="*/ 283547 h 684497"/>
              <a:gd name="connsiteX3-247" fmla="*/ 0 w 1117265"/>
              <a:gd name="connsiteY3-248" fmla="*/ 684497 h 684497"/>
            </a:gdLst>
            <a:ahLst/>
            <a:cxnLst>
              <a:cxn ang="0">
                <a:pos x="connsiteX0-1" y="connsiteY0-2"/>
              </a:cxn>
              <a:cxn ang="0">
                <a:pos x="connsiteX1-3" y="connsiteY1-4"/>
              </a:cxn>
              <a:cxn ang="0">
                <a:pos x="connsiteX2-5" y="connsiteY2-6"/>
              </a:cxn>
              <a:cxn ang="0">
                <a:pos x="connsiteX3-7" y="connsiteY3-8"/>
              </a:cxn>
            </a:cxnLst>
            <a:rect l="l" t="t" r="r" b="b"/>
            <a:pathLst>
              <a:path w="1117265" h="684497">
                <a:moveTo>
                  <a:pt x="0" y="684497"/>
                </a:moveTo>
                <a:cubicBezTo>
                  <a:pt x="281310" y="578055"/>
                  <a:pt x="563915" y="445084"/>
                  <a:pt x="827007" y="0"/>
                </a:cubicBezTo>
                <a:cubicBezTo>
                  <a:pt x="830800" y="112603"/>
                  <a:pt x="947335" y="344380"/>
                  <a:pt x="1117265" y="283547"/>
                </a:cubicBezTo>
                <a:cubicBezTo>
                  <a:pt x="779033" y="454015"/>
                  <a:pt x="330704" y="612949"/>
                  <a:pt x="0" y="684497"/>
                </a:cubicBezTo>
                <a:close/>
              </a:path>
            </a:pathLst>
          </a:custGeom>
          <a:noFill/>
          <a:ln w="50800">
            <a:solidFill>
              <a:schemeClr val="tx1">
                <a:lumMod val="85000"/>
                <a:lumOff val="15000"/>
              </a:schemeClr>
            </a:solid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endParaRPr lang="ko-KR" altLang="en-US">
              <a:solidFill>
                <a:prstClr val="black"/>
              </a:solidFill>
              <a:latin typeface="Arial" panose="020B0604020202020204" pitchFamily="34" charset="0"/>
              <a:cs typeface="+mn-ea"/>
              <a:sym typeface="Arial" panose="020B0604020202020204" pitchFamily="34" charset="0"/>
            </a:endParaRPr>
          </a:p>
        </p:txBody>
      </p:sp>
      <p:sp>
        <p:nvSpPr>
          <p:cNvPr id="4" name="자유형 200"/>
          <p:cNvSpPr/>
          <p:nvPr/>
        </p:nvSpPr>
        <p:spPr bwMode="auto">
          <a:xfrm>
            <a:off x="1116290" y="2054464"/>
            <a:ext cx="1697720" cy="338146"/>
          </a:xfrm>
          <a:custGeom>
            <a:avLst/>
            <a:gdLst>
              <a:gd name="connsiteX0" fmla="*/ 0 w 2226733"/>
              <a:gd name="connsiteY0" fmla="*/ 0 h 465666"/>
              <a:gd name="connsiteX1" fmla="*/ 2226733 w 2226733"/>
              <a:gd name="connsiteY1" fmla="*/ 67733 h 465666"/>
              <a:gd name="connsiteX2" fmla="*/ 2192867 w 2226733"/>
              <a:gd name="connsiteY2" fmla="*/ 465666 h 465666"/>
              <a:gd name="connsiteX3" fmla="*/ 16933 w 2226733"/>
              <a:gd name="connsiteY3" fmla="*/ 381000 h 465666"/>
              <a:gd name="connsiteX4" fmla="*/ 0 w 2226733"/>
              <a:gd name="connsiteY4" fmla="*/ 0 h 465666"/>
              <a:gd name="connsiteX0-1" fmla="*/ 0 w 2226733"/>
              <a:gd name="connsiteY0-2" fmla="*/ 0 h 465666"/>
              <a:gd name="connsiteX1-3" fmla="*/ 2226733 w 2226733"/>
              <a:gd name="connsiteY1-4" fmla="*/ 67733 h 465666"/>
              <a:gd name="connsiteX2-5" fmla="*/ 2192867 w 2226733"/>
              <a:gd name="connsiteY2-6" fmla="*/ 465666 h 465666"/>
              <a:gd name="connsiteX3-7" fmla="*/ 16933 w 2226733"/>
              <a:gd name="connsiteY3-8" fmla="*/ 381000 h 465666"/>
              <a:gd name="connsiteX4-9" fmla="*/ 0 w 2226733"/>
              <a:gd name="connsiteY4-10" fmla="*/ 0 h 465666"/>
              <a:gd name="connsiteX0-11" fmla="*/ 0 w 2207084"/>
              <a:gd name="connsiteY0-12" fmla="*/ 0 h 465666"/>
              <a:gd name="connsiteX1-13" fmla="*/ 2207084 w 2207084"/>
              <a:gd name="connsiteY1-14" fmla="*/ 33453 h 465666"/>
              <a:gd name="connsiteX2-15" fmla="*/ 2192867 w 2207084"/>
              <a:gd name="connsiteY2-16" fmla="*/ 465666 h 465666"/>
              <a:gd name="connsiteX3-17" fmla="*/ 16933 w 2207084"/>
              <a:gd name="connsiteY3-18" fmla="*/ 381000 h 465666"/>
              <a:gd name="connsiteX4-19" fmla="*/ 0 w 2207084"/>
              <a:gd name="connsiteY4-20" fmla="*/ 0 h 465666"/>
              <a:gd name="connsiteX0-21" fmla="*/ 0 w 2196244"/>
              <a:gd name="connsiteY0-22" fmla="*/ 0 h 468217"/>
              <a:gd name="connsiteX1-23" fmla="*/ 2196244 w 2196244"/>
              <a:gd name="connsiteY1-24" fmla="*/ 36004 h 468217"/>
              <a:gd name="connsiteX2-25" fmla="*/ 2182027 w 2196244"/>
              <a:gd name="connsiteY2-26" fmla="*/ 468217 h 468217"/>
              <a:gd name="connsiteX3-27" fmla="*/ 6093 w 2196244"/>
              <a:gd name="connsiteY3-28" fmla="*/ 383551 h 468217"/>
              <a:gd name="connsiteX4-29" fmla="*/ 0 w 2196244"/>
              <a:gd name="connsiteY4-30" fmla="*/ 0 h 468217"/>
              <a:gd name="connsiteX0-31" fmla="*/ 0 w 2196244"/>
              <a:gd name="connsiteY0-32" fmla="*/ 0 h 468217"/>
              <a:gd name="connsiteX1-33" fmla="*/ 2196244 w 2196244"/>
              <a:gd name="connsiteY1-34" fmla="*/ 36004 h 468217"/>
              <a:gd name="connsiteX2-35" fmla="*/ 2182027 w 2196244"/>
              <a:gd name="connsiteY2-36" fmla="*/ 468217 h 468217"/>
              <a:gd name="connsiteX3-37" fmla="*/ 6093 w 2196244"/>
              <a:gd name="connsiteY3-38" fmla="*/ 383551 h 468217"/>
              <a:gd name="connsiteX4-39" fmla="*/ 0 w 2196244"/>
              <a:gd name="connsiteY4-40" fmla="*/ 0 h 468217"/>
              <a:gd name="connsiteX0-41" fmla="*/ 29911 w 2190151"/>
              <a:gd name="connsiteY0-42" fmla="*/ 0 h 468216"/>
              <a:gd name="connsiteX1-43" fmla="*/ 2190151 w 2190151"/>
              <a:gd name="connsiteY1-44" fmla="*/ 36003 h 468216"/>
              <a:gd name="connsiteX2-45" fmla="*/ 2175934 w 2190151"/>
              <a:gd name="connsiteY2-46" fmla="*/ 468216 h 468216"/>
              <a:gd name="connsiteX3-47" fmla="*/ 0 w 2190151"/>
              <a:gd name="connsiteY3-48" fmla="*/ 383550 h 468216"/>
              <a:gd name="connsiteX4-49" fmla="*/ 29911 w 2190151"/>
              <a:gd name="connsiteY4-50" fmla="*/ 0 h 468216"/>
              <a:gd name="connsiteX0-51" fmla="*/ 0 w 2160240"/>
              <a:gd name="connsiteY0-52" fmla="*/ 0 h 468216"/>
              <a:gd name="connsiteX1-53" fmla="*/ 2160240 w 2160240"/>
              <a:gd name="connsiteY1-54" fmla="*/ 36003 h 468216"/>
              <a:gd name="connsiteX2-55" fmla="*/ 2146023 w 2160240"/>
              <a:gd name="connsiteY2-56" fmla="*/ 468216 h 468216"/>
              <a:gd name="connsiteX3-57" fmla="*/ 0 w 2160240"/>
              <a:gd name="connsiteY3-58" fmla="*/ 360039 h 468216"/>
              <a:gd name="connsiteX4-59" fmla="*/ 0 w 2160240"/>
              <a:gd name="connsiteY4-60" fmla="*/ 0 h 468216"/>
              <a:gd name="connsiteX0-61" fmla="*/ 21444 w 2181684"/>
              <a:gd name="connsiteY0-62" fmla="*/ 0 h 468216"/>
              <a:gd name="connsiteX1-63" fmla="*/ 2181684 w 2181684"/>
              <a:gd name="connsiteY1-64" fmla="*/ 36003 h 468216"/>
              <a:gd name="connsiteX2-65" fmla="*/ 2167467 w 2181684"/>
              <a:gd name="connsiteY2-66" fmla="*/ 468216 h 468216"/>
              <a:gd name="connsiteX3-67" fmla="*/ 0 w 2181684"/>
              <a:gd name="connsiteY3-68" fmla="*/ 378258 h 468216"/>
              <a:gd name="connsiteX4-69" fmla="*/ 21444 w 2181684"/>
              <a:gd name="connsiteY4-70" fmla="*/ 0 h 468216"/>
              <a:gd name="connsiteX0-71" fmla="*/ 15094 w 2181684"/>
              <a:gd name="connsiteY0-72" fmla="*/ 0 h 468216"/>
              <a:gd name="connsiteX1-73" fmla="*/ 2181684 w 2181684"/>
              <a:gd name="connsiteY1-74" fmla="*/ 36003 h 468216"/>
              <a:gd name="connsiteX2-75" fmla="*/ 2167467 w 2181684"/>
              <a:gd name="connsiteY2-76" fmla="*/ 468216 h 468216"/>
              <a:gd name="connsiteX3-77" fmla="*/ 0 w 2181684"/>
              <a:gd name="connsiteY3-78" fmla="*/ 378258 h 468216"/>
              <a:gd name="connsiteX4-79" fmla="*/ 15094 w 2181684"/>
              <a:gd name="connsiteY4-80" fmla="*/ 0 h 468216"/>
              <a:gd name="connsiteX0-81" fmla="*/ 15094 w 2181684"/>
              <a:gd name="connsiteY0-82" fmla="*/ 0 h 492391"/>
              <a:gd name="connsiteX1-83" fmla="*/ 2181684 w 2181684"/>
              <a:gd name="connsiteY1-84" fmla="*/ 36003 h 492391"/>
              <a:gd name="connsiteX2-85" fmla="*/ 2167467 w 2181684"/>
              <a:gd name="connsiteY2-86" fmla="*/ 468216 h 492391"/>
              <a:gd name="connsiteX3-87" fmla="*/ 0 w 2181684"/>
              <a:gd name="connsiteY3-88" fmla="*/ 378258 h 492391"/>
              <a:gd name="connsiteX4-89" fmla="*/ 15094 w 2181684"/>
              <a:gd name="connsiteY4-90" fmla="*/ 0 h 492391"/>
              <a:gd name="connsiteX0-91" fmla="*/ 15094 w 2181684"/>
              <a:gd name="connsiteY0-92" fmla="*/ 0 h 492391"/>
              <a:gd name="connsiteX1-93" fmla="*/ 2181684 w 2181684"/>
              <a:gd name="connsiteY1-94" fmla="*/ 36003 h 492391"/>
              <a:gd name="connsiteX2-95" fmla="*/ 2167467 w 2181684"/>
              <a:gd name="connsiteY2-96" fmla="*/ 468216 h 492391"/>
              <a:gd name="connsiteX3-97" fmla="*/ 0 w 2181684"/>
              <a:gd name="connsiteY3-98" fmla="*/ 378258 h 492391"/>
              <a:gd name="connsiteX4-99" fmla="*/ 15094 w 2181684"/>
              <a:gd name="connsiteY4-100" fmla="*/ 0 h 492391"/>
              <a:gd name="connsiteX0-101" fmla="*/ 15094 w 2181684"/>
              <a:gd name="connsiteY0-102" fmla="*/ 0 h 456222"/>
              <a:gd name="connsiteX1-103" fmla="*/ 2181684 w 2181684"/>
              <a:gd name="connsiteY1-104" fmla="*/ 36003 h 456222"/>
              <a:gd name="connsiteX2-105" fmla="*/ 2145679 w 2181684"/>
              <a:gd name="connsiteY2-106" fmla="*/ 432047 h 456222"/>
              <a:gd name="connsiteX3-107" fmla="*/ 0 w 2181684"/>
              <a:gd name="connsiteY3-108" fmla="*/ 378258 h 456222"/>
              <a:gd name="connsiteX4-109" fmla="*/ 15094 w 2181684"/>
              <a:gd name="connsiteY4-110" fmla="*/ 0 h 456222"/>
              <a:gd name="connsiteX0-111" fmla="*/ 15094 w 2181684"/>
              <a:gd name="connsiteY0-112" fmla="*/ 0 h 462758"/>
              <a:gd name="connsiteX1-113" fmla="*/ 2181684 w 2181684"/>
              <a:gd name="connsiteY1-114" fmla="*/ 36003 h 462758"/>
              <a:gd name="connsiteX2-115" fmla="*/ 2171699 w 2181684"/>
              <a:gd name="connsiteY2-116" fmla="*/ 438583 h 462758"/>
              <a:gd name="connsiteX3-117" fmla="*/ 0 w 2181684"/>
              <a:gd name="connsiteY3-118" fmla="*/ 378258 h 462758"/>
              <a:gd name="connsiteX4-119" fmla="*/ 15094 w 2181684"/>
              <a:gd name="connsiteY4-120" fmla="*/ 0 h 462758"/>
              <a:gd name="connsiteX0-121" fmla="*/ 21443 w 2181684"/>
              <a:gd name="connsiteY0-122" fmla="*/ 0 h 498763"/>
              <a:gd name="connsiteX1-123" fmla="*/ 2181684 w 2181684"/>
              <a:gd name="connsiteY1-124" fmla="*/ 72008 h 498763"/>
              <a:gd name="connsiteX2-125" fmla="*/ 2171699 w 2181684"/>
              <a:gd name="connsiteY2-126" fmla="*/ 474588 h 498763"/>
              <a:gd name="connsiteX3-127" fmla="*/ 0 w 2181684"/>
              <a:gd name="connsiteY3-128" fmla="*/ 414263 h 498763"/>
              <a:gd name="connsiteX4-129" fmla="*/ 21443 w 2181684"/>
              <a:gd name="connsiteY4-130" fmla="*/ 0 h 498763"/>
              <a:gd name="connsiteX0-131" fmla="*/ 21443 w 2181683"/>
              <a:gd name="connsiteY0-132" fmla="*/ 0 h 498763"/>
              <a:gd name="connsiteX1-133" fmla="*/ 2181683 w 2181683"/>
              <a:gd name="connsiteY1-134" fmla="*/ 36005 h 498763"/>
              <a:gd name="connsiteX2-135" fmla="*/ 2171699 w 2181683"/>
              <a:gd name="connsiteY2-136" fmla="*/ 474588 h 498763"/>
              <a:gd name="connsiteX3-137" fmla="*/ 0 w 2181683"/>
              <a:gd name="connsiteY3-138" fmla="*/ 414263 h 498763"/>
              <a:gd name="connsiteX4-139" fmla="*/ 21443 w 2181683"/>
              <a:gd name="connsiteY4-140" fmla="*/ 0 h 498763"/>
              <a:gd name="connsiteX0-141" fmla="*/ 21443 w 2181683"/>
              <a:gd name="connsiteY0-142" fmla="*/ 0 h 466660"/>
              <a:gd name="connsiteX1-143" fmla="*/ 2181683 w 2181683"/>
              <a:gd name="connsiteY1-144" fmla="*/ 36005 h 466660"/>
              <a:gd name="connsiteX2-145" fmla="*/ 2145680 w 2181683"/>
              <a:gd name="connsiteY2-146" fmla="*/ 432049 h 466660"/>
              <a:gd name="connsiteX3-147" fmla="*/ 0 w 2181683"/>
              <a:gd name="connsiteY3-148" fmla="*/ 414263 h 466660"/>
              <a:gd name="connsiteX4-149" fmla="*/ 21443 w 2181683"/>
              <a:gd name="connsiteY4-150" fmla="*/ 0 h 466660"/>
              <a:gd name="connsiteX0-151" fmla="*/ 21443 w 2181683"/>
              <a:gd name="connsiteY0-152" fmla="*/ 0 h 441574"/>
              <a:gd name="connsiteX1-153" fmla="*/ 2181683 w 2181683"/>
              <a:gd name="connsiteY1-154" fmla="*/ 36005 h 441574"/>
              <a:gd name="connsiteX2-155" fmla="*/ 2161555 w 2181683"/>
              <a:gd name="connsiteY2-156" fmla="*/ 441574 h 441574"/>
              <a:gd name="connsiteX3-157" fmla="*/ 0 w 2181683"/>
              <a:gd name="connsiteY3-158" fmla="*/ 414263 h 441574"/>
              <a:gd name="connsiteX4-159" fmla="*/ 21443 w 2181683"/>
              <a:gd name="connsiteY4-160" fmla="*/ 0 h 441574"/>
              <a:gd name="connsiteX0-161" fmla="*/ 21443 w 2181683"/>
              <a:gd name="connsiteY0-162" fmla="*/ 0 h 441574"/>
              <a:gd name="connsiteX1-163" fmla="*/ 2181683 w 2181683"/>
              <a:gd name="connsiteY1-164" fmla="*/ 36005 h 441574"/>
              <a:gd name="connsiteX2-165" fmla="*/ 2171080 w 2181683"/>
              <a:gd name="connsiteY2-166" fmla="*/ 441574 h 441574"/>
              <a:gd name="connsiteX3-167" fmla="*/ 0 w 2181683"/>
              <a:gd name="connsiteY3-168" fmla="*/ 414263 h 441574"/>
              <a:gd name="connsiteX4-169" fmla="*/ 21443 w 2181683"/>
              <a:gd name="connsiteY4-170" fmla="*/ 0 h 441574"/>
              <a:gd name="connsiteX0-171" fmla="*/ 21443 w 2181683"/>
              <a:gd name="connsiteY0-172" fmla="*/ 0 h 471835"/>
              <a:gd name="connsiteX1-173" fmla="*/ 2181683 w 2181683"/>
              <a:gd name="connsiteY1-174" fmla="*/ 36005 h 471835"/>
              <a:gd name="connsiteX2-175" fmla="*/ 2171080 w 2181683"/>
              <a:gd name="connsiteY2-176" fmla="*/ 441574 h 471835"/>
              <a:gd name="connsiteX3-177" fmla="*/ 0 w 2181683"/>
              <a:gd name="connsiteY3-178" fmla="*/ 414263 h 471835"/>
              <a:gd name="connsiteX4-179" fmla="*/ 21443 w 2181683"/>
              <a:gd name="connsiteY4-180" fmla="*/ 0 h 471835"/>
              <a:gd name="connsiteX0-181" fmla="*/ 21443 w 2181683"/>
              <a:gd name="connsiteY0-182" fmla="*/ 0 h 471835"/>
              <a:gd name="connsiteX1-183" fmla="*/ 2181683 w 2181683"/>
              <a:gd name="connsiteY1-184" fmla="*/ 36005 h 471835"/>
              <a:gd name="connsiteX2-185" fmla="*/ 2171080 w 2181683"/>
              <a:gd name="connsiteY2-186" fmla="*/ 441574 h 471835"/>
              <a:gd name="connsiteX3-187" fmla="*/ 0 w 2181683"/>
              <a:gd name="connsiteY3-188" fmla="*/ 414263 h 471835"/>
              <a:gd name="connsiteX4-189" fmla="*/ 21443 w 2181683"/>
              <a:gd name="connsiteY4-190" fmla="*/ 0 h 471835"/>
              <a:gd name="connsiteX0-191" fmla="*/ 13233 w 2173473"/>
              <a:gd name="connsiteY0-192" fmla="*/ 0 h 471835"/>
              <a:gd name="connsiteX1-193" fmla="*/ 2173473 w 2173473"/>
              <a:gd name="connsiteY1-194" fmla="*/ 36005 h 471835"/>
              <a:gd name="connsiteX2-195" fmla="*/ 2162870 w 2173473"/>
              <a:gd name="connsiteY2-196" fmla="*/ 441574 h 471835"/>
              <a:gd name="connsiteX3-197" fmla="*/ 0 w 2173473"/>
              <a:gd name="connsiteY3-198" fmla="*/ 377428 h 471835"/>
              <a:gd name="connsiteX4-199" fmla="*/ 13233 w 2173473"/>
              <a:gd name="connsiteY4-200" fmla="*/ 0 h 471835"/>
              <a:gd name="connsiteX0-201" fmla="*/ 15627 w 2175867"/>
              <a:gd name="connsiteY0-202" fmla="*/ 0 h 441574"/>
              <a:gd name="connsiteX1-203" fmla="*/ 2175867 w 2175867"/>
              <a:gd name="connsiteY1-204" fmla="*/ 36005 h 441574"/>
              <a:gd name="connsiteX2-205" fmla="*/ 2165264 w 2175867"/>
              <a:gd name="connsiteY2-206" fmla="*/ 441574 h 441574"/>
              <a:gd name="connsiteX3-207" fmla="*/ 0 w 2175867"/>
              <a:gd name="connsiteY3-208" fmla="*/ 354372 h 441574"/>
              <a:gd name="connsiteX4-209" fmla="*/ 15627 w 2175867"/>
              <a:gd name="connsiteY4-210" fmla="*/ 0 h 441574"/>
              <a:gd name="connsiteX0-211" fmla="*/ 15627 w 2175867"/>
              <a:gd name="connsiteY0-212" fmla="*/ 0 h 454274"/>
              <a:gd name="connsiteX1-213" fmla="*/ 2175867 w 2175867"/>
              <a:gd name="connsiteY1-214" fmla="*/ 48705 h 454274"/>
              <a:gd name="connsiteX2-215" fmla="*/ 2165264 w 2175867"/>
              <a:gd name="connsiteY2-216" fmla="*/ 454274 h 454274"/>
              <a:gd name="connsiteX3-217" fmla="*/ 0 w 2175867"/>
              <a:gd name="connsiteY3-218" fmla="*/ 367072 h 454274"/>
              <a:gd name="connsiteX4-219" fmla="*/ 15627 w 2175867"/>
              <a:gd name="connsiteY4-220" fmla="*/ 0 h 454274"/>
              <a:gd name="connsiteX0-221" fmla="*/ 15627 w 2179042"/>
              <a:gd name="connsiteY0-222" fmla="*/ 0 h 454274"/>
              <a:gd name="connsiteX1-223" fmla="*/ 2179042 w 2179042"/>
              <a:gd name="connsiteY1-224" fmla="*/ 39180 h 454274"/>
              <a:gd name="connsiteX2-225" fmla="*/ 2165264 w 2179042"/>
              <a:gd name="connsiteY2-226" fmla="*/ 454274 h 454274"/>
              <a:gd name="connsiteX3-227" fmla="*/ 0 w 2179042"/>
              <a:gd name="connsiteY3-228" fmla="*/ 367072 h 454274"/>
              <a:gd name="connsiteX4-229" fmla="*/ 15627 w 2179042"/>
              <a:gd name="connsiteY4-230" fmla="*/ 0 h 454274"/>
              <a:gd name="connsiteX0-231" fmla="*/ 15627 w 2179042"/>
              <a:gd name="connsiteY0-232" fmla="*/ 0 h 397124"/>
              <a:gd name="connsiteX1-233" fmla="*/ 2179042 w 2179042"/>
              <a:gd name="connsiteY1-234" fmla="*/ 39180 h 397124"/>
              <a:gd name="connsiteX2-235" fmla="*/ 2174789 w 2179042"/>
              <a:gd name="connsiteY2-236" fmla="*/ 397124 h 397124"/>
              <a:gd name="connsiteX3-237" fmla="*/ 0 w 2179042"/>
              <a:gd name="connsiteY3-238" fmla="*/ 367072 h 397124"/>
              <a:gd name="connsiteX4-239" fmla="*/ 15627 w 2179042"/>
              <a:gd name="connsiteY4-240" fmla="*/ 0 h 397124"/>
              <a:gd name="connsiteX0-241" fmla="*/ 18802 w 2182217"/>
              <a:gd name="connsiteY0-242" fmla="*/ 0 h 397124"/>
              <a:gd name="connsiteX1-243" fmla="*/ 2182217 w 2182217"/>
              <a:gd name="connsiteY1-244" fmla="*/ 39180 h 397124"/>
              <a:gd name="connsiteX2-245" fmla="*/ 2177964 w 2182217"/>
              <a:gd name="connsiteY2-246" fmla="*/ 397124 h 397124"/>
              <a:gd name="connsiteX3-247" fmla="*/ 0 w 2182217"/>
              <a:gd name="connsiteY3-248" fmla="*/ 351197 h 397124"/>
              <a:gd name="connsiteX4-249" fmla="*/ 18802 w 2182217"/>
              <a:gd name="connsiteY4-250" fmla="*/ 0 h 397124"/>
              <a:gd name="connsiteX0-251" fmla="*/ 25152 w 2188567"/>
              <a:gd name="connsiteY0-252" fmla="*/ 0 h 397124"/>
              <a:gd name="connsiteX1-253" fmla="*/ 2188567 w 2188567"/>
              <a:gd name="connsiteY1-254" fmla="*/ 39180 h 397124"/>
              <a:gd name="connsiteX2-255" fmla="*/ 2184314 w 2188567"/>
              <a:gd name="connsiteY2-256" fmla="*/ 397124 h 397124"/>
              <a:gd name="connsiteX3-257" fmla="*/ 0 w 2188567"/>
              <a:gd name="connsiteY3-258" fmla="*/ 367072 h 397124"/>
              <a:gd name="connsiteX4-259" fmla="*/ 25152 w 2188567"/>
              <a:gd name="connsiteY4-260" fmla="*/ 0 h 397124"/>
              <a:gd name="connsiteX0-261" fmla="*/ 25152 w 2188567"/>
              <a:gd name="connsiteY0-262" fmla="*/ 0 h 381249"/>
              <a:gd name="connsiteX1-263" fmla="*/ 2188567 w 2188567"/>
              <a:gd name="connsiteY1-264" fmla="*/ 39180 h 381249"/>
              <a:gd name="connsiteX2-265" fmla="*/ 2181139 w 2188567"/>
              <a:gd name="connsiteY2-266" fmla="*/ 381249 h 381249"/>
              <a:gd name="connsiteX3-267" fmla="*/ 0 w 2188567"/>
              <a:gd name="connsiteY3-268" fmla="*/ 367072 h 381249"/>
              <a:gd name="connsiteX4-269" fmla="*/ 25152 w 2188567"/>
              <a:gd name="connsiteY4-270" fmla="*/ 0 h 381249"/>
              <a:gd name="connsiteX0-271" fmla="*/ 25152 w 2188567"/>
              <a:gd name="connsiteY0-272" fmla="*/ 0 h 411696"/>
              <a:gd name="connsiteX1-273" fmla="*/ 2188567 w 2188567"/>
              <a:gd name="connsiteY1-274" fmla="*/ 39180 h 411696"/>
              <a:gd name="connsiteX2-275" fmla="*/ 2181139 w 2188567"/>
              <a:gd name="connsiteY2-276" fmla="*/ 381249 h 411696"/>
              <a:gd name="connsiteX3-277" fmla="*/ 0 w 2188567"/>
              <a:gd name="connsiteY3-278" fmla="*/ 367072 h 411696"/>
              <a:gd name="connsiteX4-279" fmla="*/ 25152 w 2188567"/>
              <a:gd name="connsiteY4-280" fmla="*/ 0 h 411696"/>
              <a:gd name="connsiteX0-281" fmla="*/ 25152 w 2188567"/>
              <a:gd name="connsiteY0-282" fmla="*/ 0 h 436265"/>
              <a:gd name="connsiteX1-283" fmla="*/ 2188567 w 2188567"/>
              <a:gd name="connsiteY1-284" fmla="*/ 39180 h 436265"/>
              <a:gd name="connsiteX2-285" fmla="*/ 2181139 w 2188567"/>
              <a:gd name="connsiteY2-286" fmla="*/ 381249 h 436265"/>
              <a:gd name="connsiteX3-287" fmla="*/ 0 w 2188567"/>
              <a:gd name="connsiteY3-288" fmla="*/ 367072 h 436265"/>
              <a:gd name="connsiteX4-289" fmla="*/ 25152 w 2188567"/>
              <a:gd name="connsiteY4-290" fmla="*/ 0 h 436265"/>
              <a:gd name="connsiteX0-291" fmla="*/ 16942 w 2180357"/>
              <a:gd name="connsiteY0-292" fmla="*/ 0 h 436265"/>
              <a:gd name="connsiteX1-293" fmla="*/ 2180357 w 2180357"/>
              <a:gd name="connsiteY1-294" fmla="*/ 39180 h 436265"/>
              <a:gd name="connsiteX2-295" fmla="*/ 2172929 w 2180357"/>
              <a:gd name="connsiteY2-296" fmla="*/ 381249 h 436265"/>
              <a:gd name="connsiteX3-297" fmla="*/ 0 w 2180357"/>
              <a:gd name="connsiteY3-298" fmla="*/ 338745 h 436265"/>
              <a:gd name="connsiteX4-299" fmla="*/ 16942 w 2180357"/>
              <a:gd name="connsiteY4-300" fmla="*/ 0 h 436265"/>
              <a:gd name="connsiteX0-301" fmla="*/ 16942 w 2180357"/>
              <a:gd name="connsiteY0-302" fmla="*/ 0 h 436265"/>
              <a:gd name="connsiteX1-303" fmla="*/ 2180357 w 2180357"/>
              <a:gd name="connsiteY1-304" fmla="*/ 39180 h 436265"/>
              <a:gd name="connsiteX2-305" fmla="*/ 2172929 w 2180357"/>
              <a:gd name="connsiteY2-306" fmla="*/ 381249 h 436265"/>
              <a:gd name="connsiteX3-307" fmla="*/ 0 w 2180357"/>
              <a:gd name="connsiteY3-308" fmla="*/ 338745 h 436265"/>
              <a:gd name="connsiteX4-309" fmla="*/ 16942 w 2180357"/>
              <a:gd name="connsiteY4-310" fmla="*/ 0 h 43626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80357" h="436265">
                <a:moveTo>
                  <a:pt x="16942" y="0"/>
                </a:moveTo>
                <a:cubicBezTo>
                  <a:pt x="639962" y="54762"/>
                  <a:pt x="1398909" y="66757"/>
                  <a:pt x="2180357" y="39180"/>
                </a:cubicBezTo>
                <a:cubicBezTo>
                  <a:pt x="2178939" y="158495"/>
                  <a:pt x="2174347" y="261934"/>
                  <a:pt x="2172929" y="381249"/>
                </a:cubicBezTo>
                <a:cubicBezTo>
                  <a:pt x="1395033" y="436265"/>
                  <a:pt x="414147" y="370198"/>
                  <a:pt x="0" y="338745"/>
                </a:cubicBezTo>
                <a:lnTo>
                  <a:pt x="16942" y="0"/>
                </a:lnTo>
                <a:close/>
              </a:path>
            </a:pathLst>
          </a:custGeom>
          <a:solidFill>
            <a:schemeClr val="tx1">
              <a:lumMod val="75000"/>
              <a:lumOff val="25000"/>
            </a:schemeClr>
          </a:solidFill>
          <a:ln w="50800">
            <a:no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endParaRPr lang="ko-KR" altLang="en-US">
              <a:solidFill>
                <a:prstClr val="black"/>
              </a:solidFill>
              <a:latin typeface="Arial" panose="020B0604020202020204" pitchFamily="34" charset="0"/>
              <a:cs typeface="+mn-ea"/>
              <a:sym typeface="Arial" panose="020B0604020202020204" pitchFamily="34" charset="0"/>
            </a:endParaRPr>
          </a:p>
        </p:txBody>
      </p:sp>
      <p:sp>
        <p:nvSpPr>
          <p:cNvPr id="5" name="자유형 124"/>
          <p:cNvSpPr/>
          <p:nvPr/>
        </p:nvSpPr>
        <p:spPr bwMode="auto">
          <a:xfrm>
            <a:off x="1925560" y="1888698"/>
            <a:ext cx="115500" cy="244471"/>
          </a:xfrm>
          <a:custGeom>
            <a:avLst/>
            <a:gdLst>
              <a:gd name="connsiteX0" fmla="*/ 127000 w 203200"/>
              <a:gd name="connsiteY0" fmla="*/ 0 h 279400"/>
              <a:gd name="connsiteX1" fmla="*/ 0 w 203200"/>
              <a:gd name="connsiteY1" fmla="*/ 279400 h 279400"/>
              <a:gd name="connsiteX2" fmla="*/ 203200 w 203200"/>
              <a:gd name="connsiteY2" fmla="*/ 6350 h 279400"/>
              <a:gd name="connsiteX3" fmla="*/ 127000 w 203200"/>
              <a:gd name="connsiteY3" fmla="*/ 0 h 279400"/>
              <a:gd name="connsiteX0-1" fmla="*/ 53950 w 130150"/>
              <a:gd name="connsiteY0-2" fmla="*/ 0 h 226132"/>
              <a:gd name="connsiteX1-3" fmla="*/ 0 w 130150"/>
              <a:gd name="connsiteY1-4" fmla="*/ 226132 h 226132"/>
              <a:gd name="connsiteX2-5" fmla="*/ 130150 w 130150"/>
              <a:gd name="connsiteY2-6" fmla="*/ 6350 h 226132"/>
              <a:gd name="connsiteX3-7" fmla="*/ 53950 w 130150"/>
              <a:gd name="connsiteY3-8" fmla="*/ 0 h 226132"/>
              <a:gd name="connsiteX0-9" fmla="*/ 53950 w 130150"/>
              <a:gd name="connsiteY0-10" fmla="*/ 0 h 226132"/>
              <a:gd name="connsiteX1-11" fmla="*/ 0 w 130150"/>
              <a:gd name="connsiteY1-12" fmla="*/ 226132 h 226132"/>
              <a:gd name="connsiteX2-13" fmla="*/ 130150 w 130150"/>
              <a:gd name="connsiteY2-14" fmla="*/ 6350 h 226132"/>
              <a:gd name="connsiteX3-15" fmla="*/ 53950 w 130150"/>
              <a:gd name="connsiteY3-16" fmla="*/ 0 h 226132"/>
              <a:gd name="connsiteX0-17" fmla="*/ 53950 w 130150"/>
              <a:gd name="connsiteY0-18" fmla="*/ 0 h 226132"/>
              <a:gd name="connsiteX1-19" fmla="*/ 0 w 130150"/>
              <a:gd name="connsiteY1-20" fmla="*/ 226132 h 226132"/>
              <a:gd name="connsiteX2-21" fmla="*/ 130150 w 130150"/>
              <a:gd name="connsiteY2-22" fmla="*/ 6350 h 226132"/>
              <a:gd name="connsiteX3-23" fmla="*/ 53950 w 130150"/>
              <a:gd name="connsiteY3-24" fmla="*/ 0 h 226132"/>
              <a:gd name="connsiteX0-25" fmla="*/ 53950 w 130150"/>
              <a:gd name="connsiteY0-26" fmla="*/ 0 h 226132"/>
              <a:gd name="connsiteX1-27" fmla="*/ 0 w 130150"/>
              <a:gd name="connsiteY1-28" fmla="*/ 226132 h 226132"/>
              <a:gd name="connsiteX2-29" fmla="*/ 130150 w 130150"/>
              <a:gd name="connsiteY2-30" fmla="*/ 6350 h 226132"/>
              <a:gd name="connsiteX3-31" fmla="*/ 53950 w 130150"/>
              <a:gd name="connsiteY3-32" fmla="*/ 0 h 226132"/>
              <a:gd name="connsiteX0-33" fmla="*/ 53950 w 130150"/>
              <a:gd name="connsiteY0-34" fmla="*/ 0 h 226132"/>
              <a:gd name="connsiteX1-35" fmla="*/ 0 w 130150"/>
              <a:gd name="connsiteY1-36" fmla="*/ 226132 h 226132"/>
              <a:gd name="connsiteX2-37" fmla="*/ 130150 w 130150"/>
              <a:gd name="connsiteY2-38" fmla="*/ 6350 h 226132"/>
              <a:gd name="connsiteX3-39" fmla="*/ 53950 w 130150"/>
              <a:gd name="connsiteY3-40" fmla="*/ 0 h 226132"/>
              <a:gd name="connsiteX0-41" fmla="*/ 53950 w 130150"/>
              <a:gd name="connsiteY0-42" fmla="*/ 0 h 226132"/>
              <a:gd name="connsiteX1-43" fmla="*/ 0 w 130150"/>
              <a:gd name="connsiteY1-44" fmla="*/ 226132 h 226132"/>
              <a:gd name="connsiteX2-45" fmla="*/ 130150 w 130150"/>
              <a:gd name="connsiteY2-46" fmla="*/ 6350 h 226132"/>
              <a:gd name="connsiteX3-47" fmla="*/ 53950 w 130150"/>
              <a:gd name="connsiteY3-48" fmla="*/ 0 h 226132"/>
              <a:gd name="connsiteX0-49" fmla="*/ 53950 w 130150"/>
              <a:gd name="connsiteY0-50" fmla="*/ 0 h 226132"/>
              <a:gd name="connsiteX1-51" fmla="*/ 0 w 130150"/>
              <a:gd name="connsiteY1-52" fmla="*/ 226132 h 226132"/>
              <a:gd name="connsiteX2-53" fmla="*/ 130150 w 130150"/>
              <a:gd name="connsiteY2-54" fmla="*/ 6350 h 226132"/>
              <a:gd name="connsiteX3-55" fmla="*/ 53950 w 130150"/>
              <a:gd name="connsiteY3-56" fmla="*/ 0 h 226132"/>
              <a:gd name="connsiteX0-57" fmla="*/ 53950 w 108012"/>
              <a:gd name="connsiteY0-58" fmla="*/ 0 h 226132"/>
              <a:gd name="connsiteX1-59" fmla="*/ 0 w 108012"/>
              <a:gd name="connsiteY1-60" fmla="*/ 226132 h 226132"/>
              <a:gd name="connsiteX2-61" fmla="*/ 108012 w 108012"/>
              <a:gd name="connsiteY2-62" fmla="*/ 0 h 226132"/>
              <a:gd name="connsiteX3-63" fmla="*/ 53950 w 108012"/>
              <a:gd name="connsiteY3-64" fmla="*/ 0 h 226132"/>
              <a:gd name="connsiteX0-65" fmla="*/ 53950 w 108012"/>
              <a:gd name="connsiteY0-66" fmla="*/ 0 h 226132"/>
              <a:gd name="connsiteX1-67" fmla="*/ 0 w 108012"/>
              <a:gd name="connsiteY1-68" fmla="*/ 226132 h 226132"/>
              <a:gd name="connsiteX2-69" fmla="*/ 108012 w 108012"/>
              <a:gd name="connsiteY2-70" fmla="*/ 0 h 226132"/>
              <a:gd name="connsiteX3-71" fmla="*/ 53950 w 108012"/>
              <a:gd name="connsiteY3-72" fmla="*/ 0 h 226132"/>
              <a:gd name="connsiteX0-73" fmla="*/ 72008 w 108012"/>
              <a:gd name="connsiteY0-74" fmla="*/ 0 h 226132"/>
              <a:gd name="connsiteX1-75" fmla="*/ 0 w 108012"/>
              <a:gd name="connsiteY1-76" fmla="*/ 226132 h 226132"/>
              <a:gd name="connsiteX2-77" fmla="*/ 108012 w 108012"/>
              <a:gd name="connsiteY2-78" fmla="*/ 0 h 226132"/>
              <a:gd name="connsiteX3-79" fmla="*/ 72008 w 108012"/>
              <a:gd name="connsiteY3-80" fmla="*/ 0 h 226132"/>
              <a:gd name="connsiteX0-81" fmla="*/ 72008 w 108012"/>
              <a:gd name="connsiteY0-82" fmla="*/ 0 h 226132"/>
              <a:gd name="connsiteX1-83" fmla="*/ 0 w 108012"/>
              <a:gd name="connsiteY1-84" fmla="*/ 226132 h 226132"/>
              <a:gd name="connsiteX2-85" fmla="*/ 108012 w 108012"/>
              <a:gd name="connsiteY2-86" fmla="*/ 0 h 226132"/>
              <a:gd name="connsiteX3-87" fmla="*/ 72008 w 108012"/>
              <a:gd name="connsiteY3-88" fmla="*/ 0 h 226132"/>
              <a:gd name="connsiteX0-89" fmla="*/ 72008 w 108012"/>
              <a:gd name="connsiteY0-90" fmla="*/ 0 h 226132"/>
              <a:gd name="connsiteX1-91" fmla="*/ 0 w 108012"/>
              <a:gd name="connsiteY1-92" fmla="*/ 226132 h 226132"/>
              <a:gd name="connsiteX2-93" fmla="*/ 108012 w 108012"/>
              <a:gd name="connsiteY2-94" fmla="*/ 0 h 226132"/>
              <a:gd name="connsiteX3-95" fmla="*/ 72008 w 108012"/>
              <a:gd name="connsiteY3-96" fmla="*/ 0 h 226132"/>
              <a:gd name="connsiteX0-97" fmla="*/ 72008 w 108012"/>
              <a:gd name="connsiteY0-98" fmla="*/ 0 h 226132"/>
              <a:gd name="connsiteX1-99" fmla="*/ 0 w 108012"/>
              <a:gd name="connsiteY1-100" fmla="*/ 226132 h 226132"/>
              <a:gd name="connsiteX2-101" fmla="*/ 108012 w 108012"/>
              <a:gd name="connsiteY2-102" fmla="*/ 0 h 226132"/>
              <a:gd name="connsiteX3-103" fmla="*/ 72008 w 108012"/>
              <a:gd name="connsiteY3-104" fmla="*/ 0 h 226132"/>
              <a:gd name="connsiteX0-105" fmla="*/ 65881 w 108012"/>
              <a:gd name="connsiteY0-106" fmla="*/ 0 h 229667"/>
              <a:gd name="connsiteX1-107" fmla="*/ 0 w 108012"/>
              <a:gd name="connsiteY1-108" fmla="*/ 229667 h 229667"/>
              <a:gd name="connsiteX2-109" fmla="*/ 108012 w 108012"/>
              <a:gd name="connsiteY2-110" fmla="*/ 3535 h 229667"/>
              <a:gd name="connsiteX3-111" fmla="*/ 65881 w 108012"/>
              <a:gd name="connsiteY3-112" fmla="*/ 0 h 229667"/>
              <a:gd name="connsiteX0-113" fmla="*/ 65881 w 108012"/>
              <a:gd name="connsiteY0-114" fmla="*/ 0 h 229667"/>
              <a:gd name="connsiteX1-115" fmla="*/ 0 w 108012"/>
              <a:gd name="connsiteY1-116" fmla="*/ 229667 h 229667"/>
              <a:gd name="connsiteX2-117" fmla="*/ 108012 w 108012"/>
              <a:gd name="connsiteY2-118" fmla="*/ 3535 h 229667"/>
              <a:gd name="connsiteX3-119" fmla="*/ 65881 w 108012"/>
              <a:gd name="connsiteY3-120" fmla="*/ 0 h 229667"/>
              <a:gd name="connsiteX0-121" fmla="*/ 65881 w 108012"/>
              <a:gd name="connsiteY0-122" fmla="*/ 0 h 229667"/>
              <a:gd name="connsiteX1-123" fmla="*/ 0 w 108012"/>
              <a:gd name="connsiteY1-124" fmla="*/ 229667 h 229667"/>
              <a:gd name="connsiteX2-125" fmla="*/ 108012 w 108012"/>
              <a:gd name="connsiteY2-126" fmla="*/ 3535 h 229667"/>
              <a:gd name="connsiteX3-127" fmla="*/ 65881 w 108012"/>
              <a:gd name="connsiteY3-128" fmla="*/ 0 h 229667"/>
            </a:gdLst>
            <a:ahLst/>
            <a:cxnLst>
              <a:cxn ang="0">
                <a:pos x="connsiteX0-1" y="connsiteY0-2"/>
              </a:cxn>
              <a:cxn ang="0">
                <a:pos x="connsiteX1-3" y="connsiteY1-4"/>
              </a:cxn>
              <a:cxn ang="0">
                <a:pos x="connsiteX2-5" y="connsiteY2-6"/>
              </a:cxn>
              <a:cxn ang="0">
                <a:pos x="connsiteX3-7" y="connsiteY3-8"/>
              </a:cxn>
            </a:cxnLst>
            <a:rect l="l" t="t" r="r" b="b"/>
            <a:pathLst>
              <a:path w="108012" h="229667">
                <a:moveTo>
                  <a:pt x="65881" y="0"/>
                </a:moveTo>
                <a:cubicBezTo>
                  <a:pt x="13989" y="170218"/>
                  <a:pt x="14807" y="145050"/>
                  <a:pt x="0" y="229667"/>
                </a:cubicBezTo>
                <a:cubicBezTo>
                  <a:pt x="60212" y="160858"/>
                  <a:pt x="80727" y="78247"/>
                  <a:pt x="108012" y="3535"/>
                </a:cubicBezTo>
                <a:lnTo>
                  <a:pt x="65881" y="0"/>
                </a:lnTo>
                <a:close/>
              </a:path>
            </a:pathLst>
          </a:custGeom>
          <a:solidFill>
            <a:schemeClr val="tx1">
              <a:lumMod val="75000"/>
              <a:lumOff val="25000"/>
            </a:schemeClr>
          </a:solidFill>
          <a:ln w="50800">
            <a:no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endParaRPr lang="ko-KR" altLang="en-US">
              <a:solidFill>
                <a:prstClr val="black"/>
              </a:solidFill>
              <a:latin typeface="Arial" panose="020B0604020202020204" pitchFamily="34" charset="0"/>
              <a:cs typeface="+mn-ea"/>
              <a:sym typeface="Arial" panose="020B0604020202020204" pitchFamily="34" charset="0"/>
            </a:endParaRPr>
          </a:p>
        </p:txBody>
      </p:sp>
      <p:sp>
        <p:nvSpPr>
          <p:cNvPr id="6" name="타원 113"/>
          <p:cNvSpPr/>
          <p:nvPr/>
        </p:nvSpPr>
        <p:spPr bwMode="auto">
          <a:xfrm>
            <a:off x="1904147" y="1645166"/>
            <a:ext cx="263705" cy="262517"/>
          </a:xfrm>
          <a:prstGeom prst="ellipse">
            <a:avLst/>
          </a:prstGeom>
          <a:solidFill>
            <a:schemeClr val="tx1">
              <a:lumMod val="75000"/>
              <a:lumOff val="25000"/>
            </a:schemeClr>
          </a:solidFill>
          <a:ln w="50800">
            <a:no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r>
              <a:rPr lang="en-US" altLang="ko-KR" dirty="0">
                <a:solidFill>
                  <a:schemeClr val="bg1"/>
                </a:solidFill>
                <a:latin typeface="华文细黑" panose="02010600040101010101" pitchFamily="2" charset="-122"/>
                <a:ea typeface="华文细黑" panose="02010600040101010101" pitchFamily="2" charset="-122"/>
                <a:cs typeface="+mn-ea"/>
                <a:sym typeface="Arial" panose="020B0604020202020204" pitchFamily="34" charset="0"/>
              </a:rPr>
              <a:t>1</a:t>
            </a:r>
            <a:endParaRPr lang="ko-KR" altLang="en-US" dirty="0">
              <a:solidFill>
                <a:schemeClr val="bg1"/>
              </a:solidFill>
              <a:latin typeface="华文细黑" panose="02010600040101010101" pitchFamily="2" charset="-122"/>
              <a:cs typeface="+mn-ea"/>
              <a:sym typeface="Arial" panose="020B0604020202020204" pitchFamily="34" charset="0"/>
            </a:endParaRPr>
          </a:p>
        </p:txBody>
      </p:sp>
      <p:sp>
        <p:nvSpPr>
          <p:cNvPr id="7" name="자유형 88"/>
          <p:cNvSpPr/>
          <p:nvPr/>
        </p:nvSpPr>
        <p:spPr bwMode="auto">
          <a:xfrm>
            <a:off x="3556326" y="2054464"/>
            <a:ext cx="1888475" cy="1970722"/>
          </a:xfrm>
          <a:custGeom>
            <a:avLst/>
            <a:gdLst>
              <a:gd name="connsiteX0" fmla="*/ 22860 w 2194560"/>
              <a:gd name="connsiteY0" fmla="*/ 0 h 2377440"/>
              <a:gd name="connsiteX1" fmla="*/ 2194560 w 2194560"/>
              <a:gd name="connsiteY1" fmla="*/ 137160 h 2377440"/>
              <a:gd name="connsiteX2" fmla="*/ 2049780 w 2194560"/>
              <a:gd name="connsiteY2" fmla="*/ 1965960 h 2377440"/>
              <a:gd name="connsiteX3" fmla="*/ 853440 w 2194560"/>
              <a:gd name="connsiteY3" fmla="*/ 2377440 h 2377440"/>
              <a:gd name="connsiteX4" fmla="*/ 0 w 2194560"/>
              <a:gd name="connsiteY4" fmla="*/ 2316480 h 2377440"/>
              <a:gd name="connsiteX5" fmla="*/ 22860 w 2194560"/>
              <a:gd name="connsiteY5" fmla="*/ 0 h 2377440"/>
              <a:gd name="connsiteX0-1" fmla="*/ 22860 w 2203388"/>
              <a:gd name="connsiteY0-2" fmla="*/ 0 h 2377440"/>
              <a:gd name="connsiteX1-3" fmla="*/ 2194560 w 2203388"/>
              <a:gd name="connsiteY1-4" fmla="*/ 137160 h 2377440"/>
              <a:gd name="connsiteX2-5" fmla="*/ 2049780 w 2203388"/>
              <a:gd name="connsiteY2-6" fmla="*/ 1965960 h 2377440"/>
              <a:gd name="connsiteX3-7" fmla="*/ 853440 w 2203388"/>
              <a:gd name="connsiteY3-8" fmla="*/ 2377440 h 2377440"/>
              <a:gd name="connsiteX4-9" fmla="*/ 0 w 2203388"/>
              <a:gd name="connsiteY4-10" fmla="*/ 2316480 h 2377440"/>
              <a:gd name="connsiteX5-11" fmla="*/ 22860 w 2203388"/>
              <a:gd name="connsiteY5-12" fmla="*/ 0 h 2377440"/>
              <a:gd name="connsiteX0-13" fmla="*/ 22860 w 2203388"/>
              <a:gd name="connsiteY0-14" fmla="*/ 0 h 2377440"/>
              <a:gd name="connsiteX1-15" fmla="*/ 2194560 w 2203388"/>
              <a:gd name="connsiteY1-16" fmla="*/ 137160 h 2377440"/>
              <a:gd name="connsiteX2-17" fmla="*/ 2049780 w 2203388"/>
              <a:gd name="connsiteY2-18" fmla="*/ 1965960 h 2377440"/>
              <a:gd name="connsiteX3-19" fmla="*/ 853440 w 2203388"/>
              <a:gd name="connsiteY3-20" fmla="*/ 2377440 h 2377440"/>
              <a:gd name="connsiteX4-21" fmla="*/ 0 w 2203388"/>
              <a:gd name="connsiteY4-22" fmla="*/ 2316480 h 2377440"/>
              <a:gd name="connsiteX5-23" fmla="*/ 22860 w 2203388"/>
              <a:gd name="connsiteY5-24" fmla="*/ 0 h 2377440"/>
              <a:gd name="connsiteX0-25" fmla="*/ 22860 w 2203388"/>
              <a:gd name="connsiteY0-26" fmla="*/ 0 h 2377440"/>
              <a:gd name="connsiteX1-27" fmla="*/ 2194560 w 2203388"/>
              <a:gd name="connsiteY1-28" fmla="*/ 137160 h 2377440"/>
              <a:gd name="connsiteX2-29" fmla="*/ 2049780 w 2203388"/>
              <a:gd name="connsiteY2-30" fmla="*/ 1965960 h 2377440"/>
              <a:gd name="connsiteX3-31" fmla="*/ 853440 w 2203388"/>
              <a:gd name="connsiteY3-32" fmla="*/ 2377440 h 2377440"/>
              <a:gd name="connsiteX4-33" fmla="*/ 0 w 2203388"/>
              <a:gd name="connsiteY4-34" fmla="*/ 2316480 h 2377440"/>
              <a:gd name="connsiteX5-35" fmla="*/ 22860 w 2203388"/>
              <a:gd name="connsiteY5-36" fmla="*/ 0 h 2377440"/>
              <a:gd name="connsiteX0-37" fmla="*/ 22860 w 2203388"/>
              <a:gd name="connsiteY0-38" fmla="*/ 0 h 2377440"/>
              <a:gd name="connsiteX1-39" fmla="*/ 2194560 w 2203388"/>
              <a:gd name="connsiteY1-40" fmla="*/ 137160 h 2377440"/>
              <a:gd name="connsiteX2-41" fmla="*/ 2049780 w 2203388"/>
              <a:gd name="connsiteY2-42" fmla="*/ 1965960 h 2377440"/>
              <a:gd name="connsiteX3-43" fmla="*/ 853440 w 2203388"/>
              <a:gd name="connsiteY3-44" fmla="*/ 2377440 h 2377440"/>
              <a:gd name="connsiteX4-45" fmla="*/ 0 w 2203388"/>
              <a:gd name="connsiteY4-46" fmla="*/ 2232248 h 2377440"/>
              <a:gd name="connsiteX5-47" fmla="*/ 22860 w 2203388"/>
              <a:gd name="connsiteY5-48" fmla="*/ 0 h 2377440"/>
              <a:gd name="connsiteX0-49" fmla="*/ 22860 w 2203388"/>
              <a:gd name="connsiteY0-50" fmla="*/ 0 h 2377440"/>
              <a:gd name="connsiteX1-51" fmla="*/ 2194560 w 2203388"/>
              <a:gd name="connsiteY1-52" fmla="*/ 137160 h 2377440"/>
              <a:gd name="connsiteX2-53" fmla="*/ 2049780 w 2203388"/>
              <a:gd name="connsiteY2-54" fmla="*/ 1965960 h 2377440"/>
              <a:gd name="connsiteX3-55" fmla="*/ 853440 w 2203388"/>
              <a:gd name="connsiteY3-56" fmla="*/ 2377440 h 2377440"/>
              <a:gd name="connsiteX4-57" fmla="*/ 0 w 2203388"/>
              <a:gd name="connsiteY4-58" fmla="*/ 2232248 h 2377440"/>
              <a:gd name="connsiteX5-59" fmla="*/ 22860 w 2203388"/>
              <a:gd name="connsiteY5-60" fmla="*/ 0 h 2377440"/>
              <a:gd name="connsiteX0-61" fmla="*/ 22860 w 2203388"/>
              <a:gd name="connsiteY0-62" fmla="*/ 0 h 2377440"/>
              <a:gd name="connsiteX1-63" fmla="*/ 2194560 w 2203388"/>
              <a:gd name="connsiteY1-64" fmla="*/ 137160 h 2377440"/>
              <a:gd name="connsiteX2-65" fmla="*/ 2049780 w 2203388"/>
              <a:gd name="connsiteY2-66" fmla="*/ 1965960 h 2377440"/>
              <a:gd name="connsiteX3-67" fmla="*/ 853440 w 2203388"/>
              <a:gd name="connsiteY3-68" fmla="*/ 2377440 h 2377440"/>
              <a:gd name="connsiteX4-69" fmla="*/ 0 w 2203388"/>
              <a:gd name="connsiteY4-70" fmla="*/ 2232248 h 2377440"/>
              <a:gd name="connsiteX5-71" fmla="*/ 22860 w 2203388"/>
              <a:gd name="connsiteY5-72" fmla="*/ 0 h 2377440"/>
              <a:gd name="connsiteX0-73" fmla="*/ 22860 w 2194560"/>
              <a:gd name="connsiteY0-74" fmla="*/ 0 h 2377440"/>
              <a:gd name="connsiteX1-75" fmla="*/ 2194560 w 2194560"/>
              <a:gd name="connsiteY1-76" fmla="*/ 137160 h 2377440"/>
              <a:gd name="connsiteX2-77" fmla="*/ 2049780 w 2194560"/>
              <a:gd name="connsiteY2-78" fmla="*/ 1965960 h 2377440"/>
              <a:gd name="connsiteX3-79" fmla="*/ 853440 w 2194560"/>
              <a:gd name="connsiteY3-80" fmla="*/ 2377440 h 2377440"/>
              <a:gd name="connsiteX4-81" fmla="*/ 0 w 2194560"/>
              <a:gd name="connsiteY4-82" fmla="*/ 2232248 h 2377440"/>
              <a:gd name="connsiteX5-83" fmla="*/ 22860 w 2194560"/>
              <a:gd name="connsiteY5-84" fmla="*/ 0 h 2377440"/>
              <a:gd name="connsiteX0-85" fmla="*/ 22860 w 2201801"/>
              <a:gd name="connsiteY0-86" fmla="*/ 0 h 2377440"/>
              <a:gd name="connsiteX1-87" fmla="*/ 2194560 w 2201801"/>
              <a:gd name="connsiteY1-88" fmla="*/ 137160 h 2377440"/>
              <a:gd name="connsiteX2-89" fmla="*/ 2049780 w 2201801"/>
              <a:gd name="connsiteY2-90" fmla="*/ 1965960 h 2377440"/>
              <a:gd name="connsiteX3-91" fmla="*/ 853440 w 2201801"/>
              <a:gd name="connsiteY3-92" fmla="*/ 2377440 h 2377440"/>
              <a:gd name="connsiteX4-93" fmla="*/ 0 w 2201801"/>
              <a:gd name="connsiteY4-94" fmla="*/ 2232248 h 2377440"/>
              <a:gd name="connsiteX5-95" fmla="*/ 22860 w 2201801"/>
              <a:gd name="connsiteY5-96" fmla="*/ 0 h 2377440"/>
              <a:gd name="connsiteX0-97" fmla="*/ 22860 w 2201801"/>
              <a:gd name="connsiteY0-98" fmla="*/ 0 h 2340260"/>
              <a:gd name="connsiteX1-99" fmla="*/ 2194560 w 2201801"/>
              <a:gd name="connsiteY1-100" fmla="*/ 137160 h 2340260"/>
              <a:gd name="connsiteX2-101" fmla="*/ 2049780 w 2201801"/>
              <a:gd name="connsiteY2-102" fmla="*/ 1965960 h 2340260"/>
              <a:gd name="connsiteX3-103" fmla="*/ 1080120 w 2201801"/>
              <a:gd name="connsiteY3-104" fmla="*/ 2340260 h 2340260"/>
              <a:gd name="connsiteX4-105" fmla="*/ 0 w 2201801"/>
              <a:gd name="connsiteY4-106" fmla="*/ 2232248 h 2340260"/>
              <a:gd name="connsiteX5-107" fmla="*/ 22860 w 2201801"/>
              <a:gd name="connsiteY5-108" fmla="*/ 0 h 2340260"/>
              <a:gd name="connsiteX0-109" fmla="*/ 22860 w 2201801"/>
              <a:gd name="connsiteY0-110" fmla="*/ 0 h 2340260"/>
              <a:gd name="connsiteX1-111" fmla="*/ 2194560 w 2201801"/>
              <a:gd name="connsiteY1-112" fmla="*/ 137160 h 2340260"/>
              <a:gd name="connsiteX2-113" fmla="*/ 2049780 w 2201801"/>
              <a:gd name="connsiteY2-114" fmla="*/ 1965960 h 2340260"/>
              <a:gd name="connsiteX3-115" fmla="*/ 1080120 w 2201801"/>
              <a:gd name="connsiteY3-116" fmla="*/ 2340260 h 2340260"/>
              <a:gd name="connsiteX4-117" fmla="*/ 0 w 2201801"/>
              <a:gd name="connsiteY4-118" fmla="*/ 2232248 h 2340260"/>
              <a:gd name="connsiteX5-119" fmla="*/ 22860 w 2201801"/>
              <a:gd name="connsiteY5-120" fmla="*/ 0 h 2340260"/>
              <a:gd name="connsiteX0-121" fmla="*/ 22860 w 2201801"/>
              <a:gd name="connsiteY0-122" fmla="*/ 0 h 2316104"/>
              <a:gd name="connsiteX1-123" fmla="*/ 2194560 w 2201801"/>
              <a:gd name="connsiteY1-124" fmla="*/ 137160 h 2316104"/>
              <a:gd name="connsiteX2-125" fmla="*/ 2049780 w 2201801"/>
              <a:gd name="connsiteY2-126" fmla="*/ 1965960 h 2316104"/>
              <a:gd name="connsiteX3-127" fmla="*/ 1116124 w 2201801"/>
              <a:gd name="connsiteY3-128" fmla="*/ 2304256 h 2316104"/>
              <a:gd name="connsiteX4-129" fmla="*/ 0 w 2201801"/>
              <a:gd name="connsiteY4-130" fmla="*/ 2232248 h 2316104"/>
              <a:gd name="connsiteX5-131" fmla="*/ 22860 w 2201801"/>
              <a:gd name="connsiteY5-132" fmla="*/ 0 h 2316104"/>
              <a:gd name="connsiteX0-133" fmla="*/ 216024 w 2201801"/>
              <a:gd name="connsiteY0-134" fmla="*/ 0 h 2280100"/>
              <a:gd name="connsiteX1-135" fmla="*/ 2194560 w 2201801"/>
              <a:gd name="connsiteY1-136" fmla="*/ 101156 h 2280100"/>
              <a:gd name="connsiteX2-137" fmla="*/ 2049780 w 2201801"/>
              <a:gd name="connsiteY2-138" fmla="*/ 1929956 h 2280100"/>
              <a:gd name="connsiteX3-139" fmla="*/ 1116124 w 2201801"/>
              <a:gd name="connsiteY3-140" fmla="*/ 2268252 h 2280100"/>
              <a:gd name="connsiteX4-141" fmla="*/ 0 w 2201801"/>
              <a:gd name="connsiteY4-142" fmla="*/ 2196244 h 2280100"/>
              <a:gd name="connsiteX5-143" fmla="*/ 216024 w 2201801"/>
              <a:gd name="connsiteY5-144" fmla="*/ 0 h 2280100"/>
              <a:gd name="connsiteX0-145" fmla="*/ 72008 w 2201801"/>
              <a:gd name="connsiteY0-146" fmla="*/ 0 h 2280100"/>
              <a:gd name="connsiteX1-147" fmla="*/ 2194560 w 2201801"/>
              <a:gd name="connsiteY1-148" fmla="*/ 101156 h 2280100"/>
              <a:gd name="connsiteX2-149" fmla="*/ 2049780 w 2201801"/>
              <a:gd name="connsiteY2-150" fmla="*/ 1929956 h 2280100"/>
              <a:gd name="connsiteX3-151" fmla="*/ 1116124 w 2201801"/>
              <a:gd name="connsiteY3-152" fmla="*/ 2268252 h 2280100"/>
              <a:gd name="connsiteX4-153" fmla="*/ 0 w 2201801"/>
              <a:gd name="connsiteY4-154" fmla="*/ 2196244 h 2280100"/>
              <a:gd name="connsiteX5-155" fmla="*/ 72008 w 2201801"/>
              <a:gd name="connsiteY5-156" fmla="*/ 0 h 2280100"/>
              <a:gd name="connsiteX0-157" fmla="*/ 72008 w 2201801"/>
              <a:gd name="connsiteY0-158" fmla="*/ 0 h 2280100"/>
              <a:gd name="connsiteX1-159" fmla="*/ 2194560 w 2201801"/>
              <a:gd name="connsiteY1-160" fmla="*/ 101156 h 2280100"/>
              <a:gd name="connsiteX2-161" fmla="*/ 2049780 w 2201801"/>
              <a:gd name="connsiteY2-162" fmla="*/ 1929956 h 2280100"/>
              <a:gd name="connsiteX3-163" fmla="*/ 1116124 w 2201801"/>
              <a:gd name="connsiteY3-164" fmla="*/ 2268252 h 2280100"/>
              <a:gd name="connsiteX4-165" fmla="*/ 0 w 2201801"/>
              <a:gd name="connsiteY4-166" fmla="*/ 2196244 h 2280100"/>
              <a:gd name="connsiteX5-167" fmla="*/ 72008 w 2201801"/>
              <a:gd name="connsiteY5-168" fmla="*/ 0 h 2280100"/>
              <a:gd name="connsiteX0-169" fmla="*/ 72008 w 2201801"/>
              <a:gd name="connsiteY0-170" fmla="*/ 0 h 2280100"/>
              <a:gd name="connsiteX1-171" fmla="*/ 2194560 w 2201801"/>
              <a:gd name="connsiteY1-172" fmla="*/ 101156 h 2280100"/>
              <a:gd name="connsiteX2-173" fmla="*/ 2049780 w 2201801"/>
              <a:gd name="connsiteY2-174" fmla="*/ 1929956 h 2280100"/>
              <a:gd name="connsiteX3-175" fmla="*/ 1116124 w 2201801"/>
              <a:gd name="connsiteY3-176" fmla="*/ 2268252 h 2280100"/>
              <a:gd name="connsiteX4-177" fmla="*/ 0 w 2201801"/>
              <a:gd name="connsiteY4-178" fmla="*/ 2196244 h 2280100"/>
              <a:gd name="connsiteX5-179" fmla="*/ 72008 w 2201801"/>
              <a:gd name="connsiteY5-180" fmla="*/ 0 h 2280100"/>
              <a:gd name="connsiteX0-181" fmla="*/ 144016 w 2201801"/>
              <a:gd name="connsiteY0-182" fmla="*/ 0 h 2244096"/>
              <a:gd name="connsiteX1-183" fmla="*/ 2194560 w 2201801"/>
              <a:gd name="connsiteY1-184" fmla="*/ 65152 h 2244096"/>
              <a:gd name="connsiteX2-185" fmla="*/ 2049780 w 2201801"/>
              <a:gd name="connsiteY2-186" fmla="*/ 1893952 h 2244096"/>
              <a:gd name="connsiteX3-187" fmla="*/ 1116124 w 2201801"/>
              <a:gd name="connsiteY3-188" fmla="*/ 2232248 h 2244096"/>
              <a:gd name="connsiteX4-189" fmla="*/ 0 w 2201801"/>
              <a:gd name="connsiteY4-190" fmla="*/ 2160240 h 2244096"/>
              <a:gd name="connsiteX5-191" fmla="*/ 144016 w 2201801"/>
              <a:gd name="connsiteY5-192" fmla="*/ 0 h 2244096"/>
              <a:gd name="connsiteX0-193" fmla="*/ 144016 w 2201801"/>
              <a:gd name="connsiteY0-194" fmla="*/ 0 h 2244096"/>
              <a:gd name="connsiteX1-195" fmla="*/ 2194560 w 2201801"/>
              <a:gd name="connsiteY1-196" fmla="*/ 65152 h 2244096"/>
              <a:gd name="connsiteX2-197" fmla="*/ 2049780 w 2201801"/>
              <a:gd name="connsiteY2-198" fmla="*/ 1893952 h 2244096"/>
              <a:gd name="connsiteX3-199" fmla="*/ 1116124 w 2201801"/>
              <a:gd name="connsiteY3-200" fmla="*/ 2232248 h 2244096"/>
              <a:gd name="connsiteX4-201" fmla="*/ 0 w 2201801"/>
              <a:gd name="connsiteY4-202" fmla="*/ 2160240 h 2244096"/>
              <a:gd name="connsiteX5-203" fmla="*/ 144016 w 2201801"/>
              <a:gd name="connsiteY5-204" fmla="*/ 0 h 2244096"/>
              <a:gd name="connsiteX0-205" fmla="*/ 144016 w 2201801"/>
              <a:gd name="connsiteY0-206" fmla="*/ 0 h 2244096"/>
              <a:gd name="connsiteX1-207" fmla="*/ 2194560 w 2201801"/>
              <a:gd name="connsiteY1-208" fmla="*/ 65152 h 2244096"/>
              <a:gd name="connsiteX2-209" fmla="*/ 2049780 w 2201801"/>
              <a:gd name="connsiteY2-210" fmla="*/ 1893952 h 2244096"/>
              <a:gd name="connsiteX3-211" fmla="*/ 1116124 w 2201801"/>
              <a:gd name="connsiteY3-212" fmla="*/ 2232248 h 2244096"/>
              <a:gd name="connsiteX4-213" fmla="*/ 0 w 2201801"/>
              <a:gd name="connsiteY4-214" fmla="*/ 2160240 h 2244096"/>
              <a:gd name="connsiteX5-215" fmla="*/ 144016 w 2201801"/>
              <a:gd name="connsiteY5-216" fmla="*/ 0 h 2244096"/>
              <a:gd name="connsiteX0-217" fmla="*/ 144016 w 2201801"/>
              <a:gd name="connsiteY0-218" fmla="*/ 0 h 2244096"/>
              <a:gd name="connsiteX1-219" fmla="*/ 2194560 w 2201801"/>
              <a:gd name="connsiteY1-220" fmla="*/ 65152 h 2244096"/>
              <a:gd name="connsiteX2-221" fmla="*/ 2049780 w 2201801"/>
              <a:gd name="connsiteY2-222" fmla="*/ 1893952 h 2244096"/>
              <a:gd name="connsiteX3-223" fmla="*/ 1116124 w 2201801"/>
              <a:gd name="connsiteY3-224" fmla="*/ 2232248 h 2244096"/>
              <a:gd name="connsiteX4-225" fmla="*/ 0 w 2201801"/>
              <a:gd name="connsiteY4-226" fmla="*/ 2160240 h 2244096"/>
              <a:gd name="connsiteX5-227" fmla="*/ 144016 w 2201801"/>
              <a:gd name="connsiteY5-228" fmla="*/ 0 h 2244096"/>
              <a:gd name="connsiteX0-229" fmla="*/ 144016 w 2201801"/>
              <a:gd name="connsiteY0-230" fmla="*/ 0 h 2244096"/>
              <a:gd name="connsiteX1-231" fmla="*/ 2194560 w 2201801"/>
              <a:gd name="connsiteY1-232" fmla="*/ 65152 h 2244096"/>
              <a:gd name="connsiteX2-233" fmla="*/ 2049780 w 2201801"/>
              <a:gd name="connsiteY2-234" fmla="*/ 1893952 h 2244096"/>
              <a:gd name="connsiteX3-235" fmla="*/ 1116124 w 2201801"/>
              <a:gd name="connsiteY3-236" fmla="*/ 2232248 h 2244096"/>
              <a:gd name="connsiteX4-237" fmla="*/ 0 w 2201801"/>
              <a:gd name="connsiteY4-238" fmla="*/ 2160240 h 2244096"/>
              <a:gd name="connsiteX5-239" fmla="*/ 144016 w 2201801"/>
              <a:gd name="connsiteY5-240" fmla="*/ 0 h 2244096"/>
              <a:gd name="connsiteX0-241" fmla="*/ 144016 w 2201801"/>
              <a:gd name="connsiteY0-242" fmla="*/ 0 h 2244096"/>
              <a:gd name="connsiteX1-243" fmla="*/ 2194560 w 2201801"/>
              <a:gd name="connsiteY1-244" fmla="*/ 65152 h 2244096"/>
              <a:gd name="connsiteX2-245" fmla="*/ 2049780 w 2201801"/>
              <a:gd name="connsiteY2-246" fmla="*/ 1893952 h 2244096"/>
              <a:gd name="connsiteX3-247" fmla="*/ 1116124 w 2201801"/>
              <a:gd name="connsiteY3-248" fmla="*/ 2232248 h 2244096"/>
              <a:gd name="connsiteX4-249" fmla="*/ 0 w 2201801"/>
              <a:gd name="connsiteY4-250" fmla="*/ 2160240 h 2244096"/>
              <a:gd name="connsiteX5-251" fmla="*/ 144016 w 2201801"/>
              <a:gd name="connsiteY5-252" fmla="*/ 0 h 2244096"/>
              <a:gd name="connsiteX0-253" fmla="*/ 144016 w 2201801"/>
              <a:gd name="connsiteY0-254" fmla="*/ 0 h 2244096"/>
              <a:gd name="connsiteX1-255" fmla="*/ 2194560 w 2201801"/>
              <a:gd name="connsiteY1-256" fmla="*/ 65152 h 2244096"/>
              <a:gd name="connsiteX2-257" fmla="*/ 2049780 w 2201801"/>
              <a:gd name="connsiteY2-258" fmla="*/ 1893952 h 2244096"/>
              <a:gd name="connsiteX3-259" fmla="*/ 1116124 w 2201801"/>
              <a:gd name="connsiteY3-260" fmla="*/ 2232248 h 2244096"/>
              <a:gd name="connsiteX4-261" fmla="*/ 0 w 2201801"/>
              <a:gd name="connsiteY4-262" fmla="*/ 2160240 h 2244096"/>
              <a:gd name="connsiteX5-263" fmla="*/ 144016 w 2201801"/>
              <a:gd name="connsiteY5-264" fmla="*/ 0 h 2244096"/>
              <a:gd name="connsiteX0-265" fmla="*/ 144016 w 2201801"/>
              <a:gd name="connsiteY0-266" fmla="*/ 0 h 2232248"/>
              <a:gd name="connsiteX1-267" fmla="*/ 2194560 w 2201801"/>
              <a:gd name="connsiteY1-268" fmla="*/ 65152 h 2232248"/>
              <a:gd name="connsiteX2-269" fmla="*/ 2049780 w 2201801"/>
              <a:gd name="connsiteY2-270" fmla="*/ 1893952 h 2232248"/>
              <a:gd name="connsiteX3-271" fmla="*/ 1116124 w 2201801"/>
              <a:gd name="connsiteY3-272" fmla="*/ 2232248 h 2232248"/>
              <a:gd name="connsiteX4-273" fmla="*/ 0 w 2201801"/>
              <a:gd name="connsiteY4-274" fmla="*/ 2160240 h 2232248"/>
              <a:gd name="connsiteX5-275" fmla="*/ 144016 w 2201801"/>
              <a:gd name="connsiteY5-276" fmla="*/ 0 h 2232248"/>
              <a:gd name="connsiteX0-277" fmla="*/ 144016 w 2201801"/>
              <a:gd name="connsiteY0-278" fmla="*/ 0 h 2232248"/>
              <a:gd name="connsiteX1-279" fmla="*/ 2194560 w 2201801"/>
              <a:gd name="connsiteY1-280" fmla="*/ 65152 h 2232248"/>
              <a:gd name="connsiteX2-281" fmla="*/ 2049780 w 2201801"/>
              <a:gd name="connsiteY2-282" fmla="*/ 1893952 h 2232248"/>
              <a:gd name="connsiteX3-283" fmla="*/ 1116124 w 2201801"/>
              <a:gd name="connsiteY3-284" fmla="*/ 2232248 h 2232248"/>
              <a:gd name="connsiteX4-285" fmla="*/ 0 w 2201801"/>
              <a:gd name="connsiteY4-286" fmla="*/ 2160240 h 2232248"/>
              <a:gd name="connsiteX5-287" fmla="*/ 144016 w 2201801"/>
              <a:gd name="connsiteY5-288" fmla="*/ 0 h 2232248"/>
              <a:gd name="connsiteX0-289" fmla="*/ 144016 w 2201801"/>
              <a:gd name="connsiteY0-290" fmla="*/ 0 h 2232248"/>
              <a:gd name="connsiteX1-291" fmla="*/ 2194560 w 2201801"/>
              <a:gd name="connsiteY1-292" fmla="*/ 65152 h 2232248"/>
              <a:gd name="connsiteX2-293" fmla="*/ 2049780 w 2201801"/>
              <a:gd name="connsiteY2-294" fmla="*/ 1893952 h 2232248"/>
              <a:gd name="connsiteX3-295" fmla="*/ 1116124 w 2201801"/>
              <a:gd name="connsiteY3-296" fmla="*/ 2232248 h 2232248"/>
              <a:gd name="connsiteX4-297" fmla="*/ 0 w 2201801"/>
              <a:gd name="connsiteY4-298" fmla="*/ 2160240 h 2232248"/>
              <a:gd name="connsiteX5-299" fmla="*/ 144016 w 2201801"/>
              <a:gd name="connsiteY5-300" fmla="*/ 0 h 2232248"/>
              <a:gd name="connsiteX0-301" fmla="*/ 180020 w 2201801"/>
              <a:gd name="connsiteY0-302" fmla="*/ 0 h 2232248"/>
              <a:gd name="connsiteX1-303" fmla="*/ 2194560 w 2201801"/>
              <a:gd name="connsiteY1-304" fmla="*/ 65152 h 2232248"/>
              <a:gd name="connsiteX2-305" fmla="*/ 2049780 w 2201801"/>
              <a:gd name="connsiteY2-306" fmla="*/ 1893952 h 2232248"/>
              <a:gd name="connsiteX3-307" fmla="*/ 1116124 w 2201801"/>
              <a:gd name="connsiteY3-308" fmla="*/ 2232248 h 2232248"/>
              <a:gd name="connsiteX4-309" fmla="*/ 0 w 2201801"/>
              <a:gd name="connsiteY4-310" fmla="*/ 2160240 h 2232248"/>
              <a:gd name="connsiteX5-311" fmla="*/ 180020 w 2201801"/>
              <a:gd name="connsiteY5-312" fmla="*/ 0 h 2232248"/>
              <a:gd name="connsiteX0-313" fmla="*/ 180020 w 2201801"/>
              <a:gd name="connsiteY0-314" fmla="*/ 0 h 2232248"/>
              <a:gd name="connsiteX1-315" fmla="*/ 2194560 w 2201801"/>
              <a:gd name="connsiteY1-316" fmla="*/ 65152 h 2232248"/>
              <a:gd name="connsiteX2-317" fmla="*/ 2049780 w 2201801"/>
              <a:gd name="connsiteY2-318" fmla="*/ 1893952 h 2232248"/>
              <a:gd name="connsiteX3-319" fmla="*/ 1116124 w 2201801"/>
              <a:gd name="connsiteY3-320" fmla="*/ 2232248 h 2232248"/>
              <a:gd name="connsiteX4-321" fmla="*/ 0 w 2201801"/>
              <a:gd name="connsiteY4-322" fmla="*/ 2160240 h 2232248"/>
              <a:gd name="connsiteX5-323" fmla="*/ 180020 w 2201801"/>
              <a:gd name="connsiteY5-324" fmla="*/ 0 h 2232248"/>
              <a:gd name="connsiteX0-325" fmla="*/ 180020 w 2201801"/>
              <a:gd name="connsiteY0-326" fmla="*/ 0 h 2232248"/>
              <a:gd name="connsiteX1-327" fmla="*/ 2196244 w 2201801"/>
              <a:gd name="connsiteY1-328" fmla="*/ 36004 h 2232248"/>
              <a:gd name="connsiteX2-329" fmla="*/ 2049780 w 2201801"/>
              <a:gd name="connsiteY2-330" fmla="*/ 1893952 h 2232248"/>
              <a:gd name="connsiteX3-331" fmla="*/ 1116124 w 2201801"/>
              <a:gd name="connsiteY3-332" fmla="*/ 2232248 h 2232248"/>
              <a:gd name="connsiteX4-333" fmla="*/ 0 w 2201801"/>
              <a:gd name="connsiteY4-334" fmla="*/ 2160240 h 2232248"/>
              <a:gd name="connsiteX5-335" fmla="*/ 180020 w 2201801"/>
              <a:gd name="connsiteY5-336" fmla="*/ 0 h 2232248"/>
              <a:gd name="connsiteX0-337" fmla="*/ 180020 w 2201801"/>
              <a:gd name="connsiteY0-338" fmla="*/ 0 h 2232248"/>
              <a:gd name="connsiteX1-339" fmla="*/ 2196244 w 2201801"/>
              <a:gd name="connsiteY1-340" fmla="*/ 36004 h 2232248"/>
              <a:gd name="connsiteX2-341" fmla="*/ 2049780 w 2201801"/>
              <a:gd name="connsiteY2-342" fmla="*/ 1893952 h 2232248"/>
              <a:gd name="connsiteX3-343" fmla="*/ 1116124 w 2201801"/>
              <a:gd name="connsiteY3-344" fmla="*/ 2232248 h 2232248"/>
              <a:gd name="connsiteX4-345" fmla="*/ 0 w 2201801"/>
              <a:gd name="connsiteY4-346" fmla="*/ 2160240 h 2232248"/>
              <a:gd name="connsiteX5-347" fmla="*/ 180020 w 2201801"/>
              <a:gd name="connsiteY5-348" fmla="*/ 0 h 2232248"/>
              <a:gd name="connsiteX0-349" fmla="*/ 180020 w 2196244"/>
              <a:gd name="connsiteY0-350" fmla="*/ 0 h 2232248"/>
              <a:gd name="connsiteX1-351" fmla="*/ 2196244 w 2196244"/>
              <a:gd name="connsiteY1-352" fmla="*/ 36004 h 2232248"/>
              <a:gd name="connsiteX2-353" fmla="*/ 2049780 w 2196244"/>
              <a:gd name="connsiteY2-354" fmla="*/ 1893952 h 2232248"/>
              <a:gd name="connsiteX3-355" fmla="*/ 1116124 w 2196244"/>
              <a:gd name="connsiteY3-356" fmla="*/ 2232248 h 2232248"/>
              <a:gd name="connsiteX4-357" fmla="*/ 0 w 2196244"/>
              <a:gd name="connsiteY4-358" fmla="*/ 2160240 h 2232248"/>
              <a:gd name="connsiteX5-359" fmla="*/ 180020 w 2196244"/>
              <a:gd name="connsiteY5-360" fmla="*/ 0 h 2232248"/>
              <a:gd name="connsiteX0-361" fmla="*/ 180020 w 2196244"/>
              <a:gd name="connsiteY0-362" fmla="*/ 0 h 2232248"/>
              <a:gd name="connsiteX1-363" fmla="*/ 2196244 w 2196244"/>
              <a:gd name="connsiteY1-364" fmla="*/ 36004 h 2232248"/>
              <a:gd name="connsiteX2-365" fmla="*/ 2049780 w 2196244"/>
              <a:gd name="connsiteY2-366" fmla="*/ 1893952 h 2232248"/>
              <a:gd name="connsiteX3-367" fmla="*/ 1116124 w 2196244"/>
              <a:gd name="connsiteY3-368" fmla="*/ 2232248 h 2232248"/>
              <a:gd name="connsiteX4-369" fmla="*/ 0 w 2196244"/>
              <a:gd name="connsiteY4-370" fmla="*/ 2160240 h 2232248"/>
              <a:gd name="connsiteX5-371" fmla="*/ 180020 w 2196244"/>
              <a:gd name="connsiteY5-372" fmla="*/ 0 h 2232248"/>
              <a:gd name="connsiteX0-373" fmla="*/ 180020 w 2196244"/>
              <a:gd name="connsiteY0-374" fmla="*/ 0 h 2232248"/>
              <a:gd name="connsiteX1-375" fmla="*/ 2196244 w 2196244"/>
              <a:gd name="connsiteY1-376" fmla="*/ 36004 h 2232248"/>
              <a:gd name="connsiteX2-377" fmla="*/ 2049780 w 2196244"/>
              <a:gd name="connsiteY2-378" fmla="*/ 1893952 h 2232248"/>
              <a:gd name="connsiteX3-379" fmla="*/ 1116124 w 2196244"/>
              <a:gd name="connsiteY3-380" fmla="*/ 2232248 h 2232248"/>
              <a:gd name="connsiteX4-381" fmla="*/ 0 w 2196244"/>
              <a:gd name="connsiteY4-382" fmla="*/ 2160240 h 2232248"/>
              <a:gd name="connsiteX5-383" fmla="*/ 180020 w 2196244"/>
              <a:gd name="connsiteY5-384" fmla="*/ 0 h 2232248"/>
              <a:gd name="connsiteX0-385" fmla="*/ 180020 w 2196244"/>
              <a:gd name="connsiteY0-386" fmla="*/ 0 h 2232248"/>
              <a:gd name="connsiteX1-387" fmla="*/ 2196244 w 2196244"/>
              <a:gd name="connsiteY1-388" fmla="*/ 36004 h 2232248"/>
              <a:gd name="connsiteX2-389" fmla="*/ 2049780 w 2196244"/>
              <a:gd name="connsiteY2-390" fmla="*/ 1893952 h 2232248"/>
              <a:gd name="connsiteX3-391" fmla="*/ 1116124 w 2196244"/>
              <a:gd name="connsiteY3-392" fmla="*/ 2232248 h 2232248"/>
              <a:gd name="connsiteX4-393" fmla="*/ 0 w 2196244"/>
              <a:gd name="connsiteY4-394" fmla="*/ 2160240 h 2232248"/>
              <a:gd name="connsiteX5-395" fmla="*/ 180020 w 2196244"/>
              <a:gd name="connsiteY5-396" fmla="*/ 0 h 2232248"/>
              <a:gd name="connsiteX0-397" fmla="*/ 180020 w 2196244"/>
              <a:gd name="connsiteY0-398" fmla="*/ 0 h 2302394"/>
              <a:gd name="connsiteX1-399" fmla="*/ 2196244 w 2196244"/>
              <a:gd name="connsiteY1-400" fmla="*/ 36004 h 2302394"/>
              <a:gd name="connsiteX2-401" fmla="*/ 2049780 w 2196244"/>
              <a:gd name="connsiteY2-402" fmla="*/ 1893952 h 2302394"/>
              <a:gd name="connsiteX3-403" fmla="*/ 1116124 w 2196244"/>
              <a:gd name="connsiteY3-404" fmla="*/ 2232248 h 2302394"/>
              <a:gd name="connsiteX4-405" fmla="*/ 0 w 2196244"/>
              <a:gd name="connsiteY4-406" fmla="*/ 2160240 h 2302394"/>
              <a:gd name="connsiteX5-407" fmla="*/ 180020 w 2196244"/>
              <a:gd name="connsiteY5-408" fmla="*/ 0 h 230239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196244" h="2302394">
                <a:moveTo>
                  <a:pt x="180020" y="0"/>
                </a:moveTo>
                <a:cubicBezTo>
                  <a:pt x="857309" y="70607"/>
                  <a:pt x="1482827" y="69527"/>
                  <a:pt x="2196244" y="36004"/>
                </a:cubicBezTo>
                <a:cubicBezTo>
                  <a:pt x="2181324" y="633028"/>
                  <a:pt x="2129347" y="1853427"/>
                  <a:pt x="2049780" y="1893952"/>
                </a:cubicBezTo>
                <a:cubicBezTo>
                  <a:pt x="1651000" y="2031112"/>
                  <a:pt x="1551293" y="2137976"/>
                  <a:pt x="1116124" y="2232248"/>
                </a:cubicBezTo>
                <a:cubicBezTo>
                  <a:pt x="697811" y="2302394"/>
                  <a:pt x="386738" y="2168927"/>
                  <a:pt x="0" y="2160240"/>
                </a:cubicBezTo>
                <a:cubicBezTo>
                  <a:pt x="112494" y="1412821"/>
                  <a:pt x="149009" y="847792"/>
                  <a:pt x="180020" y="0"/>
                </a:cubicBezTo>
                <a:close/>
              </a:path>
            </a:pathLst>
          </a:custGeom>
          <a:noFill/>
          <a:ln w="50800">
            <a:solidFill>
              <a:schemeClr val="tx1">
                <a:lumMod val="85000"/>
                <a:lumOff val="15000"/>
              </a:schemeClr>
            </a:solid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endParaRPr lang="ko-KR" altLang="en-US">
              <a:solidFill>
                <a:prstClr val="black"/>
              </a:solidFill>
              <a:latin typeface="Arial" panose="020B0604020202020204" pitchFamily="34" charset="0"/>
              <a:ea typeface="+mn-ea"/>
              <a:cs typeface="+mn-ea"/>
              <a:sym typeface="Arial" panose="020B0604020202020204" pitchFamily="34" charset="0"/>
            </a:endParaRPr>
          </a:p>
        </p:txBody>
      </p:sp>
      <p:sp>
        <p:nvSpPr>
          <p:cNvPr id="8" name="자유형 87"/>
          <p:cNvSpPr/>
          <p:nvPr/>
        </p:nvSpPr>
        <p:spPr bwMode="auto">
          <a:xfrm>
            <a:off x="4516042" y="3468560"/>
            <a:ext cx="799251" cy="496585"/>
          </a:xfrm>
          <a:custGeom>
            <a:avLst/>
            <a:gdLst>
              <a:gd name="connsiteX0" fmla="*/ 0 w 1104900"/>
              <a:gd name="connsiteY0" fmla="*/ 655320 h 655320"/>
              <a:gd name="connsiteX1" fmla="*/ 807720 w 1104900"/>
              <a:gd name="connsiteY1" fmla="*/ 0 h 655320"/>
              <a:gd name="connsiteX2" fmla="*/ 1104900 w 1104900"/>
              <a:gd name="connsiteY2" fmla="*/ 274320 h 655320"/>
              <a:gd name="connsiteX3" fmla="*/ 0 w 1104900"/>
              <a:gd name="connsiteY3" fmla="*/ 655320 h 655320"/>
              <a:gd name="connsiteX0-1" fmla="*/ 0 w 1104900"/>
              <a:gd name="connsiteY0-2" fmla="*/ 655320 h 716248"/>
              <a:gd name="connsiteX1-3" fmla="*/ 807720 w 1104900"/>
              <a:gd name="connsiteY1-4" fmla="*/ 0 h 716248"/>
              <a:gd name="connsiteX2-5" fmla="*/ 1104900 w 1104900"/>
              <a:gd name="connsiteY2-6" fmla="*/ 274320 h 716248"/>
              <a:gd name="connsiteX3-7" fmla="*/ 0 w 1104900"/>
              <a:gd name="connsiteY3-8" fmla="*/ 655320 h 716248"/>
              <a:gd name="connsiteX0-9" fmla="*/ 0 w 1104900"/>
              <a:gd name="connsiteY0-10" fmla="*/ 655320 h 716248"/>
              <a:gd name="connsiteX1-11" fmla="*/ 807720 w 1104900"/>
              <a:gd name="connsiteY1-12" fmla="*/ 0 h 716248"/>
              <a:gd name="connsiteX2-13" fmla="*/ 1104900 w 1104900"/>
              <a:gd name="connsiteY2-14" fmla="*/ 274320 h 716248"/>
              <a:gd name="connsiteX3-15" fmla="*/ 0 w 1104900"/>
              <a:gd name="connsiteY3-16" fmla="*/ 655320 h 716248"/>
              <a:gd name="connsiteX0-17" fmla="*/ 0 w 1104900"/>
              <a:gd name="connsiteY0-18" fmla="*/ 655320 h 716248"/>
              <a:gd name="connsiteX1-19" fmla="*/ 807720 w 1104900"/>
              <a:gd name="connsiteY1-20" fmla="*/ 0 h 716248"/>
              <a:gd name="connsiteX2-21" fmla="*/ 1104900 w 1104900"/>
              <a:gd name="connsiteY2-22" fmla="*/ 274320 h 716248"/>
              <a:gd name="connsiteX3-23" fmla="*/ 0 w 1104900"/>
              <a:gd name="connsiteY3-24" fmla="*/ 655320 h 716248"/>
              <a:gd name="connsiteX0-25" fmla="*/ 0 w 1104900"/>
              <a:gd name="connsiteY0-26" fmla="*/ 655320 h 655320"/>
              <a:gd name="connsiteX1-27" fmla="*/ 807720 w 1104900"/>
              <a:gd name="connsiteY1-28" fmla="*/ 0 h 655320"/>
              <a:gd name="connsiteX2-29" fmla="*/ 1104900 w 1104900"/>
              <a:gd name="connsiteY2-30" fmla="*/ 274320 h 655320"/>
              <a:gd name="connsiteX3-31" fmla="*/ 0 w 1104900"/>
              <a:gd name="connsiteY3-32" fmla="*/ 655320 h 655320"/>
              <a:gd name="connsiteX0-33" fmla="*/ 0 w 1104900"/>
              <a:gd name="connsiteY0-34" fmla="*/ 655320 h 655320"/>
              <a:gd name="connsiteX1-35" fmla="*/ 807720 w 1104900"/>
              <a:gd name="connsiteY1-36" fmla="*/ 0 h 655320"/>
              <a:gd name="connsiteX2-37" fmla="*/ 1104900 w 1104900"/>
              <a:gd name="connsiteY2-38" fmla="*/ 274320 h 655320"/>
              <a:gd name="connsiteX3-39" fmla="*/ 0 w 1104900"/>
              <a:gd name="connsiteY3-40" fmla="*/ 655320 h 655320"/>
              <a:gd name="connsiteX0-41" fmla="*/ 0 w 1104900"/>
              <a:gd name="connsiteY0-42" fmla="*/ 655320 h 655320"/>
              <a:gd name="connsiteX1-43" fmla="*/ 807720 w 1104900"/>
              <a:gd name="connsiteY1-44" fmla="*/ 0 h 655320"/>
              <a:gd name="connsiteX2-45" fmla="*/ 1104900 w 1104900"/>
              <a:gd name="connsiteY2-46" fmla="*/ 274320 h 655320"/>
              <a:gd name="connsiteX3-47" fmla="*/ 0 w 1104900"/>
              <a:gd name="connsiteY3-48" fmla="*/ 655320 h 655320"/>
              <a:gd name="connsiteX0-49" fmla="*/ 0 w 1104900"/>
              <a:gd name="connsiteY0-50" fmla="*/ 655320 h 655320"/>
              <a:gd name="connsiteX1-51" fmla="*/ 807720 w 1104900"/>
              <a:gd name="connsiteY1-52" fmla="*/ 0 h 655320"/>
              <a:gd name="connsiteX2-53" fmla="*/ 1104900 w 1104900"/>
              <a:gd name="connsiteY2-54" fmla="*/ 274320 h 655320"/>
              <a:gd name="connsiteX3-55" fmla="*/ 0 w 1104900"/>
              <a:gd name="connsiteY3-56" fmla="*/ 655320 h 655320"/>
              <a:gd name="connsiteX0-57" fmla="*/ 0 w 1104900"/>
              <a:gd name="connsiteY0-58" fmla="*/ 655320 h 655320"/>
              <a:gd name="connsiteX1-59" fmla="*/ 807720 w 1104900"/>
              <a:gd name="connsiteY1-60" fmla="*/ 0 h 655320"/>
              <a:gd name="connsiteX2-61" fmla="*/ 1104900 w 1104900"/>
              <a:gd name="connsiteY2-62" fmla="*/ 274320 h 655320"/>
              <a:gd name="connsiteX3-63" fmla="*/ 0 w 1104900"/>
              <a:gd name="connsiteY3-64" fmla="*/ 655320 h 655320"/>
              <a:gd name="connsiteX0-65" fmla="*/ 0 w 1104900"/>
              <a:gd name="connsiteY0-66" fmla="*/ 655320 h 655320"/>
              <a:gd name="connsiteX1-67" fmla="*/ 807720 w 1104900"/>
              <a:gd name="connsiteY1-68" fmla="*/ 0 h 655320"/>
              <a:gd name="connsiteX2-69" fmla="*/ 1104900 w 1104900"/>
              <a:gd name="connsiteY2-70" fmla="*/ 274320 h 655320"/>
              <a:gd name="connsiteX3-71" fmla="*/ 0 w 1104900"/>
              <a:gd name="connsiteY3-72" fmla="*/ 655320 h 655320"/>
              <a:gd name="connsiteX0-73" fmla="*/ 0 w 1124187"/>
              <a:gd name="connsiteY0-74" fmla="*/ 684497 h 684497"/>
              <a:gd name="connsiteX1-75" fmla="*/ 827007 w 1124187"/>
              <a:gd name="connsiteY1-76" fmla="*/ 0 h 684497"/>
              <a:gd name="connsiteX2-77" fmla="*/ 1124187 w 1124187"/>
              <a:gd name="connsiteY2-78" fmla="*/ 274320 h 684497"/>
              <a:gd name="connsiteX3-79" fmla="*/ 0 w 1124187"/>
              <a:gd name="connsiteY3-80" fmla="*/ 684497 h 684497"/>
              <a:gd name="connsiteX0-81" fmla="*/ 0 w 1124187"/>
              <a:gd name="connsiteY0-82" fmla="*/ 684497 h 684497"/>
              <a:gd name="connsiteX1-83" fmla="*/ 827007 w 1124187"/>
              <a:gd name="connsiteY1-84" fmla="*/ 0 h 684497"/>
              <a:gd name="connsiteX2-85" fmla="*/ 1124187 w 1124187"/>
              <a:gd name="connsiteY2-86" fmla="*/ 274320 h 684497"/>
              <a:gd name="connsiteX3-87" fmla="*/ 0 w 1124187"/>
              <a:gd name="connsiteY3-88" fmla="*/ 684497 h 684497"/>
              <a:gd name="connsiteX0-89" fmla="*/ 0 w 1124187"/>
              <a:gd name="connsiteY0-90" fmla="*/ 684497 h 684497"/>
              <a:gd name="connsiteX1-91" fmla="*/ 827007 w 1124187"/>
              <a:gd name="connsiteY1-92" fmla="*/ 0 h 684497"/>
              <a:gd name="connsiteX2-93" fmla="*/ 1124187 w 1124187"/>
              <a:gd name="connsiteY2-94" fmla="*/ 274320 h 684497"/>
              <a:gd name="connsiteX3-95" fmla="*/ 0 w 1124187"/>
              <a:gd name="connsiteY3-96" fmla="*/ 684497 h 684497"/>
              <a:gd name="connsiteX0-97" fmla="*/ 0 w 1124187"/>
              <a:gd name="connsiteY0-98" fmla="*/ 684497 h 684497"/>
              <a:gd name="connsiteX1-99" fmla="*/ 827007 w 1124187"/>
              <a:gd name="connsiteY1-100" fmla="*/ 0 h 684497"/>
              <a:gd name="connsiteX2-101" fmla="*/ 1124187 w 1124187"/>
              <a:gd name="connsiteY2-102" fmla="*/ 274320 h 684497"/>
              <a:gd name="connsiteX3-103" fmla="*/ 0 w 1124187"/>
              <a:gd name="connsiteY3-104" fmla="*/ 684497 h 684497"/>
              <a:gd name="connsiteX0-105" fmla="*/ 0 w 1125193"/>
              <a:gd name="connsiteY0-106" fmla="*/ 684497 h 684497"/>
              <a:gd name="connsiteX1-107" fmla="*/ 827007 w 1125193"/>
              <a:gd name="connsiteY1-108" fmla="*/ 0 h 684497"/>
              <a:gd name="connsiteX2-109" fmla="*/ 1125193 w 1125193"/>
              <a:gd name="connsiteY2-110" fmla="*/ 302186 h 684497"/>
              <a:gd name="connsiteX3-111" fmla="*/ 0 w 1125193"/>
              <a:gd name="connsiteY3-112" fmla="*/ 684497 h 684497"/>
              <a:gd name="connsiteX0-113" fmla="*/ 0 w 1109869"/>
              <a:gd name="connsiteY0-114" fmla="*/ 684497 h 684497"/>
              <a:gd name="connsiteX1-115" fmla="*/ 827007 w 1109869"/>
              <a:gd name="connsiteY1-116" fmla="*/ 0 h 684497"/>
              <a:gd name="connsiteX2-117" fmla="*/ 1109869 w 1109869"/>
              <a:gd name="connsiteY2-118" fmla="*/ 293334 h 684497"/>
              <a:gd name="connsiteX3-119" fmla="*/ 0 w 1109869"/>
              <a:gd name="connsiteY3-120" fmla="*/ 684497 h 684497"/>
              <a:gd name="connsiteX0-121" fmla="*/ 0 w 1111718"/>
              <a:gd name="connsiteY0-122" fmla="*/ 684497 h 684497"/>
              <a:gd name="connsiteX1-123" fmla="*/ 827007 w 1111718"/>
              <a:gd name="connsiteY1-124" fmla="*/ 0 h 684497"/>
              <a:gd name="connsiteX2-125" fmla="*/ 1111718 w 1111718"/>
              <a:gd name="connsiteY2-126" fmla="*/ 287291 h 684497"/>
              <a:gd name="connsiteX3-127" fmla="*/ 0 w 1111718"/>
              <a:gd name="connsiteY3-128" fmla="*/ 684497 h 684497"/>
              <a:gd name="connsiteX0-129" fmla="*/ 0 w 1113567"/>
              <a:gd name="connsiteY0-130" fmla="*/ 684497 h 684497"/>
              <a:gd name="connsiteX1-131" fmla="*/ 827007 w 1113567"/>
              <a:gd name="connsiteY1-132" fmla="*/ 0 h 684497"/>
              <a:gd name="connsiteX2-133" fmla="*/ 1113567 w 1113567"/>
              <a:gd name="connsiteY2-134" fmla="*/ 272819 h 684497"/>
              <a:gd name="connsiteX3-135" fmla="*/ 0 w 1113567"/>
              <a:gd name="connsiteY3-136" fmla="*/ 684497 h 684497"/>
              <a:gd name="connsiteX0-137" fmla="*/ 0 w 1118278"/>
              <a:gd name="connsiteY0-138" fmla="*/ 684497 h 684497"/>
              <a:gd name="connsiteX1-139" fmla="*/ 827007 w 1118278"/>
              <a:gd name="connsiteY1-140" fmla="*/ 0 h 684497"/>
              <a:gd name="connsiteX2-141" fmla="*/ 1118278 w 1118278"/>
              <a:gd name="connsiteY2-142" fmla="*/ 292399 h 684497"/>
              <a:gd name="connsiteX3-143" fmla="*/ 0 w 1118278"/>
              <a:gd name="connsiteY3-144" fmla="*/ 684497 h 684497"/>
              <a:gd name="connsiteX0-145" fmla="*/ 0 w 1117265"/>
              <a:gd name="connsiteY0-146" fmla="*/ 684497 h 684497"/>
              <a:gd name="connsiteX1-147" fmla="*/ 827007 w 1117265"/>
              <a:gd name="connsiteY1-148" fmla="*/ 0 h 684497"/>
              <a:gd name="connsiteX2-149" fmla="*/ 1117265 w 1117265"/>
              <a:gd name="connsiteY2-150" fmla="*/ 283547 h 684497"/>
              <a:gd name="connsiteX3-151" fmla="*/ 0 w 1117265"/>
              <a:gd name="connsiteY3-152" fmla="*/ 684497 h 684497"/>
              <a:gd name="connsiteX0-153" fmla="*/ 0 w 1117265"/>
              <a:gd name="connsiteY0-154" fmla="*/ 684497 h 684497"/>
              <a:gd name="connsiteX1-155" fmla="*/ 827007 w 1117265"/>
              <a:gd name="connsiteY1-156" fmla="*/ 0 h 684497"/>
              <a:gd name="connsiteX2-157" fmla="*/ 1117265 w 1117265"/>
              <a:gd name="connsiteY2-158" fmla="*/ 283547 h 684497"/>
              <a:gd name="connsiteX3-159" fmla="*/ 0 w 1117265"/>
              <a:gd name="connsiteY3-160" fmla="*/ 684497 h 684497"/>
              <a:gd name="connsiteX0-161" fmla="*/ 0 w 1117265"/>
              <a:gd name="connsiteY0-162" fmla="*/ 684497 h 684497"/>
              <a:gd name="connsiteX1-163" fmla="*/ 827007 w 1117265"/>
              <a:gd name="connsiteY1-164" fmla="*/ 0 h 684497"/>
              <a:gd name="connsiteX2-165" fmla="*/ 1117265 w 1117265"/>
              <a:gd name="connsiteY2-166" fmla="*/ 283547 h 684497"/>
              <a:gd name="connsiteX3-167" fmla="*/ 0 w 1117265"/>
              <a:gd name="connsiteY3-168" fmla="*/ 684497 h 684497"/>
              <a:gd name="connsiteX0-169" fmla="*/ 0 w 1117265"/>
              <a:gd name="connsiteY0-170" fmla="*/ 684497 h 684497"/>
              <a:gd name="connsiteX1-171" fmla="*/ 827007 w 1117265"/>
              <a:gd name="connsiteY1-172" fmla="*/ 0 h 684497"/>
              <a:gd name="connsiteX2-173" fmla="*/ 1117265 w 1117265"/>
              <a:gd name="connsiteY2-174" fmla="*/ 283547 h 684497"/>
              <a:gd name="connsiteX3-175" fmla="*/ 0 w 1117265"/>
              <a:gd name="connsiteY3-176" fmla="*/ 684497 h 684497"/>
              <a:gd name="connsiteX0-177" fmla="*/ 0 w 1117265"/>
              <a:gd name="connsiteY0-178" fmla="*/ 684497 h 684497"/>
              <a:gd name="connsiteX1-179" fmla="*/ 827007 w 1117265"/>
              <a:gd name="connsiteY1-180" fmla="*/ 0 h 684497"/>
              <a:gd name="connsiteX2-181" fmla="*/ 1117265 w 1117265"/>
              <a:gd name="connsiteY2-182" fmla="*/ 283547 h 684497"/>
              <a:gd name="connsiteX3-183" fmla="*/ 0 w 1117265"/>
              <a:gd name="connsiteY3-184" fmla="*/ 684497 h 684497"/>
              <a:gd name="connsiteX0-185" fmla="*/ 0 w 1117265"/>
              <a:gd name="connsiteY0-186" fmla="*/ 684497 h 684497"/>
              <a:gd name="connsiteX1-187" fmla="*/ 827007 w 1117265"/>
              <a:gd name="connsiteY1-188" fmla="*/ 0 h 684497"/>
              <a:gd name="connsiteX2-189" fmla="*/ 1117265 w 1117265"/>
              <a:gd name="connsiteY2-190" fmla="*/ 283547 h 684497"/>
              <a:gd name="connsiteX3-191" fmla="*/ 0 w 1117265"/>
              <a:gd name="connsiteY3-192" fmla="*/ 684497 h 684497"/>
              <a:gd name="connsiteX0-193" fmla="*/ 0 w 1117265"/>
              <a:gd name="connsiteY0-194" fmla="*/ 684497 h 684497"/>
              <a:gd name="connsiteX1-195" fmla="*/ 827007 w 1117265"/>
              <a:gd name="connsiteY1-196" fmla="*/ 0 h 684497"/>
              <a:gd name="connsiteX2-197" fmla="*/ 1117265 w 1117265"/>
              <a:gd name="connsiteY2-198" fmla="*/ 283547 h 684497"/>
              <a:gd name="connsiteX3-199" fmla="*/ 0 w 1117265"/>
              <a:gd name="connsiteY3-200" fmla="*/ 684497 h 684497"/>
              <a:gd name="connsiteX0-201" fmla="*/ 0 w 1117265"/>
              <a:gd name="connsiteY0-202" fmla="*/ 684497 h 684497"/>
              <a:gd name="connsiteX1-203" fmla="*/ 827007 w 1117265"/>
              <a:gd name="connsiteY1-204" fmla="*/ 0 h 684497"/>
              <a:gd name="connsiteX2-205" fmla="*/ 1117265 w 1117265"/>
              <a:gd name="connsiteY2-206" fmla="*/ 283547 h 684497"/>
              <a:gd name="connsiteX3-207" fmla="*/ 0 w 1117265"/>
              <a:gd name="connsiteY3-208" fmla="*/ 684497 h 684497"/>
              <a:gd name="connsiteX0-209" fmla="*/ 0 w 1117265"/>
              <a:gd name="connsiteY0-210" fmla="*/ 684497 h 684497"/>
              <a:gd name="connsiteX1-211" fmla="*/ 827007 w 1117265"/>
              <a:gd name="connsiteY1-212" fmla="*/ 0 h 684497"/>
              <a:gd name="connsiteX2-213" fmla="*/ 1117265 w 1117265"/>
              <a:gd name="connsiteY2-214" fmla="*/ 283547 h 684497"/>
              <a:gd name="connsiteX3-215" fmla="*/ 0 w 1117265"/>
              <a:gd name="connsiteY3-216" fmla="*/ 684497 h 684497"/>
              <a:gd name="connsiteX0-217" fmla="*/ 0 w 1117265"/>
              <a:gd name="connsiteY0-218" fmla="*/ 684497 h 684497"/>
              <a:gd name="connsiteX1-219" fmla="*/ 827007 w 1117265"/>
              <a:gd name="connsiteY1-220" fmla="*/ 0 h 684497"/>
              <a:gd name="connsiteX2-221" fmla="*/ 1117265 w 1117265"/>
              <a:gd name="connsiteY2-222" fmla="*/ 283547 h 684497"/>
              <a:gd name="connsiteX3-223" fmla="*/ 0 w 1117265"/>
              <a:gd name="connsiteY3-224" fmla="*/ 684497 h 684497"/>
              <a:gd name="connsiteX0-225" fmla="*/ 0 w 1117265"/>
              <a:gd name="connsiteY0-226" fmla="*/ 684497 h 684497"/>
              <a:gd name="connsiteX1-227" fmla="*/ 827007 w 1117265"/>
              <a:gd name="connsiteY1-228" fmla="*/ 0 h 684497"/>
              <a:gd name="connsiteX2-229" fmla="*/ 1117265 w 1117265"/>
              <a:gd name="connsiteY2-230" fmla="*/ 283547 h 684497"/>
              <a:gd name="connsiteX3-231" fmla="*/ 0 w 1117265"/>
              <a:gd name="connsiteY3-232" fmla="*/ 684497 h 684497"/>
              <a:gd name="connsiteX0-233" fmla="*/ 0 w 1117265"/>
              <a:gd name="connsiteY0-234" fmla="*/ 684497 h 684497"/>
              <a:gd name="connsiteX1-235" fmla="*/ 827007 w 1117265"/>
              <a:gd name="connsiteY1-236" fmla="*/ 0 h 684497"/>
              <a:gd name="connsiteX2-237" fmla="*/ 1117265 w 1117265"/>
              <a:gd name="connsiteY2-238" fmla="*/ 283547 h 684497"/>
              <a:gd name="connsiteX3-239" fmla="*/ 0 w 1117265"/>
              <a:gd name="connsiteY3-240" fmla="*/ 684497 h 684497"/>
              <a:gd name="connsiteX0-241" fmla="*/ 0 w 1117265"/>
              <a:gd name="connsiteY0-242" fmla="*/ 684497 h 684497"/>
              <a:gd name="connsiteX1-243" fmla="*/ 827007 w 1117265"/>
              <a:gd name="connsiteY1-244" fmla="*/ 0 h 684497"/>
              <a:gd name="connsiteX2-245" fmla="*/ 1117265 w 1117265"/>
              <a:gd name="connsiteY2-246" fmla="*/ 283547 h 684497"/>
              <a:gd name="connsiteX3-247" fmla="*/ 0 w 1117265"/>
              <a:gd name="connsiteY3-248" fmla="*/ 684497 h 684497"/>
            </a:gdLst>
            <a:ahLst/>
            <a:cxnLst>
              <a:cxn ang="0">
                <a:pos x="connsiteX0-1" y="connsiteY0-2"/>
              </a:cxn>
              <a:cxn ang="0">
                <a:pos x="connsiteX1-3" y="connsiteY1-4"/>
              </a:cxn>
              <a:cxn ang="0">
                <a:pos x="connsiteX2-5" y="connsiteY2-6"/>
              </a:cxn>
              <a:cxn ang="0">
                <a:pos x="connsiteX3-7" y="connsiteY3-8"/>
              </a:cxn>
            </a:cxnLst>
            <a:rect l="l" t="t" r="r" b="b"/>
            <a:pathLst>
              <a:path w="1117265" h="684497">
                <a:moveTo>
                  <a:pt x="0" y="684497"/>
                </a:moveTo>
                <a:cubicBezTo>
                  <a:pt x="281310" y="578055"/>
                  <a:pt x="563915" y="445084"/>
                  <a:pt x="827007" y="0"/>
                </a:cubicBezTo>
                <a:cubicBezTo>
                  <a:pt x="830800" y="112603"/>
                  <a:pt x="947335" y="344380"/>
                  <a:pt x="1117265" y="283547"/>
                </a:cubicBezTo>
                <a:cubicBezTo>
                  <a:pt x="779033" y="454015"/>
                  <a:pt x="330704" y="612949"/>
                  <a:pt x="0" y="684497"/>
                </a:cubicBezTo>
                <a:close/>
              </a:path>
            </a:pathLst>
          </a:custGeom>
          <a:noFill/>
          <a:ln w="50800">
            <a:solidFill>
              <a:schemeClr val="tx1">
                <a:lumMod val="85000"/>
                <a:lumOff val="15000"/>
              </a:schemeClr>
            </a:solid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endParaRPr lang="ko-KR" altLang="en-US">
              <a:solidFill>
                <a:prstClr val="black"/>
              </a:solidFill>
              <a:latin typeface="Arial" panose="020B0604020202020204" pitchFamily="34" charset="0"/>
              <a:cs typeface="+mn-ea"/>
              <a:sym typeface="Arial" panose="020B0604020202020204" pitchFamily="34" charset="0"/>
            </a:endParaRPr>
          </a:p>
        </p:txBody>
      </p:sp>
      <p:sp>
        <p:nvSpPr>
          <p:cNvPr id="9" name="자유형 200"/>
          <p:cNvSpPr/>
          <p:nvPr/>
        </p:nvSpPr>
        <p:spPr bwMode="auto">
          <a:xfrm>
            <a:off x="3719878" y="2110843"/>
            <a:ext cx="1697720" cy="338146"/>
          </a:xfrm>
          <a:custGeom>
            <a:avLst/>
            <a:gdLst>
              <a:gd name="connsiteX0" fmla="*/ 0 w 2226733"/>
              <a:gd name="connsiteY0" fmla="*/ 0 h 465666"/>
              <a:gd name="connsiteX1" fmla="*/ 2226733 w 2226733"/>
              <a:gd name="connsiteY1" fmla="*/ 67733 h 465666"/>
              <a:gd name="connsiteX2" fmla="*/ 2192867 w 2226733"/>
              <a:gd name="connsiteY2" fmla="*/ 465666 h 465666"/>
              <a:gd name="connsiteX3" fmla="*/ 16933 w 2226733"/>
              <a:gd name="connsiteY3" fmla="*/ 381000 h 465666"/>
              <a:gd name="connsiteX4" fmla="*/ 0 w 2226733"/>
              <a:gd name="connsiteY4" fmla="*/ 0 h 465666"/>
              <a:gd name="connsiteX0-1" fmla="*/ 0 w 2226733"/>
              <a:gd name="connsiteY0-2" fmla="*/ 0 h 465666"/>
              <a:gd name="connsiteX1-3" fmla="*/ 2226733 w 2226733"/>
              <a:gd name="connsiteY1-4" fmla="*/ 67733 h 465666"/>
              <a:gd name="connsiteX2-5" fmla="*/ 2192867 w 2226733"/>
              <a:gd name="connsiteY2-6" fmla="*/ 465666 h 465666"/>
              <a:gd name="connsiteX3-7" fmla="*/ 16933 w 2226733"/>
              <a:gd name="connsiteY3-8" fmla="*/ 381000 h 465666"/>
              <a:gd name="connsiteX4-9" fmla="*/ 0 w 2226733"/>
              <a:gd name="connsiteY4-10" fmla="*/ 0 h 465666"/>
              <a:gd name="connsiteX0-11" fmla="*/ 0 w 2207084"/>
              <a:gd name="connsiteY0-12" fmla="*/ 0 h 465666"/>
              <a:gd name="connsiteX1-13" fmla="*/ 2207084 w 2207084"/>
              <a:gd name="connsiteY1-14" fmla="*/ 33453 h 465666"/>
              <a:gd name="connsiteX2-15" fmla="*/ 2192867 w 2207084"/>
              <a:gd name="connsiteY2-16" fmla="*/ 465666 h 465666"/>
              <a:gd name="connsiteX3-17" fmla="*/ 16933 w 2207084"/>
              <a:gd name="connsiteY3-18" fmla="*/ 381000 h 465666"/>
              <a:gd name="connsiteX4-19" fmla="*/ 0 w 2207084"/>
              <a:gd name="connsiteY4-20" fmla="*/ 0 h 465666"/>
              <a:gd name="connsiteX0-21" fmla="*/ 0 w 2196244"/>
              <a:gd name="connsiteY0-22" fmla="*/ 0 h 468217"/>
              <a:gd name="connsiteX1-23" fmla="*/ 2196244 w 2196244"/>
              <a:gd name="connsiteY1-24" fmla="*/ 36004 h 468217"/>
              <a:gd name="connsiteX2-25" fmla="*/ 2182027 w 2196244"/>
              <a:gd name="connsiteY2-26" fmla="*/ 468217 h 468217"/>
              <a:gd name="connsiteX3-27" fmla="*/ 6093 w 2196244"/>
              <a:gd name="connsiteY3-28" fmla="*/ 383551 h 468217"/>
              <a:gd name="connsiteX4-29" fmla="*/ 0 w 2196244"/>
              <a:gd name="connsiteY4-30" fmla="*/ 0 h 468217"/>
              <a:gd name="connsiteX0-31" fmla="*/ 0 w 2196244"/>
              <a:gd name="connsiteY0-32" fmla="*/ 0 h 468217"/>
              <a:gd name="connsiteX1-33" fmla="*/ 2196244 w 2196244"/>
              <a:gd name="connsiteY1-34" fmla="*/ 36004 h 468217"/>
              <a:gd name="connsiteX2-35" fmla="*/ 2182027 w 2196244"/>
              <a:gd name="connsiteY2-36" fmla="*/ 468217 h 468217"/>
              <a:gd name="connsiteX3-37" fmla="*/ 6093 w 2196244"/>
              <a:gd name="connsiteY3-38" fmla="*/ 383551 h 468217"/>
              <a:gd name="connsiteX4-39" fmla="*/ 0 w 2196244"/>
              <a:gd name="connsiteY4-40" fmla="*/ 0 h 468217"/>
              <a:gd name="connsiteX0-41" fmla="*/ 29911 w 2190151"/>
              <a:gd name="connsiteY0-42" fmla="*/ 0 h 468216"/>
              <a:gd name="connsiteX1-43" fmla="*/ 2190151 w 2190151"/>
              <a:gd name="connsiteY1-44" fmla="*/ 36003 h 468216"/>
              <a:gd name="connsiteX2-45" fmla="*/ 2175934 w 2190151"/>
              <a:gd name="connsiteY2-46" fmla="*/ 468216 h 468216"/>
              <a:gd name="connsiteX3-47" fmla="*/ 0 w 2190151"/>
              <a:gd name="connsiteY3-48" fmla="*/ 383550 h 468216"/>
              <a:gd name="connsiteX4-49" fmla="*/ 29911 w 2190151"/>
              <a:gd name="connsiteY4-50" fmla="*/ 0 h 468216"/>
              <a:gd name="connsiteX0-51" fmla="*/ 0 w 2160240"/>
              <a:gd name="connsiteY0-52" fmla="*/ 0 h 468216"/>
              <a:gd name="connsiteX1-53" fmla="*/ 2160240 w 2160240"/>
              <a:gd name="connsiteY1-54" fmla="*/ 36003 h 468216"/>
              <a:gd name="connsiteX2-55" fmla="*/ 2146023 w 2160240"/>
              <a:gd name="connsiteY2-56" fmla="*/ 468216 h 468216"/>
              <a:gd name="connsiteX3-57" fmla="*/ 0 w 2160240"/>
              <a:gd name="connsiteY3-58" fmla="*/ 360039 h 468216"/>
              <a:gd name="connsiteX4-59" fmla="*/ 0 w 2160240"/>
              <a:gd name="connsiteY4-60" fmla="*/ 0 h 468216"/>
              <a:gd name="connsiteX0-61" fmla="*/ 21444 w 2181684"/>
              <a:gd name="connsiteY0-62" fmla="*/ 0 h 468216"/>
              <a:gd name="connsiteX1-63" fmla="*/ 2181684 w 2181684"/>
              <a:gd name="connsiteY1-64" fmla="*/ 36003 h 468216"/>
              <a:gd name="connsiteX2-65" fmla="*/ 2167467 w 2181684"/>
              <a:gd name="connsiteY2-66" fmla="*/ 468216 h 468216"/>
              <a:gd name="connsiteX3-67" fmla="*/ 0 w 2181684"/>
              <a:gd name="connsiteY3-68" fmla="*/ 378258 h 468216"/>
              <a:gd name="connsiteX4-69" fmla="*/ 21444 w 2181684"/>
              <a:gd name="connsiteY4-70" fmla="*/ 0 h 468216"/>
              <a:gd name="connsiteX0-71" fmla="*/ 15094 w 2181684"/>
              <a:gd name="connsiteY0-72" fmla="*/ 0 h 468216"/>
              <a:gd name="connsiteX1-73" fmla="*/ 2181684 w 2181684"/>
              <a:gd name="connsiteY1-74" fmla="*/ 36003 h 468216"/>
              <a:gd name="connsiteX2-75" fmla="*/ 2167467 w 2181684"/>
              <a:gd name="connsiteY2-76" fmla="*/ 468216 h 468216"/>
              <a:gd name="connsiteX3-77" fmla="*/ 0 w 2181684"/>
              <a:gd name="connsiteY3-78" fmla="*/ 378258 h 468216"/>
              <a:gd name="connsiteX4-79" fmla="*/ 15094 w 2181684"/>
              <a:gd name="connsiteY4-80" fmla="*/ 0 h 468216"/>
              <a:gd name="connsiteX0-81" fmla="*/ 15094 w 2181684"/>
              <a:gd name="connsiteY0-82" fmla="*/ 0 h 492391"/>
              <a:gd name="connsiteX1-83" fmla="*/ 2181684 w 2181684"/>
              <a:gd name="connsiteY1-84" fmla="*/ 36003 h 492391"/>
              <a:gd name="connsiteX2-85" fmla="*/ 2167467 w 2181684"/>
              <a:gd name="connsiteY2-86" fmla="*/ 468216 h 492391"/>
              <a:gd name="connsiteX3-87" fmla="*/ 0 w 2181684"/>
              <a:gd name="connsiteY3-88" fmla="*/ 378258 h 492391"/>
              <a:gd name="connsiteX4-89" fmla="*/ 15094 w 2181684"/>
              <a:gd name="connsiteY4-90" fmla="*/ 0 h 492391"/>
              <a:gd name="connsiteX0-91" fmla="*/ 15094 w 2181684"/>
              <a:gd name="connsiteY0-92" fmla="*/ 0 h 492391"/>
              <a:gd name="connsiteX1-93" fmla="*/ 2181684 w 2181684"/>
              <a:gd name="connsiteY1-94" fmla="*/ 36003 h 492391"/>
              <a:gd name="connsiteX2-95" fmla="*/ 2167467 w 2181684"/>
              <a:gd name="connsiteY2-96" fmla="*/ 468216 h 492391"/>
              <a:gd name="connsiteX3-97" fmla="*/ 0 w 2181684"/>
              <a:gd name="connsiteY3-98" fmla="*/ 378258 h 492391"/>
              <a:gd name="connsiteX4-99" fmla="*/ 15094 w 2181684"/>
              <a:gd name="connsiteY4-100" fmla="*/ 0 h 492391"/>
              <a:gd name="connsiteX0-101" fmla="*/ 15094 w 2181684"/>
              <a:gd name="connsiteY0-102" fmla="*/ 0 h 456222"/>
              <a:gd name="connsiteX1-103" fmla="*/ 2181684 w 2181684"/>
              <a:gd name="connsiteY1-104" fmla="*/ 36003 h 456222"/>
              <a:gd name="connsiteX2-105" fmla="*/ 2145679 w 2181684"/>
              <a:gd name="connsiteY2-106" fmla="*/ 432047 h 456222"/>
              <a:gd name="connsiteX3-107" fmla="*/ 0 w 2181684"/>
              <a:gd name="connsiteY3-108" fmla="*/ 378258 h 456222"/>
              <a:gd name="connsiteX4-109" fmla="*/ 15094 w 2181684"/>
              <a:gd name="connsiteY4-110" fmla="*/ 0 h 456222"/>
              <a:gd name="connsiteX0-111" fmla="*/ 15094 w 2181684"/>
              <a:gd name="connsiteY0-112" fmla="*/ 0 h 462758"/>
              <a:gd name="connsiteX1-113" fmla="*/ 2181684 w 2181684"/>
              <a:gd name="connsiteY1-114" fmla="*/ 36003 h 462758"/>
              <a:gd name="connsiteX2-115" fmla="*/ 2171699 w 2181684"/>
              <a:gd name="connsiteY2-116" fmla="*/ 438583 h 462758"/>
              <a:gd name="connsiteX3-117" fmla="*/ 0 w 2181684"/>
              <a:gd name="connsiteY3-118" fmla="*/ 378258 h 462758"/>
              <a:gd name="connsiteX4-119" fmla="*/ 15094 w 2181684"/>
              <a:gd name="connsiteY4-120" fmla="*/ 0 h 462758"/>
              <a:gd name="connsiteX0-121" fmla="*/ 21443 w 2181684"/>
              <a:gd name="connsiteY0-122" fmla="*/ 0 h 498763"/>
              <a:gd name="connsiteX1-123" fmla="*/ 2181684 w 2181684"/>
              <a:gd name="connsiteY1-124" fmla="*/ 72008 h 498763"/>
              <a:gd name="connsiteX2-125" fmla="*/ 2171699 w 2181684"/>
              <a:gd name="connsiteY2-126" fmla="*/ 474588 h 498763"/>
              <a:gd name="connsiteX3-127" fmla="*/ 0 w 2181684"/>
              <a:gd name="connsiteY3-128" fmla="*/ 414263 h 498763"/>
              <a:gd name="connsiteX4-129" fmla="*/ 21443 w 2181684"/>
              <a:gd name="connsiteY4-130" fmla="*/ 0 h 498763"/>
              <a:gd name="connsiteX0-131" fmla="*/ 21443 w 2181683"/>
              <a:gd name="connsiteY0-132" fmla="*/ 0 h 498763"/>
              <a:gd name="connsiteX1-133" fmla="*/ 2181683 w 2181683"/>
              <a:gd name="connsiteY1-134" fmla="*/ 36005 h 498763"/>
              <a:gd name="connsiteX2-135" fmla="*/ 2171699 w 2181683"/>
              <a:gd name="connsiteY2-136" fmla="*/ 474588 h 498763"/>
              <a:gd name="connsiteX3-137" fmla="*/ 0 w 2181683"/>
              <a:gd name="connsiteY3-138" fmla="*/ 414263 h 498763"/>
              <a:gd name="connsiteX4-139" fmla="*/ 21443 w 2181683"/>
              <a:gd name="connsiteY4-140" fmla="*/ 0 h 498763"/>
              <a:gd name="connsiteX0-141" fmla="*/ 21443 w 2181683"/>
              <a:gd name="connsiteY0-142" fmla="*/ 0 h 466660"/>
              <a:gd name="connsiteX1-143" fmla="*/ 2181683 w 2181683"/>
              <a:gd name="connsiteY1-144" fmla="*/ 36005 h 466660"/>
              <a:gd name="connsiteX2-145" fmla="*/ 2145680 w 2181683"/>
              <a:gd name="connsiteY2-146" fmla="*/ 432049 h 466660"/>
              <a:gd name="connsiteX3-147" fmla="*/ 0 w 2181683"/>
              <a:gd name="connsiteY3-148" fmla="*/ 414263 h 466660"/>
              <a:gd name="connsiteX4-149" fmla="*/ 21443 w 2181683"/>
              <a:gd name="connsiteY4-150" fmla="*/ 0 h 466660"/>
              <a:gd name="connsiteX0-151" fmla="*/ 21443 w 2181683"/>
              <a:gd name="connsiteY0-152" fmla="*/ 0 h 441574"/>
              <a:gd name="connsiteX1-153" fmla="*/ 2181683 w 2181683"/>
              <a:gd name="connsiteY1-154" fmla="*/ 36005 h 441574"/>
              <a:gd name="connsiteX2-155" fmla="*/ 2161555 w 2181683"/>
              <a:gd name="connsiteY2-156" fmla="*/ 441574 h 441574"/>
              <a:gd name="connsiteX3-157" fmla="*/ 0 w 2181683"/>
              <a:gd name="connsiteY3-158" fmla="*/ 414263 h 441574"/>
              <a:gd name="connsiteX4-159" fmla="*/ 21443 w 2181683"/>
              <a:gd name="connsiteY4-160" fmla="*/ 0 h 441574"/>
              <a:gd name="connsiteX0-161" fmla="*/ 21443 w 2181683"/>
              <a:gd name="connsiteY0-162" fmla="*/ 0 h 441574"/>
              <a:gd name="connsiteX1-163" fmla="*/ 2181683 w 2181683"/>
              <a:gd name="connsiteY1-164" fmla="*/ 36005 h 441574"/>
              <a:gd name="connsiteX2-165" fmla="*/ 2171080 w 2181683"/>
              <a:gd name="connsiteY2-166" fmla="*/ 441574 h 441574"/>
              <a:gd name="connsiteX3-167" fmla="*/ 0 w 2181683"/>
              <a:gd name="connsiteY3-168" fmla="*/ 414263 h 441574"/>
              <a:gd name="connsiteX4-169" fmla="*/ 21443 w 2181683"/>
              <a:gd name="connsiteY4-170" fmla="*/ 0 h 441574"/>
              <a:gd name="connsiteX0-171" fmla="*/ 21443 w 2181683"/>
              <a:gd name="connsiteY0-172" fmla="*/ 0 h 471835"/>
              <a:gd name="connsiteX1-173" fmla="*/ 2181683 w 2181683"/>
              <a:gd name="connsiteY1-174" fmla="*/ 36005 h 471835"/>
              <a:gd name="connsiteX2-175" fmla="*/ 2171080 w 2181683"/>
              <a:gd name="connsiteY2-176" fmla="*/ 441574 h 471835"/>
              <a:gd name="connsiteX3-177" fmla="*/ 0 w 2181683"/>
              <a:gd name="connsiteY3-178" fmla="*/ 414263 h 471835"/>
              <a:gd name="connsiteX4-179" fmla="*/ 21443 w 2181683"/>
              <a:gd name="connsiteY4-180" fmla="*/ 0 h 471835"/>
              <a:gd name="connsiteX0-181" fmla="*/ 21443 w 2181683"/>
              <a:gd name="connsiteY0-182" fmla="*/ 0 h 471835"/>
              <a:gd name="connsiteX1-183" fmla="*/ 2181683 w 2181683"/>
              <a:gd name="connsiteY1-184" fmla="*/ 36005 h 471835"/>
              <a:gd name="connsiteX2-185" fmla="*/ 2171080 w 2181683"/>
              <a:gd name="connsiteY2-186" fmla="*/ 441574 h 471835"/>
              <a:gd name="connsiteX3-187" fmla="*/ 0 w 2181683"/>
              <a:gd name="connsiteY3-188" fmla="*/ 414263 h 471835"/>
              <a:gd name="connsiteX4-189" fmla="*/ 21443 w 2181683"/>
              <a:gd name="connsiteY4-190" fmla="*/ 0 h 471835"/>
              <a:gd name="connsiteX0-191" fmla="*/ 13233 w 2173473"/>
              <a:gd name="connsiteY0-192" fmla="*/ 0 h 471835"/>
              <a:gd name="connsiteX1-193" fmla="*/ 2173473 w 2173473"/>
              <a:gd name="connsiteY1-194" fmla="*/ 36005 h 471835"/>
              <a:gd name="connsiteX2-195" fmla="*/ 2162870 w 2173473"/>
              <a:gd name="connsiteY2-196" fmla="*/ 441574 h 471835"/>
              <a:gd name="connsiteX3-197" fmla="*/ 0 w 2173473"/>
              <a:gd name="connsiteY3-198" fmla="*/ 377428 h 471835"/>
              <a:gd name="connsiteX4-199" fmla="*/ 13233 w 2173473"/>
              <a:gd name="connsiteY4-200" fmla="*/ 0 h 471835"/>
              <a:gd name="connsiteX0-201" fmla="*/ 15627 w 2175867"/>
              <a:gd name="connsiteY0-202" fmla="*/ 0 h 441574"/>
              <a:gd name="connsiteX1-203" fmla="*/ 2175867 w 2175867"/>
              <a:gd name="connsiteY1-204" fmla="*/ 36005 h 441574"/>
              <a:gd name="connsiteX2-205" fmla="*/ 2165264 w 2175867"/>
              <a:gd name="connsiteY2-206" fmla="*/ 441574 h 441574"/>
              <a:gd name="connsiteX3-207" fmla="*/ 0 w 2175867"/>
              <a:gd name="connsiteY3-208" fmla="*/ 354372 h 441574"/>
              <a:gd name="connsiteX4-209" fmla="*/ 15627 w 2175867"/>
              <a:gd name="connsiteY4-210" fmla="*/ 0 h 441574"/>
              <a:gd name="connsiteX0-211" fmla="*/ 15627 w 2175867"/>
              <a:gd name="connsiteY0-212" fmla="*/ 0 h 454274"/>
              <a:gd name="connsiteX1-213" fmla="*/ 2175867 w 2175867"/>
              <a:gd name="connsiteY1-214" fmla="*/ 48705 h 454274"/>
              <a:gd name="connsiteX2-215" fmla="*/ 2165264 w 2175867"/>
              <a:gd name="connsiteY2-216" fmla="*/ 454274 h 454274"/>
              <a:gd name="connsiteX3-217" fmla="*/ 0 w 2175867"/>
              <a:gd name="connsiteY3-218" fmla="*/ 367072 h 454274"/>
              <a:gd name="connsiteX4-219" fmla="*/ 15627 w 2175867"/>
              <a:gd name="connsiteY4-220" fmla="*/ 0 h 454274"/>
              <a:gd name="connsiteX0-221" fmla="*/ 15627 w 2179042"/>
              <a:gd name="connsiteY0-222" fmla="*/ 0 h 454274"/>
              <a:gd name="connsiteX1-223" fmla="*/ 2179042 w 2179042"/>
              <a:gd name="connsiteY1-224" fmla="*/ 39180 h 454274"/>
              <a:gd name="connsiteX2-225" fmla="*/ 2165264 w 2179042"/>
              <a:gd name="connsiteY2-226" fmla="*/ 454274 h 454274"/>
              <a:gd name="connsiteX3-227" fmla="*/ 0 w 2179042"/>
              <a:gd name="connsiteY3-228" fmla="*/ 367072 h 454274"/>
              <a:gd name="connsiteX4-229" fmla="*/ 15627 w 2179042"/>
              <a:gd name="connsiteY4-230" fmla="*/ 0 h 454274"/>
              <a:gd name="connsiteX0-231" fmla="*/ 15627 w 2179042"/>
              <a:gd name="connsiteY0-232" fmla="*/ 0 h 397124"/>
              <a:gd name="connsiteX1-233" fmla="*/ 2179042 w 2179042"/>
              <a:gd name="connsiteY1-234" fmla="*/ 39180 h 397124"/>
              <a:gd name="connsiteX2-235" fmla="*/ 2174789 w 2179042"/>
              <a:gd name="connsiteY2-236" fmla="*/ 397124 h 397124"/>
              <a:gd name="connsiteX3-237" fmla="*/ 0 w 2179042"/>
              <a:gd name="connsiteY3-238" fmla="*/ 367072 h 397124"/>
              <a:gd name="connsiteX4-239" fmla="*/ 15627 w 2179042"/>
              <a:gd name="connsiteY4-240" fmla="*/ 0 h 397124"/>
              <a:gd name="connsiteX0-241" fmla="*/ 18802 w 2182217"/>
              <a:gd name="connsiteY0-242" fmla="*/ 0 h 397124"/>
              <a:gd name="connsiteX1-243" fmla="*/ 2182217 w 2182217"/>
              <a:gd name="connsiteY1-244" fmla="*/ 39180 h 397124"/>
              <a:gd name="connsiteX2-245" fmla="*/ 2177964 w 2182217"/>
              <a:gd name="connsiteY2-246" fmla="*/ 397124 h 397124"/>
              <a:gd name="connsiteX3-247" fmla="*/ 0 w 2182217"/>
              <a:gd name="connsiteY3-248" fmla="*/ 351197 h 397124"/>
              <a:gd name="connsiteX4-249" fmla="*/ 18802 w 2182217"/>
              <a:gd name="connsiteY4-250" fmla="*/ 0 h 397124"/>
              <a:gd name="connsiteX0-251" fmla="*/ 25152 w 2188567"/>
              <a:gd name="connsiteY0-252" fmla="*/ 0 h 397124"/>
              <a:gd name="connsiteX1-253" fmla="*/ 2188567 w 2188567"/>
              <a:gd name="connsiteY1-254" fmla="*/ 39180 h 397124"/>
              <a:gd name="connsiteX2-255" fmla="*/ 2184314 w 2188567"/>
              <a:gd name="connsiteY2-256" fmla="*/ 397124 h 397124"/>
              <a:gd name="connsiteX3-257" fmla="*/ 0 w 2188567"/>
              <a:gd name="connsiteY3-258" fmla="*/ 367072 h 397124"/>
              <a:gd name="connsiteX4-259" fmla="*/ 25152 w 2188567"/>
              <a:gd name="connsiteY4-260" fmla="*/ 0 h 397124"/>
              <a:gd name="connsiteX0-261" fmla="*/ 25152 w 2188567"/>
              <a:gd name="connsiteY0-262" fmla="*/ 0 h 381249"/>
              <a:gd name="connsiteX1-263" fmla="*/ 2188567 w 2188567"/>
              <a:gd name="connsiteY1-264" fmla="*/ 39180 h 381249"/>
              <a:gd name="connsiteX2-265" fmla="*/ 2181139 w 2188567"/>
              <a:gd name="connsiteY2-266" fmla="*/ 381249 h 381249"/>
              <a:gd name="connsiteX3-267" fmla="*/ 0 w 2188567"/>
              <a:gd name="connsiteY3-268" fmla="*/ 367072 h 381249"/>
              <a:gd name="connsiteX4-269" fmla="*/ 25152 w 2188567"/>
              <a:gd name="connsiteY4-270" fmla="*/ 0 h 381249"/>
              <a:gd name="connsiteX0-271" fmla="*/ 25152 w 2188567"/>
              <a:gd name="connsiteY0-272" fmla="*/ 0 h 411696"/>
              <a:gd name="connsiteX1-273" fmla="*/ 2188567 w 2188567"/>
              <a:gd name="connsiteY1-274" fmla="*/ 39180 h 411696"/>
              <a:gd name="connsiteX2-275" fmla="*/ 2181139 w 2188567"/>
              <a:gd name="connsiteY2-276" fmla="*/ 381249 h 411696"/>
              <a:gd name="connsiteX3-277" fmla="*/ 0 w 2188567"/>
              <a:gd name="connsiteY3-278" fmla="*/ 367072 h 411696"/>
              <a:gd name="connsiteX4-279" fmla="*/ 25152 w 2188567"/>
              <a:gd name="connsiteY4-280" fmla="*/ 0 h 411696"/>
              <a:gd name="connsiteX0-281" fmla="*/ 25152 w 2188567"/>
              <a:gd name="connsiteY0-282" fmla="*/ 0 h 436265"/>
              <a:gd name="connsiteX1-283" fmla="*/ 2188567 w 2188567"/>
              <a:gd name="connsiteY1-284" fmla="*/ 39180 h 436265"/>
              <a:gd name="connsiteX2-285" fmla="*/ 2181139 w 2188567"/>
              <a:gd name="connsiteY2-286" fmla="*/ 381249 h 436265"/>
              <a:gd name="connsiteX3-287" fmla="*/ 0 w 2188567"/>
              <a:gd name="connsiteY3-288" fmla="*/ 367072 h 436265"/>
              <a:gd name="connsiteX4-289" fmla="*/ 25152 w 2188567"/>
              <a:gd name="connsiteY4-290" fmla="*/ 0 h 436265"/>
              <a:gd name="connsiteX0-291" fmla="*/ 16942 w 2180357"/>
              <a:gd name="connsiteY0-292" fmla="*/ 0 h 436265"/>
              <a:gd name="connsiteX1-293" fmla="*/ 2180357 w 2180357"/>
              <a:gd name="connsiteY1-294" fmla="*/ 39180 h 436265"/>
              <a:gd name="connsiteX2-295" fmla="*/ 2172929 w 2180357"/>
              <a:gd name="connsiteY2-296" fmla="*/ 381249 h 436265"/>
              <a:gd name="connsiteX3-297" fmla="*/ 0 w 2180357"/>
              <a:gd name="connsiteY3-298" fmla="*/ 338745 h 436265"/>
              <a:gd name="connsiteX4-299" fmla="*/ 16942 w 2180357"/>
              <a:gd name="connsiteY4-300" fmla="*/ 0 h 436265"/>
              <a:gd name="connsiteX0-301" fmla="*/ 16942 w 2180357"/>
              <a:gd name="connsiteY0-302" fmla="*/ 0 h 436265"/>
              <a:gd name="connsiteX1-303" fmla="*/ 2180357 w 2180357"/>
              <a:gd name="connsiteY1-304" fmla="*/ 39180 h 436265"/>
              <a:gd name="connsiteX2-305" fmla="*/ 2172929 w 2180357"/>
              <a:gd name="connsiteY2-306" fmla="*/ 381249 h 436265"/>
              <a:gd name="connsiteX3-307" fmla="*/ 0 w 2180357"/>
              <a:gd name="connsiteY3-308" fmla="*/ 338745 h 436265"/>
              <a:gd name="connsiteX4-309" fmla="*/ 16942 w 2180357"/>
              <a:gd name="connsiteY4-310" fmla="*/ 0 h 43626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80357" h="436265">
                <a:moveTo>
                  <a:pt x="16942" y="0"/>
                </a:moveTo>
                <a:cubicBezTo>
                  <a:pt x="639962" y="54762"/>
                  <a:pt x="1398909" y="66757"/>
                  <a:pt x="2180357" y="39180"/>
                </a:cubicBezTo>
                <a:cubicBezTo>
                  <a:pt x="2178939" y="158495"/>
                  <a:pt x="2174347" y="261934"/>
                  <a:pt x="2172929" y="381249"/>
                </a:cubicBezTo>
                <a:cubicBezTo>
                  <a:pt x="1395033" y="436265"/>
                  <a:pt x="414147" y="370198"/>
                  <a:pt x="0" y="338745"/>
                </a:cubicBezTo>
                <a:lnTo>
                  <a:pt x="16942" y="0"/>
                </a:lnTo>
                <a:close/>
              </a:path>
            </a:pathLst>
          </a:custGeom>
          <a:solidFill>
            <a:schemeClr val="tx1">
              <a:lumMod val="75000"/>
              <a:lumOff val="25000"/>
            </a:schemeClr>
          </a:solidFill>
          <a:ln w="50800">
            <a:no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endParaRPr lang="ko-KR" altLang="en-US">
              <a:solidFill>
                <a:prstClr val="black"/>
              </a:solidFill>
              <a:latin typeface="Arial" panose="020B0604020202020204" pitchFamily="34" charset="0"/>
              <a:cs typeface="+mn-ea"/>
              <a:sym typeface="Arial" panose="020B0604020202020204" pitchFamily="34" charset="0"/>
            </a:endParaRPr>
          </a:p>
        </p:txBody>
      </p:sp>
      <p:sp>
        <p:nvSpPr>
          <p:cNvPr id="10" name="자유형 124"/>
          <p:cNvSpPr/>
          <p:nvPr/>
        </p:nvSpPr>
        <p:spPr bwMode="auto">
          <a:xfrm>
            <a:off x="4529148" y="1945076"/>
            <a:ext cx="115500" cy="244471"/>
          </a:xfrm>
          <a:custGeom>
            <a:avLst/>
            <a:gdLst>
              <a:gd name="connsiteX0" fmla="*/ 127000 w 203200"/>
              <a:gd name="connsiteY0" fmla="*/ 0 h 279400"/>
              <a:gd name="connsiteX1" fmla="*/ 0 w 203200"/>
              <a:gd name="connsiteY1" fmla="*/ 279400 h 279400"/>
              <a:gd name="connsiteX2" fmla="*/ 203200 w 203200"/>
              <a:gd name="connsiteY2" fmla="*/ 6350 h 279400"/>
              <a:gd name="connsiteX3" fmla="*/ 127000 w 203200"/>
              <a:gd name="connsiteY3" fmla="*/ 0 h 279400"/>
              <a:gd name="connsiteX0-1" fmla="*/ 53950 w 130150"/>
              <a:gd name="connsiteY0-2" fmla="*/ 0 h 226132"/>
              <a:gd name="connsiteX1-3" fmla="*/ 0 w 130150"/>
              <a:gd name="connsiteY1-4" fmla="*/ 226132 h 226132"/>
              <a:gd name="connsiteX2-5" fmla="*/ 130150 w 130150"/>
              <a:gd name="connsiteY2-6" fmla="*/ 6350 h 226132"/>
              <a:gd name="connsiteX3-7" fmla="*/ 53950 w 130150"/>
              <a:gd name="connsiteY3-8" fmla="*/ 0 h 226132"/>
              <a:gd name="connsiteX0-9" fmla="*/ 53950 w 130150"/>
              <a:gd name="connsiteY0-10" fmla="*/ 0 h 226132"/>
              <a:gd name="connsiteX1-11" fmla="*/ 0 w 130150"/>
              <a:gd name="connsiteY1-12" fmla="*/ 226132 h 226132"/>
              <a:gd name="connsiteX2-13" fmla="*/ 130150 w 130150"/>
              <a:gd name="connsiteY2-14" fmla="*/ 6350 h 226132"/>
              <a:gd name="connsiteX3-15" fmla="*/ 53950 w 130150"/>
              <a:gd name="connsiteY3-16" fmla="*/ 0 h 226132"/>
              <a:gd name="connsiteX0-17" fmla="*/ 53950 w 130150"/>
              <a:gd name="connsiteY0-18" fmla="*/ 0 h 226132"/>
              <a:gd name="connsiteX1-19" fmla="*/ 0 w 130150"/>
              <a:gd name="connsiteY1-20" fmla="*/ 226132 h 226132"/>
              <a:gd name="connsiteX2-21" fmla="*/ 130150 w 130150"/>
              <a:gd name="connsiteY2-22" fmla="*/ 6350 h 226132"/>
              <a:gd name="connsiteX3-23" fmla="*/ 53950 w 130150"/>
              <a:gd name="connsiteY3-24" fmla="*/ 0 h 226132"/>
              <a:gd name="connsiteX0-25" fmla="*/ 53950 w 130150"/>
              <a:gd name="connsiteY0-26" fmla="*/ 0 h 226132"/>
              <a:gd name="connsiteX1-27" fmla="*/ 0 w 130150"/>
              <a:gd name="connsiteY1-28" fmla="*/ 226132 h 226132"/>
              <a:gd name="connsiteX2-29" fmla="*/ 130150 w 130150"/>
              <a:gd name="connsiteY2-30" fmla="*/ 6350 h 226132"/>
              <a:gd name="connsiteX3-31" fmla="*/ 53950 w 130150"/>
              <a:gd name="connsiteY3-32" fmla="*/ 0 h 226132"/>
              <a:gd name="connsiteX0-33" fmla="*/ 53950 w 130150"/>
              <a:gd name="connsiteY0-34" fmla="*/ 0 h 226132"/>
              <a:gd name="connsiteX1-35" fmla="*/ 0 w 130150"/>
              <a:gd name="connsiteY1-36" fmla="*/ 226132 h 226132"/>
              <a:gd name="connsiteX2-37" fmla="*/ 130150 w 130150"/>
              <a:gd name="connsiteY2-38" fmla="*/ 6350 h 226132"/>
              <a:gd name="connsiteX3-39" fmla="*/ 53950 w 130150"/>
              <a:gd name="connsiteY3-40" fmla="*/ 0 h 226132"/>
              <a:gd name="connsiteX0-41" fmla="*/ 53950 w 130150"/>
              <a:gd name="connsiteY0-42" fmla="*/ 0 h 226132"/>
              <a:gd name="connsiteX1-43" fmla="*/ 0 w 130150"/>
              <a:gd name="connsiteY1-44" fmla="*/ 226132 h 226132"/>
              <a:gd name="connsiteX2-45" fmla="*/ 130150 w 130150"/>
              <a:gd name="connsiteY2-46" fmla="*/ 6350 h 226132"/>
              <a:gd name="connsiteX3-47" fmla="*/ 53950 w 130150"/>
              <a:gd name="connsiteY3-48" fmla="*/ 0 h 226132"/>
              <a:gd name="connsiteX0-49" fmla="*/ 53950 w 130150"/>
              <a:gd name="connsiteY0-50" fmla="*/ 0 h 226132"/>
              <a:gd name="connsiteX1-51" fmla="*/ 0 w 130150"/>
              <a:gd name="connsiteY1-52" fmla="*/ 226132 h 226132"/>
              <a:gd name="connsiteX2-53" fmla="*/ 130150 w 130150"/>
              <a:gd name="connsiteY2-54" fmla="*/ 6350 h 226132"/>
              <a:gd name="connsiteX3-55" fmla="*/ 53950 w 130150"/>
              <a:gd name="connsiteY3-56" fmla="*/ 0 h 226132"/>
              <a:gd name="connsiteX0-57" fmla="*/ 53950 w 108012"/>
              <a:gd name="connsiteY0-58" fmla="*/ 0 h 226132"/>
              <a:gd name="connsiteX1-59" fmla="*/ 0 w 108012"/>
              <a:gd name="connsiteY1-60" fmla="*/ 226132 h 226132"/>
              <a:gd name="connsiteX2-61" fmla="*/ 108012 w 108012"/>
              <a:gd name="connsiteY2-62" fmla="*/ 0 h 226132"/>
              <a:gd name="connsiteX3-63" fmla="*/ 53950 w 108012"/>
              <a:gd name="connsiteY3-64" fmla="*/ 0 h 226132"/>
              <a:gd name="connsiteX0-65" fmla="*/ 53950 w 108012"/>
              <a:gd name="connsiteY0-66" fmla="*/ 0 h 226132"/>
              <a:gd name="connsiteX1-67" fmla="*/ 0 w 108012"/>
              <a:gd name="connsiteY1-68" fmla="*/ 226132 h 226132"/>
              <a:gd name="connsiteX2-69" fmla="*/ 108012 w 108012"/>
              <a:gd name="connsiteY2-70" fmla="*/ 0 h 226132"/>
              <a:gd name="connsiteX3-71" fmla="*/ 53950 w 108012"/>
              <a:gd name="connsiteY3-72" fmla="*/ 0 h 226132"/>
              <a:gd name="connsiteX0-73" fmla="*/ 72008 w 108012"/>
              <a:gd name="connsiteY0-74" fmla="*/ 0 h 226132"/>
              <a:gd name="connsiteX1-75" fmla="*/ 0 w 108012"/>
              <a:gd name="connsiteY1-76" fmla="*/ 226132 h 226132"/>
              <a:gd name="connsiteX2-77" fmla="*/ 108012 w 108012"/>
              <a:gd name="connsiteY2-78" fmla="*/ 0 h 226132"/>
              <a:gd name="connsiteX3-79" fmla="*/ 72008 w 108012"/>
              <a:gd name="connsiteY3-80" fmla="*/ 0 h 226132"/>
              <a:gd name="connsiteX0-81" fmla="*/ 72008 w 108012"/>
              <a:gd name="connsiteY0-82" fmla="*/ 0 h 226132"/>
              <a:gd name="connsiteX1-83" fmla="*/ 0 w 108012"/>
              <a:gd name="connsiteY1-84" fmla="*/ 226132 h 226132"/>
              <a:gd name="connsiteX2-85" fmla="*/ 108012 w 108012"/>
              <a:gd name="connsiteY2-86" fmla="*/ 0 h 226132"/>
              <a:gd name="connsiteX3-87" fmla="*/ 72008 w 108012"/>
              <a:gd name="connsiteY3-88" fmla="*/ 0 h 226132"/>
              <a:gd name="connsiteX0-89" fmla="*/ 72008 w 108012"/>
              <a:gd name="connsiteY0-90" fmla="*/ 0 h 226132"/>
              <a:gd name="connsiteX1-91" fmla="*/ 0 w 108012"/>
              <a:gd name="connsiteY1-92" fmla="*/ 226132 h 226132"/>
              <a:gd name="connsiteX2-93" fmla="*/ 108012 w 108012"/>
              <a:gd name="connsiteY2-94" fmla="*/ 0 h 226132"/>
              <a:gd name="connsiteX3-95" fmla="*/ 72008 w 108012"/>
              <a:gd name="connsiteY3-96" fmla="*/ 0 h 226132"/>
              <a:gd name="connsiteX0-97" fmla="*/ 72008 w 108012"/>
              <a:gd name="connsiteY0-98" fmla="*/ 0 h 226132"/>
              <a:gd name="connsiteX1-99" fmla="*/ 0 w 108012"/>
              <a:gd name="connsiteY1-100" fmla="*/ 226132 h 226132"/>
              <a:gd name="connsiteX2-101" fmla="*/ 108012 w 108012"/>
              <a:gd name="connsiteY2-102" fmla="*/ 0 h 226132"/>
              <a:gd name="connsiteX3-103" fmla="*/ 72008 w 108012"/>
              <a:gd name="connsiteY3-104" fmla="*/ 0 h 226132"/>
              <a:gd name="connsiteX0-105" fmla="*/ 65881 w 108012"/>
              <a:gd name="connsiteY0-106" fmla="*/ 0 h 229667"/>
              <a:gd name="connsiteX1-107" fmla="*/ 0 w 108012"/>
              <a:gd name="connsiteY1-108" fmla="*/ 229667 h 229667"/>
              <a:gd name="connsiteX2-109" fmla="*/ 108012 w 108012"/>
              <a:gd name="connsiteY2-110" fmla="*/ 3535 h 229667"/>
              <a:gd name="connsiteX3-111" fmla="*/ 65881 w 108012"/>
              <a:gd name="connsiteY3-112" fmla="*/ 0 h 229667"/>
              <a:gd name="connsiteX0-113" fmla="*/ 65881 w 108012"/>
              <a:gd name="connsiteY0-114" fmla="*/ 0 h 229667"/>
              <a:gd name="connsiteX1-115" fmla="*/ 0 w 108012"/>
              <a:gd name="connsiteY1-116" fmla="*/ 229667 h 229667"/>
              <a:gd name="connsiteX2-117" fmla="*/ 108012 w 108012"/>
              <a:gd name="connsiteY2-118" fmla="*/ 3535 h 229667"/>
              <a:gd name="connsiteX3-119" fmla="*/ 65881 w 108012"/>
              <a:gd name="connsiteY3-120" fmla="*/ 0 h 229667"/>
              <a:gd name="connsiteX0-121" fmla="*/ 65881 w 108012"/>
              <a:gd name="connsiteY0-122" fmla="*/ 0 h 229667"/>
              <a:gd name="connsiteX1-123" fmla="*/ 0 w 108012"/>
              <a:gd name="connsiteY1-124" fmla="*/ 229667 h 229667"/>
              <a:gd name="connsiteX2-125" fmla="*/ 108012 w 108012"/>
              <a:gd name="connsiteY2-126" fmla="*/ 3535 h 229667"/>
              <a:gd name="connsiteX3-127" fmla="*/ 65881 w 108012"/>
              <a:gd name="connsiteY3-128" fmla="*/ 0 h 229667"/>
            </a:gdLst>
            <a:ahLst/>
            <a:cxnLst>
              <a:cxn ang="0">
                <a:pos x="connsiteX0-1" y="connsiteY0-2"/>
              </a:cxn>
              <a:cxn ang="0">
                <a:pos x="connsiteX1-3" y="connsiteY1-4"/>
              </a:cxn>
              <a:cxn ang="0">
                <a:pos x="connsiteX2-5" y="connsiteY2-6"/>
              </a:cxn>
              <a:cxn ang="0">
                <a:pos x="connsiteX3-7" y="connsiteY3-8"/>
              </a:cxn>
            </a:cxnLst>
            <a:rect l="l" t="t" r="r" b="b"/>
            <a:pathLst>
              <a:path w="108012" h="229667">
                <a:moveTo>
                  <a:pt x="65881" y="0"/>
                </a:moveTo>
                <a:cubicBezTo>
                  <a:pt x="13989" y="170218"/>
                  <a:pt x="14807" y="145050"/>
                  <a:pt x="0" y="229667"/>
                </a:cubicBezTo>
                <a:cubicBezTo>
                  <a:pt x="60212" y="160858"/>
                  <a:pt x="80727" y="78247"/>
                  <a:pt x="108012" y="3535"/>
                </a:cubicBezTo>
                <a:lnTo>
                  <a:pt x="65881" y="0"/>
                </a:lnTo>
                <a:close/>
              </a:path>
            </a:pathLst>
          </a:custGeom>
          <a:solidFill>
            <a:schemeClr val="tx1">
              <a:lumMod val="75000"/>
              <a:lumOff val="25000"/>
            </a:schemeClr>
          </a:solidFill>
          <a:ln w="50800">
            <a:no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endParaRPr lang="ko-KR" altLang="en-US">
              <a:solidFill>
                <a:prstClr val="black"/>
              </a:solidFill>
              <a:latin typeface="Arial" panose="020B0604020202020204" pitchFamily="34" charset="0"/>
              <a:cs typeface="+mn-ea"/>
              <a:sym typeface="Arial" panose="020B0604020202020204" pitchFamily="34" charset="0"/>
            </a:endParaRPr>
          </a:p>
        </p:txBody>
      </p:sp>
      <p:sp>
        <p:nvSpPr>
          <p:cNvPr id="11" name="타원 113"/>
          <p:cNvSpPr/>
          <p:nvPr/>
        </p:nvSpPr>
        <p:spPr bwMode="auto">
          <a:xfrm>
            <a:off x="4507735" y="1701544"/>
            <a:ext cx="263705" cy="262517"/>
          </a:xfrm>
          <a:prstGeom prst="ellipse">
            <a:avLst/>
          </a:prstGeom>
          <a:solidFill>
            <a:schemeClr val="tx1">
              <a:lumMod val="75000"/>
              <a:lumOff val="25000"/>
            </a:schemeClr>
          </a:solidFill>
          <a:ln w="50800">
            <a:no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r>
              <a:rPr lang="en-US" altLang="ko-KR" dirty="0">
                <a:solidFill>
                  <a:schemeClr val="bg1"/>
                </a:solidFill>
                <a:latin typeface="华文细黑" panose="02010600040101010101" pitchFamily="2" charset="-122"/>
                <a:ea typeface="华文细黑" panose="02010600040101010101" pitchFamily="2" charset="-122"/>
                <a:cs typeface="+mn-ea"/>
                <a:sym typeface="Arial" panose="020B0604020202020204" pitchFamily="34" charset="0"/>
              </a:rPr>
              <a:t>2</a:t>
            </a:r>
            <a:endParaRPr lang="ko-KR" altLang="en-US" dirty="0">
              <a:solidFill>
                <a:schemeClr val="bg1"/>
              </a:solidFill>
              <a:latin typeface="华文细黑" panose="02010600040101010101" pitchFamily="2" charset="-122"/>
              <a:cs typeface="+mn-ea"/>
              <a:sym typeface="Arial" panose="020B0604020202020204" pitchFamily="34" charset="0"/>
            </a:endParaRPr>
          </a:p>
        </p:txBody>
      </p:sp>
      <p:sp>
        <p:nvSpPr>
          <p:cNvPr id="12" name="자유형 88"/>
          <p:cNvSpPr/>
          <p:nvPr/>
        </p:nvSpPr>
        <p:spPr bwMode="auto">
          <a:xfrm>
            <a:off x="6159914" y="2022513"/>
            <a:ext cx="1888475" cy="1970722"/>
          </a:xfrm>
          <a:custGeom>
            <a:avLst/>
            <a:gdLst>
              <a:gd name="connsiteX0" fmla="*/ 22860 w 2194560"/>
              <a:gd name="connsiteY0" fmla="*/ 0 h 2377440"/>
              <a:gd name="connsiteX1" fmla="*/ 2194560 w 2194560"/>
              <a:gd name="connsiteY1" fmla="*/ 137160 h 2377440"/>
              <a:gd name="connsiteX2" fmla="*/ 2049780 w 2194560"/>
              <a:gd name="connsiteY2" fmla="*/ 1965960 h 2377440"/>
              <a:gd name="connsiteX3" fmla="*/ 853440 w 2194560"/>
              <a:gd name="connsiteY3" fmla="*/ 2377440 h 2377440"/>
              <a:gd name="connsiteX4" fmla="*/ 0 w 2194560"/>
              <a:gd name="connsiteY4" fmla="*/ 2316480 h 2377440"/>
              <a:gd name="connsiteX5" fmla="*/ 22860 w 2194560"/>
              <a:gd name="connsiteY5" fmla="*/ 0 h 2377440"/>
              <a:gd name="connsiteX0-1" fmla="*/ 22860 w 2203388"/>
              <a:gd name="connsiteY0-2" fmla="*/ 0 h 2377440"/>
              <a:gd name="connsiteX1-3" fmla="*/ 2194560 w 2203388"/>
              <a:gd name="connsiteY1-4" fmla="*/ 137160 h 2377440"/>
              <a:gd name="connsiteX2-5" fmla="*/ 2049780 w 2203388"/>
              <a:gd name="connsiteY2-6" fmla="*/ 1965960 h 2377440"/>
              <a:gd name="connsiteX3-7" fmla="*/ 853440 w 2203388"/>
              <a:gd name="connsiteY3-8" fmla="*/ 2377440 h 2377440"/>
              <a:gd name="connsiteX4-9" fmla="*/ 0 w 2203388"/>
              <a:gd name="connsiteY4-10" fmla="*/ 2316480 h 2377440"/>
              <a:gd name="connsiteX5-11" fmla="*/ 22860 w 2203388"/>
              <a:gd name="connsiteY5-12" fmla="*/ 0 h 2377440"/>
              <a:gd name="connsiteX0-13" fmla="*/ 22860 w 2203388"/>
              <a:gd name="connsiteY0-14" fmla="*/ 0 h 2377440"/>
              <a:gd name="connsiteX1-15" fmla="*/ 2194560 w 2203388"/>
              <a:gd name="connsiteY1-16" fmla="*/ 137160 h 2377440"/>
              <a:gd name="connsiteX2-17" fmla="*/ 2049780 w 2203388"/>
              <a:gd name="connsiteY2-18" fmla="*/ 1965960 h 2377440"/>
              <a:gd name="connsiteX3-19" fmla="*/ 853440 w 2203388"/>
              <a:gd name="connsiteY3-20" fmla="*/ 2377440 h 2377440"/>
              <a:gd name="connsiteX4-21" fmla="*/ 0 w 2203388"/>
              <a:gd name="connsiteY4-22" fmla="*/ 2316480 h 2377440"/>
              <a:gd name="connsiteX5-23" fmla="*/ 22860 w 2203388"/>
              <a:gd name="connsiteY5-24" fmla="*/ 0 h 2377440"/>
              <a:gd name="connsiteX0-25" fmla="*/ 22860 w 2203388"/>
              <a:gd name="connsiteY0-26" fmla="*/ 0 h 2377440"/>
              <a:gd name="connsiteX1-27" fmla="*/ 2194560 w 2203388"/>
              <a:gd name="connsiteY1-28" fmla="*/ 137160 h 2377440"/>
              <a:gd name="connsiteX2-29" fmla="*/ 2049780 w 2203388"/>
              <a:gd name="connsiteY2-30" fmla="*/ 1965960 h 2377440"/>
              <a:gd name="connsiteX3-31" fmla="*/ 853440 w 2203388"/>
              <a:gd name="connsiteY3-32" fmla="*/ 2377440 h 2377440"/>
              <a:gd name="connsiteX4-33" fmla="*/ 0 w 2203388"/>
              <a:gd name="connsiteY4-34" fmla="*/ 2316480 h 2377440"/>
              <a:gd name="connsiteX5-35" fmla="*/ 22860 w 2203388"/>
              <a:gd name="connsiteY5-36" fmla="*/ 0 h 2377440"/>
              <a:gd name="connsiteX0-37" fmla="*/ 22860 w 2203388"/>
              <a:gd name="connsiteY0-38" fmla="*/ 0 h 2377440"/>
              <a:gd name="connsiteX1-39" fmla="*/ 2194560 w 2203388"/>
              <a:gd name="connsiteY1-40" fmla="*/ 137160 h 2377440"/>
              <a:gd name="connsiteX2-41" fmla="*/ 2049780 w 2203388"/>
              <a:gd name="connsiteY2-42" fmla="*/ 1965960 h 2377440"/>
              <a:gd name="connsiteX3-43" fmla="*/ 853440 w 2203388"/>
              <a:gd name="connsiteY3-44" fmla="*/ 2377440 h 2377440"/>
              <a:gd name="connsiteX4-45" fmla="*/ 0 w 2203388"/>
              <a:gd name="connsiteY4-46" fmla="*/ 2232248 h 2377440"/>
              <a:gd name="connsiteX5-47" fmla="*/ 22860 w 2203388"/>
              <a:gd name="connsiteY5-48" fmla="*/ 0 h 2377440"/>
              <a:gd name="connsiteX0-49" fmla="*/ 22860 w 2203388"/>
              <a:gd name="connsiteY0-50" fmla="*/ 0 h 2377440"/>
              <a:gd name="connsiteX1-51" fmla="*/ 2194560 w 2203388"/>
              <a:gd name="connsiteY1-52" fmla="*/ 137160 h 2377440"/>
              <a:gd name="connsiteX2-53" fmla="*/ 2049780 w 2203388"/>
              <a:gd name="connsiteY2-54" fmla="*/ 1965960 h 2377440"/>
              <a:gd name="connsiteX3-55" fmla="*/ 853440 w 2203388"/>
              <a:gd name="connsiteY3-56" fmla="*/ 2377440 h 2377440"/>
              <a:gd name="connsiteX4-57" fmla="*/ 0 w 2203388"/>
              <a:gd name="connsiteY4-58" fmla="*/ 2232248 h 2377440"/>
              <a:gd name="connsiteX5-59" fmla="*/ 22860 w 2203388"/>
              <a:gd name="connsiteY5-60" fmla="*/ 0 h 2377440"/>
              <a:gd name="connsiteX0-61" fmla="*/ 22860 w 2203388"/>
              <a:gd name="connsiteY0-62" fmla="*/ 0 h 2377440"/>
              <a:gd name="connsiteX1-63" fmla="*/ 2194560 w 2203388"/>
              <a:gd name="connsiteY1-64" fmla="*/ 137160 h 2377440"/>
              <a:gd name="connsiteX2-65" fmla="*/ 2049780 w 2203388"/>
              <a:gd name="connsiteY2-66" fmla="*/ 1965960 h 2377440"/>
              <a:gd name="connsiteX3-67" fmla="*/ 853440 w 2203388"/>
              <a:gd name="connsiteY3-68" fmla="*/ 2377440 h 2377440"/>
              <a:gd name="connsiteX4-69" fmla="*/ 0 w 2203388"/>
              <a:gd name="connsiteY4-70" fmla="*/ 2232248 h 2377440"/>
              <a:gd name="connsiteX5-71" fmla="*/ 22860 w 2203388"/>
              <a:gd name="connsiteY5-72" fmla="*/ 0 h 2377440"/>
              <a:gd name="connsiteX0-73" fmla="*/ 22860 w 2194560"/>
              <a:gd name="connsiteY0-74" fmla="*/ 0 h 2377440"/>
              <a:gd name="connsiteX1-75" fmla="*/ 2194560 w 2194560"/>
              <a:gd name="connsiteY1-76" fmla="*/ 137160 h 2377440"/>
              <a:gd name="connsiteX2-77" fmla="*/ 2049780 w 2194560"/>
              <a:gd name="connsiteY2-78" fmla="*/ 1965960 h 2377440"/>
              <a:gd name="connsiteX3-79" fmla="*/ 853440 w 2194560"/>
              <a:gd name="connsiteY3-80" fmla="*/ 2377440 h 2377440"/>
              <a:gd name="connsiteX4-81" fmla="*/ 0 w 2194560"/>
              <a:gd name="connsiteY4-82" fmla="*/ 2232248 h 2377440"/>
              <a:gd name="connsiteX5-83" fmla="*/ 22860 w 2194560"/>
              <a:gd name="connsiteY5-84" fmla="*/ 0 h 2377440"/>
              <a:gd name="connsiteX0-85" fmla="*/ 22860 w 2201801"/>
              <a:gd name="connsiteY0-86" fmla="*/ 0 h 2377440"/>
              <a:gd name="connsiteX1-87" fmla="*/ 2194560 w 2201801"/>
              <a:gd name="connsiteY1-88" fmla="*/ 137160 h 2377440"/>
              <a:gd name="connsiteX2-89" fmla="*/ 2049780 w 2201801"/>
              <a:gd name="connsiteY2-90" fmla="*/ 1965960 h 2377440"/>
              <a:gd name="connsiteX3-91" fmla="*/ 853440 w 2201801"/>
              <a:gd name="connsiteY3-92" fmla="*/ 2377440 h 2377440"/>
              <a:gd name="connsiteX4-93" fmla="*/ 0 w 2201801"/>
              <a:gd name="connsiteY4-94" fmla="*/ 2232248 h 2377440"/>
              <a:gd name="connsiteX5-95" fmla="*/ 22860 w 2201801"/>
              <a:gd name="connsiteY5-96" fmla="*/ 0 h 2377440"/>
              <a:gd name="connsiteX0-97" fmla="*/ 22860 w 2201801"/>
              <a:gd name="connsiteY0-98" fmla="*/ 0 h 2340260"/>
              <a:gd name="connsiteX1-99" fmla="*/ 2194560 w 2201801"/>
              <a:gd name="connsiteY1-100" fmla="*/ 137160 h 2340260"/>
              <a:gd name="connsiteX2-101" fmla="*/ 2049780 w 2201801"/>
              <a:gd name="connsiteY2-102" fmla="*/ 1965960 h 2340260"/>
              <a:gd name="connsiteX3-103" fmla="*/ 1080120 w 2201801"/>
              <a:gd name="connsiteY3-104" fmla="*/ 2340260 h 2340260"/>
              <a:gd name="connsiteX4-105" fmla="*/ 0 w 2201801"/>
              <a:gd name="connsiteY4-106" fmla="*/ 2232248 h 2340260"/>
              <a:gd name="connsiteX5-107" fmla="*/ 22860 w 2201801"/>
              <a:gd name="connsiteY5-108" fmla="*/ 0 h 2340260"/>
              <a:gd name="connsiteX0-109" fmla="*/ 22860 w 2201801"/>
              <a:gd name="connsiteY0-110" fmla="*/ 0 h 2340260"/>
              <a:gd name="connsiteX1-111" fmla="*/ 2194560 w 2201801"/>
              <a:gd name="connsiteY1-112" fmla="*/ 137160 h 2340260"/>
              <a:gd name="connsiteX2-113" fmla="*/ 2049780 w 2201801"/>
              <a:gd name="connsiteY2-114" fmla="*/ 1965960 h 2340260"/>
              <a:gd name="connsiteX3-115" fmla="*/ 1080120 w 2201801"/>
              <a:gd name="connsiteY3-116" fmla="*/ 2340260 h 2340260"/>
              <a:gd name="connsiteX4-117" fmla="*/ 0 w 2201801"/>
              <a:gd name="connsiteY4-118" fmla="*/ 2232248 h 2340260"/>
              <a:gd name="connsiteX5-119" fmla="*/ 22860 w 2201801"/>
              <a:gd name="connsiteY5-120" fmla="*/ 0 h 2340260"/>
              <a:gd name="connsiteX0-121" fmla="*/ 22860 w 2201801"/>
              <a:gd name="connsiteY0-122" fmla="*/ 0 h 2316104"/>
              <a:gd name="connsiteX1-123" fmla="*/ 2194560 w 2201801"/>
              <a:gd name="connsiteY1-124" fmla="*/ 137160 h 2316104"/>
              <a:gd name="connsiteX2-125" fmla="*/ 2049780 w 2201801"/>
              <a:gd name="connsiteY2-126" fmla="*/ 1965960 h 2316104"/>
              <a:gd name="connsiteX3-127" fmla="*/ 1116124 w 2201801"/>
              <a:gd name="connsiteY3-128" fmla="*/ 2304256 h 2316104"/>
              <a:gd name="connsiteX4-129" fmla="*/ 0 w 2201801"/>
              <a:gd name="connsiteY4-130" fmla="*/ 2232248 h 2316104"/>
              <a:gd name="connsiteX5-131" fmla="*/ 22860 w 2201801"/>
              <a:gd name="connsiteY5-132" fmla="*/ 0 h 2316104"/>
              <a:gd name="connsiteX0-133" fmla="*/ 216024 w 2201801"/>
              <a:gd name="connsiteY0-134" fmla="*/ 0 h 2280100"/>
              <a:gd name="connsiteX1-135" fmla="*/ 2194560 w 2201801"/>
              <a:gd name="connsiteY1-136" fmla="*/ 101156 h 2280100"/>
              <a:gd name="connsiteX2-137" fmla="*/ 2049780 w 2201801"/>
              <a:gd name="connsiteY2-138" fmla="*/ 1929956 h 2280100"/>
              <a:gd name="connsiteX3-139" fmla="*/ 1116124 w 2201801"/>
              <a:gd name="connsiteY3-140" fmla="*/ 2268252 h 2280100"/>
              <a:gd name="connsiteX4-141" fmla="*/ 0 w 2201801"/>
              <a:gd name="connsiteY4-142" fmla="*/ 2196244 h 2280100"/>
              <a:gd name="connsiteX5-143" fmla="*/ 216024 w 2201801"/>
              <a:gd name="connsiteY5-144" fmla="*/ 0 h 2280100"/>
              <a:gd name="connsiteX0-145" fmla="*/ 72008 w 2201801"/>
              <a:gd name="connsiteY0-146" fmla="*/ 0 h 2280100"/>
              <a:gd name="connsiteX1-147" fmla="*/ 2194560 w 2201801"/>
              <a:gd name="connsiteY1-148" fmla="*/ 101156 h 2280100"/>
              <a:gd name="connsiteX2-149" fmla="*/ 2049780 w 2201801"/>
              <a:gd name="connsiteY2-150" fmla="*/ 1929956 h 2280100"/>
              <a:gd name="connsiteX3-151" fmla="*/ 1116124 w 2201801"/>
              <a:gd name="connsiteY3-152" fmla="*/ 2268252 h 2280100"/>
              <a:gd name="connsiteX4-153" fmla="*/ 0 w 2201801"/>
              <a:gd name="connsiteY4-154" fmla="*/ 2196244 h 2280100"/>
              <a:gd name="connsiteX5-155" fmla="*/ 72008 w 2201801"/>
              <a:gd name="connsiteY5-156" fmla="*/ 0 h 2280100"/>
              <a:gd name="connsiteX0-157" fmla="*/ 72008 w 2201801"/>
              <a:gd name="connsiteY0-158" fmla="*/ 0 h 2280100"/>
              <a:gd name="connsiteX1-159" fmla="*/ 2194560 w 2201801"/>
              <a:gd name="connsiteY1-160" fmla="*/ 101156 h 2280100"/>
              <a:gd name="connsiteX2-161" fmla="*/ 2049780 w 2201801"/>
              <a:gd name="connsiteY2-162" fmla="*/ 1929956 h 2280100"/>
              <a:gd name="connsiteX3-163" fmla="*/ 1116124 w 2201801"/>
              <a:gd name="connsiteY3-164" fmla="*/ 2268252 h 2280100"/>
              <a:gd name="connsiteX4-165" fmla="*/ 0 w 2201801"/>
              <a:gd name="connsiteY4-166" fmla="*/ 2196244 h 2280100"/>
              <a:gd name="connsiteX5-167" fmla="*/ 72008 w 2201801"/>
              <a:gd name="connsiteY5-168" fmla="*/ 0 h 2280100"/>
              <a:gd name="connsiteX0-169" fmla="*/ 72008 w 2201801"/>
              <a:gd name="connsiteY0-170" fmla="*/ 0 h 2280100"/>
              <a:gd name="connsiteX1-171" fmla="*/ 2194560 w 2201801"/>
              <a:gd name="connsiteY1-172" fmla="*/ 101156 h 2280100"/>
              <a:gd name="connsiteX2-173" fmla="*/ 2049780 w 2201801"/>
              <a:gd name="connsiteY2-174" fmla="*/ 1929956 h 2280100"/>
              <a:gd name="connsiteX3-175" fmla="*/ 1116124 w 2201801"/>
              <a:gd name="connsiteY3-176" fmla="*/ 2268252 h 2280100"/>
              <a:gd name="connsiteX4-177" fmla="*/ 0 w 2201801"/>
              <a:gd name="connsiteY4-178" fmla="*/ 2196244 h 2280100"/>
              <a:gd name="connsiteX5-179" fmla="*/ 72008 w 2201801"/>
              <a:gd name="connsiteY5-180" fmla="*/ 0 h 2280100"/>
              <a:gd name="connsiteX0-181" fmla="*/ 144016 w 2201801"/>
              <a:gd name="connsiteY0-182" fmla="*/ 0 h 2244096"/>
              <a:gd name="connsiteX1-183" fmla="*/ 2194560 w 2201801"/>
              <a:gd name="connsiteY1-184" fmla="*/ 65152 h 2244096"/>
              <a:gd name="connsiteX2-185" fmla="*/ 2049780 w 2201801"/>
              <a:gd name="connsiteY2-186" fmla="*/ 1893952 h 2244096"/>
              <a:gd name="connsiteX3-187" fmla="*/ 1116124 w 2201801"/>
              <a:gd name="connsiteY3-188" fmla="*/ 2232248 h 2244096"/>
              <a:gd name="connsiteX4-189" fmla="*/ 0 w 2201801"/>
              <a:gd name="connsiteY4-190" fmla="*/ 2160240 h 2244096"/>
              <a:gd name="connsiteX5-191" fmla="*/ 144016 w 2201801"/>
              <a:gd name="connsiteY5-192" fmla="*/ 0 h 2244096"/>
              <a:gd name="connsiteX0-193" fmla="*/ 144016 w 2201801"/>
              <a:gd name="connsiteY0-194" fmla="*/ 0 h 2244096"/>
              <a:gd name="connsiteX1-195" fmla="*/ 2194560 w 2201801"/>
              <a:gd name="connsiteY1-196" fmla="*/ 65152 h 2244096"/>
              <a:gd name="connsiteX2-197" fmla="*/ 2049780 w 2201801"/>
              <a:gd name="connsiteY2-198" fmla="*/ 1893952 h 2244096"/>
              <a:gd name="connsiteX3-199" fmla="*/ 1116124 w 2201801"/>
              <a:gd name="connsiteY3-200" fmla="*/ 2232248 h 2244096"/>
              <a:gd name="connsiteX4-201" fmla="*/ 0 w 2201801"/>
              <a:gd name="connsiteY4-202" fmla="*/ 2160240 h 2244096"/>
              <a:gd name="connsiteX5-203" fmla="*/ 144016 w 2201801"/>
              <a:gd name="connsiteY5-204" fmla="*/ 0 h 2244096"/>
              <a:gd name="connsiteX0-205" fmla="*/ 144016 w 2201801"/>
              <a:gd name="connsiteY0-206" fmla="*/ 0 h 2244096"/>
              <a:gd name="connsiteX1-207" fmla="*/ 2194560 w 2201801"/>
              <a:gd name="connsiteY1-208" fmla="*/ 65152 h 2244096"/>
              <a:gd name="connsiteX2-209" fmla="*/ 2049780 w 2201801"/>
              <a:gd name="connsiteY2-210" fmla="*/ 1893952 h 2244096"/>
              <a:gd name="connsiteX3-211" fmla="*/ 1116124 w 2201801"/>
              <a:gd name="connsiteY3-212" fmla="*/ 2232248 h 2244096"/>
              <a:gd name="connsiteX4-213" fmla="*/ 0 w 2201801"/>
              <a:gd name="connsiteY4-214" fmla="*/ 2160240 h 2244096"/>
              <a:gd name="connsiteX5-215" fmla="*/ 144016 w 2201801"/>
              <a:gd name="connsiteY5-216" fmla="*/ 0 h 2244096"/>
              <a:gd name="connsiteX0-217" fmla="*/ 144016 w 2201801"/>
              <a:gd name="connsiteY0-218" fmla="*/ 0 h 2244096"/>
              <a:gd name="connsiteX1-219" fmla="*/ 2194560 w 2201801"/>
              <a:gd name="connsiteY1-220" fmla="*/ 65152 h 2244096"/>
              <a:gd name="connsiteX2-221" fmla="*/ 2049780 w 2201801"/>
              <a:gd name="connsiteY2-222" fmla="*/ 1893952 h 2244096"/>
              <a:gd name="connsiteX3-223" fmla="*/ 1116124 w 2201801"/>
              <a:gd name="connsiteY3-224" fmla="*/ 2232248 h 2244096"/>
              <a:gd name="connsiteX4-225" fmla="*/ 0 w 2201801"/>
              <a:gd name="connsiteY4-226" fmla="*/ 2160240 h 2244096"/>
              <a:gd name="connsiteX5-227" fmla="*/ 144016 w 2201801"/>
              <a:gd name="connsiteY5-228" fmla="*/ 0 h 2244096"/>
              <a:gd name="connsiteX0-229" fmla="*/ 144016 w 2201801"/>
              <a:gd name="connsiteY0-230" fmla="*/ 0 h 2244096"/>
              <a:gd name="connsiteX1-231" fmla="*/ 2194560 w 2201801"/>
              <a:gd name="connsiteY1-232" fmla="*/ 65152 h 2244096"/>
              <a:gd name="connsiteX2-233" fmla="*/ 2049780 w 2201801"/>
              <a:gd name="connsiteY2-234" fmla="*/ 1893952 h 2244096"/>
              <a:gd name="connsiteX3-235" fmla="*/ 1116124 w 2201801"/>
              <a:gd name="connsiteY3-236" fmla="*/ 2232248 h 2244096"/>
              <a:gd name="connsiteX4-237" fmla="*/ 0 w 2201801"/>
              <a:gd name="connsiteY4-238" fmla="*/ 2160240 h 2244096"/>
              <a:gd name="connsiteX5-239" fmla="*/ 144016 w 2201801"/>
              <a:gd name="connsiteY5-240" fmla="*/ 0 h 2244096"/>
              <a:gd name="connsiteX0-241" fmla="*/ 144016 w 2201801"/>
              <a:gd name="connsiteY0-242" fmla="*/ 0 h 2244096"/>
              <a:gd name="connsiteX1-243" fmla="*/ 2194560 w 2201801"/>
              <a:gd name="connsiteY1-244" fmla="*/ 65152 h 2244096"/>
              <a:gd name="connsiteX2-245" fmla="*/ 2049780 w 2201801"/>
              <a:gd name="connsiteY2-246" fmla="*/ 1893952 h 2244096"/>
              <a:gd name="connsiteX3-247" fmla="*/ 1116124 w 2201801"/>
              <a:gd name="connsiteY3-248" fmla="*/ 2232248 h 2244096"/>
              <a:gd name="connsiteX4-249" fmla="*/ 0 w 2201801"/>
              <a:gd name="connsiteY4-250" fmla="*/ 2160240 h 2244096"/>
              <a:gd name="connsiteX5-251" fmla="*/ 144016 w 2201801"/>
              <a:gd name="connsiteY5-252" fmla="*/ 0 h 2244096"/>
              <a:gd name="connsiteX0-253" fmla="*/ 144016 w 2201801"/>
              <a:gd name="connsiteY0-254" fmla="*/ 0 h 2244096"/>
              <a:gd name="connsiteX1-255" fmla="*/ 2194560 w 2201801"/>
              <a:gd name="connsiteY1-256" fmla="*/ 65152 h 2244096"/>
              <a:gd name="connsiteX2-257" fmla="*/ 2049780 w 2201801"/>
              <a:gd name="connsiteY2-258" fmla="*/ 1893952 h 2244096"/>
              <a:gd name="connsiteX3-259" fmla="*/ 1116124 w 2201801"/>
              <a:gd name="connsiteY3-260" fmla="*/ 2232248 h 2244096"/>
              <a:gd name="connsiteX4-261" fmla="*/ 0 w 2201801"/>
              <a:gd name="connsiteY4-262" fmla="*/ 2160240 h 2244096"/>
              <a:gd name="connsiteX5-263" fmla="*/ 144016 w 2201801"/>
              <a:gd name="connsiteY5-264" fmla="*/ 0 h 2244096"/>
              <a:gd name="connsiteX0-265" fmla="*/ 144016 w 2201801"/>
              <a:gd name="connsiteY0-266" fmla="*/ 0 h 2232248"/>
              <a:gd name="connsiteX1-267" fmla="*/ 2194560 w 2201801"/>
              <a:gd name="connsiteY1-268" fmla="*/ 65152 h 2232248"/>
              <a:gd name="connsiteX2-269" fmla="*/ 2049780 w 2201801"/>
              <a:gd name="connsiteY2-270" fmla="*/ 1893952 h 2232248"/>
              <a:gd name="connsiteX3-271" fmla="*/ 1116124 w 2201801"/>
              <a:gd name="connsiteY3-272" fmla="*/ 2232248 h 2232248"/>
              <a:gd name="connsiteX4-273" fmla="*/ 0 w 2201801"/>
              <a:gd name="connsiteY4-274" fmla="*/ 2160240 h 2232248"/>
              <a:gd name="connsiteX5-275" fmla="*/ 144016 w 2201801"/>
              <a:gd name="connsiteY5-276" fmla="*/ 0 h 2232248"/>
              <a:gd name="connsiteX0-277" fmla="*/ 144016 w 2201801"/>
              <a:gd name="connsiteY0-278" fmla="*/ 0 h 2232248"/>
              <a:gd name="connsiteX1-279" fmla="*/ 2194560 w 2201801"/>
              <a:gd name="connsiteY1-280" fmla="*/ 65152 h 2232248"/>
              <a:gd name="connsiteX2-281" fmla="*/ 2049780 w 2201801"/>
              <a:gd name="connsiteY2-282" fmla="*/ 1893952 h 2232248"/>
              <a:gd name="connsiteX3-283" fmla="*/ 1116124 w 2201801"/>
              <a:gd name="connsiteY3-284" fmla="*/ 2232248 h 2232248"/>
              <a:gd name="connsiteX4-285" fmla="*/ 0 w 2201801"/>
              <a:gd name="connsiteY4-286" fmla="*/ 2160240 h 2232248"/>
              <a:gd name="connsiteX5-287" fmla="*/ 144016 w 2201801"/>
              <a:gd name="connsiteY5-288" fmla="*/ 0 h 2232248"/>
              <a:gd name="connsiteX0-289" fmla="*/ 144016 w 2201801"/>
              <a:gd name="connsiteY0-290" fmla="*/ 0 h 2232248"/>
              <a:gd name="connsiteX1-291" fmla="*/ 2194560 w 2201801"/>
              <a:gd name="connsiteY1-292" fmla="*/ 65152 h 2232248"/>
              <a:gd name="connsiteX2-293" fmla="*/ 2049780 w 2201801"/>
              <a:gd name="connsiteY2-294" fmla="*/ 1893952 h 2232248"/>
              <a:gd name="connsiteX3-295" fmla="*/ 1116124 w 2201801"/>
              <a:gd name="connsiteY3-296" fmla="*/ 2232248 h 2232248"/>
              <a:gd name="connsiteX4-297" fmla="*/ 0 w 2201801"/>
              <a:gd name="connsiteY4-298" fmla="*/ 2160240 h 2232248"/>
              <a:gd name="connsiteX5-299" fmla="*/ 144016 w 2201801"/>
              <a:gd name="connsiteY5-300" fmla="*/ 0 h 2232248"/>
              <a:gd name="connsiteX0-301" fmla="*/ 180020 w 2201801"/>
              <a:gd name="connsiteY0-302" fmla="*/ 0 h 2232248"/>
              <a:gd name="connsiteX1-303" fmla="*/ 2194560 w 2201801"/>
              <a:gd name="connsiteY1-304" fmla="*/ 65152 h 2232248"/>
              <a:gd name="connsiteX2-305" fmla="*/ 2049780 w 2201801"/>
              <a:gd name="connsiteY2-306" fmla="*/ 1893952 h 2232248"/>
              <a:gd name="connsiteX3-307" fmla="*/ 1116124 w 2201801"/>
              <a:gd name="connsiteY3-308" fmla="*/ 2232248 h 2232248"/>
              <a:gd name="connsiteX4-309" fmla="*/ 0 w 2201801"/>
              <a:gd name="connsiteY4-310" fmla="*/ 2160240 h 2232248"/>
              <a:gd name="connsiteX5-311" fmla="*/ 180020 w 2201801"/>
              <a:gd name="connsiteY5-312" fmla="*/ 0 h 2232248"/>
              <a:gd name="connsiteX0-313" fmla="*/ 180020 w 2201801"/>
              <a:gd name="connsiteY0-314" fmla="*/ 0 h 2232248"/>
              <a:gd name="connsiteX1-315" fmla="*/ 2194560 w 2201801"/>
              <a:gd name="connsiteY1-316" fmla="*/ 65152 h 2232248"/>
              <a:gd name="connsiteX2-317" fmla="*/ 2049780 w 2201801"/>
              <a:gd name="connsiteY2-318" fmla="*/ 1893952 h 2232248"/>
              <a:gd name="connsiteX3-319" fmla="*/ 1116124 w 2201801"/>
              <a:gd name="connsiteY3-320" fmla="*/ 2232248 h 2232248"/>
              <a:gd name="connsiteX4-321" fmla="*/ 0 w 2201801"/>
              <a:gd name="connsiteY4-322" fmla="*/ 2160240 h 2232248"/>
              <a:gd name="connsiteX5-323" fmla="*/ 180020 w 2201801"/>
              <a:gd name="connsiteY5-324" fmla="*/ 0 h 2232248"/>
              <a:gd name="connsiteX0-325" fmla="*/ 180020 w 2201801"/>
              <a:gd name="connsiteY0-326" fmla="*/ 0 h 2232248"/>
              <a:gd name="connsiteX1-327" fmla="*/ 2196244 w 2201801"/>
              <a:gd name="connsiteY1-328" fmla="*/ 36004 h 2232248"/>
              <a:gd name="connsiteX2-329" fmla="*/ 2049780 w 2201801"/>
              <a:gd name="connsiteY2-330" fmla="*/ 1893952 h 2232248"/>
              <a:gd name="connsiteX3-331" fmla="*/ 1116124 w 2201801"/>
              <a:gd name="connsiteY3-332" fmla="*/ 2232248 h 2232248"/>
              <a:gd name="connsiteX4-333" fmla="*/ 0 w 2201801"/>
              <a:gd name="connsiteY4-334" fmla="*/ 2160240 h 2232248"/>
              <a:gd name="connsiteX5-335" fmla="*/ 180020 w 2201801"/>
              <a:gd name="connsiteY5-336" fmla="*/ 0 h 2232248"/>
              <a:gd name="connsiteX0-337" fmla="*/ 180020 w 2201801"/>
              <a:gd name="connsiteY0-338" fmla="*/ 0 h 2232248"/>
              <a:gd name="connsiteX1-339" fmla="*/ 2196244 w 2201801"/>
              <a:gd name="connsiteY1-340" fmla="*/ 36004 h 2232248"/>
              <a:gd name="connsiteX2-341" fmla="*/ 2049780 w 2201801"/>
              <a:gd name="connsiteY2-342" fmla="*/ 1893952 h 2232248"/>
              <a:gd name="connsiteX3-343" fmla="*/ 1116124 w 2201801"/>
              <a:gd name="connsiteY3-344" fmla="*/ 2232248 h 2232248"/>
              <a:gd name="connsiteX4-345" fmla="*/ 0 w 2201801"/>
              <a:gd name="connsiteY4-346" fmla="*/ 2160240 h 2232248"/>
              <a:gd name="connsiteX5-347" fmla="*/ 180020 w 2201801"/>
              <a:gd name="connsiteY5-348" fmla="*/ 0 h 2232248"/>
              <a:gd name="connsiteX0-349" fmla="*/ 180020 w 2196244"/>
              <a:gd name="connsiteY0-350" fmla="*/ 0 h 2232248"/>
              <a:gd name="connsiteX1-351" fmla="*/ 2196244 w 2196244"/>
              <a:gd name="connsiteY1-352" fmla="*/ 36004 h 2232248"/>
              <a:gd name="connsiteX2-353" fmla="*/ 2049780 w 2196244"/>
              <a:gd name="connsiteY2-354" fmla="*/ 1893952 h 2232248"/>
              <a:gd name="connsiteX3-355" fmla="*/ 1116124 w 2196244"/>
              <a:gd name="connsiteY3-356" fmla="*/ 2232248 h 2232248"/>
              <a:gd name="connsiteX4-357" fmla="*/ 0 w 2196244"/>
              <a:gd name="connsiteY4-358" fmla="*/ 2160240 h 2232248"/>
              <a:gd name="connsiteX5-359" fmla="*/ 180020 w 2196244"/>
              <a:gd name="connsiteY5-360" fmla="*/ 0 h 2232248"/>
              <a:gd name="connsiteX0-361" fmla="*/ 180020 w 2196244"/>
              <a:gd name="connsiteY0-362" fmla="*/ 0 h 2232248"/>
              <a:gd name="connsiteX1-363" fmla="*/ 2196244 w 2196244"/>
              <a:gd name="connsiteY1-364" fmla="*/ 36004 h 2232248"/>
              <a:gd name="connsiteX2-365" fmla="*/ 2049780 w 2196244"/>
              <a:gd name="connsiteY2-366" fmla="*/ 1893952 h 2232248"/>
              <a:gd name="connsiteX3-367" fmla="*/ 1116124 w 2196244"/>
              <a:gd name="connsiteY3-368" fmla="*/ 2232248 h 2232248"/>
              <a:gd name="connsiteX4-369" fmla="*/ 0 w 2196244"/>
              <a:gd name="connsiteY4-370" fmla="*/ 2160240 h 2232248"/>
              <a:gd name="connsiteX5-371" fmla="*/ 180020 w 2196244"/>
              <a:gd name="connsiteY5-372" fmla="*/ 0 h 2232248"/>
              <a:gd name="connsiteX0-373" fmla="*/ 180020 w 2196244"/>
              <a:gd name="connsiteY0-374" fmla="*/ 0 h 2232248"/>
              <a:gd name="connsiteX1-375" fmla="*/ 2196244 w 2196244"/>
              <a:gd name="connsiteY1-376" fmla="*/ 36004 h 2232248"/>
              <a:gd name="connsiteX2-377" fmla="*/ 2049780 w 2196244"/>
              <a:gd name="connsiteY2-378" fmla="*/ 1893952 h 2232248"/>
              <a:gd name="connsiteX3-379" fmla="*/ 1116124 w 2196244"/>
              <a:gd name="connsiteY3-380" fmla="*/ 2232248 h 2232248"/>
              <a:gd name="connsiteX4-381" fmla="*/ 0 w 2196244"/>
              <a:gd name="connsiteY4-382" fmla="*/ 2160240 h 2232248"/>
              <a:gd name="connsiteX5-383" fmla="*/ 180020 w 2196244"/>
              <a:gd name="connsiteY5-384" fmla="*/ 0 h 2232248"/>
              <a:gd name="connsiteX0-385" fmla="*/ 180020 w 2196244"/>
              <a:gd name="connsiteY0-386" fmla="*/ 0 h 2232248"/>
              <a:gd name="connsiteX1-387" fmla="*/ 2196244 w 2196244"/>
              <a:gd name="connsiteY1-388" fmla="*/ 36004 h 2232248"/>
              <a:gd name="connsiteX2-389" fmla="*/ 2049780 w 2196244"/>
              <a:gd name="connsiteY2-390" fmla="*/ 1893952 h 2232248"/>
              <a:gd name="connsiteX3-391" fmla="*/ 1116124 w 2196244"/>
              <a:gd name="connsiteY3-392" fmla="*/ 2232248 h 2232248"/>
              <a:gd name="connsiteX4-393" fmla="*/ 0 w 2196244"/>
              <a:gd name="connsiteY4-394" fmla="*/ 2160240 h 2232248"/>
              <a:gd name="connsiteX5-395" fmla="*/ 180020 w 2196244"/>
              <a:gd name="connsiteY5-396" fmla="*/ 0 h 2232248"/>
              <a:gd name="connsiteX0-397" fmla="*/ 180020 w 2196244"/>
              <a:gd name="connsiteY0-398" fmla="*/ 0 h 2302394"/>
              <a:gd name="connsiteX1-399" fmla="*/ 2196244 w 2196244"/>
              <a:gd name="connsiteY1-400" fmla="*/ 36004 h 2302394"/>
              <a:gd name="connsiteX2-401" fmla="*/ 2049780 w 2196244"/>
              <a:gd name="connsiteY2-402" fmla="*/ 1893952 h 2302394"/>
              <a:gd name="connsiteX3-403" fmla="*/ 1116124 w 2196244"/>
              <a:gd name="connsiteY3-404" fmla="*/ 2232248 h 2302394"/>
              <a:gd name="connsiteX4-405" fmla="*/ 0 w 2196244"/>
              <a:gd name="connsiteY4-406" fmla="*/ 2160240 h 2302394"/>
              <a:gd name="connsiteX5-407" fmla="*/ 180020 w 2196244"/>
              <a:gd name="connsiteY5-408" fmla="*/ 0 h 230239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196244" h="2302394">
                <a:moveTo>
                  <a:pt x="180020" y="0"/>
                </a:moveTo>
                <a:cubicBezTo>
                  <a:pt x="857309" y="70607"/>
                  <a:pt x="1482827" y="69527"/>
                  <a:pt x="2196244" y="36004"/>
                </a:cubicBezTo>
                <a:cubicBezTo>
                  <a:pt x="2181324" y="633028"/>
                  <a:pt x="2129347" y="1853427"/>
                  <a:pt x="2049780" y="1893952"/>
                </a:cubicBezTo>
                <a:cubicBezTo>
                  <a:pt x="1651000" y="2031112"/>
                  <a:pt x="1551293" y="2137976"/>
                  <a:pt x="1116124" y="2232248"/>
                </a:cubicBezTo>
                <a:cubicBezTo>
                  <a:pt x="697811" y="2302394"/>
                  <a:pt x="386738" y="2168927"/>
                  <a:pt x="0" y="2160240"/>
                </a:cubicBezTo>
                <a:cubicBezTo>
                  <a:pt x="112494" y="1412821"/>
                  <a:pt x="149009" y="847792"/>
                  <a:pt x="180020" y="0"/>
                </a:cubicBezTo>
                <a:close/>
              </a:path>
            </a:pathLst>
          </a:custGeom>
          <a:noFill/>
          <a:ln w="50800">
            <a:solidFill>
              <a:schemeClr val="tx1">
                <a:lumMod val="85000"/>
                <a:lumOff val="15000"/>
              </a:schemeClr>
            </a:solid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lvl1pPr>
              <a:defRPr>
                <a:solidFill>
                  <a:schemeClr val="tx1"/>
                </a:solidFill>
                <a:latin typeface="Malgun Gothic" panose="020B0503020000020004" pitchFamily="34" charset="-127"/>
                <a:ea typeface="Malgun Gothic" panose="020B0503020000020004" pitchFamily="34" charset="-127"/>
              </a:defRPr>
            </a:lvl1pPr>
            <a:lvl2pPr marL="742950" indent="-285750">
              <a:defRPr>
                <a:solidFill>
                  <a:schemeClr val="tx1"/>
                </a:solidFill>
                <a:latin typeface="Malgun Gothic" panose="020B0503020000020004" pitchFamily="34" charset="-127"/>
                <a:ea typeface="Malgun Gothic" panose="020B0503020000020004" pitchFamily="34" charset="-127"/>
              </a:defRPr>
            </a:lvl2pPr>
            <a:lvl3pPr marL="1143000" indent="-228600">
              <a:defRPr>
                <a:solidFill>
                  <a:schemeClr val="tx1"/>
                </a:solidFill>
                <a:latin typeface="Malgun Gothic" panose="020B0503020000020004" pitchFamily="34" charset="-127"/>
                <a:ea typeface="Malgun Gothic" panose="020B0503020000020004" pitchFamily="34" charset="-127"/>
              </a:defRPr>
            </a:lvl3pPr>
            <a:lvl4pPr marL="1600200" indent="-228600">
              <a:defRPr>
                <a:solidFill>
                  <a:schemeClr val="tx1"/>
                </a:solidFill>
                <a:latin typeface="Malgun Gothic" panose="020B0503020000020004" pitchFamily="34" charset="-127"/>
                <a:ea typeface="Malgun Gothic" panose="020B0503020000020004" pitchFamily="34" charset="-127"/>
              </a:defRPr>
            </a:lvl4pPr>
            <a:lvl5pPr marL="2057400" indent="-228600">
              <a:defRPr>
                <a:solidFill>
                  <a:schemeClr val="tx1"/>
                </a:solidFill>
                <a:latin typeface="Malgun Gothic" panose="020B0503020000020004" pitchFamily="34" charset="-127"/>
                <a:ea typeface="Malgun Gothic" panose="020B0503020000020004" pitchFamily="34" charset="-127"/>
              </a:defRPr>
            </a:lvl5pPr>
            <a:lvl6pPr marL="25146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6pPr>
            <a:lvl7pPr marL="29718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7pPr>
            <a:lvl8pPr marL="34290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8pPr>
            <a:lvl9pPr marL="3886200" indent="-228600" fontAlgn="base" latinLnBrk="1">
              <a:spcBef>
                <a:spcPct val="0"/>
              </a:spcBef>
              <a:spcAft>
                <a:spcPct val="0"/>
              </a:spcAft>
              <a:defRPr>
                <a:solidFill>
                  <a:schemeClr val="tx1"/>
                </a:solidFill>
                <a:latin typeface="Malgun Gothic" panose="020B0503020000020004" pitchFamily="34" charset="-127"/>
                <a:ea typeface="Malgun Gothic" panose="020B0503020000020004" pitchFamily="34" charset="-127"/>
              </a:defRPr>
            </a:lvl9pPr>
          </a:lstStyle>
          <a:p>
            <a:pPr algn="ctr"/>
            <a:endParaRPr lang="ko-KR" altLang="en-US">
              <a:solidFill>
                <a:prstClr val="black"/>
              </a:solidFill>
              <a:latin typeface="Arial" panose="020B0604020202020204" pitchFamily="34" charset="0"/>
              <a:ea typeface="+mn-ea"/>
              <a:cs typeface="+mn-ea"/>
              <a:sym typeface="Arial" panose="020B0604020202020204" pitchFamily="34" charset="0"/>
            </a:endParaRPr>
          </a:p>
        </p:txBody>
      </p:sp>
      <p:sp>
        <p:nvSpPr>
          <p:cNvPr id="13" name="자유형 87"/>
          <p:cNvSpPr/>
          <p:nvPr/>
        </p:nvSpPr>
        <p:spPr bwMode="auto">
          <a:xfrm>
            <a:off x="7119630" y="3436608"/>
            <a:ext cx="799251" cy="496585"/>
          </a:xfrm>
          <a:custGeom>
            <a:avLst/>
            <a:gdLst>
              <a:gd name="connsiteX0" fmla="*/ 0 w 1104900"/>
              <a:gd name="connsiteY0" fmla="*/ 655320 h 655320"/>
              <a:gd name="connsiteX1" fmla="*/ 807720 w 1104900"/>
              <a:gd name="connsiteY1" fmla="*/ 0 h 655320"/>
              <a:gd name="connsiteX2" fmla="*/ 1104900 w 1104900"/>
              <a:gd name="connsiteY2" fmla="*/ 274320 h 655320"/>
              <a:gd name="connsiteX3" fmla="*/ 0 w 1104900"/>
              <a:gd name="connsiteY3" fmla="*/ 655320 h 655320"/>
              <a:gd name="connsiteX0-1" fmla="*/ 0 w 1104900"/>
              <a:gd name="connsiteY0-2" fmla="*/ 655320 h 716248"/>
              <a:gd name="connsiteX1-3" fmla="*/ 807720 w 1104900"/>
              <a:gd name="connsiteY1-4" fmla="*/ 0 h 716248"/>
              <a:gd name="connsiteX2-5" fmla="*/ 1104900 w 1104900"/>
              <a:gd name="connsiteY2-6" fmla="*/ 274320 h 716248"/>
              <a:gd name="connsiteX3-7" fmla="*/ 0 w 1104900"/>
              <a:gd name="connsiteY3-8" fmla="*/ 655320 h 716248"/>
              <a:gd name="connsiteX0-9" fmla="*/ 0 w 1104900"/>
              <a:gd name="connsiteY0-10" fmla="*/ 655320 h 716248"/>
              <a:gd name="connsiteX1-11" fmla="*/ 807720 w 1104900"/>
              <a:gd name="connsiteY1-12" fmla="*/ 0 h 716248"/>
              <a:gd name="connsiteX2-13" fmla="*/ 1104900 w 1104900"/>
              <a:gd name="connsiteY2-14" fmla="*/ 274320 h 716248"/>
              <a:gd name="connsiteX3-15" fmla="*/ 0 w 1104900"/>
              <a:gd name="connsiteY3-16" fmla="*/ 655320 h 716248"/>
              <a:gd name="connsiteX0-17" fmla="*/ 0 w 1104900"/>
              <a:gd name="connsiteY0-18" fmla="*/ 655320 h 716248"/>
              <a:gd name="connsiteX1-19" fmla="*/ 807720 w 1104900"/>
              <a:gd name="connsiteY1-20" fmla="*/ 0 h 716248"/>
              <a:gd name="connsiteX2-21" fmla="*/ 1104900 w 1104900"/>
              <a:gd name="connsiteY2-22" fmla="*/ 274320 h 716248"/>
              <a:gd name="connsiteX3-23" fmla="*/ 0 w 1104900"/>
              <a:gd name="connsiteY3-24" fmla="*/ 655320 h 716248"/>
              <a:gd name="connsiteX0-25" fmla="*/ 0 w 1104900"/>
              <a:gd name="connsiteY0-26" fmla="*/ 655320 h 655320"/>
              <a:gd name="connsiteX1-27" fmla="*/ 807720 w 1104900"/>
              <a:gd name="connsiteY1-28" fmla="*/ 0 h 655320"/>
              <a:gd name="connsiteX2-29" fmla="*/ 1104900 w 1104900"/>
              <a:gd name="connsiteY2-30" fmla="*/ 274320 h 655320"/>
              <a:gd name="connsiteX3-31" fmla="*/ 0 w 1104900"/>
              <a:gd name="connsiteY3-32" fmla="*/ 655320 h 655320"/>
              <a:gd name="connsiteX0-33" fmla="*/ 0 w 1104900"/>
              <a:gd name="connsiteY0-34" fmla="*/ 655320 h 655320"/>
              <a:gd name="connsiteX1-35" fmla="*/ 807720 w 1104900"/>
              <a:gd name="connsiteY1-36" fmla="*/ 0 h 655320"/>
              <a:gd name="connsiteX2-37" fmla="*/ 1104900 w 1104900"/>
              <a:gd name="connsiteY2-38" fmla="*/ 274320 h 655320"/>
              <a:gd name="connsiteX3-39" fmla="*/ 0 w 1104900"/>
              <a:gd name="connsiteY3-40" fmla="*/ 655320 h 655320"/>
              <a:gd name="connsiteX0-41" fmla="*/ 0 w 1104900"/>
              <a:gd name="connsiteY0-42" fmla="*/ 655320 h 655320"/>
              <a:gd name="connsiteX1-43" fmla="*/ 807720 w 1104900"/>
              <a:gd name="connsiteY1-44" fmla="*/ 0 h 655320"/>
              <a:gd name="connsiteX2-45" fmla="*/ 1104900 w 1104900"/>
              <a:gd name="connsiteY2-46" fmla="*/ 274320 h 655320"/>
              <a:gd name="connsiteX3-47" fmla="*/ 0 w 1104900"/>
              <a:gd name="connsiteY3-48" fmla="*/ 655320 h 655320"/>
              <a:gd name="connsiteX0-49" fmla="*/ 0 w 1104900"/>
              <a:gd name="connsiteY0-50" fmla="*/ 655320 h 655320"/>
              <a:gd name="connsiteX1-51" fmla="*/ 807720 w 1104900"/>
              <a:gd name="connsiteY1-52" fmla="*/ 0 h 655320"/>
              <a:gd name="connsiteX2-53" fmla="*/ 1104900 w 1104900"/>
              <a:gd name="connsiteY2-54" fmla="*/ 274320 h 655320"/>
              <a:gd name="connsiteX3-55" fmla="*/ 0 w 1104900"/>
              <a:gd name="connsiteY3-56" fmla="*/ 655320 h 655320"/>
              <a:gd name="connsiteX0-57" fmla="*/ 0 w 1104900"/>
              <a:gd name="connsiteY0-58" fmla="*/ 655320 h 655320"/>
              <a:gd name="connsiteX1-59" fmla="*/ 807720 w 1104900"/>
              <a:gd name="connsiteY1-60" fmla="*/ 0 h 655320"/>
              <a:gd name="connsiteX2-61" fmla="*/ 1104900 w 1104900"/>
              <a:gd name="connsiteY2-62" fmla="*/ 274320 h 655320"/>
              <a:gd name="connsiteX3-63" fmla="*/ 0 w 1104900"/>
              <a:gd name="connsiteY3-64" fmla="*/ 655320 h 655320"/>
              <a:gd name="connsiteX0-65" fmla="*/ 0 w 1104900"/>
              <a:gd name="connsiteY0-66" fmla="*/ 655320 h 655320"/>
              <a:gd name="connsiteX1-67" fmla="*/ 807720 w 1104900"/>
              <a:gd name="connsiteY1-68" fmla="*/ 0 h 655320"/>
              <a:gd name="connsiteX2-69" fmla="*/ 1104900 w 1104900"/>
              <a:gd name="connsiteY2-70" fmla="*/ 274320 h 655320"/>
              <a:gd name="connsiteX3-71" fmla="*/ 0 w 1104900"/>
              <a:gd name="connsiteY3-72" fmla="*/ 655320 h 655320"/>
              <a:gd name="connsiteX0-73" fmla="*/ 0 w 1124187"/>
              <a:gd name="connsiteY0-74" fmla="*/ 684497 h 684497"/>
              <a:gd name="connsiteX1-75" fmla="*/ 827007 w 1124187"/>
              <a:gd name="connsiteY1-76" fmla="*/ 0 h 684497"/>
              <a:gd name="connsiteX2-77" fmla="*/ 1124187 w 1124187"/>
              <a:gd name="connsiteY2-78" fmla="*/ 274320 h 684497"/>
              <a:gd name="connsiteX3-79" fmla="*/ 0 w 1124187"/>
              <a:gd name="connsiteY3-80" fmla="*/ 684497 h 684497"/>
              <a:gd name="connsiteX0-81" fmla="*/ 0 w 1124187"/>
              <a:gd name="connsiteY0-82" fmla="*/ 684497 h 684497"/>
              <a:gd name="connsiteX1-83" fmla="*/ 827007 w 1124187"/>
              <a:gd name="connsiteY1-84" fmla="*/ 0 h 684497"/>
              <a:gd name="connsiteX2-85" fmla="*/ 1124187 w 1124187"/>
              <a:gd name="connsiteY2-86" fmla="*/ 274320 h 684497"/>
              <a:gd name="connsiteX3-87" fmla="*/ 0 w 1124187"/>
              <a:gd name="connsiteY3-88" fmla="*/ 684497 h 684497"/>
              <a:gd name="connsiteX0-89" fmla="*/ 0 w 1124187"/>
              <a:gd name="connsiteY0-90" fmla="*/ 684497 h 684497"/>
              <a:gd name="connsiteX1-91" fmla="*/ 827007 w 1124187"/>
              <a:gd name="connsiteY1-92" fmla="*/ 0 h 684497"/>
              <a:gd name="connsiteX2-93" fmla="*/ 1124187 w 1124187"/>
              <a:gd name="connsiteY2-94" fmla="*/ 274320 h 684497"/>
              <a:gd name="connsiteX3-95" fmla="*/ 0 w 1124187"/>
              <a:gd name="connsiteY3-96" fmla="*/ 684497 h 684497"/>
              <a:gd name="connsiteX0-97" fmla="*/ 0 w 1124187"/>
              <a:gd name="connsiteY0-98" fmla="*/ 684497 h 684497"/>
              <a:gd name="connsiteX1-99" fmla="*/ 827007 w 1124187"/>
              <a:gd name="connsiteY1-100" fmla="*/ 0 h 684497"/>
              <a:gd name="connsiteX2-101" fmla="*/ 1124187 w 1124187"/>
              <a:gd name="connsiteY2-102" fmla="*/ 274320 h 684497"/>
              <a:gd name="connsiteX3-103" fmla="*/ 0 w 1124187"/>
              <a:gd name="connsiteY3-104" fmla="*/ 684497 h 684497"/>
              <a:gd name="connsiteX0-105" fmla="*/ 0 w 1125193"/>
              <a:gd name="connsiteY0-106" fmla="*/ 684497 h 684497"/>
              <a:gd name="connsiteX1-107" fmla="*/ 827007 w 1125193"/>
              <a:gd name="connsiteY1-108" fmla="*/ 0 h 684497"/>
              <a:gd name="connsiteX2-109" fmla="*/ 1125193 w 1125193"/>
              <a:gd name="connsiteY2-110" fmla="*/ 302186 h 684497"/>
              <a:gd name="connsiteX3-111" fmla="*/ 0 w 1125193"/>
              <a:gd name="connsiteY3-112" fmla="*/ 684497 h 684497"/>
              <a:gd name="connsiteX0-113" fmla="*/ 0 w 1109869"/>
              <a:gd name="connsiteY0-114" fmla="*/ 684497 h 684497"/>
              <a:gd name="connsiteX1-115" fmla="*/ 827007 w 1109869"/>
              <a:gd name="connsiteY1-116" fmla="*/ 0 h 684497"/>
              <a:gd name="connsiteX2-117" fmla="*/ 1109869 w 1109869"/>
              <a:gd name="connsiteY2-118" fmla="*/ 293334 h 684497"/>
              <a:gd name="connsiteX3-119" fmla="*/ 0 w 1109869"/>
              <a:gd name="connsiteY3-120" fmla="*/ 684497 h 684497"/>
              <a:gd name="connsiteX0-121" fmla="*/ 0 w 1111718"/>
              <a:gd name="connsiteY0-122" fmla="*/ 684497 h 684497"/>
              <a:gd name="connsiteX1-123" fmla="*/ 827007 w 1111718"/>
              <a:gd name="connsiteY1-124" fmla="*/ 0 h 684497"/>
              <a:gd name="connsiteX2-125" fmla="*/ 1111718 w 1111718"/>
              <a:gd name="connsiteY2-126" fmla="*/ 287291 h 684497"/>
              <a:gd name="connsiteX3-127" fmla="*/ 0 w 1111718"/>
              <a:gd name="connsiteY3-128" fmla="*/ 684497 h 684497"/>
              <a:gd name="connsiteX0-129" fmla="*/ 0 w 1113567"/>
              <a:gd name="connsiteY0-130" fmla="*/ 684497 h 684497"/>
              <a:gd name="connsiteX1-131" fmla="*/ 827007 w 1113567"/>
              <a:gd name="connsiteY1-132" fmla="*/ 0 h 684497"/>
              <a:gd name="connsiteX2-133" fmla="*/ 1113567 w 1113567"/>
              <a:gd name="connsiteY2-134" fmla="*/ 272819 h 684497"/>
              <a:gd name="connsiteX3-135" fmla="*/ 0 w 1113567"/>
              <a:gd name="connsiteY3-136" fmla="*/ 684497 h 684497"/>
              <a:gd name="connsiteX0-137" fmla="*/ 0 w 1118278"/>
              <a:gd name="connsiteY0-138" fmla="*/ 684497 h 684497"/>
              <a:gd name="connsiteX1-139" fmla="*/ 827007 w 1118278"/>
              <a:gd name="connsiteY1-140" fmla="*/ 0 h 684497"/>
              <a:gd name="connsiteX2-141" fmla="*/ 1118278 w 1118278"/>
              <a:gd name="connsiteY2-142" fmla="*/ 292399 h 684497"/>
              <a:gd name="connsiteX3-143" fmla="*/ 0 w 1118278"/>
              <a:gd name="connsiteY3-144" fmla="*/ 684497 h 684497"/>
              <a:gd name="connsiteX0-145" fmla="*/ 0 w 1117265"/>
              <a:gd name="connsiteY0-146" fmla="*/ 684497 h 684497"/>
              <a:gd name="connsiteX1-147" fmla="*/ 827007 w 1117265"/>
              <a:gd name="connsiteY1-148" fmla="*/ 0 h 684497"/>
              <a:gd name="connsiteX2-149" fmla="*/ 1117265 w 1117265"/>
              <a:gd name="connsiteY2-150" fmla="*/ 283547 h 684497"/>
              <a:gd name="connsiteX3-151" fmla="*/ 0 w 1117265"/>
              <a:gd name="connsiteY3-152" fmla="*/ 684497 h 684497"/>
              <a:gd name="connsiteX0-153" fmla="*/ 0 w 1117265"/>
              <a:gd name="connsiteY0-154" fmla="*/ 684497 h 684497"/>
              <a:gd name="connsiteX1-155" fmla="*/ 827007 w 1117265"/>
              <a:gd name="connsiteY1-156" fmla="*/ 0 h 684497"/>
              <a:gd name="connsiteX2-157" fmla="*/ 1117265 w 1117265"/>
              <a:gd name="connsiteY2-158" fmla="*/ 283547 h 684497"/>
              <a:gd name="connsiteX3-159" fmla="*/ 0 w 1117265"/>
              <a:gd name="connsiteY3-160" fmla="*/ 684497 h 684497"/>
              <a:gd name="connsiteX0-161" fmla="*/ 0 w 1117265"/>
              <a:gd name="connsiteY0-162" fmla="*/ 684497 h 684497"/>
              <a:gd name="connsiteX1-163" fmla="*/ 827007 w 1117265"/>
              <a:gd name="connsiteY1-164" fmla="*/ 0 h 684497"/>
              <a:gd name="connsiteX2-165" fmla="*/ 1117265 w 1117265"/>
              <a:gd name="connsiteY2-166" fmla="*/ 283547 h 684497"/>
              <a:gd name="connsiteX3-167" fmla="*/ 0 w 1117265"/>
              <a:gd name="connsiteY3-168" fmla="*/ 684497 h 684497"/>
              <a:gd name="connsiteX0-169" fmla="*/ 0 w 1117265"/>
              <a:gd name="connsiteY0-170" fmla="*/ 684497 h 684497"/>
              <a:gd name="connsiteX1-171" fmla="*/ 827007 w 1117265"/>
              <a:gd name="connsiteY1-172" fmla="*/ 0 h 684497"/>
              <a:gd name="connsiteX2-173" fmla="*/ 1117265 w 1117265"/>
              <a:gd name="connsiteY2-174" fmla="*/ 283547 h 684497"/>
              <a:gd name="connsiteX3-175" fmla="*/ 0 w 1117265"/>
              <a:gd name="connsiteY3-176" fmla="*/ 684497 h 684497"/>
              <a:gd name="connsiteX0-177" fmla="*/ 0 w 1117265"/>
              <a:gd name="connsiteY0-178" fmla="*/ 684497 h 684497"/>
              <a:gd name="connsiteX1-179" fmla="*/ 827007 w 1117265"/>
              <a:gd name="connsiteY1-180" fmla="*/ 0 h 684497"/>
              <a:gd name="connsiteX2-181" fmla="*/ 1117265 w 1117265"/>
              <a:gd name="connsiteY2-182" fmla="*/ 283547 h 684497"/>
              <a:gd name="connsiteX3-183" fmla="*/ 0 w 1117265"/>
              <a:gd name="connsiteY3-184" fmla="*/ 684497 h 684497"/>
              <a:gd name="connsiteX0-185" fmla="*/ 0 w 1117265"/>
              <a:gd name="connsiteY0-186" fmla="*/ 684497 h 684497"/>
              <a:gd name="connsiteX1-187" fmla="*/ 827007 w 1117265"/>
              <a:gd name="connsiteY1-188" fmla="*/ 0 h 684497"/>
              <a:gd name="connsiteX2-189" fmla="*/ 1117265 w 1117265"/>
              <a:gd name="connsiteY2-190" fmla="*/ 283547 h 684497"/>
              <a:gd name="connsiteX3-191" fmla="*/ 0 w 1117265"/>
              <a:gd name="connsiteY3-192" fmla="*/ 684497 h 684497"/>
              <a:gd name="connsiteX0-193" fmla="*/ 0 w 1117265"/>
              <a:gd name="connsiteY0-194" fmla="*/ 684497 h 684497"/>
              <a:gd name="connsiteX1-195" fmla="*/ 827007 w 1117265"/>
              <a:gd name="connsiteY1-196" fmla="*/ 0 h 684497"/>
              <a:gd name="connsiteX2-197" fmla="*/ 1117265 w 1117265"/>
              <a:gd name="connsiteY2-198" fmla="*/ 283547 h 684497"/>
              <a:gd name="connsiteX3-199" fmla="*/ 0 w 1117265"/>
              <a:gd name="connsiteY3-200" fmla="*/ 684497 h 684497"/>
              <a:gd name="connsiteX0-201" fmla="*/ 0 w 1117265"/>
              <a:gd name="connsiteY0-202" fmla="*/ 684497 h 684497"/>
              <a:gd name="connsiteX1-203" fmla="*/ 827007 w 1117265"/>
              <a:gd name="connsiteY1-204" fmla="*/ 0 h 684497"/>
              <a:gd name="connsiteX2-205" fmla="*/ 1117265 w 1117265"/>
              <a:gd name="connsiteY2-206" fmla="*/ 283547 h 684497"/>
              <a:gd name="connsiteX3-207" fmla="*/ 0 w 1117265"/>
              <a:gd name="connsiteY3-208" fmla="*/ 684497 h 684497"/>
              <a:gd name="connsiteX0-209" fmla="*/ 0 w 1117265"/>
              <a:gd name="connsiteY0-210" fmla="*/ 684497 h 684497"/>
              <a:gd name="connsiteX1-211" fmla="*/ 827007 w 1117265"/>
              <a:gd name="connsiteY1-212" fmla="*/ 0 h 684497"/>
              <a:gd name="connsiteX2-213" fmla="*/ 1117265 w 1117265"/>
              <a:gd name="connsiteY2-214" fmla="*/ 283547 h 684497"/>
              <a:gd name="connsiteX3-215" fmla="*/ 0 w 1117265"/>
              <a:gd name="connsiteY3-216" fmla="*/ 684497 h 684497"/>
              <a:gd name="connsiteX0-217" fmla="*/ 0 w 1117265"/>
              <a:gd name="connsiteY0-218" fmla="*/ 684497 h 684497"/>
              <a:gd name="connsiteX1-219" fmla="*/ 827007 w 1117265"/>
              <a:gd name="connsiteY1-220" fmla="*/ 0 h 684497"/>
              <a:gd name="connsiteX2-221" fmla="*/ 1117265 w 1117265"/>
              <a:gd name="connsiteY2-222" fmla="*/ 283547 h 684497"/>
              <a:gd name="connsiteX3-223" fmla="*/ 0 w 1117265"/>
              <a:gd name="connsiteY3-224" fmla="*/ 684497 h 684497"/>
              <a:gd name="connsiteX0-225" fmla="*/ 0 w 1117265"/>
              <a:gd name="connsiteY0-226" fmla="*/ 684497 h 684497"/>
              <a:gd name="connsiteX1-227" fmla="*/ 827007 w 1117265"/>
              <a:gd name="connsiteY1-228" fmla="*/ 0 h 684497"/>
              <a:gd name="connsiteX2-229" fmla="*/ 1117265 w 1117265"/>
              <a:gd name="connsiteY2-230" fmla="*/ 283547 h 684497"/>
              <a:gd name="connsiteX3-231" fmla="*/ 0 w 1117265"/>
              <a:gd name="connsiteY3-232" fmla="*/ 684497 h 684497"/>
              <a:gd name="connsiteX0-233" fmla="*/ 0 w 1117265"/>
              <a:gd name="connsiteY0-234" fmla="*/ 684497 h 684497"/>
              <a:gd name="connsiteX1-235" fmla="*/ 827007 w 1117265"/>
              <a:gd name="connsiteY1-236" fmla="*/ 0 h 684497"/>
              <a:gd name="connsiteX2-237" fmla="*/ 1117265 w 1117265"/>
              <a:gd name="connsiteY2-238" fmla="*/ 283547 h 684497"/>
              <a:gd name="connsiteX3-239" fmla="*/ 0 w 1117265"/>
              <a:gd name="connsiteY3-240" fmla="*/ 684497 h 684497"/>
              <a:gd name="connsiteX0-241" fmla="*/ 0 w 1117265"/>
              <a:gd name="connsiteY0-242" fmla="*/ 684497 h 684497"/>
              <a:gd name="connsiteX1-243" fmla="*/ 827007 w 1117265"/>
              <a:gd name="connsiteY1-244" fmla="*/ 0 h 684497"/>
              <a:gd name="connsiteX2-245" fmla="*/ 1117265 w 1117265"/>
              <a:gd name="connsiteY2-246" fmla="*/ 283547 h 684497"/>
              <a:gd name="connsiteX3-247" fmla="*/ 0 w 1117265"/>
              <a:gd name="connsiteY3-248" fmla="*/ 684497 h 684497"/>
            </a:gdLst>
            <a:ahLst/>
            <a:cxnLst>
              <a:cxn ang="0">
                <a:pos x="connsiteX0-1" y="connsiteY0-2"/>
              </a:cxn>
              <a:cxn ang="0">
                <a:pos x="connsiteX1-3" y="connsiteY1-4"/>
              </a:cxn>
              <a:cxn ang="0">
                <a:pos x="connsiteX2-5" y="connsiteY2-6"/>
              </a:cxn>
              <a:cxn ang="0">
                <a:pos x="connsiteX3-7" y="connsiteY3-8"/>
              </a:cxn>
            </a:cxnLst>
            <a:rect l="l" t="t" r="r" b="b"/>
            <a:pathLst>
              <a:path w="1117265" h="684497">
                <a:moveTo>
                  <a:pt x="0" y="684497"/>
                </a:moveTo>
                <a:cubicBezTo>
                  <a:pt x="281310" y="578055"/>
                  <a:pt x="563915" y="445084"/>
                  <a:pt x="827007" y="0"/>
                </a:cubicBezTo>
                <a:cubicBezTo>
                  <a:pt x="830800" y="112603"/>
                  <a:pt x="947335" y="344380"/>
                  <a:pt x="1117265" y="283547"/>
                </a:cubicBezTo>
                <a:cubicBezTo>
                  <a:pt x="779033" y="454015"/>
                  <a:pt x="330704" y="612949"/>
                  <a:pt x="0" y="684497"/>
                </a:cubicBezTo>
                <a:close/>
              </a:path>
            </a:pathLst>
          </a:custGeom>
          <a:noFill/>
          <a:ln w="50800">
            <a:solidFill>
              <a:schemeClr val="tx1">
                <a:lumMod val="85000"/>
                <a:lumOff val="15000"/>
              </a:schemeClr>
            </a:solid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endParaRPr lang="ko-KR" altLang="en-US">
              <a:solidFill>
                <a:prstClr val="black"/>
              </a:solidFill>
              <a:latin typeface="Arial" panose="020B0604020202020204" pitchFamily="34" charset="0"/>
              <a:cs typeface="+mn-ea"/>
              <a:sym typeface="Arial" panose="020B0604020202020204" pitchFamily="34" charset="0"/>
            </a:endParaRPr>
          </a:p>
        </p:txBody>
      </p:sp>
      <p:sp>
        <p:nvSpPr>
          <p:cNvPr id="14" name="자유형 200"/>
          <p:cNvSpPr/>
          <p:nvPr/>
        </p:nvSpPr>
        <p:spPr bwMode="auto">
          <a:xfrm>
            <a:off x="6323466" y="2078891"/>
            <a:ext cx="1697720" cy="338146"/>
          </a:xfrm>
          <a:custGeom>
            <a:avLst/>
            <a:gdLst>
              <a:gd name="connsiteX0" fmla="*/ 0 w 2226733"/>
              <a:gd name="connsiteY0" fmla="*/ 0 h 465666"/>
              <a:gd name="connsiteX1" fmla="*/ 2226733 w 2226733"/>
              <a:gd name="connsiteY1" fmla="*/ 67733 h 465666"/>
              <a:gd name="connsiteX2" fmla="*/ 2192867 w 2226733"/>
              <a:gd name="connsiteY2" fmla="*/ 465666 h 465666"/>
              <a:gd name="connsiteX3" fmla="*/ 16933 w 2226733"/>
              <a:gd name="connsiteY3" fmla="*/ 381000 h 465666"/>
              <a:gd name="connsiteX4" fmla="*/ 0 w 2226733"/>
              <a:gd name="connsiteY4" fmla="*/ 0 h 465666"/>
              <a:gd name="connsiteX0-1" fmla="*/ 0 w 2226733"/>
              <a:gd name="connsiteY0-2" fmla="*/ 0 h 465666"/>
              <a:gd name="connsiteX1-3" fmla="*/ 2226733 w 2226733"/>
              <a:gd name="connsiteY1-4" fmla="*/ 67733 h 465666"/>
              <a:gd name="connsiteX2-5" fmla="*/ 2192867 w 2226733"/>
              <a:gd name="connsiteY2-6" fmla="*/ 465666 h 465666"/>
              <a:gd name="connsiteX3-7" fmla="*/ 16933 w 2226733"/>
              <a:gd name="connsiteY3-8" fmla="*/ 381000 h 465666"/>
              <a:gd name="connsiteX4-9" fmla="*/ 0 w 2226733"/>
              <a:gd name="connsiteY4-10" fmla="*/ 0 h 465666"/>
              <a:gd name="connsiteX0-11" fmla="*/ 0 w 2207084"/>
              <a:gd name="connsiteY0-12" fmla="*/ 0 h 465666"/>
              <a:gd name="connsiteX1-13" fmla="*/ 2207084 w 2207084"/>
              <a:gd name="connsiteY1-14" fmla="*/ 33453 h 465666"/>
              <a:gd name="connsiteX2-15" fmla="*/ 2192867 w 2207084"/>
              <a:gd name="connsiteY2-16" fmla="*/ 465666 h 465666"/>
              <a:gd name="connsiteX3-17" fmla="*/ 16933 w 2207084"/>
              <a:gd name="connsiteY3-18" fmla="*/ 381000 h 465666"/>
              <a:gd name="connsiteX4-19" fmla="*/ 0 w 2207084"/>
              <a:gd name="connsiteY4-20" fmla="*/ 0 h 465666"/>
              <a:gd name="connsiteX0-21" fmla="*/ 0 w 2196244"/>
              <a:gd name="connsiteY0-22" fmla="*/ 0 h 468217"/>
              <a:gd name="connsiteX1-23" fmla="*/ 2196244 w 2196244"/>
              <a:gd name="connsiteY1-24" fmla="*/ 36004 h 468217"/>
              <a:gd name="connsiteX2-25" fmla="*/ 2182027 w 2196244"/>
              <a:gd name="connsiteY2-26" fmla="*/ 468217 h 468217"/>
              <a:gd name="connsiteX3-27" fmla="*/ 6093 w 2196244"/>
              <a:gd name="connsiteY3-28" fmla="*/ 383551 h 468217"/>
              <a:gd name="connsiteX4-29" fmla="*/ 0 w 2196244"/>
              <a:gd name="connsiteY4-30" fmla="*/ 0 h 468217"/>
              <a:gd name="connsiteX0-31" fmla="*/ 0 w 2196244"/>
              <a:gd name="connsiteY0-32" fmla="*/ 0 h 468217"/>
              <a:gd name="connsiteX1-33" fmla="*/ 2196244 w 2196244"/>
              <a:gd name="connsiteY1-34" fmla="*/ 36004 h 468217"/>
              <a:gd name="connsiteX2-35" fmla="*/ 2182027 w 2196244"/>
              <a:gd name="connsiteY2-36" fmla="*/ 468217 h 468217"/>
              <a:gd name="connsiteX3-37" fmla="*/ 6093 w 2196244"/>
              <a:gd name="connsiteY3-38" fmla="*/ 383551 h 468217"/>
              <a:gd name="connsiteX4-39" fmla="*/ 0 w 2196244"/>
              <a:gd name="connsiteY4-40" fmla="*/ 0 h 468217"/>
              <a:gd name="connsiteX0-41" fmla="*/ 29911 w 2190151"/>
              <a:gd name="connsiteY0-42" fmla="*/ 0 h 468216"/>
              <a:gd name="connsiteX1-43" fmla="*/ 2190151 w 2190151"/>
              <a:gd name="connsiteY1-44" fmla="*/ 36003 h 468216"/>
              <a:gd name="connsiteX2-45" fmla="*/ 2175934 w 2190151"/>
              <a:gd name="connsiteY2-46" fmla="*/ 468216 h 468216"/>
              <a:gd name="connsiteX3-47" fmla="*/ 0 w 2190151"/>
              <a:gd name="connsiteY3-48" fmla="*/ 383550 h 468216"/>
              <a:gd name="connsiteX4-49" fmla="*/ 29911 w 2190151"/>
              <a:gd name="connsiteY4-50" fmla="*/ 0 h 468216"/>
              <a:gd name="connsiteX0-51" fmla="*/ 0 w 2160240"/>
              <a:gd name="connsiteY0-52" fmla="*/ 0 h 468216"/>
              <a:gd name="connsiteX1-53" fmla="*/ 2160240 w 2160240"/>
              <a:gd name="connsiteY1-54" fmla="*/ 36003 h 468216"/>
              <a:gd name="connsiteX2-55" fmla="*/ 2146023 w 2160240"/>
              <a:gd name="connsiteY2-56" fmla="*/ 468216 h 468216"/>
              <a:gd name="connsiteX3-57" fmla="*/ 0 w 2160240"/>
              <a:gd name="connsiteY3-58" fmla="*/ 360039 h 468216"/>
              <a:gd name="connsiteX4-59" fmla="*/ 0 w 2160240"/>
              <a:gd name="connsiteY4-60" fmla="*/ 0 h 468216"/>
              <a:gd name="connsiteX0-61" fmla="*/ 21444 w 2181684"/>
              <a:gd name="connsiteY0-62" fmla="*/ 0 h 468216"/>
              <a:gd name="connsiteX1-63" fmla="*/ 2181684 w 2181684"/>
              <a:gd name="connsiteY1-64" fmla="*/ 36003 h 468216"/>
              <a:gd name="connsiteX2-65" fmla="*/ 2167467 w 2181684"/>
              <a:gd name="connsiteY2-66" fmla="*/ 468216 h 468216"/>
              <a:gd name="connsiteX3-67" fmla="*/ 0 w 2181684"/>
              <a:gd name="connsiteY3-68" fmla="*/ 378258 h 468216"/>
              <a:gd name="connsiteX4-69" fmla="*/ 21444 w 2181684"/>
              <a:gd name="connsiteY4-70" fmla="*/ 0 h 468216"/>
              <a:gd name="connsiteX0-71" fmla="*/ 15094 w 2181684"/>
              <a:gd name="connsiteY0-72" fmla="*/ 0 h 468216"/>
              <a:gd name="connsiteX1-73" fmla="*/ 2181684 w 2181684"/>
              <a:gd name="connsiteY1-74" fmla="*/ 36003 h 468216"/>
              <a:gd name="connsiteX2-75" fmla="*/ 2167467 w 2181684"/>
              <a:gd name="connsiteY2-76" fmla="*/ 468216 h 468216"/>
              <a:gd name="connsiteX3-77" fmla="*/ 0 w 2181684"/>
              <a:gd name="connsiteY3-78" fmla="*/ 378258 h 468216"/>
              <a:gd name="connsiteX4-79" fmla="*/ 15094 w 2181684"/>
              <a:gd name="connsiteY4-80" fmla="*/ 0 h 468216"/>
              <a:gd name="connsiteX0-81" fmla="*/ 15094 w 2181684"/>
              <a:gd name="connsiteY0-82" fmla="*/ 0 h 492391"/>
              <a:gd name="connsiteX1-83" fmla="*/ 2181684 w 2181684"/>
              <a:gd name="connsiteY1-84" fmla="*/ 36003 h 492391"/>
              <a:gd name="connsiteX2-85" fmla="*/ 2167467 w 2181684"/>
              <a:gd name="connsiteY2-86" fmla="*/ 468216 h 492391"/>
              <a:gd name="connsiteX3-87" fmla="*/ 0 w 2181684"/>
              <a:gd name="connsiteY3-88" fmla="*/ 378258 h 492391"/>
              <a:gd name="connsiteX4-89" fmla="*/ 15094 w 2181684"/>
              <a:gd name="connsiteY4-90" fmla="*/ 0 h 492391"/>
              <a:gd name="connsiteX0-91" fmla="*/ 15094 w 2181684"/>
              <a:gd name="connsiteY0-92" fmla="*/ 0 h 492391"/>
              <a:gd name="connsiteX1-93" fmla="*/ 2181684 w 2181684"/>
              <a:gd name="connsiteY1-94" fmla="*/ 36003 h 492391"/>
              <a:gd name="connsiteX2-95" fmla="*/ 2167467 w 2181684"/>
              <a:gd name="connsiteY2-96" fmla="*/ 468216 h 492391"/>
              <a:gd name="connsiteX3-97" fmla="*/ 0 w 2181684"/>
              <a:gd name="connsiteY3-98" fmla="*/ 378258 h 492391"/>
              <a:gd name="connsiteX4-99" fmla="*/ 15094 w 2181684"/>
              <a:gd name="connsiteY4-100" fmla="*/ 0 h 492391"/>
              <a:gd name="connsiteX0-101" fmla="*/ 15094 w 2181684"/>
              <a:gd name="connsiteY0-102" fmla="*/ 0 h 456222"/>
              <a:gd name="connsiteX1-103" fmla="*/ 2181684 w 2181684"/>
              <a:gd name="connsiteY1-104" fmla="*/ 36003 h 456222"/>
              <a:gd name="connsiteX2-105" fmla="*/ 2145679 w 2181684"/>
              <a:gd name="connsiteY2-106" fmla="*/ 432047 h 456222"/>
              <a:gd name="connsiteX3-107" fmla="*/ 0 w 2181684"/>
              <a:gd name="connsiteY3-108" fmla="*/ 378258 h 456222"/>
              <a:gd name="connsiteX4-109" fmla="*/ 15094 w 2181684"/>
              <a:gd name="connsiteY4-110" fmla="*/ 0 h 456222"/>
              <a:gd name="connsiteX0-111" fmla="*/ 15094 w 2181684"/>
              <a:gd name="connsiteY0-112" fmla="*/ 0 h 462758"/>
              <a:gd name="connsiteX1-113" fmla="*/ 2181684 w 2181684"/>
              <a:gd name="connsiteY1-114" fmla="*/ 36003 h 462758"/>
              <a:gd name="connsiteX2-115" fmla="*/ 2171699 w 2181684"/>
              <a:gd name="connsiteY2-116" fmla="*/ 438583 h 462758"/>
              <a:gd name="connsiteX3-117" fmla="*/ 0 w 2181684"/>
              <a:gd name="connsiteY3-118" fmla="*/ 378258 h 462758"/>
              <a:gd name="connsiteX4-119" fmla="*/ 15094 w 2181684"/>
              <a:gd name="connsiteY4-120" fmla="*/ 0 h 462758"/>
              <a:gd name="connsiteX0-121" fmla="*/ 21443 w 2181684"/>
              <a:gd name="connsiteY0-122" fmla="*/ 0 h 498763"/>
              <a:gd name="connsiteX1-123" fmla="*/ 2181684 w 2181684"/>
              <a:gd name="connsiteY1-124" fmla="*/ 72008 h 498763"/>
              <a:gd name="connsiteX2-125" fmla="*/ 2171699 w 2181684"/>
              <a:gd name="connsiteY2-126" fmla="*/ 474588 h 498763"/>
              <a:gd name="connsiteX3-127" fmla="*/ 0 w 2181684"/>
              <a:gd name="connsiteY3-128" fmla="*/ 414263 h 498763"/>
              <a:gd name="connsiteX4-129" fmla="*/ 21443 w 2181684"/>
              <a:gd name="connsiteY4-130" fmla="*/ 0 h 498763"/>
              <a:gd name="connsiteX0-131" fmla="*/ 21443 w 2181683"/>
              <a:gd name="connsiteY0-132" fmla="*/ 0 h 498763"/>
              <a:gd name="connsiteX1-133" fmla="*/ 2181683 w 2181683"/>
              <a:gd name="connsiteY1-134" fmla="*/ 36005 h 498763"/>
              <a:gd name="connsiteX2-135" fmla="*/ 2171699 w 2181683"/>
              <a:gd name="connsiteY2-136" fmla="*/ 474588 h 498763"/>
              <a:gd name="connsiteX3-137" fmla="*/ 0 w 2181683"/>
              <a:gd name="connsiteY3-138" fmla="*/ 414263 h 498763"/>
              <a:gd name="connsiteX4-139" fmla="*/ 21443 w 2181683"/>
              <a:gd name="connsiteY4-140" fmla="*/ 0 h 498763"/>
              <a:gd name="connsiteX0-141" fmla="*/ 21443 w 2181683"/>
              <a:gd name="connsiteY0-142" fmla="*/ 0 h 466660"/>
              <a:gd name="connsiteX1-143" fmla="*/ 2181683 w 2181683"/>
              <a:gd name="connsiteY1-144" fmla="*/ 36005 h 466660"/>
              <a:gd name="connsiteX2-145" fmla="*/ 2145680 w 2181683"/>
              <a:gd name="connsiteY2-146" fmla="*/ 432049 h 466660"/>
              <a:gd name="connsiteX3-147" fmla="*/ 0 w 2181683"/>
              <a:gd name="connsiteY3-148" fmla="*/ 414263 h 466660"/>
              <a:gd name="connsiteX4-149" fmla="*/ 21443 w 2181683"/>
              <a:gd name="connsiteY4-150" fmla="*/ 0 h 466660"/>
              <a:gd name="connsiteX0-151" fmla="*/ 21443 w 2181683"/>
              <a:gd name="connsiteY0-152" fmla="*/ 0 h 441574"/>
              <a:gd name="connsiteX1-153" fmla="*/ 2181683 w 2181683"/>
              <a:gd name="connsiteY1-154" fmla="*/ 36005 h 441574"/>
              <a:gd name="connsiteX2-155" fmla="*/ 2161555 w 2181683"/>
              <a:gd name="connsiteY2-156" fmla="*/ 441574 h 441574"/>
              <a:gd name="connsiteX3-157" fmla="*/ 0 w 2181683"/>
              <a:gd name="connsiteY3-158" fmla="*/ 414263 h 441574"/>
              <a:gd name="connsiteX4-159" fmla="*/ 21443 w 2181683"/>
              <a:gd name="connsiteY4-160" fmla="*/ 0 h 441574"/>
              <a:gd name="connsiteX0-161" fmla="*/ 21443 w 2181683"/>
              <a:gd name="connsiteY0-162" fmla="*/ 0 h 441574"/>
              <a:gd name="connsiteX1-163" fmla="*/ 2181683 w 2181683"/>
              <a:gd name="connsiteY1-164" fmla="*/ 36005 h 441574"/>
              <a:gd name="connsiteX2-165" fmla="*/ 2171080 w 2181683"/>
              <a:gd name="connsiteY2-166" fmla="*/ 441574 h 441574"/>
              <a:gd name="connsiteX3-167" fmla="*/ 0 w 2181683"/>
              <a:gd name="connsiteY3-168" fmla="*/ 414263 h 441574"/>
              <a:gd name="connsiteX4-169" fmla="*/ 21443 w 2181683"/>
              <a:gd name="connsiteY4-170" fmla="*/ 0 h 441574"/>
              <a:gd name="connsiteX0-171" fmla="*/ 21443 w 2181683"/>
              <a:gd name="connsiteY0-172" fmla="*/ 0 h 471835"/>
              <a:gd name="connsiteX1-173" fmla="*/ 2181683 w 2181683"/>
              <a:gd name="connsiteY1-174" fmla="*/ 36005 h 471835"/>
              <a:gd name="connsiteX2-175" fmla="*/ 2171080 w 2181683"/>
              <a:gd name="connsiteY2-176" fmla="*/ 441574 h 471835"/>
              <a:gd name="connsiteX3-177" fmla="*/ 0 w 2181683"/>
              <a:gd name="connsiteY3-178" fmla="*/ 414263 h 471835"/>
              <a:gd name="connsiteX4-179" fmla="*/ 21443 w 2181683"/>
              <a:gd name="connsiteY4-180" fmla="*/ 0 h 471835"/>
              <a:gd name="connsiteX0-181" fmla="*/ 21443 w 2181683"/>
              <a:gd name="connsiteY0-182" fmla="*/ 0 h 471835"/>
              <a:gd name="connsiteX1-183" fmla="*/ 2181683 w 2181683"/>
              <a:gd name="connsiteY1-184" fmla="*/ 36005 h 471835"/>
              <a:gd name="connsiteX2-185" fmla="*/ 2171080 w 2181683"/>
              <a:gd name="connsiteY2-186" fmla="*/ 441574 h 471835"/>
              <a:gd name="connsiteX3-187" fmla="*/ 0 w 2181683"/>
              <a:gd name="connsiteY3-188" fmla="*/ 414263 h 471835"/>
              <a:gd name="connsiteX4-189" fmla="*/ 21443 w 2181683"/>
              <a:gd name="connsiteY4-190" fmla="*/ 0 h 471835"/>
              <a:gd name="connsiteX0-191" fmla="*/ 13233 w 2173473"/>
              <a:gd name="connsiteY0-192" fmla="*/ 0 h 471835"/>
              <a:gd name="connsiteX1-193" fmla="*/ 2173473 w 2173473"/>
              <a:gd name="connsiteY1-194" fmla="*/ 36005 h 471835"/>
              <a:gd name="connsiteX2-195" fmla="*/ 2162870 w 2173473"/>
              <a:gd name="connsiteY2-196" fmla="*/ 441574 h 471835"/>
              <a:gd name="connsiteX3-197" fmla="*/ 0 w 2173473"/>
              <a:gd name="connsiteY3-198" fmla="*/ 377428 h 471835"/>
              <a:gd name="connsiteX4-199" fmla="*/ 13233 w 2173473"/>
              <a:gd name="connsiteY4-200" fmla="*/ 0 h 471835"/>
              <a:gd name="connsiteX0-201" fmla="*/ 15627 w 2175867"/>
              <a:gd name="connsiteY0-202" fmla="*/ 0 h 441574"/>
              <a:gd name="connsiteX1-203" fmla="*/ 2175867 w 2175867"/>
              <a:gd name="connsiteY1-204" fmla="*/ 36005 h 441574"/>
              <a:gd name="connsiteX2-205" fmla="*/ 2165264 w 2175867"/>
              <a:gd name="connsiteY2-206" fmla="*/ 441574 h 441574"/>
              <a:gd name="connsiteX3-207" fmla="*/ 0 w 2175867"/>
              <a:gd name="connsiteY3-208" fmla="*/ 354372 h 441574"/>
              <a:gd name="connsiteX4-209" fmla="*/ 15627 w 2175867"/>
              <a:gd name="connsiteY4-210" fmla="*/ 0 h 441574"/>
              <a:gd name="connsiteX0-211" fmla="*/ 15627 w 2175867"/>
              <a:gd name="connsiteY0-212" fmla="*/ 0 h 454274"/>
              <a:gd name="connsiteX1-213" fmla="*/ 2175867 w 2175867"/>
              <a:gd name="connsiteY1-214" fmla="*/ 48705 h 454274"/>
              <a:gd name="connsiteX2-215" fmla="*/ 2165264 w 2175867"/>
              <a:gd name="connsiteY2-216" fmla="*/ 454274 h 454274"/>
              <a:gd name="connsiteX3-217" fmla="*/ 0 w 2175867"/>
              <a:gd name="connsiteY3-218" fmla="*/ 367072 h 454274"/>
              <a:gd name="connsiteX4-219" fmla="*/ 15627 w 2175867"/>
              <a:gd name="connsiteY4-220" fmla="*/ 0 h 454274"/>
              <a:gd name="connsiteX0-221" fmla="*/ 15627 w 2179042"/>
              <a:gd name="connsiteY0-222" fmla="*/ 0 h 454274"/>
              <a:gd name="connsiteX1-223" fmla="*/ 2179042 w 2179042"/>
              <a:gd name="connsiteY1-224" fmla="*/ 39180 h 454274"/>
              <a:gd name="connsiteX2-225" fmla="*/ 2165264 w 2179042"/>
              <a:gd name="connsiteY2-226" fmla="*/ 454274 h 454274"/>
              <a:gd name="connsiteX3-227" fmla="*/ 0 w 2179042"/>
              <a:gd name="connsiteY3-228" fmla="*/ 367072 h 454274"/>
              <a:gd name="connsiteX4-229" fmla="*/ 15627 w 2179042"/>
              <a:gd name="connsiteY4-230" fmla="*/ 0 h 454274"/>
              <a:gd name="connsiteX0-231" fmla="*/ 15627 w 2179042"/>
              <a:gd name="connsiteY0-232" fmla="*/ 0 h 397124"/>
              <a:gd name="connsiteX1-233" fmla="*/ 2179042 w 2179042"/>
              <a:gd name="connsiteY1-234" fmla="*/ 39180 h 397124"/>
              <a:gd name="connsiteX2-235" fmla="*/ 2174789 w 2179042"/>
              <a:gd name="connsiteY2-236" fmla="*/ 397124 h 397124"/>
              <a:gd name="connsiteX3-237" fmla="*/ 0 w 2179042"/>
              <a:gd name="connsiteY3-238" fmla="*/ 367072 h 397124"/>
              <a:gd name="connsiteX4-239" fmla="*/ 15627 w 2179042"/>
              <a:gd name="connsiteY4-240" fmla="*/ 0 h 397124"/>
              <a:gd name="connsiteX0-241" fmla="*/ 18802 w 2182217"/>
              <a:gd name="connsiteY0-242" fmla="*/ 0 h 397124"/>
              <a:gd name="connsiteX1-243" fmla="*/ 2182217 w 2182217"/>
              <a:gd name="connsiteY1-244" fmla="*/ 39180 h 397124"/>
              <a:gd name="connsiteX2-245" fmla="*/ 2177964 w 2182217"/>
              <a:gd name="connsiteY2-246" fmla="*/ 397124 h 397124"/>
              <a:gd name="connsiteX3-247" fmla="*/ 0 w 2182217"/>
              <a:gd name="connsiteY3-248" fmla="*/ 351197 h 397124"/>
              <a:gd name="connsiteX4-249" fmla="*/ 18802 w 2182217"/>
              <a:gd name="connsiteY4-250" fmla="*/ 0 h 397124"/>
              <a:gd name="connsiteX0-251" fmla="*/ 25152 w 2188567"/>
              <a:gd name="connsiteY0-252" fmla="*/ 0 h 397124"/>
              <a:gd name="connsiteX1-253" fmla="*/ 2188567 w 2188567"/>
              <a:gd name="connsiteY1-254" fmla="*/ 39180 h 397124"/>
              <a:gd name="connsiteX2-255" fmla="*/ 2184314 w 2188567"/>
              <a:gd name="connsiteY2-256" fmla="*/ 397124 h 397124"/>
              <a:gd name="connsiteX3-257" fmla="*/ 0 w 2188567"/>
              <a:gd name="connsiteY3-258" fmla="*/ 367072 h 397124"/>
              <a:gd name="connsiteX4-259" fmla="*/ 25152 w 2188567"/>
              <a:gd name="connsiteY4-260" fmla="*/ 0 h 397124"/>
              <a:gd name="connsiteX0-261" fmla="*/ 25152 w 2188567"/>
              <a:gd name="connsiteY0-262" fmla="*/ 0 h 381249"/>
              <a:gd name="connsiteX1-263" fmla="*/ 2188567 w 2188567"/>
              <a:gd name="connsiteY1-264" fmla="*/ 39180 h 381249"/>
              <a:gd name="connsiteX2-265" fmla="*/ 2181139 w 2188567"/>
              <a:gd name="connsiteY2-266" fmla="*/ 381249 h 381249"/>
              <a:gd name="connsiteX3-267" fmla="*/ 0 w 2188567"/>
              <a:gd name="connsiteY3-268" fmla="*/ 367072 h 381249"/>
              <a:gd name="connsiteX4-269" fmla="*/ 25152 w 2188567"/>
              <a:gd name="connsiteY4-270" fmla="*/ 0 h 381249"/>
              <a:gd name="connsiteX0-271" fmla="*/ 25152 w 2188567"/>
              <a:gd name="connsiteY0-272" fmla="*/ 0 h 411696"/>
              <a:gd name="connsiteX1-273" fmla="*/ 2188567 w 2188567"/>
              <a:gd name="connsiteY1-274" fmla="*/ 39180 h 411696"/>
              <a:gd name="connsiteX2-275" fmla="*/ 2181139 w 2188567"/>
              <a:gd name="connsiteY2-276" fmla="*/ 381249 h 411696"/>
              <a:gd name="connsiteX3-277" fmla="*/ 0 w 2188567"/>
              <a:gd name="connsiteY3-278" fmla="*/ 367072 h 411696"/>
              <a:gd name="connsiteX4-279" fmla="*/ 25152 w 2188567"/>
              <a:gd name="connsiteY4-280" fmla="*/ 0 h 411696"/>
              <a:gd name="connsiteX0-281" fmla="*/ 25152 w 2188567"/>
              <a:gd name="connsiteY0-282" fmla="*/ 0 h 436265"/>
              <a:gd name="connsiteX1-283" fmla="*/ 2188567 w 2188567"/>
              <a:gd name="connsiteY1-284" fmla="*/ 39180 h 436265"/>
              <a:gd name="connsiteX2-285" fmla="*/ 2181139 w 2188567"/>
              <a:gd name="connsiteY2-286" fmla="*/ 381249 h 436265"/>
              <a:gd name="connsiteX3-287" fmla="*/ 0 w 2188567"/>
              <a:gd name="connsiteY3-288" fmla="*/ 367072 h 436265"/>
              <a:gd name="connsiteX4-289" fmla="*/ 25152 w 2188567"/>
              <a:gd name="connsiteY4-290" fmla="*/ 0 h 436265"/>
              <a:gd name="connsiteX0-291" fmla="*/ 16942 w 2180357"/>
              <a:gd name="connsiteY0-292" fmla="*/ 0 h 436265"/>
              <a:gd name="connsiteX1-293" fmla="*/ 2180357 w 2180357"/>
              <a:gd name="connsiteY1-294" fmla="*/ 39180 h 436265"/>
              <a:gd name="connsiteX2-295" fmla="*/ 2172929 w 2180357"/>
              <a:gd name="connsiteY2-296" fmla="*/ 381249 h 436265"/>
              <a:gd name="connsiteX3-297" fmla="*/ 0 w 2180357"/>
              <a:gd name="connsiteY3-298" fmla="*/ 338745 h 436265"/>
              <a:gd name="connsiteX4-299" fmla="*/ 16942 w 2180357"/>
              <a:gd name="connsiteY4-300" fmla="*/ 0 h 436265"/>
              <a:gd name="connsiteX0-301" fmla="*/ 16942 w 2180357"/>
              <a:gd name="connsiteY0-302" fmla="*/ 0 h 436265"/>
              <a:gd name="connsiteX1-303" fmla="*/ 2180357 w 2180357"/>
              <a:gd name="connsiteY1-304" fmla="*/ 39180 h 436265"/>
              <a:gd name="connsiteX2-305" fmla="*/ 2172929 w 2180357"/>
              <a:gd name="connsiteY2-306" fmla="*/ 381249 h 436265"/>
              <a:gd name="connsiteX3-307" fmla="*/ 0 w 2180357"/>
              <a:gd name="connsiteY3-308" fmla="*/ 338745 h 436265"/>
              <a:gd name="connsiteX4-309" fmla="*/ 16942 w 2180357"/>
              <a:gd name="connsiteY4-310" fmla="*/ 0 h 43626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80357" h="436265">
                <a:moveTo>
                  <a:pt x="16942" y="0"/>
                </a:moveTo>
                <a:cubicBezTo>
                  <a:pt x="639962" y="54762"/>
                  <a:pt x="1398909" y="66757"/>
                  <a:pt x="2180357" y="39180"/>
                </a:cubicBezTo>
                <a:cubicBezTo>
                  <a:pt x="2178939" y="158495"/>
                  <a:pt x="2174347" y="261934"/>
                  <a:pt x="2172929" y="381249"/>
                </a:cubicBezTo>
                <a:cubicBezTo>
                  <a:pt x="1395033" y="436265"/>
                  <a:pt x="414147" y="370198"/>
                  <a:pt x="0" y="338745"/>
                </a:cubicBezTo>
                <a:lnTo>
                  <a:pt x="16942" y="0"/>
                </a:lnTo>
                <a:close/>
              </a:path>
            </a:pathLst>
          </a:custGeom>
          <a:solidFill>
            <a:schemeClr val="tx1">
              <a:lumMod val="75000"/>
              <a:lumOff val="25000"/>
            </a:schemeClr>
          </a:solidFill>
          <a:ln w="50800">
            <a:no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endParaRPr lang="ko-KR" altLang="en-US">
              <a:solidFill>
                <a:prstClr val="black"/>
              </a:solidFill>
              <a:latin typeface="Arial" panose="020B0604020202020204" pitchFamily="34" charset="0"/>
              <a:cs typeface="+mn-ea"/>
              <a:sym typeface="Arial" panose="020B0604020202020204" pitchFamily="34" charset="0"/>
            </a:endParaRPr>
          </a:p>
        </p:txBody>
      </p:sp>
      <p:sp>
        <p:nvSpPr>
          <p:cNvPr id="15" name="자유형 124"/>
          <p:cNvSpPr/>
          <p:nvPr/>
        </p:nvSpPr>
        <p:spPr bwMode="auto">
          <a:xfrm>
            <a:off x="7132736" y="1913125"/>
            <a:ext cx="115500" cy="244471"/>
          </a:xfrm>
          <a:custGeom>
            <a:avLst/>
            <a:gdLst>
              <a:gd name="connsiteX0" fmla="*/ 127000 w 203200"/>
              <a:gd name="connsiteY0" fmla="*/ 0 h 279400"/>
              <a:gd name="connsiteX1" fmla="*/ 0 w 203200"/>
              <a:gd name="connsiteY1" fmla="*/ 279400 h 279400"/>
              <a:gd name="connsiteX2" fmla="*/ 203200 w 203200"/>
              <a:gd name="connsiteY2" fmla="*/ 6350 h 279400"/>
              <a:gd name="connsiteX3" fmla="*/ 127000 w 203200"/>
              <a:gd name="connsiteY3" fmla="*/ 0 h 279400"/>
              <a:gd name="connsiteX0-1" fmla="*/ 53950 w 130150"/>
              <a:gd name="connsiteY0-2" fmla="*/ 0 h 226132"/>
              <a:gd name="connsiteX1-3" fmla="*/ 0 w 130150"/>
              <a:gd name="connsiteY1-4" fmla="*/ 226132 h 226132"/>
              <a:gd name="connsiteX2-5" fmla="*/ 130150 w 130150"/>
              <a:gd name="connsiteY2-6" fmla="*/ 6350 h 226132"/>
              <a:gd name="connsiteX3-7" fmla="*/ 53950 w 130150"/>
              <a:gd name="connsiteY3-8" fmla="*/ 0 h 226132"/>
              <a:gd name="connsiteX0-9" fmla="*/ 53950 w 130150"/>
              <a:gd name="connsiteY0-10" fmla="*/ 0 h 226132"/>
              <a:gd name="connsiteX1-11" fmla="*/ 0 w 130150"/>
              <a:gd name="connsiteY1-12" fmla="*/ 226132 h 226132"/>
              <a:gd name="connsiteX2-13" fmla="*/ 130150 w 130150"/>
              <a:gd name="connsiteY2-14" fmla="*/ 6350 h 226132"/>
              <a:gd name="connsiteX3-15" fmla="*/ 53950 w 130150"/>
              <a:gd name="connsiteY3-16" fmla="*/ 0 h 226132"/>
              <a:gd name="connsiteX0-17" fmla="*/ 53950 w 130150"/>
              <a:gd name="connsiteY0-18" fmla="*/ 0 h 226132"/>
              <a:gd name="connsiteX1-19" fmla="*/ 0 w 130150"/>
              <a:gd name="connsiteY1-20" fmla="*/ 226132 h 226132"/>
              <a:gd name="connsiteX2-21" fmla="*/ 130150 w 130150"/>
              <a:gd name="connsiteY2-22" fmla="*/ 6350 h 226132"/>
              <a:gd name="connsiteX3-23" fmla="*/ 53950 w 130150"/>
              <a:gd name="connsiteY3-24" fmla="*/ 0 h 226132"/>
              <a:gd name="connsiteX0-25" fmla="*/ 53950 w 130150"/>
              <a:gd name="connsiteY0-26" fmla="*/ 0 h 226132"/>
              <a:gd name="connsiteX1-27" fmla="*/ 0 w 130150"/>
              <a:gd name="connsiteY1-28" fmla="*/ 226132 h 226132"/>
              <a:gd name="connsiteX2-29" fmla="*/ 130150 w 130150"/>
              <a:gd name="connsiteY2-30" fmla="*/ 6350 h 226132"/>
              <a:gd name="connsiteX3-31" fmla="*/ 53950 w 130150"/>
              <a:gd name="connsiteY3-32" fmla="*/ 0 h 226132"/>
              <a:gd name="connsiteX0-33" fmla="*/ 53950 w 130150"/>
              <a:gd name="connsiteY0-34" fmla="*/ 0 h 226132"/>
              <a:gd name="connsiteX1-35" fmla="*/ 0 w 130150"/>
              <a:gd name="connsiteY1-36" fmla="*/ 226132 h 226132"/>
              <a:gd name="connsiteX2-37" fmla="*/ 130150 w 130150"/>
              <a:gd name="connsiteY2-38" fmla="*/ 6350 h 226132"/>
              <a:gd name="connsiteX3-39" fmla="*/ 53950 w 130150"/>
              <a:gd name="connsiteY3-40" fmla="*/ 0 h 226132"/>
              <a:gd name="connsiteX0-41" fmla="*/ 53950 w 130150"/>
              <a:gd name="connsiteY0-42" fmla="*/ 0 h 226132"/>
              <a:gd name="connsiteX1-43" fmla="*/ 0 w 130150"/>
              <a:gd name="connsiteY1-44" fmla="*/ 226132 h 226132"/>
              <a:gd name="connsiteX2-45" fmla="*/ 130150 w 130150"/>
              <a:gd name="connsiteY2-46" fmla="*/ 6350 h 226132"/>
              <a:gd name="connsiteX3-47" fmla="*/ 53950 w 130150"/>
              <a:gd name="connsiteY3-48" fmla="*/ 0 h 226132"/>
              <a:gd name="connsiteX0-49" fmla="*/ 53950 w 130150"/>
              <a:gd name="connsiteY0-50" fmla="*/ 0 h 226132"/>
              <a:gd name="connsiteX1-51" fmla="*/ 0 w 130150"/>
              <a:gd name="connsiteY1-52" fmla="*/ 226132 h 226132"/>
              <a:gd name="connsiteX2-53" fmla="*/ 130150 w 130150"/>
              <a:gd name="connsiteY2-54" fmla="*/ 6350 h 226132"/>
              <a:gd name="connsiteX3-55" fmla="*/ 53950 w 130150"/>
              <a:gd name="connsiteY3-56" fmla="*/ 0 h 226132"/>
              <a:gd name="connsiteX0-57" fmla="*/ 53950 w 108012"/>
              <a:gd name="connsiteY0-58" fmla="*/ 0 h 226132"/>
              <a:gd name="connsiteX1-59" fmla="*/ 0 w 108012"/>
              <a:gd name="connsiteY1-60" fmla="*/ 226132 h 226132"/>
              <a:gd name="connsiteX2-61" fmla="*/ 108012 w 108012"/>
              <a:gd name="connsiteY2-62" fmla="*/ 0 h 226132"/>
              <a:gd name="connsiteX3-63" fmla="*/ 53950 w 108012"/>
              <a:gd name="connsiteY3-64" fmla="*/ 0 h 226132"/>
              <a:gd name="connsiteX0-65" fmla="*/ 53950 w 108012"/>
              <a:gd name="connsiteY0-66" fmla="*/ 0 h 226132"/>
              <a:gd name="connsiteX1-67" fmla="*/ 0 w 108012"/>
              <a:gd name="connsiteY1-68" fmla="*/ 226132 h 226132"/>
              <a:gd name="connsiteX2-69" fmla="*/ 108012 w 108012"/>
              <a:gd name="connsiteY2-70" fmla="*/ 0 h 226132"/>
              <a:gd name="connsiteX3-71" fmla="*/ 53950 w 108012"/>
              <a:gd name="connsiteY3-72" fmla="*/ 0 h 226132"/>
              <a:gd name="connsiteX0-73" fmla="*/ 72008 w 108012"/>
              <a:gd name="connsiteY0-74" fmla="*/ 0 h 226132"/>
              <a:gd name="connsiteX1-75" fmla="*/ 0 w 108012"/>
              <a:gd name="connsiteY1-76" fmla="*/ 226132 h 226132"/>
              <a:gd name="connsiteX2-77" fmla="*/ 108012 w 108012"/>
              <a:gd name="connsiteY2-78" fmla="*/ 0 h 226132"/>
              <a:gd name="connsiteX3-79" fmla="*/ 72008 w 108012"/>
              <a:gd name="connsiteY3-80" fmla="*/ 0 h 226132"/>
              <a:gd name="connsiteX0-81" fmla="*/ 72008 w 108012"/>
              <a:gd name="connsiteY0-82" fmla="*/ 0 h 226132"/>
              <a:gd name="connsiteX1-83" fmla="*/ 0 w 108012"/>
              <a:gd name="connsiteY1-84" fmla="*/ 226132 h 226132"/>
              <a:gd name="connsiteX2-85" fmla="*/ 108012 w 108012"/>
              <a:gd name="connsiteY2-86" fmla="*/ 0 h 226132"/>
              <a:gd name="connsiteX3-87" fmla="*/ 72008 w 108012"/>
              <a:gd name="connsiteY3-88" fmla="*/ 0 h 226132"/>
              <a:gd name="connsiteX0-89" fmla="*/ 72008 w 108012"/>
              <a:gd name="connsiteY0-90" fmla="*/ 0 h 226132"/>
              <a:gd name="connsiteX1-91" fmla="*/ 0 w 108012"/>
              <a:gd name="connsiteY1-92" fmla="*/ 226132 h 226132"/>
              <a:gd name="connsiteX2-93" fmla="*/ 108012 w 108012"/>
              <a:gd name="connsiteY2-94" fmla="*/ 0 h 226132"/>
              <a:gd name="connsiteX3-95" fmla="*/ 72008 w 108012"/>
              <a:gd name="connsiteY3-96" fmla="*/ 0 h 226132"/>
              <a:gd name="connsiteX0-97" fmla="*/ 72008 w 108012"/>
              <a:gd name="connsiteY0-98" fmla="*/ 0 h 226132"/>
              <a:gd name="connsiteX1-99" fmla="*/ 0 w 108012"/>
              <a:gd name="connsiteY1-100" fmla="*/ 226132 h 226132"/>
              <a:gd name="connsiteX2-101" fmla="*/ 108012 w 108012"/>
              <a:gd name="connsiteY2-102" fmla="*/ 0 h 226132"/>
              <a:gd name="connsiteX3-103" fmla="*/ 72008 w 108012"/>
              <a:gd name="connsiteY3-104" fmla="*/ 0 h 226132"/>
              <a:gd name="connsiteX0-105" fmla="*/ 65881 w 108012"/>
              <a:gd name="connsiteY0-106" fmla="*/ 0 h 229667"/>
              <a:gd name="connsiteX1-107" fmla="*/ 0 w 108012"/>
              <a:gd name="connsiteY1-108" fmla="*/ 229667 h 229667"/>
              <a:gd name="connsiteX2-109" fmla="*/ 108012 w 108012"/>
              <a:gd name="connsiteY2-110" fmla="*/ 3535 h 229667"/>
              <a:gd name="connsiteX3-111" fmla="*/ 65881 w 108012"/>
              <a:gd name="connsiteY3-112" fmla="*/ 0 h 229667"/>
              <a:gd name="connsiteX0-113" fmla="*/ 65881 w 108012"/>
              <a:gd name="connsiteY0-114" fmla="*/ 0 h 229667"/>
              <a:gd name="connsiteX1-115" fmla="*/ 0 w 108012"/>
              <a:gd name="connsiteY1-116" fmla="*/ 229667 h 229667"/>
              <a:gd name="connsiteX2-117" fmla="*/ 108012 w 108012"/>
              <a:gd name="connsiteY2-118" fmla="*/ 3535 h 229667"/>
              <a:gd name="connsiteX3-119" fmla="*/ 65881 w 108012"/>
              <a:gd name="connsiteY3-120" fmla="*/ 0 h 229667"/>
              <a:gd name="connsiteX0-121" fmla="*/ 65881 w 108012"/>
              <a:gd name="connsiteY0-122" fmla="*/ 0 h 229667"/>
              <a:gd name="connsiteX1-123" fmla="*/ 0 w 108012"/>
              <a:gd name="connsiteY1-124" fmla="*/ 229667 h 229667"/>
              <a:gd name="connsiteX2-125" fmla="*/ 108012 w 108012"/>
              <a:gd name="connsiteY2-126" fmla="*/ 3535 h 229667"/>
              <a:gd name="connsiteX3-127" fmla="*/ 65881 w 108012"/>
              <a:gd name="connsiteY3-128" fmla="*/ 0 h 229667"/>
            </a:gdLst>
            <a:ahLst/>
            <a:cxnLst>
              <a:cxn ang="0">
                <a:pos x="connsiteX0-1" y="connsiteY0-2"/>
              </a:cxn>
              <a:cxn ang="0">
                <a:pos x="connsiteX1-3" y="connsiteY1-4"/>
              </a:cxn>
              <a:cxn ang="0">
                <a:pos x="connsiteX2-5" y="connsiteY2-6"/>
              </a:cxn>
              <a:cxn ang="0">
                <a:pos x="connsiteX3-7" y="connsiteY3-8"/>
              </a:cxn>
            </a:cxnLst>
            <a:rect l="l" t="t" r="r" b="b"/>
            <a:pathLst>
              <a:path w="108012" h="229667">
                <a:moveTo>
                  <a:pt x="65881" y="0"/>
                </a:moveTo>
                <a:cubicBezTo>
                  <a:pt x="13989" y="170218"/>
                  <a:pt x="14807" y="145050"/>
                  <a:pt x="0" y="229667"/>
                </a:cubicBezTo>
                <a:cubicBezTo>
                  <a:pt x="60212" y="160858"/>
                  <a:pt x="80727" y="78247"/>
                  <a:pt x="108012" y="3535"/>
                </a:cubicBezTo>
                <a:lnTo>
                  <a:pt x="65881" y="0"/>
                </a:lnTo>
                <a:close/>
              </a:path>
            </a:pathLst>
          </a:custGeom>
          <a:solidFill>
            <a:schemeClr val="tx1">
              <a:lumMod val="75000"/>
              <a:lumOff val="25000"/>
            </a:schemeClr>
          </a:solidFill>
          <a:ln w="50800">
            <a:no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endParaRPr lang="ko-KR" altLang="en-US">
              <a:solidFill>
                <a:prstClr val="black"/>
              </a:solidFill>
              <a:latin typeface="Arial" panose="020B0604020202020204" pitchFamily="34" charset="0"/>
              <a:cs typeface="+mn-ea"/>
              <a:sym typeface="Arial" panose="020B0604020202020204" pitchFamily="34" charset="0"/>
            </a:endParaRPr>
          </a:p>
        </p:txBody>
      </p:sp>
      <p:sp>
        <p:nvSpPr>
          <p:cNvPr id="16" name="타원 113"/>
          <p:cNvSpPr/>
          <p:nvPr/>
        </p:nvSpPr>
        <p:spPr bwMode="auto">
          <a:xfrm>
            <a:off x="7111323" y="1669593"/>
            <a:ext cx="263705" cy="262517"/>
          </a:xfrm>
          <a:prstGeom prst="ellipse">
            <a:avLst/>
          </a:prstGeom>
          <a:solidFill>
            <a:schemeClr val="tx1">
              <a:lumMod val="75000"/>
              <a:lumOff val="25000"/>
            </a:schemeClr>
          </a:solidFill>
          <a:ln w="50800">
            <a:noFill/>
            <a:headEnd type="oval"/>
            <a:tailEnd type="oval"/>
          </a:ln>
          <a:effectLst/>
        </p:spPr>
        <p:style>
          <a:lnRef idx="1">
            <a:schemeClr val="accent1"/>
          </a:lnRef>
          <a:fillRef idx="0">
            <a:schemeClr val="accent1"/>
          </a:fillRef>
          <a:effectRef idx="0">
            <a:schemeClr val="accent1"/>
          </a:effectRef>
          <a:fontRef idx="minor">
            <a:schemeClr val="tx1"/>
          </a:fontRef>
        </p:style>
        <p:txBody>
          <a:bodyPr lIns="67391" tIns="33696" rIns="67391" bIns="33696" anchor="ctr"/>
          <a:lstStyle/>
          <a:p>
            <a:pPr algn="ctr"/>
            <a:r>
              <a:rPr lang="en-US" altLang="ko-KR" dirty="0">
                <a:solidFill>
                  <a:schemeClr val="bg1"/>
                </a:solidFill>
                <a:latin typeface="华文细黑" panose="02010600040101010101" pitchFamily="2" charset="-122"/>
                <a:ea typeface="华文细黑" panose="02010600040101010101" pitchFamily="2" charset="-122"/>
                <a:cs typeface="+mn-ea"/>
                <a:sym typeface="Arial" panose="020B0604020202020204" pitchFamily="34" charset="0"/>
              </a:rPr>
              <a:t>3</a:t>
            </a:r>
            <a:endParaRPr lang="ko-KR" altLang="en-US" dirty="0">
              <a:solidFill>
                <a:schemeClr val="bg1"/>
              </a:solidFill>
              <a:latin typeface="华文细黑" panose="02010600040101010101" pitchFamily="2" charset="-122"/>
              <a:cs typeface="+mn-ea"/>
              <a:sym typeface="Arial" panose="020B0604020202020204" pitchFamily="34" charset="0"/>
            </a:endParaRPr>
          </a:p>
        </p:txBody>
      </p:sp>
      <p:sp>
        <p:nvSpPr>
          <p:cNvPr id="17" name="Rectangle 24"/>
          <p:cNvSpPr>
            <a:spLocks noChangeArrowheads="1"/>
          </p:cNvSpPr>
          <p:nvPr/>
        </p:nvSpPr>
        <p:spPr bwMode="auto">
          <a:xfrm>
            <a:off x="3796268" y="2742354"/>
            <a:ext cx="1544938" cy="666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22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22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sp>
        <p:nvSpPr>
          <p:cNvPr id="18" name="Rectangle 24"/>
          <p:cNvSpPr>
            <a:spLocks noChangeArrowheads="1"/>
          </p:cNvSpPr>
          <p:nvPr/>
        </p:nvSpPr>
        <p:spPr bwMode="auto">
          <a:xfrm>
            <a:off x="6399856" y="2742354"/>
            <a:ext cx="1544938" cy="666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22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22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sp>
        <p:nvSpPr>
          <p:cNvPr id="19" name="Rectangle 24"/>
          <p:cNvSpPr>
            <a:spLocks noChangeArrowheads="1"/>
          </p:cNvSpPr>
          <p:nvPr/>
        </p:nvSpPr>
        <p:spPr bwMode="auto">
          <a:xfrm>
            <a:off x="1153090" y="2742354"/>
            <a:ext cx="1544938" cy="666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220"/>
              </a:spcBef>
            </a:pPr>
            <a:r>
              <a:rPr lang="zh-CN" altLang="en-US" sz="1000" b="1" dirty="0">
                <a:solidFill>
                  <a:schemeClr val="tx1">
                    <a:lumMod val="75000"/>
                    <a:lumOff val="25000"/>
                  </a:schemeClr>
                </a:solidFill>
              </a:rPr>
              <a:t>TOPIC HEADER HERE</a:t>
            </a:r>
            <a:endParaRPr lang="zh-CN" altLang="en-US" sz="1000" dirty="0">
              <a:solidFill>
                <a:schemeClr val="tx1">
                  <a:lumMod val="75000"/>
                  <a:lumOff val="25000"/>
                </a:schemeClr>
              </a:solidFill>
            </a:endParaRPr>
          </a:p>
          <a:p>
            <a:pPr algn="ctr">
              <a:lnSpc>
                <a:spcPct val="120000"/>
              </a:lnSpc>
              <a:spcBef>
                <a:spcPts val="220"/>
              </a:spcBef>
            </a:pPr>
            <a:r>
              <a:rPr lang="en-US" altLang="zh-CN" sz="800" dirty="0">
                <a:solidFill>
                  <a:schemeClr val="bg1">
                    <a:lumMod val="50000"/>
                  </a:schemeClr>
                </a:solidFill>
              </a:rPr>
              <a:t>We have many PowerPoint </a:t>
            </a:r>
            <a:r>
              <a:rPr lang="zh-CN" altLang="en-US" sz="800" dirty="0">
                <a:solidFill>
                  <a:schemeClr val="bg1">
                    <a:lumMod val="50000"/>
                  </a:schemeClr>
                </a:solidFill>
              </a:rPr>
              <a:t>templates</a:t>
            </a:r>
            <a:r>
              <a:rPr lang="en-US" altLang="zh-CN" sz="800" dirty="0">
                <a:solidFill>
                  <a:schemeClr val="bg1">
                    <a:lumMod val="50000"/>
                  </a:schemeClr>
                </a:solidFill>
              </a:rPr>
              <a:t> that has been specifically designed.</a:t>
            </a:r>
            <a:endParaRPr lang="zh-CN" altLang="en-US" sz="800" dirty="0">
              <a:solidFill>
                <a:schemeClr val="bg1">
                  <a:lumMod val="50000"/>
                </a:schemeClr>
              </a:solidFill>
            </a:endParaRPr>
          </a:p>
        </p:txBody>
      </p:sp>
      <p:sp>
        <p:nvSpPr>
          <p:cNvPr id="20" name="文本框 5"/>
          <p:cNvSpPr txBox="1">
            <a:spLocks noChangeArrowheads="1"/>
          </p:cNvSpPr>
          <p:nvPr/>
        </p:nvSpPr>
        <p:spPr bwMode="auto">
          <a:xfrm>
            <a:off x="1393724" y="2078891"/>
            <a:ext cx="1142850" cy="25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200" b="1" dirty="0">
                <a:solidFill>
                  <a:schemeClr val="bg1"/>
                </a:solidFill>
                <a:latin typeface="华文细黑" panose="02010600040101010101" pitchFamily="2" charset="-122"/>
                <a:ea typeface="华文细黑" panose="02010600040101010101" pitchFamily="2" charset="-122"/>
              </a:rPr>
              <a:t>行业现状分析</a:t>
            </a:r>
            <a:r>
              <a:rPr lang="en-US" altLang="zh-CN" sz="1200" b="1" dirty="0">
                <a:solidFill>
                  <a:schemeClr val="bg1"/>
                </a:solidFill>
                <a:latin typeface="华文细黑" panose="02010600040101010101" pitchFamily="2" charset="-122"/>
                <a:ea typeface="华文细黑" panose="02010600040101010101" pitchFamily="2" charset="-122"/>
              </a:rPr>
              <a:t>1</a:t>
            </a:r>
            <a:endParaRPr lang="zh-CN" altLang="en-US" sz="1200" b="1" dirty="0">
              <a:solidFill>
                <a:schemeClr val="bg1"/>
              </a:solidFill>
              <a:latin typeface="华文细黑" panose="02010600040101010101" pitchFamily="2" charset="-122"/>
              <a:ea typeface="华文细黑" panose="02010600040101010101" pitchFamily="2" charset="-122"/>
            </a:endParaRPr>
          </a:p>
        </p:txBody>
      </p:sp>
      <p:sp>
        <p:nvSpPr>
          <p:cNvPr id="21" name="文本框 5"/>
          <p:cNvSpPr txBox="1">
            <a:spLocks noChangeArrowheads="1"/>
          </p:cNvSpPr>
          <p:nvPr/>
        </p:nvSpPr>
        <p:spPr bwMode="auto">
          <a:xfrm>
            <a:off x="3997312" y="2147984"/>
            <a:ext cx="1142850" cy="25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200" b="1" dirty="0">
                <a:solidFill>
                  <a:schemeClr val="bg1"/>
                </a:solidFill>
                <a:latin typeface="华文细黑" panose="02010600040101010101" pitchFamily="2" charset="-122"/>
                <a:ea typeface="华文细黑" panose="02010600040101010101" pitchFamily="2" charset="-122"/>
              </a:rPr>
              <a:t>行业现状分析</a:t>
            </a:r>
            <a:r>
              <a:rPr lang="en-US" altLang="zh-CN" sz="1200" b="1" dirty="0">
                <a:solidFill>
                  <a:schemeClr val="bg1"/>
                </a:solidFill>
                <a:latin typeface="华文细黑" panose="02010600040101010101" pitchFamily="2" charset="-122"/>
                <a:ea typeface="华文细黑" panose="02010600040101010101" pitchFamily="2" charset="-122"/>
              </a:rPr>
              <a:t>1</a:t>
            </a:r>
            <a:endParaRPr lang="zh-CN" altLang="en-US" sz="1200" b="1" dirty="0">
              <a:solidFill>
                <a:schemeClr val="bg1"/>
              </a:solidFill>
              <a:latin typeface="华文细黑" panose="02010600040101010101" pitchFamily="2" charset="-122"/>
              <a:ea typeface="华文细黑" panose="02010600040101010101" pitchFamily="2" charset="-122"/>
            </a:endParaRPr>
          </a:p>
        </p:txBody>
      </p:sp>
      <p:sp>
        <p:nvSpPr>
          <p:cNvPr id="22" name="文本框 5"/>
          <p:cNvSpPr txBox="1">
            <a:spLocks noChangeArrowheads="1"/>
          </p:cNvSpPr>
          <p:nvPr/>
        </p:nvSpPr>
        <p:spPr bwMode="auto">
          <a:xfrm>
            <a:off x="6600900" y="2112304"/>
            <a:ext cx="1142850" cy="25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7391" tIns="33696" rIns="67391" bIns="33696">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200" b="1" dirty="0">
                <a:solidFill>
                  <a:schemeClr val="bg1"/>
                </a:solidFill>
                <a:latin typeface="华文细黑" panose="02010600040101010101" pitchFamily="2" charset="-122"/>
                <a:ea typeface="华文细黑" panose="02010600040101010101" pitchFamily="2" charset="-122"/>
              </a:rPr>
              <a:t>行业现状分析</a:t>
            </a:r>
            <a:r>
              <a:rPr lang="en-US" altLang="zh-CN" sz="1200" b="1" dirty="0">
                <a:solidFill>
                  <a:schemeClr val="bg1"/>
                </a:solidFill>
                <a:latin typeface="华文细黑" panose="02010600040101010101" pitchFamily="2" charset="-122"/>
                <a:ea typeface="华文细黑" panose="02010600040101010101" pitchFamily="2" charset="-122"/>
              </a:rPr>
              <a:t>1</a:t>
            </a:r>
            <a:endParaRPr lang="zh-CN" altLang="en-US" sz="1200" b="1" dirty="0">
              <a:solidFill>
                <a:schemeClr val="bg1"/>
              </a:solidFill>
              <a:latin typeface="华文细黑" panose="02010600040101010101" pitchFamily="2" charset="-122"/>
              <a:ea typeface="华文细黑" panose="02010600040101010101" pitchFamily="2" charset="-122"/>
            </a:endParaRPr>
          </a:p>
        </p:txBody>
      </p:sp>
      <p:sp>
        <p:nvSpPr>
          <p:cNvPr id="23" name="文本框 20"/>
          <p:cNvSpPr txBox="1"/>
          <p:nvPr/>
        </p:nvSpPr>
        <p:spPr>
          <a:xfrm flipH="1">
            <a:off x="36066" y="143892"/>
            <a:ext cx="2736304" cy="52322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1   </a:t>
            </a:r>
            <a:r>
              <a:rPr lang="zh-CN" altLang="en-US" sz="28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教学分析</a:t>
            </a:r>
            <a:endParaRPr lang="zh-CN" altLang="en-US" sz="28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cxnSp>
        <p:nvCxnSpPr>
          <p:cNvPr id="24" name="直接连接符 23"/>
          <p:cNvCxnSpPr/>
          <p:nvPr/>
        </p:nvCxnSpPr>
        <p:spPr>
          <a:xfrm>
            <a:off x="684138" y="575940"/>
            <a:ext cx="144016" cy="0"/>
          </a:xfrm>
          <a:prstGeom prst="line">
            <a:avLst/>
          </a:prstGeom>
          <a:ln w="127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5" name="文本框 20"/>
          <p:cNvSpPr txBox="1"/>
          <p:nvPr/>
        </p:nvSpPr>
        <p:spPr>
          <a:xfrm flipH="1">
            <a:off x="7659895" y="215900"/>
            <a:ext cx="1246624" cy="40011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2000" dirty="0">
                <a:solidFill>
                  <a:srgbClr val="595959"/>
                </a:solidFill>
                <a:latin typeface="微软雅黑" panose="020B0503020204020204" charset="-122"/>
                <a:ea typeface="微软雅黑" panose="020B0503020204020204" charset="-122"/>
                <a:sym typeface="Arial" panose="020B0604020202020204" pitchFamily="34" charset="0"/>
              </a:rPr>
              <a:t>LOGO</a:t>
            </a:r>
            <a:endParaRPr lang="zh-CN" altLang="en-US" sz="2000" dirty="0">
              <a:solidFill>
                <a:srgbClr val="595959"/>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Administrator\桌面\未标题-1.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5027753">
            <a:off x="1390882" y="1355181"/>
            <a:ext cx="2258858" cy="2025183"/>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20"/>
          <p:cNvSpPr txBox="1"/>
          <p:nvPr/>
        </p:nvSpPr>
        <p:spPr>
          <a:xfrm flipH="1">
            <a:off x="1620242" y="1944092"/>
            <a:ext cx="2088925" cy="92333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sz="5400" dirty="0">
                <a:solidFill>
                  <a:schemeClr val="bg1"/>
                </a:solidFill>
                <a:latin typeface="微软雅黑" panose="020B0503020204020204" charset="-122"/>
                <a:ea typeface="微软雅黑" panose="020B0503020204020204" charset="-122"/>
                <a:sym typeface="Arial" panose="020B0604020202020204" pitchFamily="34" charset="0"/>
              </a:rPr>
              <a:t>02</a:t>
            </a:r>
            <a:endParaRPr lang="zh-CN" altLang="en-US" sz="5400" dirty="0">
              <a:solidFill>
                <a:schemeClr val="bg1"/>
              </a:solidFill>
              <a:latin typeface="微软雅黑" panose="020B0503020204020204" charset="-122"/>
              <a:ea typeface="微软雅黑" panose="020B0503020204020204" charset="-122"/>
              <a:sym typeface="Arial" panose="020B0604020202020204" pitchFamily="34" charset="0"/>
            </a:endParaRPr>
          </a:p>
        </p:txBody>
      </p:sp>
      <p:sp>
        <p:nvSpPr>
          <p:cNvPr id="6" name="文本框 20"/>
          <p:cNvSpPr txBox="1"/>
          <p:nvPr/>
        </p:nvSpPr>
        <p:spPr>
          <a:xfrm flipH="1">
            <a:off x="2844378" y="2160116"/>
            <a:ext cx="4896544" cy="707886"/>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sz="4000" dirty="0">
                <a:solidFill>
                  <a:schemeClr val="tx1">
                    <a:lumMod val="85000"/>
                    <a:lumOff val="15000"/>
                  </a:schemeClr>
                </a:solidFill>
                <a:latin typeface="方正细黑一简体" panose="02010601030101010101" pitchFamily="2" charset="-122"/>
                <a:ea typeface="方正细黑一简体" panose="02010601030101010101" pitchFamily="2" charset="-122"/>
              </a:rPr>
              <a:t>教学设计</a:t>
            </a:r>
            <a:endParaRPr lang="zh-CN" altLang="en-US" sz="4000" dirty="0">
              <a:solidFill>
                <a:schemeClr val="tx1">
                  <a:lumMod val="85000"/>
                  <a:lumOff val="15000"/>
                </a:schemeClr>
              </a:solidFill>
              <a:latin typeface="微软雅黑" panose="020B0503020204020204" charset="-122"/>
              <a:ea typeface="微软雅黑" panose="020B0503020204020204" charset="-122"/>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300" advTm="6812">
        <p14:pan dir="u"/>
      </p:transition>
    </mc:Choice>
    <mc:Fallback>
      <p:transition spd="slow" advTm="6812">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par>
                          <p:cTn id="11" fill="hold">
                            <p:stCondLst>
                              <p:cond delay="500"/>
                            </p:stCondLst>
                            <p:childTnLst>
                              <p:par>
                                <p:cTn id="12" presetID="18" presetClass="entr" presetSubtype="12"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trips(downLeft)">
                                      <p:cBhvr>
                                        <p:cTn id="14" dur="500"/>
                                        <p:tgtEl>
                                          <p:spTgt spid="5"/>
                                        </p:tgtEl>
                                      </p:cBhvr>
                                    </p:animEffect>
                                  </p:childTnLst>
                                </p:cTn>
                              </p:par>
                            </p:childTnLst>
                          </p:cTn>
                        </p:par>
                        <p:par>
                          <p:cTn id="15" fill="hold">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ags/tag1.xml><?xml version="1.0" encoding="utf-8"?>
<p:tagLst xmlns:p="http://schemas.openxmlformats.org/presentationml/2006/main">
  <p:tag name="TIMING" val="|0.6|0.8|0.7|1.1|0.8|0.7|0.9"/>
</p:tagLst>
</file>

<file path=ppt/tags/tag2.xml><?xml version="1.0" encoding="utf-8"?>
<p:tagLst xmlns:p="http://schemas.openxmlformats.org/presentationml/2006/main">
  <p:tag name="PA" val="v3.0.1"/>
</p:tagLst>
</file>

<file path=ppt/tags/tag3.xml><?xml version="1.0" encoding="utf-8"?>
<p:tagLst xmlns:p="http://schemas.openxmlformats.org/presentationml/2006/main">
  <p:tag name="PA" val="v3.0.1"/>
</p:tagLst>
</file>

<file path=ppt/tags/tag4.xml><?xml version="1.0" encoding="utf-8"?>
<p:tagLst xmlns:p="http://schemas.openxmlformats.org/presentationml/2006/main">
  <p:tag name="TIMING" val="|1.3|1.2|0.6|1.4|0.8|0.8|0.7"/>
</p:tagLst>
</file>

<file path=ppt/tags/tag5.xml><?xml version="1.0" encoding="utf-8"?>
<p:tagLst xmlns:p="http://schemas.openxmlformats.org/presentationml/2006/main">
  <p:tag name="ISPRING_PRESENTATION_TITLE" val="ok2"/>
</p:tagLst>
</file>

<file path=ppt/theme/theme1.xml><?xml version="1.0" encoding="utf-8"?>
<a:theme xmlns:a="http://schemas.openxmlformats.org/drawingml/2006/main" name="好客模板www.haoke.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4976</Words>
  <Application>WPS 演示</Application>
  <PresentationFormat>自定义</PresentationFormat>
  <Paragraphs>497</Paragraphs>
  <Slides>25</Slides>
  <Notes>25</Notes>
  <HiddenSlides>0</HiddenSlides>
  <MMClips>1</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25</vt:i4>
      </vt:variant>
    </vt:vector>
  </HeadingPairs>
  <TitlesOfParts>
    <vt:vector size="50" baseType="lpstr">
      <vt:lpstr>Arial</vt:lpstr>
      <vt:lpstr>宋体</vt:lpstr>
      <vt:lpstr>Wingdings</vt:lpstr>
      <vt:lpstr>微软雅黑</vt:lpstr>
      <vt:lpstr>方正细黑一简体</vt:lpstr>
      <vt:lpstr>黑体</vt:lpstr>
      <vt:lpstr>Lato</vt:lpstr>
      <vt:lpstr>MS PGothic</vt:lpstr>
      <vt:lpstr>Helvetica Light</vt:lpstr>
      <vt:lpstr>Helvetica</vt:lpstr>
      <vt:lpstr>Gill Sans</vt:lpstr>
      <vt:lpstr>Calibri</vt:lpstr>
      <vt:lpstr>Impact</vt:lpstr>
      <vt:lpstr>Malgun Gothic</vt:lpstr>
      <vt:lpstr>华文细黑</vt:lpstr>
      <vt:lpstr>Calibri Light</vt:lpstr>
      <vt:lpstr>方正宋刻本秀楷简体</vt:lpstr>
      <vt:lpstr>Hilda Sonnenschein</vt:lpstr>
      <vt:lpstr>Arial Unicode MS</vt:lpstr>
      <vt:lpstr>Open Sans ExtraBold</vt:lpstr>
      <vt:lpstr>冬青黑体简体中文 W3</vt:lpstr>
      <vt:lpstr>Century Gothic</vt:lpstr>
      <vt:lpstr>Vani</vt:lpstr>
      <vt:lpstr>Top Secret</vt:lpstr>
      <vt:lpstr>好客模板www.haoke.com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ok2</dc:title>
  <dc:creator>Administrator</dc:creator>
  <cp:lastModifiedBy>一颗苹果</cp:lastModifiedBy>
  <cp:revision>31</cp:revision>
  <dcterms:created xsi:type="dcterms:W3CDTF">2021-09-07T07:11:00Z</dcterms:created>
  <dcterms:modified xsi:type="dcterms:W3CDTF">2021-09-07T08:14:52Z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85B5BA03338F496280464EE826B438FE</vt:lpwstr>
  </property>
  <property fmtid="{D5CDD505-2E9C-101B-9397-08002B2CF9AE}" pid="3" name="KSOProductBuildVer">
    <vt:lpwstr>2052-11.1.0.10463</vt:lpwstr>
  </property>
</Properties>
</file>