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3"/>
  </p:notesMasterIdLst>
  <p:sldIdLst>
    <p:sldId id="294" r:id="rId12"/>
    <p:sldId id="295" r:id="rId14"/>
    <p:sldId id="296" r:id="rId15"/>
    <p:sldId id="297" r:id="rId16"/>
    <p:sldId id="298" r:id="rId17"/>
    <p:sldId id="333" r:id="rId18"/>
    <p:sldId id="308" r:id="rId19"/>
    <p:sldId id="335" r:id="rId20"/>
    <p:sldId id="310" r:id="rId21"/>
    <p:sldId id="303" r:id="rId22"/>
    <p:sldId id="331" r:id="rId23"/>
    <p:sldId id="311" r:id="rId24"/>
    <p:sldId id="312" r:id="rId25"/>
    <p:sldId id="313" r:id="rId26"/>
    <p:sldId id="304" r:id="rId27"/>
    <p:sldId id="316" r:id="rId28"/>
    <p:sldId id="317" r:id="rId29"/>
    <p:sldId id="319" r:id="rId30"/>
    <p:sldId id="320" r:id="rId31"/>
    <p:sldId id="305" r:id="rId32"/>
    <p:sldId id="321" r:id="rId33"/>
    <p:sldId id="322" r:id="rId34"/>
    <p:sldId id="323" r:id="rId35"/>
    <p:sldId id="324" r:id="rId36"/>
    <p:sldId id="306" r:id="rId37"/>
    <p:sldId id="334" r:id="rId38"/>
    <p:sldId id="328" r:id="rId39"/>
    <p:sldId id="327" r:id="rId40"/>
    <p:sldId id="336" r:id="rId41"/>
    <p:sldId id="302" r:id="rId42"/>
    <p:sldId id="301" r:id="rId43"/>
  </p:sldIdLst>
  <p:sldSz cx="12190095" cy="68592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B9CE"/>
    <a:srgbClr val="E36652"/>
    <a:srgbClr val="F0A901"/>
    <a:srgbClr val="88AF20"/>
    <a:srgbClr val="008D94"/>
    <a:srgbClr val="067FC9"/>
    <a:srgbClr val="0679CF"/>
    <a:srgbClr val="FE9A08"/>
    <a:srgbClr val="092D3B"/>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8" autoAdjust="0"/>
    <p:restoredTop sz="94660"/>
  </p:normalViewPr>
  <p:slideViewPr>
    <p:cSldViewPr snapToGrid="0" showGuides="1">
      <p:cViewPr varScale="1">
        <p:scale>
          <a:sx n="81" d="100"/>
          <a:sy n="81" d="100"/>
        </p:scale>
        <p:origin x="422" y="53"/>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31.xml"/><Relationship Id="rId42" Type="http://schemas.openxmlformats.org/officeDocument/2006/relationships/slide" Target="slides/slide30.xml"/><Relationship Id="rId41" Type="http://schemas.openxmlformats.org/officeDocument/2006/relationships/slide" Target="slides/slide29.xml"/><Relationship Id="rId40" Type="http://schemas.openxmlformats.org/officeDocument/2006/relationships/slide" Target="slides/slide28.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5" Type="http://schemas.openxmlformats.org/officeDocument/2006/relationships/theme" Target="../theme/theme10.xml"/><Relationship Id="rId14" Type="http://schemas.openxmlformats.org/officeDocument/2006/relationships/image" Target="../media/image1.jpeg"/><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iming>
    <p:tnLst>
      <p:par>
        <p:cTn id="1" dur="indefinite" restart="never" nodeType="tmRoot"/>
      </p:par>
    </p:tnLst>
  </p:timing>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3.xml"/><Relationship Id="rId2" Type="http://schemas.microsoft.com/office/2007/relationships/hdphoto" Target="../media/image8.wdp"/><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3.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43.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43.xml"/><Relationship Id="rId2" Type="http://schemas.openxmlformats.org/officeDocument/2006/relationships/image" Target="../media/image4.pn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3.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3.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6"/>
          <p:cNvSpPr txBox="1"/>
          <p:nvPr/>
        </p:nvSpPr>
        <p:spPr>
          <a:xfrm>
            <a:off x="2644962" y="3035062"/>
            <a:ext cx="6914674" cy="1015663"/>
          </a:xfrm>
          <a:prstGeom prst="rect">
            <a:avLst/>
          </a:prstGeom>
          <a:solidFill>
            <a:srgbClr val="03B9CE"/>
          </a:solidFill>
          <a:ln w="152400">
            <a:solidFill>
              <a:srgbClr val="03B9CE"/>
            </a:solidFill>
          </a:ln>
          <a:effectLst>
            <a:outerShdw blurRad="215900" dist="50800" dir="5400000" algn="ctr" rotWithShape="0">
              <a:srgbClr val="000000">
                <a:alpha val="80000"/>
              </a:srgbClr>
            </a:outerShdw>
          </a:effectLst>
          <a:scene3d>
            <a:camera prst="orthographicFront"/>
            <a:lightRig rig="threePt" dir="t"/>
          </a:scene3d>
          <a:sp3d>
            <a:bevelT w="190500" h="38100"/>
          </a:sp3d>
        </p:spPr>
        <p:txBody>
          <a:bodyPr wrap="square" rtlCol="0">
            <a:spAutoFit/>
          </a:bodyPr>
          <a:lstStyle/>
          <a:p>
            <a:pPr algn="ctr"/>
            <a:r>
              <a:rPr lang="zh-CN" altLang="en-US" sz="6000" dirty="0" smtClean="0">
                <a:solidFill>
                  <a:schemeClr val="bg1"/>
                </a:solidFill>
                <a:latin typeface="微软雅黑" panose="020B0503020204020204" pitchFamily="34" charset="-122"/>
                <a:ea typeface="微软雅黑" panose="020B0503020204020204" pitchFamily="34" charset="-122"/>
              </a:rPr>
              <a:t>月度</a:t>
            </a:r>
            <a:r>
              <a:rPr lang="en-US" altLang="zh-CN" sz="6000" dirty="0" smtClean="0">
                <a:solidFill>
                  <a:schemeClr val="bg1"/>
                </a:solidFill>
                <a:latin typeface="微软雅黑" panose="020B0503020204020204" pitchFamily="34" charset="-122"/>
                <a:ea typeface="微软雅黑" panose="020B0503020204020204" pitchFamily="34" charset="-122"/>
              </a:rPr>
              <a:t>/</a:t>
            </a:r>
            <a:r>
              <a:rPr lang="zh-CN" altLang="en-US" sz="6000" dirty="0" smtClean="0">
                <a:solidFill>
                  <a:schemeClr val="bg1"/>
                </a:solidFill>
                <a:latin typeface="微软雅黑" panose="020B0503020204020204" pitchFamily="34" charset="-122"/>
                <a:ea typeface="微软雅黑" panose="020B0503020204020204" pitchFamily="34" charset="-122"/>
              </a:rPr>
              <a:t>季度</a:t>
            </a:r>
            <a:r>
              <a:rPr lang="zh-CN" altLang="en-US" sz="6000" b="1" dirty="0" smtClean="0">
                <a:solidFill>
                  <a:schemeClr val="bg1"/>
                </a:solidFill>
                <a:latin typeface="微软雅黑" panose="020B0503020204020204" pitchFamily="34" charset="-122"/>
                <a:ea typeface="微软雅黑" panose="020B0503020204020204" pitchFamily="34" charset="-122"/>
              </a:rPr>
              <a:t>工作总结</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46" name="文本框 6"/>
          <p:cNvSpPr txBox="1"/>
          <p:nvPr/>
        </p:nvSpPr>
        <p:spPr>
          <a:xfrm>
            <a:off x="4069540" y="1053842"/>
            <a:ext cx="4028440" cy="1861185"/>
          </a:xfrm>
          <a:prstGeom prst="rect">
            <a:avLst/>
          </a:prstGeom>
          <a:noFill/>
          <a:scene3d>
            <a:camera prst="orthographicFront"/>
            <a:lightRig rig="threePt" dir="t"/>
          </a:scene3d>
          <a:sp3d>
            <a:bevelT w="190500"/>
          </a:sp3d>
        </p:spPr>
        <p:txBody>
          <a:bodyPr wrap="none" rtlCol="0">
            <a:spAutoFit/>
          </a:bodyPr>
          <a:lstStyle/>
          <a:p>
            <a:pPr algn="ctr"/>
            <a:r>
              <a:rPr lang="en-US" altLang="zh-CN" sz="11500" b="1" dirty="0" smtClean="0">
                <a:solidFill>
                  <a:srgbClr val="88AF20"/>
                </a:solidFill>
                <a:latin typeface="微软雅黑" panose="020B0503020204020204" pitchFamily="34" charset="-122"/>
                <a:ea typeface="微软雅黑" panose="020B0503020204020204" pitchFamily="34" charset="-122"/>
              </a:rPr>
              <a:t>20XX</a:t>
            </a:r>
            <a:endParaRPr lang="zh-CN" altLang="en-US" sz="11500" b="1" dirty="0">
              <a:solidFill>
                <a:srgbClr val="E36652"/>
              </a:solidFill>
              <a:latin typeface="微软雅黑" panose="020B0503020204020204" pitchFamily="34" charset="-122"/>
              <a:ea typeface="微软雅黑" panose="020B0503020204020204" pitchFamily="34" charset="-122"/>
            </a:endParaRPr>
          </a:p>
        </p:txBody>
      </p:sp>
      <p:sp>
        <p:nvSpPr>
          <p:cNvPr id="47" name="文本框 6"/>
          <p:cNvSpPr txBox="1"/>
          <p:nvPr/>
        </p:nvSpPr>
        <p:spPr>
          <a:xfrm>
            <a:off x="4156982" y="4739887"/>
            <a:ext cx="3853555" cy="523220"/>
          </a:xfrm>
          <a:prstGeom prst="rect">
            <a:avLst/>
          </a:prstGeom>
          <a:noFill/>
        </p:spPr>
        <p:txBody>
          <a:bodyPr wrap="none" rtlCol="0">
            <a:spAutoFit/>
          </a:bodyPr>
          <a:lstStyle/>
          <a:p>
            <a:pPr algn="ctr"/>
            <a:r>
              <a:rPr lang="en-US" altLang="zh-CN" sz="2800" b="1" dirty="0" smtClean="0">
                <a:solidFill>
                  <a:schemeClr val="bg1">
                    <a:lumMod val="50000"/>
                  </a:schemeClr>
                </a:solidFill>
                <a:latin typeface="微软雅黑" panose="020B0503020204020204" pitchFamily="34" charset="-122"/>
                <a:ea typeface="微软雅黑" panose="020B0503020204020204" pitchFamily="34" charset="-122"/>
              </a:rPr>
              <a:t>LOGO </a:t>
            </a:r>
            <a:r>
              <a:rPr lang="zh-CN" altLang="en-US" sz="2800" b="1" dirty="0" smtClean="0">
                <a:solidFill>
                  <a:schemeClr val="bg1">
                    <a:lumMod val="50000"/>
                  </a:schemeClr>
                </a:solidFill>
                <a:latin typeface="微软雅黑" panose="020B0503020204020204" pitchFamily="34" charset="-122"/>
                <a:ea typeface="微软雅黑" panose="020B0503020204020204" pitchFamily="34" charset="-122"/>
              </a:rPr>
              <a:t>某某某有限公司</a:t>
            </a:r>
            <a:endParaRPr lang="zh-CN" altLang="en-US" sz="2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3532521" y="5345390"/>
            <a:ext cx="5097177" cy="460375"/>
          </a:xfrm>
          <a:prstGeom prst="rect">
            <a:avLst/>
          </a:prstGeom>
        </p:spPr>
        <p:txBody>
          <a:bodyPr wrap="square">
            <a:spAutoFit/>
          </a:bodyPr>
          <a:lstStyle/>
          <a:p>
            <a:pPr algn="ct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汇报人：</a:t>
            </a:r>
            <a:r>
              <a:rPr lang="en-US" altLang="zh-CN" sz="2400" dirty="0" smtClean="0">
                <a:solidFill>
                  <a:schemeClr val="bg1">
                    <a:lumMod val="50000"/>
                  </a:schemeClr>
                </a:solidFill>
                <a:latin typeface="微软雅黑" panose="020B0503020204020204" pitchFamily="34" charset="-122"/>
                <a:ea typeface="微软雅黑" panose="020B0503020204020204" pitchFamily="34" charset="-122"/>
              </a:rPr>
              <a:t>XXX</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       </a:t>
            </a:r>
            <a:r>
              <a:rPr lang="en-US" altLang="zh-CN" sz="2400" dirty="0" smtClean="0">
                <a:solidFill>
                  <a:schemeClr val="bg1">
                    <a:lumMod val="50000"/>
                  </a:schemeClr>
                </a:solidFill>
                <a:latin typeface="微软雅黑" panose="020B0503020204020204" pitchFamily="34" charset="-122"/>
                <a:ea typeface="微软雅黑" panose="020B0503020204020204" pitchFamily="34" charset="-122"/>
              </a:rPr>
              <a:t>20XX.XX.XX </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flipH="1" flipV="1">
            <a:off x="10023147" y="5116892"/>
            <a:ext cx="2058018" cy="1633788"/>
            <a:chOff x="3419345" y="385660"/>
            <a:chExt cx="1447546" cy="1149156"/>
          </a:xfrm>
        </p:grpSpPr>
        <p:sp>
          <p:nvSpPr>
            <p:cNvPr id="62" name="椭圆 61"/>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3" name="椭圆 62"/>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4" name="椭圆 63"/>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5" name="椭圆 64"/>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66" name="组合 65"/>
          <p:cNvGrpSpPr/>
          <p:nvPr/>
        </p:nvGrpSpPr>
        <p:grpSpPr>
          <a:xfrm>
            <a:off x="117145" y="112253"/>
            <a:ext cx="2058018" cy="1633788"/>
            <a:chOff x="3419345" y="385660"/>
            <a:chExt cx="1447546" cy="1149156"/>
          </a:xfrm>
        </p:grpSpPr>
        <p:sp>
          <p:nvSpPr>
            <p:cNvPr id="67" name="椭圆 66"/>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8" name="椭圆 67"/>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9" name="椭圆 68"/>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70" name="椭圆 69"/>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750" fill="hold"/>
                                        <p:tgtEl>
                                          <p:spTgt spid="61"/>
                                        </p:tgtEl>
                                        <p:attrNameLst>
                                          <p:attrName>ppt_w</p:attrName>
                                        </p:attrNameLst>
                                      </p:cBhvr>
                                      <p:tavLst>
                                        <p:tav tm="0">
                                          <p:val>
                                            <p:fltVal val="0"/>
                                          </p:val>
                                        </p:tav>
                                        <p:tav tm="100000">
                                          <p:val>
                                            <p:strVal val="#ppt_w"/>
                                          </p:val>
                                        </p:tav>
                                      </p:tavLst>
                                    </p:anim>
                                    <p:anim calcmode="lin" valueType="num">
                                      <p:cBhvr>
                                        <p:cTn id="8" dur="750" fill="hold"/>
                                        <p:tgtEl>
                                          <p:spTgt spid="61"/>
                                        </p:tgtEl>
                                        <p:attrNameLst>
                                          <p:attrName>ppt_h</p:attrName>
                                        </p:attrNameLst>
                                      </p:cBhvr>
                                      <p:tavLst>
                                        <p:tav tm="0">
                                          <p:val>
                                            <p:fltVal val="0"/>
                                          </p:val>
                                        </p:tav>
                                        <p:tav tm="100000">
                                          <p:val>
                                            <p:strVal val="#ppt_h"/>
                                          </p:val>
                                        </p:tav>
                                      </p:tavLst>
                                    </p:anim>
                                    <p:animEffect transition="in" filter="fade">
                                      <p:cBhvr>
                                        <p:cTn id="9" dur="750"/>
                                        <p:tgtEl>
                                          <p:spTgt spid="61"/>
                                        </p:tgtEl>
                                      </p:cBhvr>
                                    </p:animEffect>
                                  </p:childTnLst>
                                </p:cTn>
                              </p:par>
                              <p:par>
                                <p:cTn id="10" presetID="53" presetClass="entr" presetSubtype="16"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750" fill="hold"/>
                                        <p:tgtEl>
                                          <p:spTgt spid="66"/>
                                        </p:tgtEl>
                                        <p:attrNameLst>
                                          <p:attrName>ppt_w</p:attrName>
                                        </p:attrNameLst>
                                      </p:cBhvr>
                                      <p:tavLst>
                                        <p:tav tm="0">
                                          <p:val>
                                            <p:fltVal val="0"/>
                                          </p:val>
                                        </p:tav>
                                        <p:tav tm="100000">
                                          <p:val>
                                            <p:strVal val="#ppt_w"/>
                                          </p:val>
                                        </p:tav>
                                      </p:tavLst>
                                    </p:anim>
                                    <p:anim calcmode="lin" valueType="num">
                                      <p:cBhvr>
                                        <p:cTn id="13" dur="750" fill="hold"/>
                                        <p:tgtEl>
                                          <p:spTgt spid="66"/>
                                        </p:tgtEl>
                                        <p:attrNameLst>
                                          <p:attrName>ppt_h</p:attrName>
                                        </p:attrNameLst>
                                      </p:cBhvr>
                                      <p:tavLst>
                                        <p:tav tm="0">
                                          <p:val>
                                            <p:fltVal val="0"/>
                                          </p:val>
                                        </p:tav>
                                        <p:tav tm="100000">
                                          <p:val>
                                            <p:strVal val="#ppt_h"/>
                                          </p:val>
                                        </p:tav>
                                      </p:tavLst>
                                    </p:anim>
                                    <p:animEffect transition="in" filter="fade">
                                      <p:cBhvr>
                                        <p:cTn id="14" dur="750"/>
                                        <p:tgtEl>
                                          <p:spTgt spid="66"/>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50"/>
                                        </p:tgtEl>
                                        <p:attrNameLst>
                                          <p:attrName>style.visibility</p:attrName>
                                        </p:attrNameLst>
                                      </p:cBhvr>
                                      <p:to>
                                        <p:strVal val="visible"/>
                                      </p:to>
                                    </p:set>
                                    <p:anim by="(-#ppt_w*2)" calcmode="lin" valueType="num">
                                      <p:cBhvr rctx="PPT">
                                        <p:cTn id="18" dur="375" autoRev="1" fill="hold">
                                          <p:stCondLst>
                                            <p:cond delay="0"/>
                                          </p:stCondLst>
                                        </p:cTn>
                                        <p:tgtEl>
                                          <p:spTgt spid="50"/>
                                        </p:tgtEl>
                                        <p:attrNameLst>
                                          <p:attrName>ppt_w</p:attrName>
                                        </p:attrNameLst>
                                      </p:cBhvr>
                                    </p:anim>
                                    <p:anim by="(#ppt_w*0.50)" calcmode="lin" valueType="num">
                                      <p:cBhvr>
                                        <p:cTn id="19" dur="375" decel="50000" autoRev="1" fill="hold">
                                          <p:stCondLst>
                                            <p:cond delay="0"/>
                                          </p:stCondLst>
                                        </p:cTn>
                                        <p:tgtEl>
                                          <p:spTgt spid="50"/>
                                        </p:tgtEl>
                                        <p:attrNameLst>
                                          <p:attrName>ppt_x</p:attrName>
                                        </p:attrNameLst>
                                      </p:cBhvr>
                                    </p:anim>
                                    <p:anim from="(-#ppt_h/2)" to="(#ppt_y)" calcmode="lin" valueType="num">
                                      <p:cBhvr>
                                        <p:cTn id="20" dur="750" fill="hold">
                                          <p:stCondLst>
                                            <p:cond delay="0"/>
                                          </p:stCondLst>
                                        </p:cTn>
                                        <p:tgtEl>
                                          <p:spTgt spid="50"/>
                                        </p:tgtEl>
                                        <p:attrNameLst>
                                          <p:attrName>ppt_y</p:attrName>
                                        </p:attrNameLst>
                                      </p:cBhvr>
                                    </p:anim>
                                    <p:animRot by="21600000">
                                      <p:cBhvr>
                                        <p:cTn id="21" dur="750" fill="hold">
                                          <p:stCondLst>
                                            <p:cond delay="0"/>
                                          </p:stCondLst>
                                        </p:cTn>
                                        <p:tgtEl>
                                          <p:spTgt spid="50"/>
                                        </p:tgtEl>
                                        <p:attrNameLst>
                                          <p:attrName>r</p:attrName>
                                        </p:attrNameLst>
                                      </p:cBhvr>
                                    </p:animRot>
                                  </p:childTnLst>
                                </p:cTn>
                              </p:par>
                              <p:par>
                                <p:cTn id="22" presetID="56" presetClass="entr" presetSubtype="0" fill="hold" grpId="0" nodeType="withEffect">
                                  <p:stCondLst>
                                    <p:cond delay="500"/>
                                  </p:stCondLst>
                                  <p:iterate type="lt">
                                    <p:tmPct val="10000"/>
                                  </p:iterate>
                                  <p:childTnLst>
                                    <p:set>
                                      <p:cBhvr>
                                        <p:cTn id="23" dur="1" fill="hold">
                                          <p:stCondLst>
                                            <p:cond delay="0"/>
                                          </p:stCondLst>
                                        </p:cTn>
                                        <p:tgtEl>
                                          <p:spTgt spid="46"/>
                                        </p:tgtEl>
                                        <p:attrNameLst>
                                          <p:attrName>style.visibility</p:attrName>
                                        </p:attrNameLst>
                                      </p:cBhvr>
                                      <p:to>
                                        <p:strVal val="visible"/>
                                      </p:to>
                                    </p:set>
                                    <p:anim by="(-#ppt_w*2)" calcmode="lin" valueType="num">
                                      <p:cBhvr rctx="PPT">
                                        <p:cTn id="24" dur="375" autoRev="1" fill="hold">
                                          <p:stCondLst>
                                            <p:cond delay="0"/>
                                          </p:stCondLst>
                                        </p:cTn>
                                        <p:tgtEl>
                                          <p:spTgt spid="46"/>
                                        </p:tgtEl>
                                        <p:attrNameLst>
                                          <p:attrName>ppt_w</p:attrName>
                                        </p:attrNameLst>
                                      </p:cBhvr>
                                    </p:anim>
                                    <p:anim by="(#ppt_w*0.50)" calcmode="lin" valueType="num">
                                      <p:cBhvr>
                                        <p:cTn id="25" dur="375" decel="50000" autoRev="1" fill="hold">
                                          <p:stCondLst>
                                            <p:cond delay="0"/>
                                          </p:stCondLst>
                                        </p:cTn>
                                        <p:tgtEl>
                                          <p:spTgt spid="46"/>
                                        </p:tgtEl>
                                        <p:attrNameLst>
                                          <p:attrName>ppt_x</p:attrName>
                                        </p:attrNameLst>
                                      </p:cBhvr>
                                    </p:anim>
                                    <p:anim from="(-#ppt_h/2)" to="(#ppt_y)" calcmode="lin" valueType="num">
                                      <p:cBhvr>
                                        <p:cTn id="26" dur="750" fill="hold">
                                          <p:stCondLst>
                                            <p:cond delay="0"/>
                                          </p:stCondLst>
                                        </p:cTn>
                                        <p:tgtEl>
                                          <p:spTgt spid="46"/>
                                        </p:tgtEl>
                                        <p:attrNameLst>
                                          <p:attrName>ppt_y</p:attrName>
                                        </p:attrNameLst>
                                      </p:cBhvr>
                                    </p:anim>
                                    <p:animRot by="21600000">
                                      <p:cBhvr>
                                        <p:cTn id="27" dur="750" fill="hold">
                                          <p:stCondLst>
                                            <p:cond delay="0"/>
                                          </p:stCondLst>
                                        </p:cTn>
                                        <p:tgtEl>
                                          <p:spTgt spid="46"/>
                                        </p:tgtEl>
                                        <p:attrNameLst>
                                          <p:attrName>r</p:attrName>
                                        </p:attrNameLst>
                                      </p:cBhvr>
                                    </p:animRot>
                                  </p:childTnLst>
                                </p:cTn>
                              </p:par>
                            </p:childTnLst>
                          </p:cTn>
                        </p:par>
                        <p:par>
                          <p:cTn id="28" fill="hold">
                            <p:stCondLst>
                              <p:cond delay="1475"/>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47"/>
                                        </p:tgtEl>
                                        <p:attrNameLst>
                                          <p:attrName>style.visibility</p:attrName>
                                        </p:attrNameLst>
                                      </p:cBhvr>
                                      <p:to>
                                        <p:strVal val="visible"/>
                                      </p:to>
                                    </p:set>
                                    <p:anim by="(-#ppt_w*2)" calcmode="lin" valueType="num">
                                      <p:cBhvr rctx="PPT">
                                        <p:cTn id="31" dur="500" autoRev="1" fill="hold">
                                          <p:stCondLst>
                                            <p:cond delay="0"/>
                                          </p:stCondLst>
                                        </p:cTn>
                                        <p:tgtEl>
                                          <p:spTgt spid="47"/>
                                        </p:tgtEl>
                                        <p:attrNameLst>
                                          <p:attrName>ppt_w</p:attrName>
                                        </p:attrNameLst>
                                      </p:cBhvr>
                                    </p:anim>
                                    <p:anim by="(#ppt_w*0.50)" calcmode="lin" valueType="num">
                                      <p:cBhvr>
                                        <p:cTn id="32" dur="500" decel="50000" autoRev="1" fill="hold">
                                          <p:stCondLst>
                                            <p:cond delay="0"/>
                                          </p:stCondLst>
                                        </p:cTn>
                                        <p:tgtEl>
                                          <p:spTgt spid="47"/>
                                        </p:tgtEl>
                                        <p:attrNameLst>
                                          <p:attrName>ppt_x</p:attrName>
                                        </p:attrNameLst>
                                      </p:cBhvr>
                                    </p:anim>
                                    <p:anim from="(-#ppt_h/2)" to="(#ppt_y)" calcmode="lin" valueType="num">
                                      <p:cBhvr>
                                        <p:cTn id="33" dur="1000" fill="hold">
                                          <p:stCondLst>
                                            <p:cond delay="0"/>
                                          </p:stCondLst>
                                        </p:cTn>
                                        <p:tgtEl>
                                          <p:spTgt spid="47"/>
                                        </p:tgtEl>
                                        <p:attrNameLst>
                                          <p:attrName>ppt_y</p:attrName>
                                        </p:attrNameLst>
                                      </p:cBhvr>
                                    </p:anim>
                                    <p:animRot by="21600000">
                                      <p:cBhvr>
                                        <p:cTn id="34" dur="1000" fill="hold">
                                          <p:stCondLst>
                                            <p:cond delay="0"/>
                                          </p:stCondLst>
                                        </p:cTn>
                                        <p:tgtEl>
                                          <p:spTgt spid="47"/>
                                        </p:tgtEl>
                                        <p:attrNameLst>
                                          <p:attrName>r</p:attrName>
                                        </p:attrNameLst>
                                      </p:cBhvr>
                                    </p:animRot>
                                  </p:childTnLst>
                                </p:cTn>
                              </p:par>
                            </p:childTnLst>
                          </p:cTn>
                        </p:par>
                        <p:par>
                          <p:cTn id="35" fill="hold">
                            <p:stCondLst>
                              <p:cond delay="3574"/>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48"/>
                                        </p:tgtEl>
                                        <p:attrNameLst>
                                          <p:attrName>style.visibility</p:attrName>
                                        </p:attrNameLst>
                                      </p:cBhvr>
                                      <p:to>
                                        <p:strVal val="visible"/>
                                      </p:to>
                                    </p:set>
                                    <p:anim by="(-#ppt_w*2)" calcmode="lin" valueType="num">
                                      <p:cBhvr rctx="PPT">
                                        <p:cTn id="38" dur="375" autoRev="1" fill="hold">
                                          <p:stCondLst>
                                            <p:cond delay="0"/>
                                          </p:stCondLst>
                                        </p:cTn>
                                        <p:tgtEl>
                                          <p:spTgt spid="48"/>
                                        </p:tgtEl>
                                        <p:attrNameLst>
                                          <p:attrName>ppt_w</p:attrName>
                                        </p:attrNameLst>
                                      </p:cBhvr>
                                    </p:anim>
                                    <p:anim by="(#ppt_w*0.50)" calcmode="lin" valueType="num">
                                      <p:cBhvr>
                                        <p:cTn id="39" dur="375" decel="50000" autoRev="1" fill="hold">
                                          <p:stCondLst>
                                            <p:cond delay="0"/>
                                          </p:stCondLst>
                                        </p:cTn>
                                        <p:tgtEl>
                                          <p:spTgt spid="48"/>
                                        </p:tgtEl>
                                        <p:attrNameLst>
                                          <p:attrName>ppt_x</p:attrName>
                                        </p:attrNameLst>
                                      </p:cBhvr>
                                    </p:anim>
                                    <p:anim from="(-#ppt_h/2)" to="(#ppt_y)" calcmode="lin" valueType="num">
                                      <p:cBhvr>
                                        <p:cTn id="40" dur="750" fill="hold">
                                          <p:stCondLst>
                                            <p:cond delay="0"/>
                                          </p:stCondLst>
                                        </p:cTn>
                                        <p:tgtEl>
                                          <p:spTgt spid="48"/>
                                        </p:tgtEl>
                                        <p:attrNameLst>
                                          <p:attrName>ppt_y</p:attrName>
                                        </p:attrNameLst>
                                      </p:cBhvr>
                                    </p:anim>
                                    <p:animRot by="21600000">
                                      <p:cBhvr>
                                        <p:cTn id="41" dur="750" fill="hold">
                                          <p:stCondLst>
                                            <p:cond delay="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6" grpId="0"/>
      <p:bldP spid="47"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30085" y="1537354"/>
            <a:ext cx="1447546" cy="1149156"/>
            <a:chOff x="3419345" y="385660"/>
            <a:chExt cx="1447546" cy="1149156"/>
          </a:xfrm>
        </p:grpSpPr>
        <p:sp>
          <p:nvSpPr>
            <p:cNvPr id="3" name="椭圆 2"/>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 name="椭圆 3"/>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5" name="椭圆 4"/>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 name="椭圆 5"/>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7" name="组合 6"/>
          <p:cNvGrpSpPr/>
          <p:nvPr/>
        </p:nvGrpSpPr>
        <p:grpSpPr>
          <a:xfrm flipH="1" flipV="1">
            <a:off x="7109618" y="1979815"/>
            <a:ext cx="1447546" cy="1149156"/>
            <a:chOff x="3419345" y="385660"/>
            <a:chExt cx="1447546" cy="1149156"/>
          </a:xfrm>
        </p:grpSpPr>
        <p:sp>
          <p:nvSpPr>
            <p:cNvPr id="8" name="椭圆 7"/>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9" name="椭圆 8"/>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0" name="椭圆 9"/>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1" name="椭圆 10"/>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12" name="组合 11"/>
          <p:cNvGrpSpPr/>
          <p:nvPr/>
        </p:nvGrpSpPr>
        <p:grpSpPr>
          <a:xfrm>
            <a:off x="5087458" y="1371094"/>
            <a:ext cx="1996576" cy="1996574"/>
            <a:chOff x="3606461" y="1664340"/>
            <a:chExt cx="1040024" cy="1040024"/>
          </a:xfrm>
        </p:grpSpPr>
        <p:sp>
          <p:nvSpPr>
            <p:cNvPr id="13" name="椭圆 12"/>
            <p:cNvSpPr/>
            <p:nvPr/>
          </p:nvSpPr>
          <p:spPr>
            <a:xfrm>
              <a:off x="3606461" y="1664340"/>
              <a:ext cx="1040024" cy="1040024"/>
            </a:xfrm>
            <a:prstGeom prst="ellipse">
              <a:avLst/>
            </a:prstGeom>
            <a:solidFill>
              <a:srgbClr val="03B9CE"/>
            </a:solidFill>
            <a:ln w="44450" cap="flat" cmpd="sng" algn="ctr">
              <a:noFill/>
              <a:prstDash val="solid"/>
            </a:ln>
            <a:effectLst>
              <a:outerShdw blurRad="215900" dist="27940" dir="5400000" algn="ctr">
                <a:srgbClr val="000000">
                  <a:alpha val="80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4" name="文本框 1"/>
            <p:cNvSpPr txBox="1"/>
            <p:nvPr/>
          </p:nvSpPr>
          <p:spPr>
            <a:xfrm>
              <a:off x="3936496" y="1813627"/>
              <a:ext cx="426023" cy="689385"/>
            </a:xfrm>
            <a:prstGeom prst="rect">
              <a:avLst/>
            </a:prstGeom>
            <a:noFill/>
          </p:spPr>
          <p:txBody>
            <a:bodyPr wrap="none" rtlCol="0">
              <a:spAutoFit/>
            </a:bodyPr>
            <a:lstStyle/>
            <a:p>
              <a:pPr algn="ctr"/>
              <a:r>
                <a:rPr lang="en-US" altLang="zh-CN" sz="8000" b="1" dirty="0" smtClean="0">
                  <a:solidFill>
                    <a:schemeClr val="bg1"/>
                  </a:solidFill>
                  <a:latin typeface="微软雅黑" panose="020B0503020204020204" pitchFamily="34" charset="-122"/>
                  <a:ea typeface="微软雅黑" panose="020B0503020204020204" pitchFamily="34" charset="-122"/>
                </a:rPr>
                <a:t>2</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grpSp>
      <p:sp>
        <p:nvSpPr>
          <p:cNvPr id="28"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3B9CE"/>
                </a:solidFill>
                <a:latin typeface="微软雅黑" panose="020B0503020204020204" pitchFamily="34" charset="-122"/>
                <a:ea typeface="微软雅黑" panose="020B0503020204020204" pitchFamily="34" charset="-122"/>
                <a:sym typeface="微软雅黑" panose="020B0503020204020204" pitchFamily="34" charset="-122"/>
              </a:rPr>
              <a:t>工作完成情况</a:t>
            </a:r>
            <a:endParaRPr lang="en-US" altLang="zh-CN" sz="4800" b="1" dirty="0">
              <a:solidFill>
                <a:srgbClr val="03B9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2369788" y="4383237"/>
            <a:ext cx="1456264" cy="1"/>
          </a:xfrm>
          <a:prstGeom prst="line">
            <a:avLst/>
          </a:prstGeom>
          <a:ln w="9525">
            <a:solidFill>
              <a:srgbClr val="03B9CE"/>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332888" y="4383237"/>
            <a:ext cx="1379619" cy="1"/>
          </a:xfrm>
          <a:prstGeom prst="line">
            <a:avLst/>
          </a:prstGeom>
          <a:ln w="9525">
            <a:solidFill>
              <a:srgbClr val="03B9C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Scale>
                                      <p:cBhvr>
                                        <p:cTn id="1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
                                        </p:tgtEl>
                                        <p:attrNameLst>
                                          <p:attrName>ppt_x</p:attrName>
                                          <p:attrName>ppt_y</p:attrName>
                                        </p:attrNameLst>
                                      </p:cBhvr>
                                    </p:animMotion>
                                    <p:animEffect transition="in" filter="fade">
                                      <p:cBhvr>
                                        <p:cTn id="19" dur="1000"/>
                                        <p:tgtEl>
                                          <p:spTgt spid="1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par>
                                <p:cTn id="24" presetID="22" presetClass="entr" presetSubtype="2"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right)">
                                      <p:cBhvr>
                                        <p:cTn id="26" dur="500"/>
                                        <p:tgtEl>
                                          <p:spTgt spid="3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1000"/>
                            </p:stCondLst>
                            <p:childTnLst>
                              <p:par>
                                <p:cTn id="33" presetID="31"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01.</a:t>
            </a:r>
            <a:r>
              <a:rPr lang="zh-CN" altLang="en-US" sz="3200" dirty="0" smtClean="0">
                <a:solidFill>
                  <a:schemeClr val="tx1">
                    <a:lumMod val="65000"/>
                    <a:lumOff val="35000"/>
                  </a:schemeClr>
                </a:solidFill>
              </a:rPr>
              <a:t>季度对比情况</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五边形 13"/>
          <p:cNvSpPr/>
          <p:nvPr/>
        </p:nvSpPr>
        <p:spPr>
          <a:xfrm flipH="1">
            <a:off x="3089858" y="4204574"/>
            <a:ext cx="2323866" cy="642562"/>
          </a:xfrm>
          <a:prstGeom prst="homePlate">
            <a:avLst/>
          </a:prstGeom>
          <a:solidFill>
            <a:srgbClr val="E366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5" name="五边形 14"/>
          <p:cNvSpPr/>
          <p:nvPr/>
        </p:nvSpPr>
        <p:spPr>
          <a:xfrm>
            <a:off x="6587817" y="4759849"/>
            <a:ext cx="2282946" cy="642562"/>
          </a:xfrm>
          <a:prstGeom prst="homePlate">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16" name="五边形 15"/>
          <p:cNvSpPr/>
          <p:nvPr/>
        </p:nvSpPr>
        <p:spPr>
          <a:xfrm flipH="1">
            <a:off x="1637553" y="3623155"/>
            <a:ext cx="3778656" cy="642562"/>
          </a:xfrm>
          <a:prstGeom prst="homePlate">
            <a:avLst/>
          </a:prstGeom>
          <a:solidFill>
            <a:srgbClr val="F0A9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7" name="五边形 16"/>
          <p:cNvSpPr/>
          <p:nvPr/>
        </p:nvSpPr>
        <p:spPr>
          <a:xfrm flipH="1">
            <a:off x="2213920" y="4785993"/>
            <a:ext cx="3207920" cy="642562"/>
          </a:xfrm>
          <a:prstGeom prst="homePlate">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8" name="五边形 17"/>
          <p:cNvSpPr/>
          <p:nvPr/>
        </p:nvSpPr>
        <p:spPr>
          <a:xfrm flipH="1">
            <a:off x="785904" y="5381480"/>
            <a:ext cx="4625440" cy="642562"/>
          </a:xfrm>
          <a:prstGeom prst="homePlate">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9" name="TextBox 159"/>
          <p:cNvSpPr txBox="1"/>
          <p:nvPr/>
        </p:nvSpPr>
        <p:spPr>
          <a:xfrm>
            <a:off x="4176313" y="3760624"/>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73%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0" name="TextBox 160"/>
          <p:cNvSpPr txBox="1"/>
          <p:nvPr/>
        </p:nvSpPr>
        <p:spPr>
          <a:xfrm>
            <a:off x="4169099" y="4345661"/>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30%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1" name="TextBox 161"/>
          <p:cNvSpPr txBox="1"/>
          <p:nvPr/>
        </p:nvSpPr>
        <p:spPr>
          <a:xfrm>
            <a:off x="4169100" y="4927140"/>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50%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2" name="TextBox 162"/>
          <p:cNvSpPr txBox="1"/>
          <p:nvPr/>
        </p:nvSpPr>
        <p:spPr>
          <a:xfrm>
            <a:off x="4188335" y="5527075"/>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75%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3" name="五边形 22"/>
          <p:cNvSpPr/>
          <p:nvPr/>
        </p:nvSpPr>
        <p:spPr>
          <a:xfrm>
            <a:off x="6589835" y="3625146"/>
            <a:ext cx="1928708" cy="642562"/>
          </a:xfrm>
          <a:prstGeom prst="homePlate">
            <a:avLst/>
          </a:prstGeom>
          <a:solidFill>
            <a:srgbClr val="E366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24" name="五边形 23"/>
          <p:cNvSpPr/>
          <p:nvPr/>
        </p:nvSpPr>
        <p:spPr>
          <a:xfrm>
            <a:off x="6589989" y="4150293"/>
            <a:ext cx="3640920" cy="642562"/>
          </a:xfrm>
          <a:prstGeom prst="homePlate">
            <a:avLst/>
          </a:prstGeom>
          <a:solidFill>
            <a:srgbClr val="F0A9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5" name="TextBox 173"/>
          <p:cNvSpPr txBox="1"/>
          <p:nvPr/>
        </p:nvSpPr>
        <p:spPr>
          <a:xfrm>
            <a:off x="7094598" y="3767094"/>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20%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6" name="TextBox 174"/>
          <p:cNvSpPr txBox="1"/>
          <p:nvPr/>
        </p:nvSpPr>
        <p:spPr>
          <a:xfrm>
            <a:off x="7094597" y="4341124"/>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56%</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7" name="TextBox 175"/>
          <p:cNvSpPr txBox="1"/>
          <p:nvPr/>
        </p:nvSpPr>
        <p:spPr>
          <a:xfrm>
            <a:off x="7094597" y="4927138"/>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29%</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TextBox 180"/>
          <p:cNvSpPr txBox="1"/>
          <p:nvPr/>
        </p:nvSpPr>
        <p:spPr>
          <a:xfrm>
            <a:off x="5553733" y="3725320"/>
            <a:ext cx="915322" cy="346249"/>
          </a:xfrm>
          <a:prstGeom prst="rect">
            <a:avLst/>
          </a:prstGeom>
          <a:noFill/>
        </p:spPr>
        <p:txBody>
          <a:bodyPr wrap="square" lIns="68580" tIns="34290" rIns="68580" bIns="34290"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项目一</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81"/>
          <p:cNvSpPr txBox="1"/>
          <p:nvPr/>
        </p:nvSpPr>
        <p:spPr>
          <a:xfrm>
            <a:off x="5553733" y="4303516"/>
            <a:ext cx="915322" cy="346249"/>
          </a:xfrm>
          <a:prstGeom prst="rect">
            <a:avLst/>
          </a:prstGeom>
          <a:noFill/>
        </p:spPr>
        <p:txBody>
          <a:bodyPr wrap="square" lIns="68580" tIns="34290" rIns="68580" bIns="34290"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项目二</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182"/>
          <p:cNvSpPr txBox="1"/>
          <p:nvPr/>
        </p:nvSpPr>
        <p:spPr>
          <a:xfrm>
            <a:off x="5553907" y="4884935"/>
            <a:ext cx="915322" cy="346249"/>
          </a:xfrm>
          <a:prstGeom prst="rect">
            <a:avLst/>
          </a:prstGeom>
          <a:noFill/>
        </p:spPr>
        <p:txBody>
          <a:bodyPr wrap="square" lIns="68580" tIns="34290" rIns="68580" bIns="34290"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项目三</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83"/>
          <p:cNvSpPr txBox="1"/>
          <p:nvPr/>
        </p:nvSpPr>
        <p:spPr>
          <a:xfrm>
            <a:off x="5553907" y="5482414"/>
            <a:ext cx="915322" cy="346249"/>
          </a:xfrm>
          <a:prstGeom prst="rect">
            <a:avLst/>
          </a:prstGeom>
          <a:noFill/>
        </p:spPr>
        <p:txBody>
          <a:bodyPr wrap="square" lIns="68580" tIns="34290" rIns="68580" bIns="34290"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项目四</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Oval 4"/>
          <p:cNvSpPr/>
          <p:nvPr/>
        </p:nvSpPr>
        <p:spPr>
          <a:xfrm>
            <a:off x="6536527" y="1690180"/>
            <a:ext cx="1208148" cy="1139514"/>
          </a:xfrm>
          <a:prstGeom prst="ellipse">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第二季度</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33" name="Oval 5"/>
          <p:cNvSpPr/>
          <p:nvPr/>
        </p:nvSpPr>
        <p:spPr>
          <a:xfrm>
            <a:off x="4215952" y="1704248"/>
            <a:ext cx="1208148" cy="1139514"/>
          </a:xfrm>
          <a:prstGeom prst="ellipse">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第一季度</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34" name="Text Box 10"/>
          <p:cNvSpPr txBox="1">
            <a:spLocks noChangeArrowheads="1"/>
          </p:cNvSpPr>
          <p:nvPr/>
        </p:nvSpPr>
        <p:spPr bwMode="auto">
          <a:xfrm>
            <a:off x="6521439" y="2926481"/>
            <a:ext cx="3451550" cy="594778"/>
          </a:xfrm>
          <a:prstGeom prst="rect">
            <a:avLst/>
          </a:prstGeom>
          <a:noFill/>
          <a:ln w="9525">
            <a:noFill/>
            <a:miter lim="800000"/>
          </a:ln>
        </p:spPr>
        <p:txBody>
          <a:bodyPr wrap="square" lIns="34290" tIns="17145" rIns="34290" bIns="17145">
            <a:spAutoFit/>
          </a:bodyPr>
          <a:lstStyle/>
          <a:p>
            <a:pPr defTabSz="815975">
              <a:lnSpc>
                <a:spcPct val="130000"/>
              </a:lnSpc>
            </a:pPr>
            <a:r>
              <a:rPr lang="zh-CN" altLang="en-US" sz="1400" b="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a:p>
            <a:pPr defTabSz="815975">
              <a:lnSpc>
                <a:spcPct val="130000"/>
              </a:lnSpc>
            </a:pPr>
            <a:r>
              <a:rPr lang="zh-CN" altLang="en-US" sz="1400" b="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您的内容打在这里，或者通过复制您的</a:t>
            </a:r>
            <a:r>
              <a:rPr lang="zh-CN" altLang="en-US" sz="1400" b="0" dirty="0" smtClean="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文本</a:t>
            </a:r>
            <a:endParaRPr lang="en-US" sz="1400" b="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35" name="Text Box 10"/>
          <p:cNvSpPr txBox="1">
            <a:spLocks noChangeArrowheads="1"/>
          </p:cNvSpPr>
          <p:nvPr/>
        </p:nvSpPr>
        <p:spPr bwMode="auto">
          <a:xfrm>
            <a:off x="1975452" y="2940548"/>
            <a:ext cx="3451550" cy="594778"/>
          </a:xfrm>
          <a:prstGeom prst="rect">
            <a:avLst/>
          </a:prstGeom>
          <a:noFill/>
          <a:ln w="9525">
            <a:noFill/>
            <a:miter lim="800000"/>
          </a:ln>
        </p:spPr>
        <p:txBody>
          <a:bodyPr wrap="square" lIns="34290" tIns="17145" rIns="34290" bIns="17145">
            <a:spAutoFit/>
          </a:bodyPr>
          <a:lstStyle/>
          <a:p>
            <a:pPr algn="r" defTabSz="815975">
              <a:lnSpc>
                <a:spcPct val="130000"/>
              </a:lnSpc>
            </a:pPr>
            <a:r>
              <a:rPr lang="zh-CN" altLang="en-US" sz="1400" b="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a:p>
            <a:pPr algn="r" defTabSz="815975">
              <a:lnSpc>
                <a:spcPct val="130000"/>
              </a:lnSpc>
            </a:pPr>
            <a:r>
              <a:rPr lang="zh-CN" altLang="en-US" sz="1400" b="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您的内容打在这里，或者通过复制您的</a:t>
            </a:r>
            <a:r>
              <a:rPr lang="zh-CN" altLang="en-US" sz="1400" b="0" dirty="0" smtClean="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文本</a:t>
            </a:r>
            <a:endParaRPr lang="en-US" sz="1400" b="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36" name="五边形 35"/>
          <p:cNvSpPr/>
          <p:nvPr/>
        </p:nvSpPr>
        <p:spPr>
          <a:xfrm>
            <a:off x="6588637" y="5369403"/>
            <a:ext cx="4866768" cy="642562"/>
          </a:xfrm>
          <a:prstGeom prst="homePlate">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37" name="TextBox 176"/>
          <p:cNvSpPr txBox="1"/>
          <p:nvPr/>
        </p:nvSpPr>
        <p:spPr>
          <a:xfrm>
            <a:off x="7107331" y="5524618"/>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77%</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0"/>
                            </p:stCondLst>
                            <p:childTnLst>
                              <p:par>
                                <p:cTn id="25" presetID="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0-#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125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2250"/>
                            </p:stCondLst>
                            <p:childTnLst>
                              <p:par>
                                <p:cTn id="39" presetID="10"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2750"/>
                            </p:stCondLst>
                            <p:childTnLst>
                              <p:par>
                                <p:cTn id="43" presetID="2" presetClass="entr" presetSubtype="4" decel="10000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4" decel="10000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par>
                          <p:cTn id="59" fill="hold">
                            <p:stCondLst>
                              <p:cond delay="3250"/>
                            </p:stCondLst>
                            <p:childTnLst>
                              <p:par>
                                <p:cTn id="60" presetID="22" presetClass="entr" presetSubtype="8"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par>
                                <p:cTn id="63" presetID="22" presetClass="entr" presetSubtype="8" fill="hold" grpId="0" nodeType="withEffect">
                                  <p:stCondLst>
                                    <p:cond delay="10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par>
                                <p:cTn id="66" presetID="22" presetClass="entr" presetSubtype="8" fill="hold" grpId="0" nodeType="withEffect">
                                  <p:stCondLst>
                                    <p:cond delay="20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par>
                                <p:cTn id="69" presetID="22" presetClass="entr" presetSubtype="8" fill="hold" grpId="0" nodeType="withEffect">
                                  <p:stCondLst>
                                    <p:cond delay="30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right)">
                                      <p:cBhvr>
                                        <p:cTn id="74" dur="500"/>
                                        <p:tgtEl>
                                          <p:spTgt spid="16"/>
                                        </p:tgtEl>
                                      </p:cBhvr>
                                    </p:animEffect>
                                  </p:childTnLst>
                                </p:cTn>
                              </p:par>
                              <p:par>
                                <p:cTn id="75" presetID="22" presetClass="entr" presetSubtype="2" fill="hold" grpId="0" nodeType="withEffect">
                                  <p:stCondLst>
                                    <p:cond delay="100"/>
                                  </p:stCondLst>
                                  <p:childTnLst>
                                    <p:set>
                                      <p:cBhvr>
                                        <p:cTn id="76" dur="1" fill="hold">
                                          <p:stCondLst>
                                            <p:cond delay="0"/>
                                          </p:stCondLst>
                                        </p:cTn>
                                        <p:tgtEl>
                                          <p:spTgt spid="14"/>
                                        </p:tgtEl>
                                        <p:attrNameLst>
                                          <p:attrName>style.visibility</p:attrName>
                                        </p:attrNameLst>
                                      </p:cBhvr>
                                      <p:to>
                                        <p:strVal val="visible"/>
                                      </p:to>
                                    </p:set>
                                    <p:animEffect transition="in" filter="wipe(right)">
                                      <p:cBhvr>
                                        <p:cTn id="77" dur="500"/>
                                        <p:tgtEl>
                                          <p:spTgt spid="14"/>
                                        </p:tgtEl>
                                      </p:cBhvr>
                                    </p:animEffect>
                                  </p:childTnLst>
                                </p:cTn>
                              </p:par>
                              <p:par>
                                <p:cTn id="78" presetID="22" presetClass="entr" presetSubtype="2" fill="hold" grpId="0" nodeType="withEffect">
                                  <p:stCondLst>
                                    <p:cond delay="200"/>
                                  </p:stCondLst>
                                  <p:childTnLst>
                                    <p:set>
                                      <p:cBhvr>
                                        <p:cTn id="79" dur="1" fill="hold">
                                          <p:stCondLst>
                                            <p:cond delay="0"/>
                                          </p:stCondLst>
                                        </p:cTn>
                                        <p:tgtEl>
                                          <p:spTgt spid="17"/>
                                        </p:tgtEl>
                                        <p:attrNameLst>
                                          <p:attrName>style.visibility</p:attrName>
                                        </p:attrNameLst>
                                      </p:cBhvr>
                                      <p:to>
                                        <p:strVal val="visible"/>
                                      </p:to>
                                    </p:set>
                                    <p:animEffect transition="in" filter="wipe(right)">
                                      <p:cBhvr>
                                        <p:cTn id="80" dur="500"/>
                                        <p:tgtEl>
                                          <p:spTgt spid="17"/>
                                        </p:tgtEl>
                                      </p:cBhvr>
                                    </p:animEffect>
                                  </p:childTnLst>
                                </p:cTn>
                              </p:par>
                              <p:par>
                                <p:cTn id="81" presetID="22" presetClass="entr" presetSubtype="2" fill="hold" grpId="0" nodeType="withEffect">
                                  <p:stCondLst>
                                    <p:cond delay="300"/>
                                  </p:stCondLst>
                                  <p:childTnLst>
                                    <p:set>
                                      <p:cBhvr>
                                        <p:cTn id="82" dur="1" fill="hold">
                                          <p:stCondLst>
                                            <p:cond delay="0"/>
                                          </p:stCondLst>
                                        </p:cTn>
                                        <p:tgtEl>
                                          <p:spTgt spid="18"/>
                                        </p:tgtEl>
                                        <p:attrNameLst>
                                          <p:attrName>style.visibility</p:attrName>
                                        </p:attrNameLst>
                                      </p:cBhvr>
                                      <p:to>
                                        <p:strVal val="visible"/>
                                      </p:to>
                                    </p:set>
                                    <p:animEffect transition="in" filter="wipe(right)">
                                      <p:cBhvr>
                                        <p:cTn id="83" dur="500"/>
                                        <p:tgtEl>
                                          <p:spTgt spid="18"/>
                                        </p:tgtEl>
                                      </p:cBhvr>
                                    </p:animEffect>
                                  </p:childTnLst>
                                </p:cTn>
                              </p:par>
                            </p:childTnLst>
                          </p:cTn>
                        </p:par>
                        <p:par>
                          <p:cTn id="84" fill="hold">
                            <p:stCondLst>
                              <p:cond delay="375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par>
                                <p:cTn id="88" presetID="22" presetClass="entr" presetSubtype="8" fill="hold" grpId="0" nodeType="withEffect">
                                  <p:stCondLst>
                                    <p:cond delay="15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500"/>
                                        <p:tgtEl>
                                          <p:spTgt spid="26"/>
                                        </p:tgtEl>
                                      </p:cBhvr>
                                    </p:animEffect>
                                  </p:childTnLst>
                                </p:cTn>
                              </p:par>
                              <p:par>
                                <p:cTn id="91" presetID="22" presetClass="entr" presetSubtype="8" fill="hold" grpId="0" nodeType="withEffect">
                                  <p:stCondLst>
                                    <p:cond delay="300"/>
                                  </p:stCondLst>
                                  <p:childTnLst>
                                    <p:set>
                                      <p:cBhvr>
                                        <p:cTn id="92" dur="1" fill="hold">
                                          <p:stCondLst>
                                            <p:cond delay="0"/>
                                          </p:stCondLst>
                                        </p:cTn>
                                        <p:tgtEl>
                                          <p:spTgt spid="27"/>
                                        </p:tgtEl>
                                        <p:attrNameLst>
                                          <p:attrName>style.visibility</p:attrName>
                                        </p:attrNameLst>
                                      </p:cBhvr>
                                      <p:to>
                                        <p:strVal val="visible"/>
                                      </p:to>
                                    </p:set>
                                    <p:animEffect transition="in" filter="wipe(left)">
                                      <p:cBhvr>
                                        <p:cTn id="93" dur="500"/>
                                        <p:tgtEl>
                                          <p:spTgt spid="27"/>
                                        </p:tgtEl>
                                      </p:cBhvr>
                                    </p:animEffect>
                                  </p:childTnLst>
                                </p:cTn>
                              </p:par>
                              <p:par>
                                <p:cTn id="94" presetID="22" presetClass="entr" presetSubtype="8" fill="hold" grpId="0" nodeType="withEffect">
                                  <p:stCondLst>
                                    <p:cond delay="450"/>
                                  </p:stCondLst>
                                  <p:childTnLst>
                                    <p:set>
                                      <p:cBhvr>
                                        <p:cTn id="95" dur="1" fill="hold">
                                          <p:stCondLst>
                                            <p:cond delay="0"/>
                                          </p:stCondLst>
                                        </p:cTn>
                                        <p:tgtEl>
                                          <p:spTgt spid="37"/>
                                        </p:tgtEl>
                                        <p:attrNameLst>
                                          <p:attrName>style.visibility</p:attrName>
                                        </p:attrNameLst>
                                      </p:cBhvr>
                                      <p:to>
                                        <p:strVal val="visible"/>
                                      </p:to>
                                    </p:set>
                                    <p:animEffect transition="in" filter="wipe(left)">
                                      <p:cBhvr>
                                        <p:cTn id="96" dur="500"/>
                                        <p:tgtEl>
                                          <p:spTgt spid="3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right)">
                                      <p:cBhvr>
                                        <p:cTn id="99" dur="500"/>
                                        <p:tgtEl>
                                          <p:spTgt spid="19"/>
                                        </p:tgtEl>
                                      </p:cBhvr>
                                    </p:animEffect>
                                  </p:childTnLst>
                                </p:cTn>
                              </p:par>
                              <p:par>
                                <p:cTn id="100" presetID="22" presetClass="entr" presetSubtype="2" fill="hold" grpId="0" nodeType="withEffect">
                                  <p:stCondLst>
                                    <p:cond delay="150"/>
                                  </p:stCondLst>
                                  <p:childTnLst>
                                    <p:set>
                                      <p:cBhvr>
                                        <p:cTn id="101" dur="1" fill="hold">
                                          <p:stCondLst>
                                            <p:cond delay="0"/>
                                          </p:stCondLst>
                                        </p:cTn>
                                        <p:tgtEl>
                                          <p:spTgt spid="20"/>
                                        </p:tgtEl>
                                        <p:attrNameLst>
                                          <p:attrName>style.visibility</p:attrName>
                                        </p:attrNameLst>
                                      </p:cBhvr>
                                      <p:to>
                                        <p:strVal val="visible"/>
                                      </p:to>
                                    </p:set>
                                    <p:animEffect transition="in" filter="wipe(right)">
                                      <p:cBhvr>
                                        <p:cTn id="102" dur="500"/>
                                        <p:tgtEl>
                                          <p:spTgt spid="20"/>
                                        </p:tgtEl>
                                      </p:cBhvr>
                                    </p:animEffect>
                                  </p:childTnLst>
                                </p:cTn>
                              </p:par>
                              <p:par>
                                <p:cTn id="103" presetID="22" presetClass="entr" presetSubtype="2" fill="hold" grpId="0" nodeType="withEffect">
                                  <p:stCondLst>
                                    <p:cond delay="300"/>
                                  </p:stCondLst>
                                  <p:childTnLst>
                                    <p:set>
                                      <p:cBhvr>
                                        <p:cTn id="104" dur="1" fill="hold">
                                          <p:stCondLst>
                                            <p:cond delay="0"/>
                                          </p:stCondLst>
                                        </p:cTn>
                                        <p:tgtEl>
                                          <p:spTgt spid="21"/>
                                        </p:tgtEl>
                                        <p:attrNameLst>
                                          <p:attrName>style.visibility</p:attrName>
                                        </p:attrNameLst>
                                      </p:cBhvr>
                                      <p:to>
                                        <p:strVal val="visible"/>
                                      </p:to>
                                    </p:set>
                                    <p:animEffect transition="in" filter="wipe(right)">
                                      <p:cBhvr>
                                        <p:cTn id="105" dur="500"/>
                                        <p:tgtEl>
                                          <p:spTgt spid="21"/>
                                        </p:tgtEl>
                                      </p:cBhvr>
                                    </p:animEffect>
                                  </p:childTnLst>
                                </p:cTn>
                              </p:par>
                              <p:par>
                                <p:cTn id="106" presetID="22" presetClass="entr" presetSubtype="2" fill="hold" grpId="0" nodeType="withEffect">
                                  <p:stCondLst>
                                    <p:cond delay="450"/>
                                  </p:stCondLst>
                                  <p:childTnLst>
                                    <p:set>
                                      <p:cBhvr>
                                        <p:cTn id="107" dur="1" fill="hold">
                                          <p:stCondLst>
                                            <p:cond delay="0"/>
                                          </p:stCondLst>
                                        </p:cTn>
                                        <p:tgtEl>
                                          <p:spTgt spid="22"/>
                                        </p:tgtEl>
                                        <p:attrNameLst>
                                          <p:attrName>style.visibility</p:attrName>
                                        </p:attrNameLst>
                                      </p:cBhvr>
                                      <p:to>
                                        <p:strVal val="visible"/>
                                      </p:to>
                                    </p:set>
                                    <p:animEffect transition="in" filter="wipe(right)">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animBg="1"/>
      <p:bldP spid="15" grpId="0" animBg="1"/>
      <p:bldP spid="16" grpId="0" animBg="1"/>
      <p:bldP spid="17" grpId="0" animBg="1"/>
      <p:bldP spid="18" grpId="0" animBg="1"/>
      <p:bldP spid="19" grpId="0"/>
      <p:bldP spid="20" grpId="0"/>
      <p:bldP spid="21" grpId="0"/>
      <p:bldP spid="22" grpId="0"/>
      <p:bldP spid="23" grpId="0" animBg="1"/>
      <p:bldP spid="24" grpId="0" animBg="1"/>
      <p:bldP spid="25" grpId="0"/>
      <p:bldP spid="26" grpId="0"/>
      <p:bldP spid="27" grpId="0"/>
      <p:bldP spid="28" grpId="0"/>
      <p:bldP spid="29" grpId="0"/>
      <p:bldP spid="30" grpId="0"/>
      <p:bldP spid="31" grpId="0"/>
      <p:bldP spid="32" grpId="0" animBg="1"/>
      <p:bldP spid="33" grpId="0" animBg="1"/>
      <p:bldP spid="34" grpId="0"/>
      <p:bldP spid="35" grpId="0"/>
      <p:bldP spid="36" grpId="0" animBg="1"/>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02.</a:t>
            </a:r>
            <a:r>
              <a:rPr lang="zh-CN" altLang="en-US" sz="3200" dirty="0" smtClean="0">
                <a:solidFill>
                  <a:schemeClr val="tx1">
                    <a:lumMod val="65000"/>
                    <a:lumOff val="35000"/>
                  </a:schemeClr>
                </a:solidFill>
              </a:rPr>
              <a:t>工作达标百分比</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Arc 2"/>
          <p:cNvSpPr/>
          <p:nvPr/>
        </p:nvSpPr>
        <p:spPr>
          <a:xfrm flipV="1">
            <a:off x="1807337" y="2387239"/>
            <a:ext cx="1695450" cy="1695450"/>
          </a:xfrm>
          <a:prstGeom prst="arc">
            <a:avLst>
              <a:gd name="adj1" fmla="val 17688587"/>
              <a:gd name="adj2" fmla="val 14471894"/>
            </a:avLst>
          </a:prstGeom>
          <a:ln w="127000">
            <a:solidFill>
              <a:srgbClr val="03B9CE"/>
            </a:solidFill>
            <a:headEnd type="none"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chemeClr val="bg1">
                  <a:lumMod val="85000"/>
                </a:schemeClr>
              </a:solidFill>
            </a:endParaRPr>
          </a:p>
        </p:txBody>
      </p:sp>
      <p:sp>
        <p:nvSpPr>
          <p:cNvPr id="15" name="TextBox 14"/>
          <p:cNvSpPr txBox="1"/>
          <p:nvPr/>
        </p:nvSpPr>
        <p:spPr>
          <a:xfrm>
            <a:off x="2106235" y="2945577"/>
            <a:ext cx="1233031" cy="584775"/>
          </a:xfrm>
          <a:prstGeom prst="rect">
            <a:avLst/>
          </a:prstGeom>
          <a:noFill/>
          <a:ln w="127000">
            <a:noFill/>
          </a:ln>
        </p:spPr>
        <p:txBody>
          <a:bodyPr wrap="none">
            <a:spAutoFit/>
          </a:bodyPr>
          <a:lstStyle/>
          <a:p>
            <a:pPr algn="ctr" eaLnBrk="1" fontAlgn="auto" hangingPunct="1">
              <a:spcBef>
                <a:spcPts val="0"/>
              </a:spcBef>
              <a:spcAft>
                <a:spcPts val="0"/>
              </a:spcAft>
              <a:defRPr/>
            </a:pPr>
            <a:r>
              <a:rPr lang="en-US" sz="3200" b="1" dirty="0">
                <a:solidFill>
                  <a:schemeClr val="tx1">
                    <a:lumMod val="65000"/>
                    <a:lumOff val="35000"/>
                  </a:schemeClr>
                </a:solidFill>
                <a:latin typeface="Open Sans" pitchFamily="34" charset="0"/>
                <a:ea typeface="Open Sans" pitchFamily="34" charset="0"/>
                <a:cs typeface="Open Sans" pitchFamily="34" charset="0"/>
              </a:rPr>
              <a:t>135%</a:t>
            </a:r>
            <a:endParaRPr lang="en-US" sz="3200" b="1" dirty="0">
              <a:solidFill>
                <a:schemeClr val="tx1">
                  <a:lumMod val="65000"/>
                  <a:lumOff val="35000"/>
                </a:schemeClr>
              </a:solidFill>
              <a:latin typeface="Open Sans" pitchFamily="34" charset="0"/>
              <a:ea typeface="Open Sans" pitchFamily="34" charset="0"/>
              <a:cs typeface="Open Sans" pitchFamily="34" charset="0"/>
            </a:endParaRPr>
          </a:p>
        </p:txBody>
      </p:sp>
      <p:grpSp>
        <p:nvGrpSpPr>
          <p:cNvPr id="16" name="组合 15"/>
          <p:cNvGrpSpPr/>
          <p:nvPr/>
        </p:nvGrpSpPr>
        <p:grpSpPr>
          <a:xfrm>
            <a:off x="1746403" y="4456797"/>
            <a:ext cx="2030001" cy="954399"/>
            <a:chOff x="1018896" y="4523533"/>
            <a:chExt cx="2030001" cy="954399"/>
          </a:xfrm>
        </p:grpSpPr>
        <p:sp>
          <p:nvSpPr>
            <p:cNvPr id="17" name="TextBox 16"/>
            <p:cNvSpPr txBox="1"/>
            <p:nvPr/>
          </p:nvSpPr>
          <p:spPr>
            <a:xfrm>
              <a:off x="1244257" y="4523533"/>
              <a:ext cx="1579278" cy="530915"/>
            </a:xfrm>
            <a:prstGeom prst="rect">
              <a:avLst/>
            </a:prstGeom>
            <a:noFill/>
          </p:spPr>
          <p:txBody>
            <a:bodyPr wrap="none">
              <a:spAutoFit/>
            </a:bodyPr>
            <a:lstStyle/>
            <a:p>
              <a:pPr lvl="0"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点击加入标题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algn="ctr" eaLnBrk="1" fontAlgn="auto" hangingPunct="1">
                <a:spcBef>
                  <a:spcPts val="0"/>
                </a:spcBef>
                <a:spcAft>
                  <a:spcPts val="0"/>
                </a:spcAft>
                <a:defRPr/>
              </a:pPr>
              <a:endParaRPr 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8" name="Rectangle 27"/>
            <p:cNvSpPr/>
            <p:nvPr/>
          </p:nvSpPr>
          <p:spPr>
            <a:xfrm>
              <a:off x="1018896" y="4831601"/>
              <a:ext cx="2030001" cy="646331"/>
            </a:xfrm>
            <a:prstGeom prst="rect">
              <a:avLst/>
            </a:prstGeom>
          </p:spPr>
          <p:txBody>
            <a:bodyPr wrap="square">
              <a:spAutoFit/>
            </a:bodyPr>
            <a:lstStyle/>
            <a:p>
              <a:pPr lvl="0"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加入文字</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描文字</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描述文案描述表达。</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9" name="Arc 20"/>
          <p:cNvSpPr/>
          <p:nvPr/>
        </p:nvSpPr>
        <p:spPr>
          <a:xfrm flipV="1">
            <a:off x="4210659" y="2387239"/>
            <a:ext cx="1695450" cy="1695450"/>
          </a:xfrm>
          <a:prstGeom prst="arc">
            <a:avLst>
              <a:gd name="adj1" fmla="val 17688587"/>
              <a:gd name="adj2" fmla="val 14471894"/>
            </a:avLst>
          </a:prstGeom>
          <a:ln w="127000">
            <a:solidFill>
              <a:srgbClr val="88AF20"/>
            </a:solidFill>
            <a:headEnd type="none"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chemeClr val="bg1">
                  <a:lumMod val="85000"/>
                </a:schemeClr>
              </a:solidFill>
            </a:endParaRPr>
          </a:p>
        </p:txBody>
      </p:sp>
      <p:sp>
        <p:nvSpPr>
          <p:cNvPr id="20" name="TextBox 19"/>
          <p:cNvSpPr txBox="1"/>
          <p:nvPr/>
        </p:nvSpPr>
        <p:spPr>
          <a:xfrm>
            <a:off x="4509557" y="2945577"/>
            <a:ext cx="1233031" cy="584775"/>
          </a:xfrm>
          <a:prstGeom prst="rect">
            <a:avLst/>
          </a:prstGeom>
          <a:noFill/>
          <a:ln w="127000">
            <a:noFill/>
          </a:ln>
        </p:spPr>
        <p:txBody>
          <a:bodyPr wrap="none">
            <a:spAutoFit/>
          </a:bodyPr>
          <a:lstStyle/>
          <a:p>
            <a:pPr algn="ctr" eaLnBrk="1" fontAlgn="auto" hangingPunct="1">
              <a:spcBef>
                <a:spcPts val="0"/>
              </a:spcBef>
              <a:spcAft>
                <a:spcPts val="0"/>
              </a:spcAft>
              <a:defRPr/>
            </a:pPr>
            <a:r>
              <a:rPr lang="en-US" sz="3200" b="1">
                <a:solidFill>
                  <a:schemeClr val="tx1">
                    <a:lumMod val="65000"/>
                    <a:lumOff val="35000"/>
                  </a:schemeClr>
                </a:solidFill>
                <a:latin typeface="Open Sans" pitchFamily="34" charset="0"/>
                <a:ea typeface="Open Sans" pitchFamily="34" charset="0"/>
                <a:cs typeface="Open Sans" pitchFamily="34" charset="0"/>
              </a:rPr>
              <a:t>174%</a:t>
            </a:r>
            <a:endParaRPr lang="en-US" sz="3200" b="1">
              <a:solidFill>
                <a:schemeClr val="tx1">
                  <a:lumMod val="65000"/>
                  <a:lumOff val="35000"/>
                </a:schemeClr>
              </a:solidFill>
              <a:latin typeface="Open Sans" pitchFamily="34" charset="0"/>
              <a:ea typeface="Open Sans" pitchFamily="34" charset="0"/>
              <a:cs typeface="Open Sans" pitchFamily="34" charset="0"/>
            </a:endParaRPr>
          </a:p>
        </p:txBody>
      </p:sp>
      <p:sp>
        <p:nvSpPr>
          <p:cNvPr id="21" name="Arc 16"/>
          <p:cNvSpPr/>
          <p:nvPr/>
        </p:nvSpPr>
        <p:spPr>
          <a:xfrm flipV="1">
            <a:off x="6595150" y="2387239"/>
            <a:ext cx="1695450" cy="1695450"/>
          </a:xfrm>
          <a:prstGeom prst="arc">
            <a:avLst>
              <a:gd name="adj1" fmla="val 17688587"/>
              <a:gd name="adj2" fmla="val 14471894"/>
            </a:avLst>
          </a:prstGeom>
          <a:ln w="127000">
            <a:solidFill>
              <a:srgbClr val="F0A901"/>
            </a:solidFill>
            <a:headEnd type="none"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chemeClr val="bg1">
                  <a:lumMod val="85000"/>
                </a:schemeClr>
              </a:solidFill>
            </a:endParaRPr>
          </a:p>
        </p:txBody>
      </p:sp>
      <p:sp>
        <p:nvSpPr>
          <p:cNvPr id="22" name="TextBox 21"/>
          <p:cNvSpPr txBox="1"/>
          <p:nvPr/>
        </p:nvSpPr>
        <p:spPr>
          <a:xfrm>
            <a:off x="6894049" y="2945577"/>
            <a:ext cx="1233031" cy="584775"/>
          </a:xfrm>
          <a:prstGeom prst="rect">
            <a:avLst/>
          </a:prstGeom>
          <a:noFill/>
          <a:ln w="127000">
            <a:noFill/>
          </a:ln>
        </p:spPr>
        <p:txBody>
          <a:bodyPr wrap="none">
            <a:spAutoFit/>
          </a:bodyPr>
          <a:lstStyle/>
          <a:p>
            <a:pPr algn="ctr" eaLnBrk="1" fontAlgn="auto" hangingPunct="1">
              <a:spcBef>
                <a:spcPts val="0"/>
              </a:spcBef>
              <a:spcAft>
                <a:spcPts val="0"/>
              </a:spcAft>
              <a:defRPr/>
            </a:pPr>
            <a:r>
              <a:rPr lang="en-US" sz="3200" b="1">
                <a:solidFill>
                  <a:schemeClr val="tx1">
                    <a:lumMod val="65000"/>
                    <a:lumOff val="35000"/>
                  </a:schemeClr>
                </a:solidFill>
                <a:latin typeface="Open Sans" pitchFamily="34" charset="0"/>
                <a:ea typeface="Open Sans" pitchFamily="34" charset="0"/>
                <a:cs typeface="Open Sans" pitchFamily="34" charset="0"/>
              </a:rPr>
              <a:t>105%</a:t>
            </a:r>
            <a:endParaRPr lang="en-US" sz="3200" b="1">
              <a:solidFill>
                <a:schemeClr val="tx1">
                  <a:lumMod val="65000"/>
                  <a:lumOff val="35000"/>
                </a:schemeClr>
              </a:solidFill>
              <a:latin typeface="Open Sans" pitchFamily="34" charset="0"/>
              <a:ea typeface="Open Sans" pitchFamily="34" charset="0"/>
              <a:cs typeface="Open Sans" pitchFamily="34" charset="0"/>
            </a:endParaRPr>
          </a:p>
        </p:txBody>
      </p:sp>
      <p:sp>
        <p:nvSpPr>
          <p:cNvPr id="23" name="Arc 12"/>
          <p:cNvSpPr/>
          <p:nvPr/>
        </p:nvSpPr>
        <p:spPr>
          <a:xfrm flipV="1">
            <a:off x="8953093" y="2371364"/>
            <a:ext cx="1695450" cy="1695450"/>
          </a:xfrm>
          <a:prstGeom prst="arc">
            <a:avLst>
              <a:gd name="adj1" fmla="val 17688587"/>
              <a:gd name="adj2" fmla="val 14471894"/>
            </a:avLst>
          </a:prstGeom>
          <a:ln w="127000">
            <a:solidFill>
              <a:srgbClr val="E36652"/>
            </a:solidFill>
            <a:headEnd type="none"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chemeClr val="bg1">
                  <a:lumMod val="85000"/>
                </a:schemeClr>
              </a:solidFill>
            </a:endParaRPr>
          </a:p>
        </p:txBody>
      </p:sp>
      <p:sp>
        <p:nvSpPr>
          <p:cNvPr id="24" name="TextBox 23"/>
          <p:cNvSpPr txBox="1"/>
          <p:nvPr/>
        </p:nvSpPr>
        <p:spPr>
          <a:xfrm>
            <a:off x="9251992" y="2931289"/>
            <a:ext cx="1233031" cy="584775"/>
          </a:xfrm>
          <a:prstGeom prst="rect">
            <a:avLst/>
          </a:prstGeom>
          <a:noFill/>
          <a:ln w="127000">
            <a:noFill/>
          </a:ln>
        </p:spPr>
        <p:txBody>
          <a:bodyPr wrap="none">
            <a:spAutoFit/>
          </a:bodyPr>
          <a:lstStyle/>
          <a:p>
            <a:pPr algn="ctr" eaLnBrk="1" fontAlgn="auto" hangingPunct="1">
              <a:spcBef>
                <a:spcPts val="0"/>
              </a:spcBef>
              <a:spcAft>
                <a:spcPts val="0"/>
              </a:spcAft>
              <a:defRPr/>
            </a:pPr>
            <a:r>
              <a:rPr lang="en-US" sz="3200" b="1">
                <a:solidFill>
                  <a:schemeClr val="tx1">
                    <a:lumMod val="65000"/>
                    <a:lumOff val="35000"/>
                  </a:schemeClr>
                </a:solidFill>
                <a:latin typeface="Open Sans" pitchFamily="34" charset="0"/>
                <a:ea typeface="Open Sans" pitchFamily="34" charset="0"/>
                <a:cs typeface="Open Sans" pitchFamily="34" charset="0"/>
              </a:rPr>
              <a:t>188%</a:t>
            </a:r>
            <a:endParaRPr lang="en-US" sz="3200" b="1">
              <a:solidFill>
                <a:schemeClr val="tx1">
                  <a:lumMod val="65000"/>
                  <a:lumOff val="35000"/>
                </a:schemeClr>
              </a:solidFill>
              <a:latin typeface="Open Sans" pitchFamily="34" charset="0"/>
              <a:ea typeface="Open Sans" pitchFamily="34" charset="0"/>
              <a:cs typeface="Open Sans" pitchFamily="34" charset="0"/>
            </a:endParaRPr>
          </a:p>
        </p:txBody>
      </p:sp>
      <p:grpSp>
        <p:nvGrpSpPr>
          <p:cNvPr id="25" name="组合 24"/>
          <p:cNvGrpSpPr/>
          <p:nvPr/>
        </p:nvGrpSpPr>
        <p:grpSpPr>
          <a:xfrm>
            <a:off x="4139144" y="4456797"/>
            <a:ext cx="2030001" cy="954399"/>
            <a:chOff x="1018896" y="4523533"/>
            <a:chExt cx="2030001" cy="954399"/>
          </a:xfrm>
        </p:grpSpPr>
        <p:sp>
          <p:nvSpPr>
            <p:cNvPr id="26" name="TextBox 25"/>
            <p:cNvSpPr txBox="1"/>
            <p:nvPr/>
          </p:nvSpPr>
          <p:spPr>
            <a:xfrm>
              <a:off x="1244257" y="4523533"/>
              <a:ext cx="1579278" cy="530915"/>
            </a:xfrm>
            <a:prstGeom prst="rect">
              <a:avLst/>
            </a:prstGeom>
            <a:noFill/>
          </p:spPr>
          <p:txBody>
            <a:bodyPr wrap="none">
              <a:spAutoFit/>
            </a:bodyPr>
            <a:lstStyle/>
            <a:p>
              <a:pPr lvl="0"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点击加入标题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algn="ctr" eaLnBrk="1" fontAlgn="auto" hangingPunct="1">
                <a:spcBef>
                  <a:spcPts val="0"/>
                </a:spcBef>
                <a:spcAft>
                  <a:spcPts val="0"/>
                </a:spcAft>
                <a:defRPr/>
              </a:pPr>
              <a:endParaRPr 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27" name="Rectangle 27"/>
            <p:cNvSpPr/>
            <p:nvPr/>
          </p:nvSpPr>
          <p:spPr>
            <a:xfrm>
              <a:off x="1018896" y="4831601"/>
              <a:ext cx="2030001" cy="646331"/>
            </a:xfrm>
            <a:prstGeom prst="rect">
              <a:avLst/>
            </a:prstGeom>
          </p:spPr>
          <p:txBody>
            <a:bodyPr wrap="square">
              <a:spAutoFit/>
            </a:bodyPr>
            <a:lstStyle/>
            <a:p>
              <a:pPr lvl="0"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加入文字</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描文字</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描述文案描述表达。</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588191" y="4456797"/>
            <a:ext cx="2030001" cy="954399"/>
            <a:chOff x="1018896" y="4523533"/>
            <a:chExt cx="2030001" cy="954399"/>
          </a:xfrm>
        </p:grpSpPr>
        <p:sp>
          <p:nvSpPr>
            <p:cNvPr id="29" name="TextBox 28"/>
            <p:cNvSpPr txBox="1"/>
            <p:nvPr/>
          </p:nvSpPr>
          <p:spPr>
            <a:xfrm>
              <a:off x="1244257" y="4523533"/>
              <a:ext cx="1579278" cy="530915"/>
            </a:xfrm>
            <a:prstGeom prst="rect">
              <a:avLst/>
            </a:prstGeom>
            <a:noFill/>
          </p:spPr>
          <p:txBody>
            <a:bodyPr wrap="none">
              <a:spAutoFit/>
            </a:bodyPr>
            <a:lstStyle/>
            <a:p>
              <a:pPr lvl="0"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点击加入标题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algn="ctr" eaLnBrk="1" fontAlgn="auto" hangingPunct="1">
                <a:spcBef>
                  <a:spcPts val="0"/>
                </a:spcBef>
                <a:spcAft>
                  <a:spcPts val="0"/>
                </a:spcAft>
                <a:defRPr/>
              </a:pPr>
              <a:endParaRPr 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30" name="Rectangle 27"/>
            <p:cNvSpPr/>
            <p:nvPr/>
          </p:nvSpPr>
          <p:spPr>
            <a:xfrm>
              <a:off x="1018896" y="4831601"/>
              <a:ext cx="2030001" cy="646331"/>
            </a:xfrm>
            <a:prstGeom prst="rect">
              <a:avLst/>
            </a:prstGeom>
          </p:spPr>
          <p:txBody>
            <a:bodyPr wrap="square">
              <a:spAutoFit/>
            </a:bodyPr>
            <a:lstStyle/>
            <a:p>
              <a:pPr lvl="0"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加入文字</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描文字</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描述文案描述表达。</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8954725" y="4456797"/>
            <a:ext cx="2030001" cy="954399"/>
            <a:chOff x="1018896" y="4523533"/>
            <a:chExt cx="2030001" cy="954399"/>
          </a:xfrm>
        </p:grpSpPr>
        <p:sp>
          <p:nvSpPr>
            <p:cNvPr id="32" name="TextBox 31"/>
            <p:cNvSpPr txBox="1"/>
            <p:nvPr/>
          </p:nvSpPr>
          <p:spPr>
            <a:xfrm>
              <a:off x="1230810" y="4523533"/>
              <a:ext cx="1579278" cy="530915"/>
            </a:xfrm>
            <a:prstGeom prst="rect">
              <a:avLst/>
            </a:prstGeom>
            <a:noFill/>
          </p:spPr>
          <p:txBody>
            <a:bodyPr wrap="none">
              <a:spAutoFit/>
            </a:bodyPr>
            <a:lstStyle/>
            <a:p>
              <a:pPr lvl="0"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点击加入标题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algn="ctr" eaLnBrk="1" fontAlgn="auto" hangingPunct="1">
                <a:spcBef>
                  <a:spcPts val="0"/>
                </a:spcBef>
                <a:spcAft>
                  <a:spcPts val="0"/>
                </a:spcAft>
                <a:defRPr/>
              </a:pPr>
              <a:endParaRPr 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33" name="Rectangle 27"/>
            <p:cNvSpPr/>
            <p:nvPr/>
          </p:nvSpPr>
          <p:spPr>
            <a:xfrm>
              <a:off x="1018896" y="4831601"/>
              <a:ext cx="2030001" cy="646331"/>
            </a:xfrm>
            <a:prstGeom prst="rect">
              <a:avLst/>
            </a:prstGeom>
          </p:spPr>
          <p:txBody>
            <a:bodyPr wrap="square">
              <a:spAutoFit/>
            </a:bodyPr>
            <a:lstStyle/>
            <a:p>
              <a:pPr lvl="0"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加入文字</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描文字</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描述文案描述表达。</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9"/>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1259"/>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1759"/>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2259"/>
                            </p:stCondLst>
                            <p:childTnLst>
                              <p:par>
                                <p:cTn id="43" presetID="42"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2759"/>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anim calcmode="lin" valueType="num">
                                      <p:cBhvr>
                                        <p:cTn id="52" dur="500" fill="hold"/>
                                        <p:tgtEl>
                                          <p:spTgt spid="20"/>
                                        </p:tgtEl>
                                        <p:attrNameLst>
                                          <p:attrName>ppt_x</p:attrName>
                                        </p:attrNameLst>
                                      </p:cBhvr>
                                      <p:tavLst>
                                        <p:tav tm="0">
                                          <p:val>
                                            <p:strVal val="#ppt_x"/>
                                          </p:val>
                                        </p:tav>
                                        <p:tav tm="100000">
                                          <p:val>
                                            <p:strVal val="#ppt_x"/>
                                          </p:val>
                                        </p:tav>
                                      </p:tavLst>
                                    </p:anim>
                                    <p:anim calcmode="lin" valueType="num">
                                      <p:cBhvr>
                                        <p:cTn id="53" dur="500" fill="hold"/>
                                        <p:tgtEl>
                                          <p:spTgt spid="20"/>
                                        </p:tgtEl>
                                        <p:attrNameLst>
                                          <p:attrName>ppt_y</p:attrName>
                                        </p:attrNameLst>
                                      </p:cBhvr>
                                      <p:tavLst>
                                        <p:tav tm="0">
                                          <p:val>
                                            <p:strVal val="#ppt_y+.1"/>
                                          </p:val>
                                        </p:tav>
                                        <p:tav tm="100000">
                                          <p:val>
                                            <p:strVal val="#ppt_y"/>
                                          </p:val>
                                        </p:tav>
                                      </p:tavLst>
                                    </p:anim>
                                  </p:childTnLst>
                                </p:cTn>
                              </p:par>
                            </p:childTnLst>
                          </p:cTn>
                        </p:par>
                        <p:par>
                          <p:cTn id="54" fill="hold">
                            <p:stCondLst>
                              <p:cond delay="3259"/>
                            </p:stCondLst>
                            <p:childTnLst>
                              <p:par>
                                <p:cTn id="55" presetID="42" presetClass="entr" presetSubtype="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3759"/>
                            </p:stCondLst>
                            <p:childTnLst>
                              <p:par>
                                <p:cTn id="61" presetID="42" presetClass="entr" presetSubtype="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anim calcmode="lin" valueType="num">
                                      <p:cBhvr>
                                        <p:cTn id="64" dur="500" fill="hold"/>
                                        <p:tgtEl>
                                          <p:spTgt spid="21"/>
                                        </p:tgtEl>
                                        <p:attrNameLst>
                                          <p:attrName>ppt_x</p:attrName>
                                        </p:attrNameLst>
                                      </p:cBhvr>
                                      <p:tavLst>
                                        <p:tav tm="0">
                                          <p:val>
                                            <p:strVal val="#ppt_x"/>
                                          </p:val>
                                        </p:tav>
                                        <p:tav tm="100000">
                                          <p:val>
                                            <p:strVal val="#ppt_x"/>
                                          </p:val>
                                        </p:tav>
                                      </p:tavLst>
                                    </p:anim>
                                    <p:anim calcmode="lin" valueType="num">
                                      <p:cBhvr>
                                        <p:cTn id="65" dur="500" fill="hold"/>
                                        <p:tgtEl>
                                          <p:spTgt spid="21"/>
                                        </p:tgtEl>
                                        <p:attrNameLst>
                                          <p:attrName>ppt_y</p:attrName>
                                        </p:attrNameLst>
                                      </p:cBhvr>
                                      <p:tavLst>
                                        <p:tav tm="0">
                                          <p:val>
                                            <p:strVal val="#ppt_y+.1"/>
                                          </p:val>
                                        </p:tav>
                                        <p:tav tm="100000">
                                          <p:val>
                                            <p:strVal val="#ppt_y"/>
                                          </p:val>
                                        </p:tav>
                                      </p:tavLst>
                                    </p:anim>
                                  </p:childTnLst>
                                </p:cTn>
                              </p:par>
                            </p:childTnLst>
                          </p:cTn>
                        </p:par>
                        <p:par>
                          <p:cTn id="66" fill="hold">
                            <p:stCondLst>
                              <p:cond delay="4259"/>
                            </p:stCondLst>
                            <p:childTnLst>
                              <p:par>
                                <p:cTn id="67" presetID="42" presetClass="entr" presetSubtype="0"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anim calcmode="lin" valueType="num">
                                      <p:cBhvr>
                                        <p:cTn id="70" dur="500" fill="hold"/>
                                        <p:tgtEl>
                                          <p:spTgt spid="22"/>
                                        </p:tgtEl>
                                        <p:attrNameLst>
                                          <p:attrName>ppt_x</p:attrName>
                                        </p:attrNameLst>
                                      </p:cBhvr>
                                      <p:tavLst>
                                        <p:tav tm="0">
                                          <p:val>
                                            <p:strVal val="#ppt_x"/>
                                          </p:val>
                                        </p:tav>
                                        <p:tav tm="100000">
                                          <p:val>
                                            <p:strVal val="#ppt_x"/>
                                          </p:val>
                                        </p:tav>
                                      </p:tavLst>
                                    </p:anim>
                                    <p:anim calcmode="lin" valueType="num">
                                      <p:cBhvr>
                                        <p:cTn id="71" dur="500" fill="hold"/>
                                        <p:tgtEl>
                                          <p:spTgt spid="22"/>
                                        </p:tgtEl>
                                        <p:attrNameLst>
                                          <p:attrName>ppt_y</p:attrName>
                                        </p:attrNameLst>
                                      </p:cBhvr>
                                      <p:tavLst>
                                        <p:tav tm="0">
                                          <p:val>
                                            <p:strVal val="#ppt_y+.1"/>
                                          </p:val>
                                        </p:tav>
                                        <p:tav tm="100000">
                                          <p:val>
                                            <p:strVal val="#ppt_y"/>
                                          </p:val>
                                        </p:tav>
                                      </p:tavLst>
                                    </p:anim>
                                  </p:childTnLst>
                                </p:cTn>
                              </p:par>
                            </p:childTnLst>
                          </p:cTn>
                        </p:par>
                        <p:par>
                          <p:cTn id="72" fill="hold">
                            <p:stCondLst>
                              <p:cond delay="4759"/>
                            </p:stCondLst>
                            <p:childTnLst>
                              <p:par>
                                <p:cTn id="73" presetID="42" presetClass="entr" presetSubtype="0"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anim calcmode="lin" valueType="num">
                                      <p:cBhvr>
                                        <p:cTn id="76" dur="500" fill="hold"/>
                                        <p:tgtEl>
                                          <p:spTgt spid="28"/>
                                        </p:tgtEl>
                                        <p:attrNameLst>
                                          <p:attrName>ppt_x</p:attrName>
                                        </p:attrNameLst>
                                      </p:cBhvr>
                                      <p:tavLst>
                                        <p:tav tm="0">
                                          <p:val>
                                            <p:strVal val="#ppt_x"/>
                                          </p:val>
                                        </p:tav>
                                        <p:tav tm="100000">
                                          <p:val>
                                            <p:strVal val="#ppt_x"/>
                                          </p:val>
                                        </p:tav>
                                      </p:tavLst>
                                    </p:anim>
                                    <p:anim calcmode="lin" valueType="num">
                                      <p:cBhvr>
                                        <p:cTn id="77" dur="500" fill="hold"/>
                                        <p:tgtEl>
                                          <p:spTgt spid="28"/>
                                        </p:tgtEl>
                                        <p:attrNameLst>
                                          <p:attrName>ppt_y</p:attrName>
                                        </p:attrNameLst>
                                      </p:cBhvr>
                                      <p:tavLst>
                                        <p:tav tm="0">
                                          <p:val>
                                            <p:strVal val="#ppt_y+.1"/>
                                          </p:val>
                                        </p:tav>
                                        <p:tav tm="100000">
                                          <p:val>
                                            <p:strVal val="#ppt_y"/>
                                          </p:val>
                                        </p:tav>
                                      </p:tavLst>
                                    </p:anim>
                                  </p:childTnLst>
                                </p:cTn>
                              </p:par>
                            </p:childTnLst>
                          </p:cTn>
                        </p:par>
                        <p:par>
                          <p:cTn id="78" fill="hold">
                            <p:stCondLst>
                              <p:cond delay="5259"/>
                            </p:stCondLst>
                            <p:childTnLst>
                              <p:par>
                                <p:cTn id="79" presetID="42" presetClass="entr" presetSubtype="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anim calcmode="lin" valueType="num">
                                      <p:cBhvr>
                                        <p:cTn id="82" dur="500" fill="hold"/>
                                        <p:tgtEl>
                                          <p:spTgt spid="23"/>
                                        </p:tgtEl>
                                        <p:attrNameLst>
                                          <p:attrName>ppt_x</p:attrName>
                                        </p:attrNameLst>
                                      </p:cBhvr>
                                      <p:tavLst>
                                        <p:tav tm="0">
                                          <p:val>
                                            <p:strVal val="#ppt_x"/>
                                          </p:val>
                                        </p:tav>
                                        <p:tav tm="100000">
                                          <p:val>
                                            <p:strVal val="#ppt_x"/>
                                          </p:val>
                                        </p:tav>
                                      </p:tavLst>
                                    </p:anim>
                                    <p:anim calcmode="lin" valueType="num">
                                      <p:cBhvr>
                                        <p:cTn id="83" dur="500" fill="hold"/>
                                        <p:tgtEl>
                                          <p:spTgt spid="23"/>
                                        </p:tgtEl>
                                        <p:attrNameLst>
                                          <p:attrName>ppt_y</p:attrName>
                                        </p:attrNameLst>
                                      </p:cBhvr>
                                      <p:tavLst>
                                        <p:tav tm="0">
                                          <p:val>
                                            <p:strVal val="#ppt_y+.1"/>
                                          </p:val>
                                        </p:tav>
                                        <p:tav tm="100000">
                                          <p:val>
                                            <p:strVal val="#ppt_y"/>
                                          </p:val>
                                        </p:tav>
                                      </p:tavLst>
                                    </p:anim>
                                  </p:childTnLst>
                                </p:cTn>
                              </p:par>
                            </p:childTnLst>
                          </p:cTn>
                        </p:par>
                        <p:par>
                          <p:cTn id="84" fill="hold">
                            <p:stCondLst>
                              <p:cond delay="5759"/>
                            </p:stCondLst>
                            <p:childTnLst>
                              <p:par>
                                <p:cTn id="85" presetID="42"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anim calcmode="lin" valueType="num">
                                      <p:cBhvr>
                                        <p:cTn id="88" dur="500" fill="hold"/>
                                        <p:tgtEl>
                                          <p:spTgt spid="24"/>
                                        </p:tgtEl>
                                        <p:attrNameLst>
                                          <p:attrName>ppt_x</p:attrName>
                                        </p:attrNameLst>
                                      </p:cBhvr>
                                      <p:tavLst>
                                        <p:tav tm="0">
                                          <p:val>
                                            <p:strVal val="#ppt_x"/>
                                          </p:val>
                                        </p:tav>
                                        <p:tav tm="100000">
                                          <p:val>
                                            <p:strVal val="#ppt_x"/>
                                          </p:val>
                                        </p:tav>
                                      </p:tavLst>
                                    </p:anim>
                                    <p:anim calcmode="lin" valueType="num">
                                      <p:cBhvr>
                                        <p:cTn id="89" dur="500" fill="hold"/>
                                        <p:tgtEl>
                                          <p:spTgt spid="24"/>
                                        </p:tgtEl>
                                        <p:attrNameLst>
                                          <p:attrName>ppt_y</p:attrName>
                                        </p:attrNameLst>
                                      </p:cBhvr>
                                      <p:tavLst>
                                        <p:tav tm="0">
                                          <p:val>
                                            <p:strVal val="#ppt_y+.1"/>
                                          </p:val>
                                        </p:tav>
                                        <p:tav tm="100000">
                                          <p:val>
                                            <p:strVal val="#ppt_y"/>
                                          </p:val>
                                        </p:tav>
                                      </p:tavLst>
                                    </p:anim>
                                  </p:childTnLst>
                                </p:cTn>
                              </p:par>
                            </p:childTnLst>
                          </p:cTn>
                        </p:par>
                        <p:par>
                          <p:cTn id="90" fill="hold">
                            <p:stCondLst>
                              <p:cond delay="6259"/>
                            </p:stCondLst>
                            <p:childTnLst>
                              <p:par>
                                <p:cTn id="91" presetID="42" presetClass="entr" presetSubtype="0"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anim calcmode="lin" valueType="num">
                                      <p:cBhvr>
                                        <p:cTn id="94" dur="500" fill="hold"/>
                                        <p:tgtEl>
                                          <p:spTgt spid="31"/>
                                        </p:tgtEl>
                                        <p:attrNameLst>
                                          <p:attrName>ppt_x</p:attrName>
                                        </p:attrNameLst>
                                      </p:cBhvr>
                                      <p:tavLst>
                                        <p:tav tm="0">
                                          <p:val>
                                            <p:strVal val="#ppt_x"/>
                                          </p:val>
                                        </p:tav>
                                        <p:tav tm="100000">
                                          <p:val>
                                            <p:strVal val="#ppt_x"/>
                                          </p:val>
                                        </p:tav>
                                      </p:tavLst>
                                    </p:anim>
                                    <p:anim calcmode="lin" valueType="num">
                                      <p:cBhvr>
                                        <p:cTn id="95"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animBg="1"/>
      <p:bldP spid="15" grpId="0"/>
      <p:bldP spid="19" grpId="0" animBg="1"/>
      <p:bldP spid="20" grpId="0"/>
      <p:bldP spid="21" grpId="0" animBg="1"/>
      <p:bldP spid="22" grpId="0"/>
      <p:bldP spid="23"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03.</a:t>
            </a:r>
            <a:r>
              <a:rPr lang="zh-CN" altLang="en-US" sz="3200" dirty="0" smtClean="0">
                <a:solidFill>
                  <a:schemeClr val="tx1">
                    <a:lumMod val="65000"/>
                    <a:lumOff val="35000"/>
                  </a:schemeClr>
                </a:solidFill>
              </a:rPr>
              <a:t>季度销售汇总</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p:cNvCxnSpPr/>
          <p:nvPr/>
        </p:nvCxnSpPr>
        <p:spPr>
          <a:xfrm>
            <a:off x="1303531" y="2692979"/>
            <a:ext cx="0" cy="2376264"/>
          </a:xfrm>
          <a:prstGeom prst="line">
            <a:avLst/>
          </a:prstGeom>
          <a:ln>
            <a:solidFill>
              <a:schemeClr val="tx1">
                <a:lumMod val="65000"/>
                <a:lumOff val="3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标题 4"/>
          <p:cNvSpPr txBox="1"/>
          <p:nvPr/>
        </p:nvSpPr>
        <p:spPr>
          <a:xfrm>
            <a:off x="1447547" y="2548963"/>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smtClean="0">
                <a:solidFill>
                  <a:srgbClr val="03B9CE"/>
                </a:solidFill>
                <a:latin typeface="Impact MT Std" pitchFamily="34" charset="0"/>
                <a:ea typeface="微软雅黑" panose="020B0503020204020204" pitchFamily="34" charset="-122"/>
              </a:rPr>
              <a:t>文本</a:t>
            </a:r>
            <a:endParaRPr lang="zh-CN" altLang="en-US" sz="2800" b="1" dirty="0" smtClean="0">
              <a:solidFill>
                <a:srgbClr val="03B9CE"/>
              </a:solidFill>
              <a:latin typeface="Impact MT Std" pitchFamily="34" charset="0"/>
              <a:ea typeface="微软雅黑" panose="020B0503020204020204" pitchFamily="34" charset="-122"/>
            </a:endParaRPr>
          </a:p>
        </p:txBody>
      </p:sp>
      <p:sp>
        <p:nvSpPr>
          <p:cNvPr id="16" name="标题 4"/>
          <p:cNvSpPr txBox="1"/>
          <p:nvPr/>
        </p:nvSpPr>
        <p:spPr>
          <a:xfrm>
            <a:off x="1447547" y="3053019"/>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17" name="标题 4"/>
          <p:cNvSpPr txBox="1"/>
          <p:nvPr/>
        </p:nvSpPr>
        <p:spPr>
          <a:xfrm>
            <a:off x="1447547" y="3341051"/>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18" name="标题 4"/>
          <p:cNvSpPr txBox="1"/>
          <p:nvPr/>
        </p:nvSpPr>
        <p:spPr>
          <a:xfrm>
            <a:off x="1447547" y="3629083"/>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19" name="标题 4"/>
          <p:cNvSpPr txBox="1"/>
          <p:nvPr/>
        </p:nvSpPr>
        <p:spPr>
          <a:xfrm>
            <a:off x="1447547" y="3917115"/>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20" name="标题 4"/>
          <p:cNvSpPr txBox="1"/>
          <p:nvPr/>
        </p:nvSpPr>
        <p:spPr>
          <a:xfrm>
            <a:off x="1447547" y="4205147"/>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21" name="矩形 20"/>
          <p:cNvSpPr/>
          <p:nvPr/>
        </p:nvSpPr>
        <p:spPr>
          <a:xfrm>
            <a:off x="1231523" y="4853219"/>
            <a:ext cx="2304256" cy="432048"/>
          </a:xfrm>
          <a:prstGeom prst="rect">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22" name="Freeform 34"/>
          <p:cNvSpPr>
            <a:spLocks noEditPoints="1"/>
          </p:cNvSpPr>
          <p:nvPr/>
        </p:nvSpPr>
        <p:spPr bwMode="auto">
          <a:xfrm>
            <a:off x="1375539" y="4925574"/>
            <a:ext cx="285750" cy="287338"/>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23" name="标题 4"/>
          <p:cNvSpPr txBox="1"/>
          <p:nvPr/>
        </p:nvSpPr>
        <p:spPr>
          <a:xfrm>
            <a:off x="1807587" y="4853219"/>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三月份总计</a:t>
            </a:r>
            <a:endParaRPr lang="en-US" altLang="zh-CN" sz="1800" dirty="0" smtClean="0">
              <a:solidFill>
                <a:schemeClr val="bg1"/>
              </a:solidFill>
              <a:latin typeface="Impact MT Std" pitchFamily="34" charset="0"/>
              <a:ea typeface="微软雅黑" panose="020B0503020204020204" pitchFamily="34" charset="-122"/>
            </a:endParaRPr>
          </a:p>
        </p:txBody>
      </p:sp>
      <p:cxnSp>
        <p:nvCxnSpPr>
          <p:cNvPr id="24" name="直接连接符 23"/>
          <p:cNvCxnSpPr/>
          <p:nvPr/>
        </p:nvCxnSpPr>
        <p:spPr>
          <a:xfrm>
            <a:off x="3823811" y="2692979"/>
            <a:ext cx="0" cy="2376264"/>
          </a:xfrm>
          <a:prstGeom prst="line">
            <a:avLst/>
          </a:prstGeom>
          <a:ln>
            <a:solidFill>
              <a:schemeClr val="tx1">
                <a:lumMod val="65000"/>
                <a:lumOff val="3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标题 4"/>
          <p:cNvSpPr txBox="1"/>
          <p:nvPr/>
        </p:nvSpPr>
        <p:spPr>
          <a:xfrm>
            <a:off x="3967827" y="2548963"/>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sz="2800" b="1" dirty="0" smtClean="0">
                <a:solidFill>
                  <a:srgbClr val="88AF20"/>
                </a:solidFill>
                <a:latin typeface="Impact MT Std" pitchFamily="34" charset="0"/>
                <a:ea typeface="微软雅黑" panose="020B0503020204020204" pitchFamily="34" charset="-122"/>
              </a:rPr>
              <a:t>文本</a:t>
            </a:r>
            <a:endParaRPr lang="zh-CN" sz="2800" b="1" dirty="0" smtClean="0">
              <a:solidFill>
                <a:srgbClr val="88AF20"/>
              </a:solidFill>
              <a:latin typeface="Impact MT Std" pitchFamily="34" charset="0"/>
              <a:ea typeface="微软雅黑" panose="020B0503020204020204" pitchFamily="34" charset="-122"/>
            </a:endParaRPr>
          </a:p>
        </p:txBody>
      </p:sp>
      <p:sp>
        <p:nvSpPr>
          <p:cNvPr id="26" name="标题 4"/>
          <p:cNvSpPr txBox="1"/>
          <p:nvPr/>
        </p:nvSpPr>
        <p:spPr>
          <a:xfrm>
            <a:off x="3967827" y="3053019"/>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27" name="标题 4"/>
          <p:cNvSpPr txBox="1"/>
          <p:nvPr/>
        </p:nvSpPr>
        <p:spPr>
          <a:xfrm>
            <a:off x="3967827" y="3341051"/>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28" name="标题 4"/>
          <p:cNvSpPr txBox="1"/>
          <p:nvPr/>
        </p:nvSpPr>
        <p:spPr>
          <a:xfrm>
            <a:off x="3967827" y="3629083"/>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29" name="标题 4"/>
          <p:cNvSpPr txBox="1"/>
          <p:nvPr/>
        </p:nvSpPr>
        <p:spPr>
          <a:xfrm>
            <a:off x="3967827" y="3917115"/>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30" name="标题 4"/>
          <p:cNvSpPr txBox="1"/>
          <p:nvPr/>
        </p:nvSpPr>
        <p:spPr>
          <a:xfrm>
            <a:off x="3967827" y="4205147"/>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31" name="矩形 30"/>
          <p:cNvSpPr/>
          <p:nvPr/>
        </p:nvSpPr>
        <p:spPr>
          <a:xfrm>
            <a:off x="3751803" y="4853219"/>
            <a:ext cx="2304256" cy="432048"/>
          </a:xfrm>
          <a:prstGeom prst="rect">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32" name="标题 4"/>
          <p:cNvSpPr txBox="1"/>
          <p:nvPr/>
        </p:nvSpPr>
        <p:spPr>
          <a:xfrm>
            <a:off x="4327867" y="4853219"/>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四月份</a:t>
            </a:r>
            <a:r>
              <a:rPr lang="zh-CN" altLang="en-US" sz="1800" dirty="0">
                <a:solidFill>
                  <a:schemeClr val="bg1"/>
                </a:solidFill>
                <a:latin typeface="Impact MT Std" pitchFamily="34" charset="0"/>
                <a:ea typeface="微软雅黑" panose="020B0503020204020204" pitchFamily="34" charset="-122"/>
              </a:rPr>
              <a:t>总计</a:t>
            </a:r>
            <a:endParaRPr lang="en-US" altLang="zh-CN" sz="1800" dirty="0">
              <a:solidFill>
                <a:schemeClr val="bg1"/>
              </a:solidFill>
              <a:latin typeface="Impact MT Std" pitchFamily="34" charset="0"/>
              <a:ea typeface="微软雅黑" panose="020B0503020204020204" pitchFamily="34" charset="-122"/>
            </a:endParaRPr>
          </a:p>
        </p:txBody>
      </p:sp>
      <p:cxnSp>
        <p:nvCxnSpPr>
          <p:cNvPr id="33" name="直接连接符 32"/>
          <p:cNvCxnSpPr/>
          <p:nvPr/>
        </p:nvCxnSpPr>
        <p:spPr>
          <a:xfrm>
            <a:off x="6344091" y="2692979"/>
            <a:ext cx="0" cy="2376264"/>
          </a:xfrm>
          <a:prstGeom prst="line">
            <a:avLst/>
          </a:prstGeom>
          <a:ln>
            <a:solidFill>
              <a:schemeClr val="tx1">
                <a:lumMod val="65000"/>
                <a:lumOff val="3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标题 4"/>
          <p:cNvSpPr txBox="1"/>
          <p:nvPr/>
        </p:nvSpPr>
        <p:spPr>
          <a:xfrm>
            <a:off x="6488107" y="2548963"/>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smtClean="0">
                <a:solidFill>
                  <a:srgbClr val="F0A901"/>
                </a:solidFill>
                <a:latin typeface="Impact MT Std" pitchFamily="34" charset="0"/>
                <a:ea typeface="微软雅黑" panose="020B0503020204020204" pitchFamily="34" charset="-122"/>
              </a:rPr>
              <a:t>文本</a:t>
            </a:r>
            <a:endParaRPr lang="zh-CN" altLang="en-US" sz="2800" b="1" dirty="0" smtClean="0">
              <a:solidFill>
                <a:srgbClr val="F0A901"/>
              </a:solidFill>
              <a:latin typeface="Impact MT Std" pitchFamily="34" charset="0"/>
              <a:ea typeface="微软雅黑" panose="020B0503020204020204" pitchFamily="34" charset="-122"/>
            </a:endParaRPr>
          </a:p>
        </p:txBody>
      </p:sp>
      <p:sp>
        <p:nvSpPr>
          <p:cNvPr id="35" name="标题 4"/>
          <p:cNvSpPr txBox="1"/>
          <p:nvPr/>
        </p:nvSpPr>
        <p:spPr>
          <a:xfrm>
            <a:off x="6488107" y="3053019"/>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36" name="标题 4"/>
          <p:cNvSpPr txBox="1"/>
          <p:nvPr/>
        </p:nvSpPr>
        <p:spPr>
          <a:xfrm>
            <a:off x="6488107" y="3341051"/>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37" name="标题 4"/>
          <p:cNvSpPr txBox="1"/>
          <p:nvPr/>
        </p:nvSpPr>
        <p:spPr>
          <a:xfrm>
            <a:off x="6488107" y="3629083"/>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38" name="标题 4"/>
          <p:cNvSpPr txBox="1"/>
          <p:nvPr/>
        </p:nvSpPr>
        <p:spPr>
          <a:xfrm>
            <a:off x="6488107" y="3917115"/>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39" name="标题 4"/>
          <p:cNvSpPr txBox="1"/>
          <p:nvPr/>
        </p:nvSpPr>
        <p:spPr>
          <a:xfrm>
            <a:off x="6488107" y="4205147"/>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40" name="矩形 39"/>
          <p:cNvSpPr/>
          <p:nvPr/>
        </p:nvSpPr>
        <p:spPr>
          <a:xfrm>
            <a:off x="6272083" y="4853219"/>
            <a:ext cx="2304256" cy="432048"/>
          </a:xfrm>
          <a:prstGeom prst="rect">
            <a:avLst/>
          </a:prstGeom>
          <a:solidFill>
            <a:srgbClr val="F0A9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41" name="标题 4"/>
          <p:cNvSpPr txBox="1"/>
          <p:nvPr/>
        </p:nvSpPr>
        <p:spPr>
          <a:xfrm>
            <a:off x="6848147" y="4853219"/>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五月份</a:t>
            </a:r>
            <a:r>
              <a:rPr lang="zh-CN" altLang="en-US" sz="1800" dirty="0">
                <a:solidFill>
                  <a:schemeClr val="bg1"/>
                </a:solidFill>
                <a:latin typeface="Impact MT Std" pitchFamily="34" charset="0"/>
                <a:ea typeface="微软雅黑" panose="020B0503020204020204" pitchFamily="34" charset="-122"/>
              </a:rPr>
              <a:t>总计</a:t>
            </a:r>
            <a:endParaRPr lang="en-US" altLang="zh-CN" sz="1800" dirty="0">
              <a:solidFill>
                <a:schemeClr val="bg1"/>
              </a:solidFill>
              <a:latin typeface="Impact MT Std" pitchFamily="34" charset="0"/>
              <a:ea typeface="微软雅黑" panose="020B0503020204020204" pitchFamily="34" charset="-122"/>
            </a:endParaRPr>
          </a:p>
        </p:txBody>
      </p:sp>
      <p:cxnSp>
        <p:nvCxnSpPr>
          <p:cNvPr id="42" name="直接连接符 41"/>
          <p:cNvCxnSpPr/>
          <p:nvPr/>
        </p:nvCxnSpPr>
        <p:spPr>
          <a:xfrm>
            <a:off x="8864371" y="2692979"/>
            <a:ext cx="0" cy="2376264"/>
          </a:xfrm>
          <a:prstGeom prst="line">
            <a:avLst/>
          </a:prstGeom>
          <a:ln>
            <a:solidFill>
              <a:schemeClr val="tx1">
                <a:lumMod val="65000"/>
                <a:lumOff val="3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3" name="标题 4"/>
          <p:cNvSpPr txBox="1"/>
          <p:nvPr/>
        </p:nvSpPr>
        <p:spPr>
          <a:xfrm>
            <a:off x="9008387" y="2548963"/>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sz="2800" b="1" dirty="0" smtClean="0">
                <a:solidFill>
                  <a:srgbClr val="E36652"/>
                </a:solidFill>
                <a:latin typeface="Impact MT Std" pitchFamily="34" charset="0"/>
                <a:ea typeface="微软雅黑" panose="020B0503020204020204" pitchFamily="34" charset="-122"/>
              </a:rPr>
              <a:t>文本</a:t>
            </a:r>
            <a:endParaRPr lang="zh-CN" sz="2800" b="1" dirty="0" smtClean="0">
              <a:solidFill>
                <a:srgbClr val="E36652"/>
              </a:solidFill>
              <a:latin typeface="Impact MT Std" pitchFamily="34" charset="0"/>
              <a:ea typeface="微软雅黑" panose="020B0503020204020204" pitchFamily="34" charset="-122"/>
            </a:endParaRPr>
          </a:p>
        </p:txBody>
      </p:sp>
      <p:sp>
        <p:nvSpPr>
          <p:cNvPr id="44" name="标题 4"/>
          <p:cNvSpPr txBox="1"/>
          <p:nvPr/>
        </p:nvSpPr>
        <p:spPr>
          <a:xfrm>
            <a:off x="9008387" y="3053019"/>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45" name="标题 4"/>
          <p:cNvSpPr txBox="1"/>
          <p:nvPr/>
        </p:nvSpPr>
        <p:spPr>
          <a:xfrm>
            <a:off x="9008387" y="3341051"/>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46" name="标题 4"/>
          <p:cNvSpPr txBox="1"/>
          <p:nvPr/>
        </p:nvSpPr>
        <p:spPr>
          <a:xfrm>
            <a:off x="9008387" y="3629083"/>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47" name="标题 4"/>
          <p:cNvSpPr txBox="1"/>
          <p:nvPr/>
        </p:nvSpPr>
        <p:spPr>
          <a:xfrm>
            <a:off x="9008387" y="3917115"/>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48" name="标题 4"/>
          <p:cNvSpPr txBox="1"/>
          <p:nvPr/>
        </p:nvSpPr>
        <p:spPr>
          <a:xfrm>
            <a:off x="9008387" y="4205147"/>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65000"/>
                    <a:lumOff val="35000"/>
                  </a:schemeClr>
                </a:solidFill>
                <a:latin typeface="Impact MT Std" pitchFamily="34" charset="0"/>
                <a:ea typeface="微软雅黑" panose="020B0503020204020204" pitchFamily="34" charset="-122"/>
              </a:rPr>
              <a:t>单击此处添加文本</a:t>
            </a:r>
            <a:endParaRPr lang="en-US" altLang="zh-CN" sz="18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49" name="矩形 48"/>
          <p:cNvSpPr/>
          <p:nvPr/>
        </p:nvSpPr>
        <p:spPr>
          <a:xfrm>
            <a:off x="8792363" y="4853219"/>
            <a:ext cx="2304256" cy="432048"/>
          </a:xfrm>
          <a:prstGeom prst="rect">
            <a:avLst/>
          </a:prstGeom>
          <a:solidFill>
            <a:srgbClr val="E366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50" name="标题 4"/>
          <p:cNvSpPr txBox="1"/>
          <p:nvPr/>
        </p:nvSpPr>
        <p:spPr>
          <a:xfrm>
            <a:off x="9368427" y="4853219"/>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半年总计</a:t>
            </a:r>
            <a:endParaRPr lang="en-US" altLang="zh-CN" sz="1800" dirty="0">
              <a:solidFill>
                <a:schemeClr val="bg1"/>
              </a:solidFill>
              <a:latin typeface="Impact MT Std" pitchFamily="34" charset="0"/>
              <a:ea typeface="微软雅黑" panose="020B0503020204020204" pitchFamily="34" charset="-122"/>
            </a:endParaRPr>
          </a:p>
        </p:txBody>
      </p:sp>
      <p:sp>
        <p:nvSpPr>
          <p:cNvPr id="51" name="Freeform 63"/>
          <p:cNvSpPr>
            <a:spLocks noEditPoints="1"/>
          </p:cNvSpPr>
          <p:nvPr/>
        </p:nvSpPr>
        <p:spPr bwMode="auto">
          <a:xfrm>
            <a:off x="3895819" y="4957642"/>
            <a:ext cx="280988" cy="293688"/>
          </a:xfrm>
          <a:custGeom>
            <a:avLst/>
            <a:gdLst>
              <a:gd name="T0" fmla="*/ 17 w 195"/>
              <a:gd name="T1" fmla="*/ 103 h 203"/>
              <a:gd name="T2" fmla="*/ 17 w 195"/>
              <a:gd name="T3" fmla="*/ 45 h 203"/>
              <a:gd name="T4" fmla="*/ 0 w 195"/>
              <a:gd name="T5" fmla="*/ 74 h 203"/>
              <a:gd name="T6" fmla="*/ 17 w 195"/>
              <a:gd name="T7" fmla="*/ 103 h 203"/>
              <a:gd name="T8" fmla="*/ 29 w 195"/>
              <a:gd name="T9" fmla="*/ 112 h 203"/>
              <a:gd name="T10" fmla="*/ 77 w 195"/>
              <a:gd name="T11" fmla="*/ 112 h 203"/>
              <a:gd name="T12" fmla="*/ 77 w 195"/>
              <a:gd name="T13" fmla="*/ 40 h 203"/>
              <a:gd name="T14" fmla="*/ 29 w 195"/>
              <a:gd name="T15" fmla="*/ 40 h 203"/>
              <a:gd name="T16" fmla="*/ 21 w 195"/>
              <a:gd name="T17" fmla="*/ 48 h 203"/>
              <a:gd name="T18" fmla="*/ 21 w 195"/>
              <a:gd name="T19" fmla="*/ 104 h 203"/>
              <a:gd name="T20" fmla="*/ 29 w 195"/>
              <a:gd name="T21" fmla="*/ 112 h 203"/>
              <a:gd name="T22" fmla="*/ 161 w 195"/>
              <a:gd name="T23" fmla="*/ 13 h 203"/>
              <a:gd name="T24" fmla="*/ 81 w 195"/>
              <a:gd name="T25" fmla="*/ 40 h 203"/>
              <a:gd name="T26" fmla="*/ 81 w 195"/>
              <a:gd name="T27" fmla="*/ 113 h 203"/>
              <a:gd name="T28" fmla="*/ 161 w 195"/>
              <a:gd name="T29" fmla="*/ 140 h 203"/>
              <a:gd name="T30" fmla="*/ 161 w 195"/>
              <a:gd name="T31" fmla="*/ 13 h 203"/>
              <a:gd name="T32" fmla="*/ 89 w 195"/>
              <a:gd name="T33" fmla="*/ 68 h 203"/>
              <a:gd name="T34" fmla="*/ 89 w 195"/>
              <a:gd name="T35" fmla="*/ 52 h 203"/>
              <a:gd name="T36" fmla="*/ 154 w 195"/>
              <a:gd name="T37" fmla="*/ 29 h 203"/>
              <a:gd name="T38" fmla="*/ 89 w 195"/>
              <a:gd name="T39" fmla="*/ 68 h 203"/>
              <a:gd name="T40" fmla="*/ 177 w 195"/>
              <a:gd name="T41" fmla="*/ 0 h 203"/>
              <a:gd name="T42" fmla="*/ 165 w 195"/>
              <a:gd name="T43" fmla="*/ 0 h 203"/>
              <a:gd name="T44" fmla="*/ 165 w 195"/>
              <a:gd name="T45" fmla="*/ 152 h 203"/>
              <a:gd name="T46" fmla="*/ 177 w 195"/>
              <a:gd name="T47" fmla="*/ 152 h 203"/>
              <a:gd name="T48" fmla="*/ 177 w 195"/>
              <a:gd name="T49" fmla="*/ 0 h 203"/>
              <a:gd name="T50" fmla="*/ 195 w 195"/>
              <a:gd name="T51" fmla="*/ 75 h 203"/>
              <a:gd name="T52" fmla="*/ 181 w 195"/>
              <a:gd name="T53" fmla="*/ 54 h 203"/>
              <a:gd name="T54" fmla="*/ 181 w 195"/>
              <a:gd name="T55" fmla="*/ 96 h 203"/>
              <a:gd name="T56" fmla="*/ 195 w 195"/>
              <a:gd name="T57" fmla="*/ 75 h 203"/>
              <a:gd name="T58" fmla="*/ 65 w 195"/>
              <a:gd name="T59" fmla="*/ 116 h 203"/>
              <a:gd name="T60" fmla="*/ 29 w 195"/>
              <a:gd name="T61" fmla="*/ 116 h 203"/>
              <a:gd name="T62" fmla="*/ 41 w 195"/>
              <a:gd name="T63" fmla="*/ 186 h 203"/>
              <a:gd name="T64" fmla="*/ 65 w 195"/>
              <a:gd name="T65" fmla="*/ 180 h 203"/>
              <a:gd name="T66" fmla="*/ 65 w 195"/>
              <a:gd name="T67"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03">
                <a:moveTo>
                  <a:pt x="17" y="103"/>
                </a:moveTo>
                <a:cubicBezTo>
                  <a:pt x="17" y="45"/>
                  <a:pt x="17" y="45"/>
                  <a:pt x="17" y="45"/>
                </a:cubicBezTo>
                <a:cubicBezTo>
                  <a:pt x="7" y="48"/>
                  <a:pt x="0" y="60"/>
                  <a:pt x="0" y="74"/>
                </a:cubicBezTo>
                <a:cubicBezTo>
                  <a:pt x="0" y="88"/>
                  <a:pt x="7" y="100"/>
                  <a:pt x="17" y="103"/>
                </a:cubicBezTo>
                <a:close/>
                <a:moveTo>
                  <a:pt x="29" y="112"/>
                </a:moveTo>
                <a:cubicBezTo>
                  <a:pt x="77" y="112"/>
                  <a:pt x="77" y="112"/>
                  <a:pt x="77" y="112"/>
                </a:cubicBezTo>
                <a:cubicBezTo>
                  <a:pt x="77" y="40"/>
                  <a:pt x="77" y="40"/>
                  <a:pt x="77" y="40"/>
                </a:cubicBezTo>
                <a:cubicBezTo>
                  <a:pt x="29" y="40"/>
                  <a:pt x="29" y="40"/>
                  <a:pt x="29" y="40"/>
                </a:cubicBezTo>
                <a:cubicBezTo>
                  <a:pt x="24" y="40"/>
                  <a:pt x="21" y="44"/>
                  <a:pt x="21" y="48"/>
                </a:cubicBezTo>
                <a:cubicBezTo>
                  <a:pt x="21" y="104"/>
                  <a:pt x="21" y="104"/>
                  <a:pt x="21" y="104"/>
                </a:cubicBezTo>
                <a:cubicBezTo>
                  <a:pt x="21" y="109"/>
                  <a:pt x="24" y="112"/>
                  <a:pt x="29" y="112"/>
                </a:cubicBezTo>
                <a:close/>
                <a:moveTo>
                  <a:pt x="161" y="13"/>
                </a:moveTo>
                <a:cubicBezTo>
                  <a:pt x="161" y="13"/>
                  <a:pt x="122" y="40"/>
                  <a:pt x="81" y="40"/>
                </a:cubicBezTo>
                <a:cubicBezTo>
                  <a:pt x="81" y="57"/>
                  <a:pt x="81" y="107"/>
                  <a:pt x="81" y="113"/>
                </a:cubicBezTo>
                <a:cubicBezTo>
                  <a:pt x="122" y="113"/>
                  <a:pt x="161" y="140"/>
                  <a:pt x="161" y="140"/>
                </a:cubicBezTo>
                <a:lnTo>
                  <a:pt x="161" y="13"/>
                </a:lnTo>
                <a:close/>
                <a:moveTo>
                  <a:pt x="89" y="68"/>
                </a:moveTo>
                <a:cubicBezTo>
                  <a:pt x="89" y="52"/>
                  <a:pt x="89" y="52"/>
                  <a:pt x="89" y="52"/>
                </a:cubicBezTo>
                <a:cubicBezTo>
                  <a:pt x="89" y="52"/>
                  <a:pt x="124" y="54"/>
                  <a:pt x="154" y="29"/>
                </a:cubicBezTo>
                <a:cubicBezTo>
                  <a:pt x="154" y="53"/>
                  <a:pt x="89" y="68"/>
                  <a:pt x="89" y="68"/>
                </a:cubicBezTo>
                <a:close/>
                <a:moveTo>
                  <a:pt x="177" y="0"/>
                </a:moveTo>
                <a:cubicBezTo>
                  <a:pt x="165" y="0"/>
                  <a:pt x="165" y="0"/>
                  <a:pt x="165" y="0"/>
                </a:cubicBezTo>
                <a:cubicBezTo>
                  <a:pt x="165" y="152"/>
                  <a:pt x="165" y="152"/>
                  <a:pt x="165" y="152"/>
                </a:cubicBezTo>
                <a:cubicBezTo>
                  <a:pt x="177" y="152"/>
                  <a:pt x="177" y="152"/>
                  <a:pt x="177" y="152"/>
                </a:cubicBezTo>
                <a:lnTo>
                  <a:pt x="177" y="0"/>
                </a:lnTo>
                <a:close/>
                <a:moveTo>
                  <a:pt x="195" y="75"/>
                </a:moveTo>
                <a:cubicBezTo>
                  <a:pt x="195" y="66"/>
                  <a:pt x="189" y="58"/>
                  <a:pt x="181" y="54"/>
                </a:cubicBezTo>
                <a:cubicBezTo>
                  <a:pt x="181" y="96"/>
                  <a:pt x="181" y="96"/>
                  <a:pt x="181" y="96"/>
                </a:cubicBezTo>
                <a:cubicBezTo>
                  <a:pt x="189" y="92"/>
                  <a:pt x="195" y="84"/>
                  <a:pt x="195" y="75"/>
                </a:cubicBezTo>
                <a:close/>
                <a:moveTo>
                  <a:pt x="65" y="116"/>
                </a:moveTo>
                <a:cubicBezTo>
                  <a:pt x="62" y="116"/>
                  <a:pt x="29" y="116"/>
                  <a:pt x="29" y="116"/>
                </a:cubicBezTo>
                <a:cubicBezTo>
                  <a:pt x="29" y="116"/>
                  <a:pt x="27" y="161"/>
                  <a:pt x="41" y="186"/>
                </a:cubicBezTo>
                <a:cubicBezTo>
                  <a:pt x="59" y="203"/>
                  <a:pt x="67" y="185"/>
                  <a:pt x="65" y="180"/>
                </a:cubicBezTo>
                <a:cubicBezTo>
                  <a:pt x="63" y="175"/>
                  <a:pt x="51" y="135"/>
                  <a:pt x="65" y="11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52" name="流程图: 联系 20"/>
          <p:cNvSpPr/>
          <p:nvPr/>
        </p:nvSpPr>
        <p:spPr>
          <a:xfrm>
            <a:off x="6488106" y="4920530"/>
            <a:ext cx="216025" cy="318599"/>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latin typeface="Impact MT Std" pitchFamily="34" charset="0"/>
            </a:endParaRPr>
          </a:p>
        </p:txBody>
      </p:sp>
      <p:sp>
        <p:nvSpPr>
          <p:cNvPr id="53" name="Freeform 174"/>
          <p:cNvSpPr>
            <a:spLocks noEditPoints="1"/>
          </p:cNvSpPr>
          <p:nvPr/>
        </p:nvSpPr>
        <p:spPr bwMode="auto">
          <a:xfrm>
            <a:off x="8989434" y="4927955"/>
            <a:ext cx="282575" cy="282575"/>
          </a:xfrm>
          <a:custGeom>
            <a:avLst/>
            <a:gdLst>
              <a:gd name="T0" fmla="*/ 99 w 197"/>
              <a:gd name="T1" fmla="*/ 0 h 197"/>
              <a:gd name="T2" fmla="*/ 158 w 197"/>
              <a:gd name="T3" fmla="*/ 159 h 197"/>
              <a:gd name="T4" fmla="*/ 159 w 197"/>
              <a:gd name="T5" fmla="*/ 122 h 197"/>
              <a:gd name="T6" fmla="*/ 154 w 197"/>
              <a:gd name="T7" fmla="*/ 131 h 197"/>
              <a:gd name="T8" fmla="*/ 150 w 197"/>
              <a:gd name="T9" fmla="*/ 137 h 197"/>
              <a:gd name="T10" fmla="*/ 99 w 197"/>
              <a:gd name="T11" fmla="*/ 183 h 197"/>
              <a:gd name="T12" fmla="*/ 104 w 197"/>
              <a:gd name="T13" fmla="*/ 162 h 197"/>
              <a:gd name="T14" fmla="*/ 86 w 197"/>
              <a:gd name="T15" fmla="*/ 161 h 197"/>
              <a:gd name="T16" fmla="*/ 99 w 197"/>
              <a:gd name="T17" fmla="*/ 183 h 197"/>
              <a:gd name="T18" fmla="*/ 48 w 197"/>
              <a:gd name="T19" fmla="*/ 139 h 197"/>
              <a:gd name="T20" fmla="*/ 39 w 197"/>
              <a:gd name="T21" fmla="*/ 122 h 197"/>
              <a:gd name="T22" fmla="*/ 38 w 197"/>
              <a:gd name="T23" fmla="*/ 39 h 197"/>
              <a:gd name="T24" fmla="*/ 41 w 197"/>
              <a:gd name="T25" fmla="*/ 71 h 197"/>
              <a:gd name="T26" fmla="*/ 44 w 197"/>
              <a:gd name="T27" fmla="*/ 65 h 197"/>
              <a:gd name="T28" fmla="*/ 38 w 197"/>
              <a:gd name="T29" fmla="*/ 39 h 197"/>
              <a:gd name="T30" fmla="*/ 86 w 197"/>
              <a:gd name="T31" fmla="*/ 35 h 197"/>
              <a:gd name="T32" fmla="*/ 99 w 197"/>
              <a:gd name="T33" fmla="*/ 34 h 197"/>
              <a:gd name="T34" fmla="*/ 109 w 197"/>
              <a:gd name="T35" fmla="*/ 35 h 197"/>
              <a:gd name="T36" fmla="*/ 130 w 197"/>
              <a:gd name="T37" fmla="*/ 52 h 197"/>
              <a:gd name="T38" fmla="*/ 99 w 197"/>
              <a:gd name="T39" fmla="*/ 43 h 197"/>
              <a:gd name="T40" fmla="*/ 68 w 197"/>
              <a:gd name="T41" fmla="*/ 52 h 197"/>
              <a:gd name="T42" fmla="*/ 45 w 197"/>
              <a:gd name="T43" fmla="*/ 109 h 197"/>
              <a:gd name="T44" fmla="*/ 82 w 197"/>
              <a:gd name="T45" fmla="*/ 151 h 197"/>
              <a:gd name="T46" fmla="*/ 125 w 197"/>
              <a:gd name="T47" fmla="*/ 147 h 197"/>
              <a:gd name="T48" fmla="*/ 154 w 197"/>
              <a:gd name="T49" fmla="*/ 98 h 197"/>
              <a:gd name="T50" fmla="*/ 158 w 197"/>
              <a:gd name="T51" fmla="*/ 38 h 197"/>
              <a:gd name="T52" fmla="*/ 151 w 197"/>
              <a:gd name="T53" fmla="*/ 60 h 197"/>
              <a:gd name="T54" fmla="*/ 154 w 197"/>
              <a:gd name="T55" fmla="*/ 65 h 197"/>
              <a:gd name="T56" fmla="*/ 159 w 197"/>
              <a:gd name="T57" fmla="*/ 75 h 197"/>
              <a:gd name="T58" fmla="*/ 158 w 197"/>
              <a:gd name="T59" fmla="*/ 38 h 197"/>
              <a:gd name="T60" fmla="*/ 123 w 197"/>
              <a:gd name="T61" fmla="*/ 96 h 197"/>
              <a:gd name="T62" fmla="*/ 104 w 197"/>
              <a:gd name="T63" fmla="*/ 131 h 197"/>
              <a:gd name="T64" fmla="*/ 99 w 197"/>
              <a:gd name="T65" fmla="*/ 131 h 197"/>
              <a:gd name="T66" fmla="*/ 75 w 197"/>
              <a:gd name="T67" fmla="*/ 109 h 197"/>
              <a:gd name="T68" fmla="*/ 90 w 197"/>
              <a:gd name="T69" fmla="*/ 114 h 197"/>
              <a:gd name="T70" fmla="*/ 92 w 197"/>
              <a:gd name="T71" fmla="*/ 125 h 197"/>
              <a:gd name="T72" fmla="*/ 97 w 197"/>
              <a:gd name="T73" fmla="*/ 103 h 197"/>
              <a:gd name="T74" fmla="*/ 75 w 197"/>
              <a:gd name="T75" fmla="*/ 84 h 197"/>
              <a:gd name="T76" fmla="*/ 87 w 197"/>
              <a:gd name="T77" fmla="*/ 66 h 197"/>
              <a:gd name="T78" fmla="*/ 104 w 197"/>
              <a:gd name="T79" fmla="*/ 52 h 197"/>
              <a:gd name="T80" fmla="*/ 127 w 197"/>
              <a:gd name="T81" fmla="*/ 77 h 197"/>
              <a:gd name="T82" fmla="*/ 113 w 197"/>
              <a:gd name="T83" fmla="*/ 84 h 197"/>
              <a:gd name="T84" fmla="*/ 113 w 197"/>
              <a:gd name="T85" fmla="*/ 69 h 197"/>
              <a:gd name="T86" fmla="*/ 104 w 197"/>
              <a:gd name="T87" fmla="*/ 88 h 197"/>
              <a:gd name="T88" fmla="*/ 114 w 197"/>
              <a:gd name="T89" fmla="*/ 122 h 197"/>
              <a:gd name="T90" fmla="*/ 106 w 197"/>
              <a:gd name="T91" fmla="*/ 104 h 197"/>
              <a:gd name="T92" fmla="*/ 104 w 197"/>
              <a:gd name="T93" fmla="*/ 126 h 197"/>
              <a:gd name="T94" fmla="*/ 87 w 197"/>
              <a:gd name="T95" fmla="*/ 78 h 197"/>
              <a:gd name="T96" fmla="*/ 98 w 197"/>
              <a:gd name="T97"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197">
                <a:moveTo>
                  <a:pt x="99" y="197"/>
                </a:moveTo>
                <a:cubicBezTo>
                  <a:pt x="44" y="197"/>
                  <a:pt x="0" y="153"/>
                  <a:pt x="0" y="98"/>
                </a:cubicBezTo>
                <a:cubicBezTo>
                  <a:pt x="0" y="44"/>
                  <a:pt x="44" y="0"/>
                  <a:pt x="99" y="0"/>
                </a:cubicBezTo>
                <a:cubicBezTo>
                  <a:pt x="153" y="0"/>
                  <a:pt x="197" y="44"/>
                  <a:pt x="197" y="98"/>
                </a:cubicBezTo>
                <a:cubicBezTo>
                  <a:pt x="197" y="153"/>
                  <a:pt x="153" y="197"/>
                  <a:pt x="99" y="197"/>
                </a:cubicBezTo>
                <a:close/>
                <a:moveTo>
                  <a:pt x="158" y="159"/>
                </a:moveTo>
                <a:cubicBezTo>
                  <a:pt x="168" y="149"/>
                  <a:pt x="176" y="136"/>
                  <a:pt x="180" y="122"/>
                </a:cubicBezTo>
                <a:cubicBezTo>
                  <a:pt x="159" y="122"/>
                  <a:pt x="159" y="122"/>
                  <a:pt x="159" y="122"/>
                </a:cubicBezTo>
                <a:cubicBezTo>
                  <a:pt x="159" y="122"/>
                  <a:pt x="159" y="122"/>
                  <a:pt x="159" y="122"/>
                </a:cubicBezTo>
                <a:cubicBezTo>
                  <a:pt x="158" y="124"/>
                  <a:pt x="157" y="125"/>
                  <a:pt x="157" y="127"/>
                </a:cubicBezTo>
                <a:cubicBezTo>
                  <a:pt x="156" y="127"/>
                  <a:pt x="156" y="127"/>
                  <a:pt x="156" y="127"/>
                </a:cubicBezTo>
                <a:cubicBezTo>
                  <a:pt x="156" y="129"/>
                  <a:pt x="155" y="130"/>
                  <a:pt x="154" y="131"/>
                </a:cubicBezTo>
                <a:cubicBezTo>
                  <a:pt x="154" y="132"/>
                  <a:pt x="154" y="132"/>
                  <a:pt x="153" y="132"/>
                </a:cubicBezTo>
                <a:cubicBezTo>
                  <a:pt x="153" y="134"/>
                  <a:pt x="152" y="135"/>
                  <a:pt x="151" y="136"/>
                </a:cubicBezTo>
                <a:cubicBezTo>
                  <a:pt x="151" y="136"/>
                  <a:pt x="151" y="137"/>
                  <a:pt x="150" y="137"/>
                </a:cubicBezTo>
                <a:cubicBezTo>
                  <a:pt x="149" y="138"/>
                  <a:pt x="148" y="139"/>
                  <a:pt x="147" y="141"/>
                </a:cubicBezTo>
                <a:lnTo>
                  <a:pt x="158" y="159"/>
                </a:lnTo>
                <a:close/>
                <a:moveTo>
                  <a:pt x="99" y="183"/>
                </a:moveTo>
                <a:cubicBezTo>
                  <a:pt x="106" y="183"/>
                  <a:pt x="113" y="182"/>
                  <a:pt x="119" y="180"/>
                </a:cubicBezTo>
                <a:cubicBezTo>
                  <a:pt x="109" y="162"/>
                  <a:pt x="109" y="162"/>
                  <a:pt x="109" y="162"/>
                </a:cubicBezTo>
                <a:cubicBezTo>
                  <a:pt x="107" y="162"/>
                  <a:pt x="106" y="162"/>
                  <a:pt x="104" y="162"/>
                </a:cubicBezTo>
                <a:cubicBezTo>
                  <a:pt x="102" y="163"/>
                  <a:pt x="101" y="163"/>
                  <a:pt x="99" y="163"/>
                </a:cubicBezTo>
                <a:cubicBezTo>
                  <a:pt x="97" y="163"/>
                  <a:pt x="94" y="163"/>
                  <a:pt x="92" y="162"/>
                </a:cubicBezTo>
                <a:cubicBezTo>
                  <a:pt x="90" y="162"/>
                  <a:pt x="88" y="162"/>
                  <a:pt x="86" y="161"/>
                </a:cubicBezTo>
                <a:cubicBezTo>
                  <a:pt x="86" y="161"/>
                  <a:pt x="86" y="161"/>
                  <a:pt x="86" y="161"/>
                </a:cubicBezTo>
                <a:cubicBezTo>
                  <a:pt x="76" y="179"/>
                  <a:pt x="76" y="179"/>
                  <a:pt x="76" y="179"/>
                </a:cubicBezTo>
                <a:cubicBezTo>
                  <a:pt x="83" y="182"/>
                  <a:pt x="91" y="183"/>
                  <a:pt x="99" y="183"/>
                </a:cubicBezTo>
                <a:close/>
                <a:moveTo>
                  <a:pt x="38" y="157"/>
                </a:moveTo>
                <a:cubicBezTo>
                  <a:pt x="48" y="139"/>
                  <a:pt x="48" y="139"/>
                  <a:pt x="48" y="139"/>
                </a:cubicBezTo>
                <a:cubicBezTo>
                  <a:pt x="48" y="139"/>
                  <a:pt x="48" y="139"/>
                  <a:pt x="48" y="139"/>
                </a:cubicBezTo>
                <a:cubicBezTo>
                  <a:pt x="47" y="136"/>
                  <a:pt x="45" y="134"/>
                  <a:pt x="43" y="131"/>
                </a:cubicBezTo>
                <a:cubicBezTo>
                  <a:pt x="43" y="131"/>
                  <a:pt x="43" y="131"/>
                  <a:pt x="43" y="131"/>
                </a:cubicBezTo>
                <a:cubicBezTo>
                  <a:pt x="41" y="128"/>
                  <a:pt x="40" y="125"/>
                  <a:pt x="39" y="122"/>
                </a:cubicBezTo>
                <a:cubicBezTo>
                  <a:pt x="18" y="122"/>
                  <a:pt x="18" y="122"/>
                  <a:pt x="18" y="122"/>
                </a:cubicBezTo>
                <a:cubicBezTo>
                  <a:pt x="22" y="135"/>
                  <a:pt x="29" y="147"/>
                  <a:pt x="38" y="157"/>
                </a:cubicBezTo>
                <a:close/>
                <a:moveTo>
                  <a:pt x="38" y="39"/>
                </a:moveTo>
                <a:cubicBezTo>
                  <a:pt x="29" y="49"/>
                  <a:pt x="21" y="61"/>
                  <a:pt x="18" y="75"/>
                </a:cubicBezTo>
                <a:cubicBezTo>
                  <a:pt x="39" y="75"/>
                  <a:pt x="39" y="75"/>
                  <a:pt x="39" y="75"/>
                </a:cubicBezTo>
                <a:cubicBezTo>
                  <a:pt x="39" y="73"/>
                  <a:pt x="40" y="72"/>
                  <a:pt x="41" y="71"/>
                </a:cubicBezTo>
                <a:cubicBezTo>
                  <a:pt x="41" y="70"/>
                  <a:pt x="41" y="70"/>
                  <a:pt x="41" y="70"/>
                </a:cubicBezTo>
                <a:cubicBezTo>
                  <a:pt x="42" y="69"/>
                  <a:pt x="42" y="67"/>
                  <a:pt x="43" y="66"/>
                </a:cubicBezTo>
                <a:cubicBezTo>
                  <a:pt x="43" y="66"/>
                  <a:pt x="43" y="65"/>
                  <a:pt x="44" y="65"/>
                </a:cubicBezTo>
                <a:cubicBezTo>
                  <a:pt x="45" y="62"/>
                  <a:pt x="47" y="60"/>
                  <a:pt x="49" y="58"/>
                </a:cubicBezTo>
                <a:cubicBezTo>
                  <a:pt x="49" y="58"/>
                  <a:pt x="49" y="58"/>
                  <a:pt x="49" y="58"/>
                </a:cubicBezTo>
                <a:lnTo>
                  <a:pt x="38" y="39"/>
                </a:lnTo>
                <a:close/>
                <a:moveTo>
                  <a:pt x="99" y="14"/>
                </a:moveTo>
                <a:cubicBezTo>
                  <a:pt x="91" y="14"/>
                  <a:pt x="83" y="15"/>
                  <a:pt x="76" y="17"/>
                </a:cubicBezTo>
                <a:cubicBezTo>
                  <a:pt x="86" y="35"/>
                  <a:pt x="86" y="35"/>
                  <a:pt x="86" y="35"/>
                </a:cubicBezTo>
                <a:cubicBezTo>
                  <a:pt x="86" y="35"/>
                  <a:pt x="86" y="35"/>
                  <a:pt x="86" y="35"/>
                </a:cubicBezTo>
                <a:cubicBezTo>
                  <a:pt x="88" y="35"/>
                  <a:pt x="90" y="34"/>
                  <a:pt x="92" y="34"/>
                </a:cubicBezTo>
                <a:cubicBezTo>
                  <a:pt x="95" y="34"/>
                  <a:pt x="97" y="34"/>
                  <a:pt x="99" y="34"/>
                </a:cubicBezTo>
                <a:cubicBezTo>
                  <a:pt x="101" y="34"/>
                  <a:pt x="102" y="34"/>
                  <a:pt x="104" y="34"/>
                </a:cubicBezTo>
                <a:cubicBezTo>
                  <a:pt x="106" y="34"/>
                  <a:pt x="107" y="34"/>
                  <a:pt x="109" y="35"/>
                </a:cubicBezTo>
                <a:cubicBezTo>
                  <a:pt x="109" y="35"/>
                  <a:pt x="109" y="35"/>
                  <a:pt x="109" y="35"/>
                </a:cubicBezTo>
                <a:cubicBezTo>
                  <a:pt x="119" y="16"/>
                  <a:pt x="119" y="16"/>
                  <a:pt x="119" y="16"/>
                </a:cubicBezTo>
                <a:cubicBezTo>
                  <a:pt x="113" y="15"/>
                  <a:pt x="106" y="14"/>
                  <a:pt x="99" y="14"/>
                </a:cubicBezTo>
                <a:close/>
                <a:moveTo>
                  <a:pt x="130" y="52"/>
                </a:moveTo>
                <a:cubicBezTo>
                  <a:pt x="128" y="51"/>
                  <a:pt x="127" y="50"/>
                  <a:pt x="125" y="50"/>
                </a:cubicBezTo>
                <a:cubicBezTo>
                  <a:pt x="122" y="48"/>
                  <a:pt x="119" y="46"/>
                  <a:pt x="115" y="45"/>
                </a:cubicBezTo>
                <a:cubicBezTo>
                  <a:pt x="110" y="44"/>
                  <a:pt x="105" y="43"/>
                  <a:pt x="99" y="43"/>
                </a:cubicBezTo>
                <a:cubicBezTo>
                  <a:pt x="93" y="43"/>
                  <a:pt x="88" y="44"/>
                  <a:pt x="82" y="45"/>
                </a:cubicBezTo>
                <a:cubicBezTo>
                  <a:pt x="79" y="46"/>
                  <a:pt x="76" y="48"/>
                  <a:pt x="72" y="50"/>
                </a:cubicBezTo>
                <a:cubicBezTo>
                  <a:pt x="71" y="50"/>
                  <a:pt x="69" y="51"/>
                  <a:pt x="68" y="52"/>
                </a:cubicBezTo>
                <a:cubicBezTo>
                  <a:pt x="56" y="60"/>
                  <a:pt x="47" y="73"/>
                  <a:pt x="45" y="87"/>
                </a:cubicBezTo>
                <a:cubicBezTo>
                  <a:pt x="44" y="91"/>
                  <a:pt x="43" y="94"/>
                  <a:pt x="43" y="98"/>
                </a:cubicBezTo>
                <a:cubicBezTo>
                  <a:pt x="43" y="102"/>
                  <a:pt x="44" y="106"/>
                  <a:pt x="45" y="109"/>
                </a:cubicBezTo>
                <a:cubicBezTo>
                  <a:pt x="47" y="124"/>
                  <a:pt x="56" y="136"/>
                  <a:pt x="68" y="144"/>
                </a:cubicBezTo>
                <a:cubicBezTo>
                  <a:pt x="69" y="145"/>
                  <a:pt x="71" y="146"/>
                  <a:pt x="72" y="147"/>
                </a:cubicBezTo>
                <a:cubicBezTo>
                  <a:pt x="76" y="149"/>
                  <a:pt x="79" y="150"/>
                  <a:pt x="82" y="151"/>
                </a:cubicBezTo>
                <a:cubicBezTo>
                  <a:pt x="88" y="153"/>
                  <a:pt x="93" y="154"/>
                  <a:pt x="99" y="154"/>
                </a:cubicBezTo>
                <a:cubicBezTo>
                  <a:pt x="105" y="154"/>
                  <a:pt x="110" y="153"/>
                  <a:pt x="115" y="151"/>
                </a:cubicBezTo>
                <a:cubicBezTo>
                  <a:pt x="119" y="150"/>
                  <a:pt x="122" y="149"/>
                  <a:pt x="125" y="147"/>
                </a:cubicBezTo>
                <a:cubicBezTo>
                  <a:pt x="127" y="146"/>
                  <a:pt x="128" y="145"/>
                  <a:pt x="130" y="144"/>
                </a:cubicBezTo>
                <a:cubicBezTo>
                  <a:pt x="142" y="136"/>
                  <a:pt x="150" y="124"/>
                  <a:pt x="153" y="109"/>
                </a:cubicBezTo>
                <a:cubicBezTo>
                  <a:pt x="154" y="106"/>
                  <a:pt x="154" y="102"/>
                  <a:pt x="154" y="98"/>
                </a:cubicBezTo>
                <a:cubicBezTo>
                  <a:pt x="154" y="94"/>
                  <a:pt x="154" y="91"/>
                  <a:pt x="153" y="87"/>
                </a:cubicBezTo>
                <a:cubicBezTo>
                  <a:pt x="150" y="73"/>
                  <a:pt x="142" y="60"/>
                  <a:pt x="130" y="52"/>
                </a:cubicBezTo>
                <a:close/>
                <a:moveTo>
                  <a:pt x="158" y="38"/>
                </a:moveTo>
                <a:cubicBezTo>
                  <a:pt x="147" y="56"/>
                  <a:pt x="147" y="56"/>
                  <a:pt x="147" y="56"/>
                </a:cubicBezTo>
                <a:cubicBezTo>
                  <a:pt x="147" y="56"/>
                  <a:pt x="147" y="56"/>
                  <a:pt x="147" y="56"/>
                </a:cubicBezTo>
                <a:cubicBezTo>
                  <a:pt x="148" y="57"/>
                  <a:pt x="149" y="58"/>
                  <a:pt x="151" y="60"/>
                </a:cubicBezTo>
                <a:cubicBezTo>
                  <a:pt x="151" y="60"/>
                  <a:pt x="151" y="60"/>
                  <a:pt x="151" y="60"/>
                </a:cubicBezTo>
                <a:cubicBezTo>
                  <a:pt x="152" y="62"/>
                  <a:pt x="153" y="63"/>
                  <a:pt x="154" y="65"/>
                </a:cubicBezTo>
                <a:cubicBezTo>
                  <a:pt x="154" y="65"/>
                  <a:pt x="154" y="65"/>
                  <a:pt x="154" y="65"/>
                </a:cubicBezTo>
                <a:cubicBezTo>
                  <a:pt x="155" y="66"/>
                  <a:pt x="156" y="68"/>
                  <a:pt x="156" y="70"/>
                </a:cubicBezTo>
                <a:cubicBezTo>
                  <a:pt x="157" y="70"/>
                  <a:pt x="157" y="70"/>
                  <a:pt x="157" y="70"/>
                </a:cubicBezTo>
                <a:cubicBezTo>
                  <a:pt x="157" y="71"/>
                  <a:pt x="158" y="73"/>
                  <a:pt x="159" y="75"/>
                </a:cubicBezTo>
                <a:cubicBezTo>
                  <a:pt x="159" y="75"/>
                  <a:pt x="159" y="75"/>
                  <a:pt x="159" y="75"/>
                </a:cubicBezTo>
                <a:cubicBezTo>
                  <a:pt x="180" y="75"/>
                  <a:pt x="180" y="75"/>
                  <a:pt x="180" y="75"/>
                </a:cubicBezTo>
                <a:cubicBezTo>
                  <a:pt x="176" y="60"/>
                  <a:pt x="168" y="48"/>
                  <a:pt x="158" y="38"/>
                </a:cubicBezTo>
                <a:close/>
                <a:moveTo>
                  <a:pt x="105" y="89"/>
                </a:moveTo>
                <a:cubicBezTo>
                  <a:pt x="106" y="89"/>
                  <a:pt x="107" y="89"/>
                  <a:pt x="107" y="89"/>
                </a:cubicBezTo>
                <a:cubicBezTo>
                  <a:pt x="114" y="90"/>
                  <a:pt x="120" y="92"/>
                  <a:pt x="123" y="96"/>
                </a:cubicBezTo>
                <a:cubicBezTo>
                  <a:pt x="127" y="99"/>
                  <a:pt x="129" y="103"/>
                  <a:pt x="129" y="109"/>
                </a:cubicBezTo>
                <a:cubicBezTo>
                  <a:pt x="129" y="115"/>
                  <a:pt x="126" y="120"/>
                  <a:pt x="121" y="124"/>
                </a:cubicBezTo>
                <a:cubicBezTo>
                  <a:pt x="117" y="128"/>
                  <a:pt x="111" y="130"/>
                  <a:pt x="104" y="131"/>
                </a:cubicBezTo>
                <a:cubicBezTo>
                  <a:pt x="104" y="145"/>
                  <a:pt x="104" y="145"/>
                  <a:pt x="104" y="145"/>
                </a:cubicBezTo>
                <a:cubicBezTo>
                  <a:pt x="99" y="145"/>
                  <a:pt x="99" y="145"/>
                  <a:pt x="99" y="145"/>
                </a:cubicBezTo>
                <a:cubicBezTo>
                  <a:pt x="99" y="131"/>
                  <a:pt x="99" y="131"/>
                  <a:pt x="99" y="131"/>
                </a:cubicBezTo>
                <a:cubicBezTo>
                  <a:pt x="91" y="130"/>
                  <a:pt x="85" y="129"/>
                  <a:pt x="80" y="126"/>
                </a:cubicBezTo>
                <a:cubicBezTo>
                  <a:pt x="75" y="123"/>
                  <a:pt x="73" y="119"/>
                  <a:pt x="73" y="115"/>
                </a:cubicBezTo>
                <a:cubicBezTo>
                  <a:pt x="73" y="112"/>
                  <a:pt x="73" y="110"/>
                  <a:pt x="75" y="109"/>
                </a:cubicBezTo>
                <a:cubicBezTo>
                  <a:pt x="76" y="107"/>
                  <a:pt x="78" y="106"/>
                  <a:pt x="81" y="106"/>
                </a:cubicBezTo>
                <a:cubicBezTo>
                  <a:pt x="84" y="106"/>
                  <a:pt x="86" y="107"/>
                  <a:pt x="87" y="108"/>
                </a:cubicBezTo>
                <a:cubicBezTo>
                  <a:pt x="89" y="110"/>
                  <a:pt x="90" y="112"/>
                  <a:pt x="90" y="114"/>
                </a:cubicBezTo>
                <a:cubicBezTo>
                  <a:pt x="90" y="116"/>
                  <a:pt x="89" y="118"/>
                  <a:pt x="89" y="119"/>
                </a:cubicBezTo>
                <a:cubicBezTo>
                  <a:pt x="88" y="121"/>
                  <a:pt x="88" y="122"/>
                  <a:pt x="87" y="123"/>
                </a:cubicBezTo>
                <a:cubicBezTo>
                  <a:pt x="88" y="124"/>
                  <a:pt x="90" y="124"/>
                  <a:pt x="92" y="125"/>
                </a:cubicBezTo>
                <a:cubicBezTo>
                  <a:pt x="94" y="126"/>
                  <a:pt x="96" y="126"/>
                  <a:pt x="99" y="126"/>
                </a:cubicBezTo>
                <a:cubicBezTo>
                  <a:pt x="99" y="103"/>
                  <a:pt x="99" y="103"/>
                  <a:pt x="99" y="103"/>
                </a:cubicBezTo>
                <a:cubicBezTo>
                  <a:pt x="98" y="103"/>
                  <a:pt x="98" y="103"/>
                  <a:pt x="97" y="103"/>
                </a:cubicBezTo>
                <a:cubicBezTo>
                  <a:pt x="97" y="103"/>
                  <a:pt x="96" y="103"/>
                  <a:pt x="96" y="103"/>
                </a:cubicBezTo>
                <a:cubicBezTo>
                  <a:pt x="89" y="103"/>
                  <a:pt x="84" y="101"/>
                  <a:pt x="80" y="97"/>
                </a:cubicBezTo>
                <a:cubicBezTo>
                  <a:pt x="76" y="94"/>
                  <a:pt x="75" y="90"/>
                  <a:pt x="75" y="84"/>
                </a:cubicBezTo>
                <a:cubicBezTo>
                  <a:pt x="75" y="82"/>
                  <a:pt x="75" y="80"/>
                  <a:pt x="76" y="77"/>
                </a:cubicBezTo>
                <a:cubicBezTo>
                  <a:pt x="77" y="75"/>
                  <a:pt x="78" y="73"/>
                  <a:pt x="80" y="71"/>
                </a:cubicBezTo>
                <a:cubicBezTo>
                  <a:pt x="82" y="69"/>
                  <a:pt x="84" y="67"/>
                  <a:pt x="87" y="66"/>
                </a:cubicBezTo>
                <a:cubicBezTo>
                  <a:pt x="90" y="64"/>
                  <a:pt x="94" y="64"/>
                  <a:pt x="99" y="63"/>
                </a:cubicBezTo>
                <a:cubicBezTo>
                  <a:pt x="99" y="52"/>
                  <a:pt x="99" y="52"/>
                  <a:pt x="99" y="52"/>
                </a:cubicBezTo>
                <a:cubicBezTo>
                  <a:pt x="104" y="52"/>
                  <a:pt x="104" y="52"/>
                  <a:pt x="104" y="52"/>
                </a:cubicBezTo>
                <a:cubicBezTo>
                  <a:pt x="104" y="63"/>
                  <a:pt x="104" y="63"/>
                  <a:pt x="104" y="63"/>
                </a:cubicBezTo>
                <a:cubicBezTo>
                  <a:pt x="110" y="64"/>
                  <a:pt x="116" y="65"/>
                  <a:pt x="120" y="68"/>
                </a:cubicBezTo>
                <a:cubicBezTo>
                  <a:pt x="125" y="70"/>
                  <a:pt x="127" y="74"/>
                  <a:pt x="127" y="77"/>
                </a:cubicBezTo>
                <a:cubicBezTo>
                  <a:pt x="127" y="80"/>
                  <a:pt x="126" y="82"/>
                  <a:pt x="125" y="83"/>
                </a:cubicBezTo>
                <a:cubicBezTo>
                  <a:pt x="123" y="85"/>
                  <a:pt x="121" y="86"/>
                  <a:pt x="119" y="86"/>
                </a:cubicBezTo>
                <a:cubicBezTo>
                  <a:pt x="116" y="86"/>
                  <a:pt x="114" y="85"/>
                  <a:pt x="113" y="84"/>
                </a:cubicBezTo>
                <a:cubicBezTo>
                  <a:pt x="111" y="82"/>
                  <a:pt x="111" y="81"/>
                  <a:pt x="111" y="78"/>
                </a:cubicBezTo>
                <a:cubicBezTo>
                  <a:pt x="111" y="77"/>
                  <a:pt x="111" y="75"/>
                  <a:pt x="111" y="74"/>
                </a:cubicBezTo>
                <a:cubicBezTo>
                  <a:pt x="112" y="72"/>
                  <a:pt x="112" y="71"/>
                  <a:pt x="113" y="69"/>
                </a:cubicBezTo>
                <a:cubicBezTo>
                  <a:pt x="112" y="69"/>
                  <a:pt x="111" y="69"/>
                  <a:pt x="109" y="68"/>
                </a:cubicBezTo>
                <a:cubicBezTo>
                  <a:pt x="107" y="68"/>
                  <a:pt x="105" y="68"/>
                  <a:pt x="104" y="68"/>
                </a:cubicBezTo>
                <a:cubicBezTo>
                  <a:pt x="104" y="88"/>
                  <a:pt x="104" y="88"/>
                  <a:pt x="104" y="88"/>
                </a:cubicBezTo>
                <a:cubicBezTo>
                  <a:pt x="104" y="88"/>
                  <a:pt x="105" y="89"/>
                  <a:pt x="105" y="89"/>
                </a:cubicBezTo>
                <a:close/>
                <a:moveTo>
                  <a:pt x="104" y="126"/>
                </a:moveTo>
                <a:cubicBezTo>
                  <a:pt x="108" y="126"/>
                  <a:pt x="111" y="125"/>
                  <a:pt x="114" y="122"/>
                </a:cubicBezTo>
                <a:cubicBezTo>
                  <a:pt x="116" y="120"/>
                  <a:pt x="117" y="118"/>
                  <a:pt x="117" y="115"/>
                </a:cubicBezTo>
                <a:cubicBezTo>
                  <a:pt x="117" y="112"/>
                  <a:pt x="116" y="110"/>
                  <a:pt x="114" y="108"/>
                </a:cubicBezTo>
                <a:cubicBezTo>
                  <a:pt x="113" y="106"/>
                  <a:pt x="110" y="105"/>
                  <a:pt x="106" y="104"/>
                </a:cubicBezTo>
                <a:cubicBezTo>
                  <a:pt x="106" y="104"/>
                  <a:pt x="106" y="104"/>
                  <a:pt x="105" y="104"/>
                </a:cubicBezTo>
                <a:cubicBezTo>
                  <a:pt x="104" y="104"/>
                  <a:pt x="104" y="104"/>
                  <a:pt x="104" y="104"/>
                </a:cubicBezTo>
                <a:lnTo>
                  <a:pt x="104" y="126"/>
                </a:lnTo>
                <a:close/>
                <a:moveTo>
                  <a:pt x="99" y="68"/>
                </a:moveTo>
                <a:cubicBezTo>
                  <a:pt x="95" y="68"/>
                  <a:pt x="92" y="69"/>
                  <a:pt x="90" y="71"/>
                </a:cubicBezTo>
                <a:cubicBezTo>
                  <a:pt x="88" y="73"/>
                  <a:pt x="87" y="75"/>
                  <a:pt x="87" y="78"/>
                </a:cubicBezTo>
                <a:cubicBezTo>
                  <a:pt x="87" y="81"/>
                  <a:pt x="87" y="83"/>
                  <a:pt x="89" y="85"/>
                </a:cubicBezTo>
                <a:cubicBezTo>
                  <a:pt x="91" y="86"/>
                  <a:pt x="93" y="87"/>
                  <a:pt x="96" y="88"/>
                </a:cubicBezTo>
                <a:cubicBezTo>
                  <a:pt x="97" y="88"/>
                  <a:pt x="97" y="88"/>
                  <a:pt x="98" y="88"/>
                </a:cubicBezTo>
                <a:cubicBezTo>
                  <a:pt x="98" y="88"/>
                  <a:pt x="98" y="88"/>
                  <a:pt x="99" y="88"/>
                </a:cubicBezTo>
                <a:lnTo>
                  <a:pt x="99" y="6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1750"/>
                            </p:stCondLst>
                            <p:childTnLst>
                              <p:par>
                                <p:cTn id="31" presetID="53" presetClass="entr" presetSubtype="16"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22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3"/>
                                        </p:tgtEl>
                                        <p:attrNameLst>
                                          <p:attrName>ppt_y</p:attrName>
                                        </p:attrNameLst>
                                      </p:cBhvr>
                                      <p:tavLst>
                                        <p:tav tm="0">
                                          <p:val>
                                            <p:strVal val="#ppt_y"/>
                                          </p:val>
                                        </p:tav>
                                        <p:tav tm="100000">
                                          <p:val>
                                            <p:strVal val="#ppt_y"/>
                                          </p:val>
                                        </p:tav>
                                      </p:tavLst>
                                    </p:anim>
                                    <p:anim calcmode="lin" valueType="num">
                                      <p:cBhvr>
                                        <p:cTn id="41"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3"/>
                                        </p:tgtEl>
                                      </p:cBhvr>
                                    </p:animEffect>
                                  </p:childTnLst>
                                </p:cTn>
                              </p:par>
                            </p:childTnLst>
                          </p:cTn>
                        </p:par>
                        <p:par>
                          <p:cTn id="44" fill="hold">
                            <p:stCondLst>
                              <p:cond delay="2950"/>
                            </p:stCondLst>
                            <p:childTnLst>
                              <p:par>
                                <p:cTn id="45" presetID="22" presetClass="entr" presetSubtype="4"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par>
                          <p:cTn id="48" fill="hold">
                            <p:stCondLst>
                              <p:cond delay="345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Effect transition="in" filter="fade">
                                      <p:cBhvr>
                                        <p:cTn id="78" dur="500"/>
                                        <p:tgtEl>
                                          <p:spTgt spid="20"/>
                                        </p:tgtEl>
                                      </p:cBhvr>
                                    </p:animEffect>
                                  </p:childTnLst>
                                </p:cTn>
                              </p:par>
                            </p:childTnLst>
                          </p:cTn>
                        </p:par>
                        <p:par>
                          <p:cTn id="79" fill="hold">
                            <p:stCondLst>
                              <p:cond delay="3950"/>
                            </p:stCondLst>
                            <p:childTnLst>
                              <p:par>
                                <p:cTn id="80" presetID="42" presetClass="entr" presetSubtype="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1000" fill="hold"/>
                                        <p:tgtEl>
                                          <p:spTgt spid="31"/>
                                        </p:tgtEl>
                                        <p:attrNameLst>
                                          <p:attrName>ppt_y</p:attrName>
                                        </p:attrNameLst>
                                      </p:cBhvr>
                                      <p:tavLst>
                                        <p:tav tm="0">
                                          <p:val>
                                            <p:strVal val="#ppt_y+.1"/>
                                          </p:val>
                                        </p:tav>
                                        <p:tav tm="100000">
                                          <p:val>
                                            <p:strVal val="#ppt_y"/>
                                          </p:val>
                                        </p:tav>
                                      </p:tavLst>
                                    </p:anim>
                                  </p:childTnLst>
                                </p:cTn>
                              </p:par>
                            </p:childTnLst>
                          </p:cTn>
                        </p:par>
                        <p:par>
                          <p:cTn id="85" fill="hold">
                            <p:stCondLst>
                              <p:cond delay="4950"/>
                            </p:stCondLst>
                            <p:childTnLst>
                              <p:par>
                                <p:cTn id="86" presetID="53" presetClass="entr" presetSubtype="16" fill="hold" grpId="0" nodeType="afterEffect">
                                  <p:stCondLst>
                                    <p:cond delay="0"/>
                                  </p:stCondLst>
                                  <p:childTnLst>
                                    <p:set>
                                      <p:cBhvr>
                                        <p:cTn id="87" dur="1" fill="hold">
                                          <p:stCondLst>
                                            <p:cond delay="0"/>
                                          </p:stCondLst>
                                        </p:cTn>
                                        <p:tgtEl>
                                          <p:spTgt spid="51"/>
                                        </p:tgtEl>
                                        <p:attrNameLst>
                                          <p:attrName>style.visibility</p:attrName>
                                        </p:attrNameLst>
                                      </p:cBhvr>
                                      <p:to>
                                        <p:strVal val="visible"/>
                                      </p:to>
                                    </p:set>
                                    <p:anim calcmode="lin" valueType="num">
                                      <p:cBhvr>
                                        <p:cTn id="88" dur="500" fill="hold"/>
                                        <p:tgtEl>
                                          <p:spTgt spid="51"/>
                                        </p:tgtEl>
                                        <p:attrNameLst>
                                          <p:attrName>ppt_w</p:attrName>
                                        </p:attrNameLst>
                                      </p:cBhvr>
                                      <p:tavLst>
                                        <p:tav tm="0">
                                          <p:val>
                                            <p:fltVal val="0"/>
                                          </p:val>
                                        </p:tav>
                                        <p:tav tm="100000">
                                          <p:val>
                                            <p:strVal val="#ppt_w"/>
                                          </p:val>
                                        </p:tav>
                                      </p:tavLst>
                                    </p:anim>
                                    <p:anim calcmode="lin" valueType="num">
                                      <p:cBhvr>
                                        <p:cTn id="89" dur="500" fill="hold"/>
                                        <p:tgtEl>
                                          <p:spTgt spid="51"/>
                                        </p:tgtEl>
                                        <p:attrNameLst>
                                          <p:attrName>ppt_h</p:attrName>
                                        </p:attrNameLst>
                                      </p:cBhvr>
                                      <p:tavLst>
                                        <p:tav tm="0">
                                          <p:val>
                                            <p:fltVal val="0"/>
                                          </p:val>
                                        </p:tav>
                                        <p:tav tm="100000">
                                          <p:val>
                                            <p:strVal val="#ppt_h"/>
                                          </p:val>
                                        </p:tav>
                                      </p:tavLst>
                                    </p:anim>
                                    <p:animEffect transition="in" filter="fade">
                                      <p:cBhvr>
                                        <p:cTn id="90" dur="500"/>
                                        <p:tgtEl>
                                          <p:spTgt spid="51"/>
                                        </p:tgtEl>
                                      </p:cBhvr>
                                    </p:animEffect>
                                  </p:childTnLst>
                                </p:cTn>
                              </p:par>
                            </p:childTnLst>
                          </p:cTn>
                        </p:par>
                        <p:par>
                          <p:cTn id="91" fill="hold">
                            <p:stCondLst>
                              <p:cond delay="545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32"/>
                                        </p:tgtEl>
                                        <p:attrNameLst>
                                          <p:attrName>style.visibility</p:attrName>
                                        </p:attrNameLst>
                                      </p:cBhvr>
                                      <p:to>
                                        <p:strVal val="visible"/>
                                      </p:to>
                                    </p:set>
                                    <p:anim calcmode="lin" valueType="num">
                                      <p:cBhvr>
                                        <p:cTn id="9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32"/>
                                        </p:tgtEl>
                                        <p:attrNameLst>
                                          <p:attrName>ppt_y</p:attrName>
                                        </p:attrNameLst>
                                      </p:cBhvr>
                                      <p:tavLst>
                                        <p:tav tm="0">
                                          <p:val>
                                            <p:strVal val="#ppt_y"/>
                                          </p:val>
                                        </p:tav>
                                        <p:tav tm="100000">
                                          <p:val>
                                            <p:strVal val="#ppt_y"/>
                                          </p:val>
                                        </p:tav>
                                      </p:tavLst>
                                    </p:anim>
                                    <p:anim calcmode="lin" valueType="num">
                                      <p:cBhvr>
                                        <p:cTn id="9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32"/>
                                        </p:tgtEl>
                                      </p:cBhvr>
                                    </p:animEffect>
                                  </p:childTnLst>
                                </p:cTn>
                              </p:par>
                            </p:childTnLst>
                          </p:cTn>
                        </p:par>
                        <p:par>
                          <p:cTn id="99" fill="hold">
                            <p:stCondLst>
                              <p:cond delay="6650"/>
                            </p:stCondLst>
                            <p:childTnLst>
                              <p:par>
                                <p:cTn id="100" presetID="22" presetClass="entr" presetSubtype="4"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down)">
                                      <p:cBhvr>
                                        <p:cTn id="102" dur="500"/>
                                        <p:tgtEl>
                                          <p:spTgt spid="24"/>
                                        </p:tgtEl>
                                      </p:cBhvr>
                                    </p:animEffect>
                                  </p:childTnLst>
                                </p:cTn>
                              </p:par>
                            </p:childTnLst>
                          </p:cTn>
                        </p:par>
                        <p:par>
                          <p:cTn id="103" fill="hold">
                            <p:stCondLst>
                              <p:cond delay="7150"/>
                            </p:stCondLst>
                            <p:childTnLst>
                              <p:par>
                                <p:cTn id="104" presetID="53" presetClass="entr" presetSubtype="16" fill="hold" grpId="0" nodeType="after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p:cTn id="106" dur="500" fill="hold"/>
                                        <p:tgtEl>
                                          <p:spTgt spid="25"/>
                                        </p:tgtEl>
                                        <p:attrNameLst>
                                          <p:attrName>ppt_w</p:attrName>
                                        </p:attrNameLst>
                                      </p:cBhvr>
                                      <p:tavLst>
                                        <p:tav tm="0">
                                          <p:val>
                                            <p:fltVal val="0"/>
                                          </p:val>
                                        </p:tav>
                                        <p:tav tm="100000">
                                          <p:val>
                                            <p:strVal val="#ppt_w"/>
                                          </p:val>
                                        </p:tav>
                                      </p:tavLst>
                                    </p:anim>
                                    <p:anim calcmode="lin" valueType="num">
                                      <p:cBhvr>
                                        <p:cTn id="107" dur="500" fill="hold"/>
                                        <p:tgtEl>
                                          <p:spTgt spid="25"/>
                                        </p:tgtEl>
                                        <p:attrNameLst>
                                          <p:attrName>ppt_h</p:attrName>
                                        </p:attrNameLst>
                                      </p:cBhvr>
                                      <p:tavLst>
                                        <p:tav tm="0">
                                          <p:val>
                                            <p:fltVal val="0"/>
                                          </p:val>
                                        </p:tav>
                                        <p:tav tm="100000">
                                          <p:val>
                                            <p:strVal val="#ppt_h"/>
                                          </p:val>
                                        </p:tav>
                                      </p:tavLst>
                                    </p:anim>
                                    <p:animEffect transition="in" filter="fade">
                                      <p:cBhvr>
                                        <p:cTn id="108" dur="500"/>
                                        <p:tgtEl>
                                          <p:spTgt spid="25"/>
                                        </p:tgtEl>
                                      </p:cBhvr>
                                    </p:animEffect>
                                  </p:childTnLst>
                                </p:cTn>
                              </p:par>
                              <p:par>
                                <p:cTn id="109" presetID="53" presetClass="entr" presetSubtype="16" fill="hold" grpId="0" nodeType="withEffect">
                                  <p:stCondLst>
                                    <p:cond delay="500"/>
                                  </p:stCondLst>
                                  <p:childTnLst>
                                    <p:set>
                                      <p:cBhvr>
                                        <p:cTn id="110" dur="1" fill="hold">
                                          <p:stCondLst>
                                            <p:cond delay="0"/>
                                          </p:stCondLst>
                                        </p:cTn>
                                        <p:tgtEl>
                                          <p:spTgt spid="26"/>
                                        </p:tgtEl>
                                        <p:attrNameLst>
                                          <p:attrName>style.visibility</p:attrName>
                                        </p:attrNameLst>
                                      </p:cBhvr>
                                      <p:to>
                                        <p:strVal val="visible"/>
                                      </p:to>
                                    </p:set>
                                    <p:anim calcmode="lin" valueType="num">
                                      <p:cBhvr>
                                        <p:cTn id="111" dur="500" fill="hold"/>
                                        <p:tgtEl>
                                          <p:spTgt spid="26"/>
                                        </p:tgtEl>
                                        <p:attrNameLst>
                                          <p:attrName>ppt_w</p:attrName>
                                        </p:attrNameLst>
                                      </p:cBhvr>
                                      <p:tavLst>
                                        <p:tav tm="0">
                                          <p:val>
                                            <p:fltVal val="0"/>
                                          </p:val>
                                        </p:tav>
                                        <p:tav tm="100000">
                                          <p:val>
                                            <p:strVal val="#ppt_w"/>
                                          </p:val>
                                        </p:tav>
                                      </p:tavLst>
                                    </p:anim>
                                    <p:anim calcmode="lin" valueType="num">
                                      <p:cBhvr>
                                        <p:cTn id="112" dur="500" fill="hold"/>
                                        <p:tgtEl>
                                          <p:spTgt spid="26"/>
                                        </p:tgtEl>
                                        <p:attrNameLst>
                                          <p:attrName>ppt_h</p:attrName>
                                        </p:attrNameLst>
                                      </p:cBhvr>
                                      <p:tavLst>
                                        <p:tav tm="0">
                                          <p:val>
                                            <p:fltVal val="0"/>
                                          </p:val>
                                        </p:tav>
                                        <p:tav tm="100000">
                                          <p:val>
                                            <p:strVal val="#ppt_h"/>
                                          </p:val>
                                        </p:tav>
                                      </p:tavLst>
                                    </p:anim>
                                    <p:animEffect transition="in" filter="fade">
                                      <p:cBhvr>
                                        <p:cTn id="113" dur="500"/>
                                        <p:tgtEl>
                                          <p:spTgt spid="26"/>
                                        </p:tgtEl>
                                      </p:cBhvr>
                                    </p:animEffect>
                                  </p:childTnLst>
                                </p:cTn>
                              </p:par>
                              <p:par>
                                <p:cTn id="114" presetID="53" presetClass="entr" presetSubtype="16" fill="hold" grpId="0" nodeType="withEffect">
                                  <p:stCondLst>
                                    <p:cond delay="50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par>
                                <p:cTn id="119" presetID="53" presetClass="entr" presetSubtype="16" fill="hold" grpId="0" nodeType="withEffect">
                                  <p:stCondLst>
                                    <p:cond delay="500"/>
                                  </p:stCondLst>
                                  <p:childTnLst>
                                    <p:set>
                                      <p:cBhvr>
                                        <p:cTn id="120" dur="1" fill="hold">
                                          <p:stCondLst>
                                            <p:cond delay="0"/>
                                          </p:stCondLst>
                                        </p:cTn>
                                        <p:tgtEl>
                                          <p:spTgt spid="28"/>
                                        </p:tgtEl>
                                        <p:attrNameLst>
                                          <p:attrName>style.visibility</p:attrName>
                                        </p:attrNameLst>
                                      </p:cBhvr>
                                      <p:to>
                                        <p:strVal val="visible"/>
                                      </p:to>
                                    </p:set>
                                    <p:anim calcmode="lin" valueType="num">
                                      <p:cBhvr>
                                        <p:cTn id="121" dur="500" fill="hold"/>
                                        <p:tgtEl>
                                          <p:spTgt spid="28"/>
                                        </p:tgtEl>
                                        <p:attrNameLst>
                                          <p:attrName>ppt_w</p:attrName>
                                        </p:attrNameLst>
                                      </p:cBhvr>
                                      <p:tavLst>
                                        <p:tav tm="0">
                                          <p:val>
                                            <p:fltVal val="0"/>
                                          </p:val>
                                        </p:tav>
                                        <p:tav tm="100000">
                                          <p:val>
                                            <p:strVal val="#ppt_w"/>
                                          </p:val>
                                        </p:tav>
                                      </p:tavLst>
                                    </p:anim>
                                    <p:anim calcmode="lin" valueType="num">
                                      <p:cBhvr>
                                        <p:cTn id="122" dur="500" fill="hold"/>
                                        <p:tgtEl>
                                          <p:spTgt spid="28"/>
                                        </p:tgtEl>
                                        <p:attrNameLst>
                                          <p:attrName>ppt_h</p:attrName>
                                        </p:attrNameLst>
                                      </p:cBhvr>
                                      <p:tavLst>
                                        <p:tav tm="0">
                                          <p:val>
                                            <p:fltVal val="0"/>
                                          </p:val>
                                        </p:tav>
                                        <p:tav tm="100000">
                                          <p:val>
                                            <p:strVal val="#ppt_h"/>
                                          </p:val>
                                        </p:tav>
                                      </p:tavLst>
                                    </p:anim>
                                    <p:animEffect transition="in" filter="fade">
                                      <p:cBhvr>
                                        <p:cTn id="123" dur="500"/>
                                        <p:tgtEl>
                                          <p:spTgt spid="28"/>
                                        </p:tgtEl>
                                      </p:cBhvr>
                                    </p:animEffect>
                                  </p:childTnLst>
                                </p:cTn>
                              </p:par>
                              <p:par>
                                <p:cTn id="124" presetID="53" presetClass="entr" presetSubtype="16" fill="hold" grpId="0" nodeType="withEffect">
                                  <p:stCondLst>
                                    <p:cond delay="500"/>
                                  </p:stCondLst>
                                  <p:childTnLst>
                                    <p:set>
                                      <p:cBhvr>
                                        <p:cTn id="125" dur="1" fill="hold">
                                          <p:stCondLst>
                                            <p:cond delay="0"/>
                                          </p:stCondLst>
                                        </p:cTn>
                                        <p:tgtEl>
                                          <p:spTgt spid="29"/>
                                        </p:tgtEl>
                                        <p:attrNameLst>
                                          <p:attrName>style.visibility</p:attrName>
                                        </p:attrNameLst>
                                      </p:cBhvr>
                                      <p:to>
                                        <p:strVal val="visible"/>
                                      </p:to>
                                    </p:set>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fltVal val="0"/>
                                          </p:val>
                                        </p:tav>
                                        <p:tav tm="100000">
                                          <p:val>
                                            <p:strVal val="#ppt_h"/>
                                          </p:val>
                                        </p:tav>
                                      </p:tavLst>
                                    </p:anim>
                                    <p:animEffect transition="in" filter="fade">
                                      <p:cBhvr>
                                        <p:cTn id="128" dur="500"/>
                                        <p:tgtEl>
                                          <p:spTgt spid="29"/>
                                        </p:tgtEl>
                                      </p:cBhvr>
                                    </p:animEffect>
                                  </p:childTnLst>
                                </p:cTn>
                              </p:par>
                              <p:par>
                                <p:cTn id="129" presetID="53" presetClass="entr" presetSubtype="16" fill="hold" grpId="0" nodeType="withEffect">
                                  <p:stCondLst>
                                    <p:cond delay="500"/>
                                  </p:stCondLst>
                                  <p:childTnLst>
                                    <p:set>
                                      <p:cBhvr>
                                        <p:cTn id="130" dur="1" fill="hold">
                                          <p:stCondLst>
                                            <p:cond delay="0"/>
                                          </p:stCondLst>
                                        </p:cTn>
                                        <p:tgtEl>
                                          <p:spTgt spid="30"/>
                                        </p:tgtEl>
                                        <p:attrNameLst>
                                          <p:attrName>style.visibility</p:attrName>
                                        </p:attrNameLst>
                                      </p:cBhvr>
                                      <p:to>
                                        <p:strVal val="visible"/>
                                      </p:to>
                                    </p:set>
                                    <p:anim calcmode="lin" valueType="num">
                                      <p:cBhvr>
                                        <p:cTn id="131" dur="500" fill="hold"/>
                                        <p:tgtEl>
                                          <p:spTgt spid="30"/>
                                        </p:tgtEl>
                                        <p:attrNameLst>
                                          <p:attrName>ppt_w</p:attrName>
                                        </p:attrNameLst>
                                      </p:cBhvr>
                                      <p:tavLst>
                                        <p:tav tm="0">
                                          <p:val>
                                            <p:fltVal val="0"/>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animEffect transition="in" filter="fade">
                                      <p:cBhvr>
                                        <p:cTn id="133" dur="500"/>
                                        <p:tgtEl>
                                          <p:spTgt spid="30"/>
                                        </p:tgtEl>
                                      </p:cBhvr>
                                    </p:animEffect>
                                  </p:childTnLst>
                                </p:cTn>
                              </p:par>
                            </p:childTnLst>
                          </p:cTn>
                        </p:par>
                        <p:par>
                          <p:cTn id="134" fill="hold">
                            <p:stCondLst>
                              <p:cond delay="7650"/>
                            </p:stCondLst>
                            <p:childTnLst>
                              <p:par>
                                <p:cTn id="135" presetID="42" presetClass="entr" presetSubtype="0" fill="hold" grpId="0" nodeType="after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fade">
                                      <p:cBhvr>
                                        <p:cTn id="137" dur="1000"/>
                                        <p:tgtEl>
                                          <p:spTgt spid="40"/>
                                        </p:tgtEl>
                                      </p:cBhvr>
                                    </p:animEffect>
                                    <p:anim calcmode="lin" valueType="num">
                                      <p:cBhvr>
                                        <p:cTn id="138" dur="1000" fill="hold"/>
                                        <p:tgtEl>
                                          <p:spTgt spid="40"/>
                                        </p:tgtEl>
                                        <p:attrNameLst>
                                          <p:attrName>ppt_x</p:attrName>
                                        </p:attrNameLst>
                                      </p:cBhvr>
                                      <p:tavLst>
                                        <p:tav tm="0">
                                          <p:val>
                                            <p:strVal val="#ppt_x"/>
                                          </p:val>
                                        </p:tav>
                                        <p:tav tm="100000">
                                          <p:val>
                                            <p:strVal val="#ppt_x"/>
                                          </p:val>
                                        </p:tav>
                                      </p:tavLst>
                                    </p:anim>
                                    <p:anim calcmode="lin" valueType="num">
                                      <p:cBhvr>
                                        <p:cTn id="139" dur="1000" fill="hold"/>
                                        <p:tgtEl>
                                          <p:spTgt spid="40"/>
                                        </p:tgtEl>
                                        <p:attrNameLst>
                                          <p:attrName>ppt_y</p:attrName>
                                        </p:attrNameLst>
                                      </p:cBhvr>
                                      <p:tavLst>
                                        <p:tav tm="0">
                                          <p:val>
                                            <p:strVal val="#ppt_y+.1"/>
                                          </p:val>
                                        </p:tav>
                                        <p:tav tm="100000">
                                          <p:val>
                                            <p:strVal val="#ppt_y"/>
                                          </p:val>
                                        </p:tav>
                                      </p:tavLst>
                                    </p:anim>
                                  </p:childTnLst>
                                </p:cTn>
                              </p:par>
                            </p:childTnLst>
                          </p:cTn>
                        </p:par>
                        <p:par>
                          <p:cTn id="140" fill="hold">
                            <p:stCondLst>
                              <p:cond delay="8650"/>
                            </p:stCondLst>
                            <p:childTnLst>
                              <p:par>
                                <p:cTn id="141" presetID="53" presetClass="entr" presetSubtype="16" fill="hold" grpId="0" nodeType="afterEffect">
                                  <p:stCondLst>
                                    <p:cond delay="0"/>
                                  </p:stCondLst>
                                  <p:childTnLst>
                                    <p:set>
                                      <p:cBhvr>
                                        <p:cTn id="142" dur="1" fill="hold">
                                          <p:stCondLst>
                                            <p:cond delay="0"/>
                                          </p:stCondLst>
                                        </p:cTn>
                                        <p:tgtEl>
                                          <p:spTgt spid="52"/>
                                        </p:tgtEl>
                                        <p:attrNameLst>
                                          <p:attrName>style.visibility</p:attrName>
                                        </p:attrNameLst>
                                      </p:cBhvr>
                                      <p:to>
                                        <p:strVal val="visible"/>
                                      </p:to>
                                    </p:set>
                                    <p:anim calcmode="lin" valueType="num">
                                      <p:cBhvr>
                                        <p:cTn id="143" dur="500" fill="hold"/>
                                        <p:tgtEl>
                                          <p:spTgt spid="52"/>
                                        </p:tgtEl>
                                        <p:attrNameLst>
                                          <p:attrName>ppt_w</p:attrName>
                                        </p:attrNameLst>
                                      </p:cBhvr>
                                      <p:tavLst>
                                        <p:tav tm="0">
                                          <p:val>
                                            <p:fltVal val="0"/>
                                          </p:val>
                                        </p:tav>
                                        <p:tav tm="100000">
                                          <p:val>
                                            <p:strVal val="#ppt_w"/>
                                          </p:val>
                                        </p:tav>
                                      </p:tavLst>
                                    </p:anim>
                                    <p:anim calcmode="lin" valueType="num">
                                      <p:cBhvr>
                                        <p:cTn id="144" dur="500" fill="hold"/>
                                        <p:tgtEl>
                                          <p:spTgt spid="52"/>
                                        </p:tgtEl>
                                        <p:attrNameLst>
                                          <p:attrName>ppt_h</p:attrName>
                                        </p:attrNameLst>
                                      </p:cBhvr>
                                      <p:tavLst>
                                        <p:tav tm="0">
                                          <p:val>
                                            <p:fltVal val="0"/>
                                          </p:val>
                                        </p:tav>
                                        <p:tav tm="100000">
                                          <p:val>
                                            <p:strVal val="#ppt_h"/>
                                          </p:val>
                                        </p:tav>
                                      </p:tavLst>
                                    </p:anim>
                                    <p:animEffect transition="in" filter="fade">
                                      <p:cBhvr>
                                        <p:cTn id="145" dur="500"/>
                                        <p:tgtEl>
                                          <p:spTgt spid="52"/>
                                        </p:tgtEl>
                                      </p:cBhvr>
                                    </p:animEffect>
                                  </p:childTnLst>
                                </p:cTn>
                              </p:par>
                            </p:childTnLst>
                          </p:cTn>
                        </p:par>
                        <p:par>
                          <p:cTn id="146" fill="hold">
                            <p:stCondLst>
                              <p:cond delay="9150"/>
                            </p:stCondLst>
                            <p:childTnLst>
                              <p:par>
                                <p:cTn id="147" presetID="41" presetClass="entr" presetSubtype="0" fill="hold" grpId="0" nodeType="afterEffect">
                                  <p:stCondLst>
                                    <p:cond delay="0"/>
                                  </p:stCondLst>
                                  <p:iterate type="lt">
                                    <p:tmPct val="10000"/>
                                  </p:iterate>
                                  <p:childTnLst>
                                    <p:set>
                                      <p:cBhvr>
                                        <p:cTn id="148" dur="1" fill="hold">
                                          <p:stCondLst>
                                            <p:cond delay="0"/>
                                          </p:stCondLst>
                                        </p:cTn>
                                        <p:tgtEl>
                                          <p:spTgt spid="41"/>
                                        </p:tgtEl>
                                        <p:attrNameLst>
                                          <p:attrName>style.visibility</p:attrName>
                                        </p:attrNameLst>
                                      </p:cBhvr>
                                      <p:to>
                                        <p:strVal val="visible"/>
                                      </p:to>
                                    </p:set>
                                    <p:anim calcmode="lin" valueType="num">
                                      <p:cBhvr>
                                        <p:cTn id="149"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50" dur="500" fill="hold"/>
                                        <p:tgtEl>
                                          <p:spTgt spid="41"/>
                                        </p:tgtEl>
                                        <p:attrNameLst>
                                          <p:attrName>ppt_y</p:attrName>
                                        </p:attrNameLst>
                                      </p:cBhvr>
                                      <p:tavLst>
                                        <p:tav tm="0">
                                          <p:val>
                                            <p:strVal val="#ppt_y"/>
                                          </p:val>
                                        </p:tav>
                                        <p:tav tm="100000">
                                          <p:val>
                                            <p:strVal val="#ppt_y"/>
                                          </p:val>
                                        </p:tav>
                                      </p:tavLst>
                                    </p:anim>
                                    <p:anim calcmode="lin" valueType="num">
                                      <p:cBhvr>
                                        <p:cTn id="151"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52"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53" dur="500" tmFilter="0,0; .5, 1; 1, 1"/>
                                        <p:tgtEl>
                                          <p:spTgt spid="41"/>
                                        </p:tgtEl>
                                      </p:cBhvr>
                                    </p:animEffect>
                                  </p:childTnLst>
                                </p:cTn>
                              </p:par>
                            </p:childTnLst>
                          </p:cTn>
                        </p:par>
                        <p:par>
                          <p:cTn id="154" fill="hold">
                            <p:stCondLst>
                              <p:cond delay="10350"/>
                            </p:stCondLst>
                            <p:childTnLst>
                              <p:par>
                                <p:cTn id="155" presetID="22" presetClass="entr" presetSubtype="4" fill="hold" nodeType="afterEffect">
                                  <p:stCondLst>
                                    <p:cond delay="0"/>
                                  </p:stCondLst>
                                  <p:childTnLst>
                                    <p:set>
                                      <p:cBhvr>
                                        <p:cTn id="156" dur="1" fill="hold">
                                          <p:stCondLst>
                                            <p:cond delay="0"/>
                                          </p:stCondLst>
                                        </p:cTn>
                                        <p:tgtEl>
                                          <p:spTgt spid="33"/>
                                        </p:tgtEl>
                                        <p:attrNameLst>
                                          <p:attrName>style.visibility</p:attrName>
                                        </p:attrNameLst>
                                      </p:cBhvr>
                                      <p:to>
                                        <p:strVal val="visible"/>
                                      </p:to>
                                    </p:set>
                                    <p:animEffect transition="in" filter="wipe(down)">
                                      <p:cBhvr>
                                        <p:cTn id="157" dur="500"/>
                                        <p:tgtEl>
                                          <p:spTgt spid="33"/>
                                        </p:tgtEl>
                                      </p:cBhvr>
                                    </p:animEffect>
                                  </p:childTnLst>
                                </p:cTn>
                              </p:par>
                            </p:childTnLst>
                          </p:cTn>
                        </p:par>
                        <p:par>
                          <p:cTn id="158" fill="hold">
                            <p:stCondLst>
                              <p:cond delay="10850"/>
                            </p:stCondLst>
                            <p:childTnLst>
                              <p:par>
                                <p:cTn id="159" presetID="53" presetClass="entr" presetSubtype="16"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p:cTn id="161" dur="500" fill="hold"/>
                                        <p:tgtEl>
                                          <p:spTgt spid="34"/>
                                        </p:tgtEl>
                                        <p:attrNameLst>
                                          <p:attrName>ppt_w</p:attrName>
                                        </p:attrNameLst>
                                      </p:cBhvr>
                                      <p:tavLst>
                                        <p:tav tm="0">
                                          <p:val>
                                            <p:fltVal val="0"/>
                                          </p:val>
                                        </p:tav>
                                        <p:tav tm="100000">
                                          <p:val>
                                            <p:strVal val="#ppt_w"/>
                                          </p:val>
                                        </p:tav>
                                      </p:tavLst>
                                    </p:anim>
                                    <p:anim calcmode="lin" valueType="num">
                                      <p:cBhvr>
                                        <p:cTn id="162" dur="500" fill="hold"/>
                                        <p:tgtEl>
                                          <p:spTgt spid="34"/>
                                        </p:tgtEl>
                                        <p:attrNameLst>
                                          <p:attrName>ppt_h</p:attrName>
                                        </p:attrNameLst>
                                      </p:cBhvr>
                                      <p:tavLst>
                                        <p:tav tm="0">
                                          <p:val>
                                            <p:fltVal val="0"/>
                                          </p:val>
                                        </p:tav>
                                        <p:tav tm="100000">
                                          <p:val>
                                            <p:strVal val="#ppt_h"/>
                                          </p:val>
                                        </p:tav>
                                      </p:tavLst>
                                    </p:anim>
                                    <p:animEffect transition="in" filter="fade">
                                      <p:cBhvr>
                                        <p:cTn id="163" dur="500"/>
                                        <p:tgtEl>
                                          <p:spTgt spid="34"/>
                                        </p:tgtEl>
                                      </p:cBhvr>
                                    </p:animEffect>
                                  </p:childTnLst>
                                </p:cTn>
                              </p:par>
                              <p:par>
                                <p:cTn id="164" presetID="53" presetClass="entr" presetSubtype="16" fill="hold" grpId="0" nodeType="withEffect">
                                  <p:stCondLst>
                                    <p:cond delay="500"/>
                                  </p:stCondLst>
                                  <p:childTnLst>
                                    <p:set>
                                      <p:cBhvr>
                                        <p:cTn id="165" dur="1" fill="hold">
                                          <p:stCondLst>
                                            <p:cond delay="0"/>
                                          </p:stCondLst>
                                        </p:cTn>
                                        <p:tgtEl>
                                          <p:spTgt spid="35"/>
                                        </p:tgtEl>
                                        <p:attrNameLst>
                                          <p:attrName>style.visibility</p:attrName>
                                        </p:attrNameLst>
                                      </p:cBhvr>
                                      <p:to>
                                        <p:strVal val="visible"/>
                                      </p:to>
                                    </p:set>
                                    <p:anim calcmode="lin" valueType="num">
                                      <p:cBhvr>
                                        <p:cTn id="166" dur="500" fill="hold"/>
                                        <p:tgtEl>
                                          <p:spTgt spid="35"/>
                                        </p:tgtEl>
                                        <p:attrNameLst>
                                          <p:attrName>ppt_w</p:attrName>
                                        </p:attrNameLst>
                                      </p:cBhvr>
                                      <p:tavLst>
                                        <p:tav tm="0">
                                          <p:val>
                                            <p:fltVal val="0"/>
                                          </p:val>
                                        </p:tav>
                                        <p:tav tm="100000">
                                          <p:val>
                                            <p:strVal val="#ppt_w"/>
                                          </p:val>
                                        </p:tav>
                                      </p:tavLst>
                                    </p:anim>
                                    <p:anim calcmode="lin" valueType="num">
                                      <p:cBhvr>
                                        <p:cTn id="167" dur="500" fill="hold"/>
                                        <p:tgtEl>
                                          <p:spTgt spid="35"/>
                                        </p:tgtEl>
                                        <p:attrNameLst>
                                          <p:attrName>ppt_h</p:attrName>
                                        </p:attrNameLst>
                                      </p:cBhvr>
                                      <p:tavLst>
                                        <p:tav tm="0">
                                          <p:val>
                                            <p:fltVal val="0"/>
                                          </p:val>
                                        </p:tav>
                                        <p:tav tm="100000">
                                          <p:val>
                                            <p:strVal val="#ppt_h"/>
                                          </p:val>
                                        </p:tav>
                                      </p:tavLst>
                                    </p:anim>
                                    <p:animEffect transition="in" filter="fade">
                                      <p:cBhvr>
                                        <p:cTn id="168" dur="500"/>
                                        <p:tgtEl>
                                          <p:spTgt spid="35"/>
                                        </p:tgtEl>
                                      </p:cBhvr>
                                    </p:animEffect>
                                  </p:childTnLst>
                                </p:cTn>
                              </p:par>
                              <p:par>
                                <p:cTn id="169" presetID="53" presetClass="entr" presetSubtype="16" fill="hold" grpId="0" nodeType="withEffect">
                                  <p:stCondLst>
                                    <p:cond delay="500"/>
                                  </p:stCondLst>
                                  <p:childTnLst>
                                    <p:set>
                                      <p:cBhvr>
                                        <p:cTn id="170" dur="1" fill="hold">
                                          <p:stCondLst>
                                            <p:cond delay="0"/>
                                          </p:stCondLst>
                                        </p:cTn>
                                        <p:tgtEl>
                                          <p:spTgt spid="36"/>
                                        </p:tgtEl>
                                        <p:attrNameLst>
                                          <p:attrName>style.visibility</p:attrName>
                                        </p:attrNameLst>
                                      </p:cBhvr>
                                      <p:to>
                                        <p:strVal val="visible"/>
                                      </p:to>
                                    </p:set>
                                    <p:anim calcmode="lin" valueType="num">
                                      <p:cBhvr>
                                        <p:cTn id="171" dur="500" fill="hold"/>
                                        <p:tgtEl>
                                          <p:spTgt spid="36"/>
                                        </p:tgtEl>
                                        <p:attrNameLst>
                                          <p:attrName>ppt_w</p:attrName>
                                        </p:attrNameLst>
                                      </p:cBhvr>
                                      <p:tavLst>
                                        <p:tav tm="0">
                                          <p:val>
                                            <p:fltVal val="0"/>
                                          </p:val>
                                        </p:tav>
                                        <p:tav tm="100000">
                                          <p:val>
                                            <p:strVal val="#ppt_w"/>
                                          </p:val>
                                        </p:tav>
                                      </p:tavLst>
                                    </p:anim>
                                    <p:anim calcmode="lin" valueType="num">
                                      <p:cBhvr>
                                        <p:cTn id="172" dur="500" fill="hold"/>
                                        <p:tgtEl>
                                          <p:spTgt spid="36"/>
                                        </p:tgtEl>
                                        <p:attrNameLst>
                                          <p:attrName>ppt_h</p:attrName>
                                        </p:attrNameLst>
                                      </p:cBhvr>
                                      <p:tavLst>
                                        <p:tav tm="0">
                                          <p:val>
                                            <p:fltVal val="0"/>
                                          </p:val>
                                        </p:tav>
                                        <p:tav tm="100000">
                                          <p:val>
                                            <p:strVal val="#ppt_h"/>
                                          </p:val>
                                        </p:tav>
                                      </p:tavLst>
                                    </p:anim>
                                    <p:animEffect transition="in" filter="fade">
                                      <p:cBhvr>
                                        <p:cTn id="173" dur="500"/>
                                        <p:tgtEl>
                                          <p:spTgt spid="36"/>
                                        </p:tgtEl>
                                      </p:cBhvr>
                                    </p:animEffect>
                                  </p:childTnLst>
                                </p:cTn>
                              </p:par>
                              <p:par>
                                <p:cTn id="174" presetID="53" presetClass="entr" presetSubtype="16" fill="hold" grpId="0" nodeType="withEffect">
                                  <p:stCondLst>
                                    <p:cond delay="500"/>
                                  </p:stCondLst>
                                  <p:childTnLst>
                                    <p:set>
                                      <p:cBhvr>
                                        <p:cTn id="175" dur="1" fill="hold">
                                          <p:stCondLst>
                                            <p:cond delay="0"/>
                                          </p:stCondLst>
                                        </p:cTn>
                                        <p:tgtEl>
                                          <p:spTgt spid="37"/>
                                        </p:tgtEl>
                                        <p:attrNameLst>
                                          <p:attrName>style.visibility</p:attrName>
                                        </p:attrNameLst>
                                      </p:cBhvr>
                                      <p:to>
                                        <p:strVal val="visible"/>
                                      </p:to>
                                    </p:set>
                                    <p:anim calcmode="lin" valueType="num">
                                      <p:cBhvr>
                                        <p:cTn id="176" dur="500" fill="hold"/>
                                        <p:tgtEl>
                                          <p:spTgt spid="37"/>
                                        </p:tgtEl>
                                        <p:attrNameLst>
                                          <p:attrName>ppt_w</p:attrName>
                                        </p:attrNameLst>
                                      </p:cBhvr>
                                      <p:tavLst>
                                        <p:tav tm="0">
                                          <p:val>
                                            <p:fltVal val="0"/>
                                          </p:val>
                                        </p:tav>
                                        <p:tav tm="100000">
                                          <p:val>
                                            <p:strVal val="#ppt_w"/>
                                          </p:val>
                                        </p:tav>
                                      </p:tavLst>
                                    </p:anim>
                                    <p:anim calcmode="lin" valueType="num">
                                      <p:cBhvr>
                                        <p:cTn id="177" dur="500" fill="hold"/>
                                        <p:tgtEl>
                                          <p:spTgt spid="37"/>
                                        </p:tgtEl>
                                        <p:attrNameLst>
                                          <p:attrName>ppt_h</p:attrName>
                                        </p:attrNameLst>
                                      </p:cBhvr>
                                      <p:tavLst>
                                        <p:tav tm="0">
                                          <p:val>
                                            <p:fltVal val="0"/>
                                          </p:val>
                                        </p:tav>
                                        <p:tav tm="100000">
                                          <p:val>
                                            <p:strVal val="#ppt_h"/>
                                          </p:val>
                                        </p:tav>
                                      </p:tavLst>
                                    </p:anim>
                                    <p:animEffect transition="in" filter="fade">
                                      <p:cBhvr>
                                        <p:cTn id="178" dur="500"/>
                                        <p:tgtEl>
                                          <p:spTgt spid="37"/>
                                        </p:tgtEl>
                                      </p:cBhvr>
                                    </p:animEffect>
                                  </p:childTnLst>
                                </p:cTn>
                              </p:par>
                              <p:par>
                                <p:cTn id="179" presetID="53" presetClass="entr" presetSubtype="16" fill="hold" grpId="0" nodeType="withEffect">
                                  <p:stCondLst>
                                    <p:cond delay="500"/>
                                  </p:stCondLst>
                                  <p:childTnLst>
                                    <p:set>
                                      <p:cBhvr>
                                        <p:cTn id="180" dur="1" fill="hold">
                                          <p:stCondLst>
                                            <p:cond delay="0"/>
                                          </p:stCondLst>
                                        </p:cTn>
                                        <p:tgtEl>
                                          <p:spTgt spid="38"/>
                                        </p:tgtEl>
                                        <p:attrNameLst>
                                          <p:attrName>style.visibility</p:attrName>
                                        </p:attrNameLst>
                                      </p:cBhvr>
                                      <p:to>
                                        <p:strVal val="visible"/>
                                      </p:to>
                                    </p:set>
                                    <p:anim calcmode="lin" valueType="num">
                                      <p:cBhvr>
                                        <p:cTn id="181" dur="500" fill="hold"/>
                                        <p:tgtEl>
                                          <p:spTgt spid="38"/>
                                        </p:tgtEl>
                                        <p:attrNameLst>
                                          <p:attrName>ppt_w</p:attrName>
                                        </p:attrNameLst>
                                      </p:cBhvr>
                                      <p:tavLst>
                                        <p:tav tm="0">
                                          <p:val>
                                            <p:fltVal val="0"/>
                                          </p:val>
                                        </p:tav>
                                        <p:tav tm="100000">
                                          <p:val>
                                            <p:strVal val="#ppt_w"/>
                                          </p:val>
                                        </p:tav>
                                      </p:tavLst>
                                    </p:anim>
                                    <p:anim calcmode="lin" valueType="num">
                                      <p:cBhvr>
                                        <p:cTn id="182" dur="500" fill="hold"/>
                                        <p:tgtEl>
                                          <p:spTgt spid="38"/>
                                        </p:tgtEl>
                                        <p:attrNameLst>
                                          <p:attrName>ppt_h</p:attrName>
                                        </p:attrNameLst>
                                      </p:cBhvr>
                                      <p:tavLst>
                                        <p:tav tm="0">
                                          <p:val>
                                            <p:fltVal val="0"/>
                                          </p:val>
                                        </p:tav>
                                        <p:tav tm="100000">
                                          <p:val>
                                            <p:strVal val="#ppt_h"/>
                                          </p:val>
                                        </p:tav>
                                      </p:tavLst>
                                    </p:anim>
                                    <p:animEffect transition="in" filter="fade">
                                      <p:cBhvr>
                                        <p:cTn id="183" dur="500"/>
                                        <p:tgtEl>
                                          <p:spTgt spid="38"/>
                                        </p:tgtEl>
                                      </p:cBhvr>
                                    </p:animEffect>
                                  </p:childTnLst>
                                </p:cTn>
                              </p:par>
                              <p:par>
                                <p:cTn id="184" presetID="53" presetClass="entr" presetSubtype="16" fill="hold" grpId="0" nodeType="withEffect">
                                  <p:stCondLst>
                                    <p:cond delay="500"/>
                                  </p:stCondLst>
                                  <p:childTnLst>
                                    <p:set>
                                      <p:cBhvr>
                                        <p:cTn id="185" dur="1" fill="hold">
                                          <p:stCondLst>
                                            <p:cond delay="0"/>
                                          </p:stCondLst>
                                        </p:cTn>
                                        <p:tgtEl>
                                          <p:spTgt spid="39"/>
                                        </p:tgtEl>
                                        <p:attrNameLst>
                                          <p:attrName>style.visibility</p:attrName>
                                        </p:attrNameLst>
                                      </p:cBhvr>
                                      <p:to>
                                        <p:strVal val="visible"/>
                                      </p:to>
                                    </p:set>
                                    <p:anim calcmode="lin" valueType="num">
                                      <p:cBhvr>
                                        <p:cTn id="186" dur="500" fill="hold"/>
                                        <p:tgtEl>
                                          <p:spTgt spid="39"/>
                                        </p:tgtEl>
                                        <p:attrNameLst>
                                          <p:attrName>ppt_w</p:attrName>
                                        </p:attrNameLst>
                                      </p:cBhvr>
                                      <p:tavLst>
                                        <p:tav tm="0">
                                          <p:val>
                                            <p:fltVal val="0"/>
                                          </p:val>
                                        </p:tav>
                                        <p:tav tm="100000">
                                          <p:val>
                                            <p:strVal val="#ppt_w"/>
                                          </p:val>
                                        </p:tav>
                                      </p:tavLst>
                                    </p:anim>
                                    <p:anim calcmode="lin" valueType="num">
                                      <p:cBhvr>
                                        <p:cTn id="187" dur="500" fill="hold"/>
                                        <p:tgtEl>
                                          <p:spTgt spid="39"/>
                                        </p:tgtEl>
                                        <p:attrNameLst>
                                          <p:attrName>ppt_h</p:attrName>
                                        </p:attrNameLst>
                                      </p:cBhvr>
                                      <p:tavLst>
                                        <p:tav tm="0">
                                          <p:val>
                                            <p:fltVal val="0"/>
                                          </p:val>
                                        </p:tav>
                                        <p:tav tm="100000">
                                          <p:val>
                                            <p:strVal val="#ppt_h"/>
                                          </p:val>
                                        </p:tav>
                                      </p:tavLst>
                                    </p:anim>
                                    <p:animEffect transition="in" filter="fade">
                                      <p:cBhvr>
                                        <p:cTn id="188" dur="500"/>
                                        <p:tgtEl>
                                          <p:spTgt spid="39"/>
                                        </p:tgtEl>
                                      </p:cBhvr>
                                    </p:animEffect>
                                  </p:childTnLst>
                                </p:cTn>
                              </p:par>
                            </p:childTnLst>
                          </p:cTn>
                        </p:par>
                        <p:par>
                          <p:cTn id="189" fill="hold">
                            <p:stCondLst>
                              <p:cond delay="11350"/>
                            </p:stCondLst>
                            <p:childTnLst>
                              <p:par>
                                <p:cTn id="190" presetID="42" presetClass="entr" presetSubtype="0" fill="hold" grpId="0" nodeType="afterEffect">
                                  <p:stCondLst>
                                    <p:cond delay="0"/>
                                  </p:stCondLst>
                                  <p:childTnLst>
                                    <p:set>
                                      <p:cBhvr>
                                        <p:cTn id="191" dur="1" fill="hold">
                                          <p:stCondLst>
                                            <p:cond delay="0"/>
                                          </p:stCondLst>
                                        </p:cTn>
                                        <p:tgtEl>
                                          <p:spTgt spid="49"/>
                                        </p:tgtEl>
                                        <p:attrNameLst>
                                          <p:attrName>style.visibility</p:attrName>
                                        </p:attrNameLst>
                                      </p:cBhvr>
                                      <p:to>
                                        <p:strVal val="visible"/>
                                      </p:to>
                                    </p:set>
                                    <p:animEffect transition="in" filter="fade">
                                      <p:cBhvr>
                                        <p:cTn id="192" dur="1000"/>
                                        <p:tgtEl>
                                          <p:spTgt spid="49"/>
                                        </p:tgtEl>
                                      </p:cBhvr>
                                    </p:animEffect>
                                    <p:anim calcmode="lin" valueType="num">
                                      <p:cBhvr>
                                        <p:cTn id="193" dur="1000" fill="hold"/>
                                        <p:tgtEl>
                                          <p:spTgt spid="49"/>
                                        </p:tgtEl>
                                        <p:attrNameLst>
                                          <p:attrName>ppt_x</p:attrName>
                                        </p:attrNameLst>
                                      </p:cBhvr>
                                      <p:tavLst>
                                        <p:tav tm="0">
                                          <p:val>
                                            <p:strVal val="#ppt_x"/>
                                          </p:val>
                                        </p:tav>
                                        <p:tav tm="100000">
                                          <p:val>
                                            <p:strVal val="#ppt_x"/>
                                          </p:val>
                                        </p:tav>
                                      </p:tavLst>
                                    </p:anim>
                                    <p:anim calcmode="lin" valueType="num">
                                      <p:cBhvr>
                                        <p:cTn id="194" dur="1000" fill="hold"/>
                                        <p:tgtEl>
                                          <p:spTgt spid="49"/>
                                        </p:tgtEl>
                                        <p:attrNameLst>
                                          <p:attrName>ppt_y</p:attrName>
                                        </p:attrNameLst>
                                      </p:cBhvr>
                                      <p:tavLst>
                                        <p:tav tm="0">
                                          <p:val>
                                            <p:strVal val="#ppt_y+.1"/>
                                          </p:val>
                                        </p:tav>
                                        <p:tav tm="100000">
                                          <p:val>
                                            <p:strVal val="#ppt_y"/>
                                          </p:val>
                                        </p:tav>
                                      </p:tavLst>
                                    </p:anim>
                                  </p:childTnLst>
                                </p:cTn>
                              </p:par>
                            </p:childTnLst>
                          </p:cTn>
                        </p:par>
                        <p:par>
                          <p:cTn id="195" fill="hold">
                            <p:stCondLst>
                              <p:cond delay="12350"/>
                            </p:stCondLst>
                            <p:childTnLst>
                              <p:par>
                                <p:cTn id="196" presetID="53" presetClass="entr" presetSubtype="16" fill="hold" grpId="0" nodeType="afterEffect">
                                  <p:stCondLst>
                                    <p:cond delay="0"/>
                                  </p:stCondLst>
                                  <p:childTnLst>
                                    <p:set>
                                      <p:cBhvr>
                                        <p:cTn id="197" dur="1" fill="hold">
                                          <p:stCondLst>
                                            <p:cond delay="0"/>
                                          </p:stCondLst>
                                        </p:cTn>
                                        <p:tgtEl>
                                          <p:spTgt spid="53"/>
                                        </p:tgtEl>
                                        <p:attrNameLst>
                                          <p:attrName>style.visibility</p:attrName>
                                        </p:attrNameLst>
                                      </p:cBhvr>
                                      <p:to>
                                        <p:strVal val="visible"/>
                                      </p:to>
                                    </p:set>
                                    <p:anim calcmode="lin" valueType="num">
                                      <p:cBhvr>
                                        <p:cTn id="198" dur="500" fill="hold"/>
                                        <p:tgtEl>
                                          <p:spTgt spid="53"/>
                                        </p:tgtEl>
                                        <p:attrNameLst>
                                          <p:attrName>ppt_w</p:attrName>
                                        </p:attrNameLst>
                                      </p:cBhvr>
                                      <p:tavLst>
                                        <p:tav tm="0">
                                          <p:val>
                                            <p:fltVal val="0"/>
                                          </p:val>
                                        </p:tav>
                                        <p:tav tm="100000">
                                          <p:val>
                                            <p:strVal val="#ppt_w"/>
                                          </p:val>
                                        </p:tav>
                                      </p:tavLst>
                                    </p:anim>
                                    <p:anim calcmode="lin" valueType="num">
                                      <p:cBhvr>
                                        <p:cTn id="199" dur="500" fill="hold"/>
                                        <p:tgtEl>
                                          <p:spTgt spid="53"/>
                                        </p:tgtEl>
                                        <p:attrNameLst>
                                          <p:attrName>ppt_h</p:attrName>
                                        </p:attrNameLst>
                                      </p:cBhvr>
                                      <p:tavLst>
                                        <p:tav tm="0">
                                          <p:val>
                                            <p:fltVal val="0"/>
                                          </p:val>
                                        </p:tav>
                                        <p:tav tm="100000">
                                          <p:val>
                                            <p:strVal val="#ppt_h"/>
                                          </p:val>
                                        </p:tav>
                                      </p:tavLst>
                                    </p:anim>
                                    <p:animEffect transition="in" filter="fade">
                                      <p:cBhvr>
                                        <p:cTn id="200" dur="500"/>
                                        <p:tgtEl>
                                          <p:spTgt spid="53"/>
                                        </p:tgtEl>
                                      </p:cBhvr>
                                    </p:animEffect>
                                  </p:childTnLst>
                                </p:cTn>
                              </p:par>
                            </p:childTnLst>
                          </p:cTn>
                        </p:par>
                        <p:par>
                          <p:cTn id="201" fill="hold">
                            <p:stCondLst>
                              <p:cond delay="12850"/>
                            </p:stCondLst>
                            <p:childTnLst>
                              <p:par>
                                <p:cTn id="202" presetID="41" presetClass="entr" presetSubtype="0" fill="hold" grpId="0" nodeType="afterEffect">
                                  <p:stCondLst>
                                    <p:cond delay="0"/>
                                  </p:stCondLst>
                                  <p:iterate type="lt">
                                    <p:tmPct val="10000"/>
                                  </p:iterate>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205" dur="500" fill="hold"/>
                                        <p:tgtEl>
                                          <p:spTgt spid="50"/>
                                        </p:tgtEl>
                                        <p:attrNameLst>
                                          <p:attrName>ppt_y</p:attrName>
                                        </p:attrNameLst>
                                      </p:cBhvr>
                                      <p:tavLst>
                                        <p:tav tm="0">
                                          <p:val>
                                            <p:strVal val="#ppt_y"/>
                                          </p:val>
                                        </p:tav>
                                        <p:tav tm="100000">
                                          <p:val>
                                            <p:strVal val="#ppt_y"/>
                                          </p:val>
                                        </p:tav>
                                      </p:tavLst>
                                    </p:anim>
                                    <p:anim calcmode="lin" valueType="num">
                                      <p:cBhvr>
                                        <p:cTn id="206"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207"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208" dur="500" tmFilter="0,0; .5, 1; 1, 1"/>
                                        <p:tgtEl>
                                          <p:spTgt spid="50"/>
                                        </p:tgtEl>
                                      </p:cBhvr>
                                    </p:animEffect>
                                  </p:childTnLst>
                                </p:cTn>
                              </p:par>
                            </p:childTnLst>
                          </p:cTn>
                        </p:par>
                        <p:par>
                          <p:cTn id="209" fill="hold">
                            <p:stCondLst>
                              <p:cond delay="14000"/>
                            </p:stCondLst>
                            <p:childTnLst>
                              <p:par>
                                <p:cTn id="210" presetID="22" presetClass="entr" presetSubtype="4" fill="hold" nodeType="afterEffect">
                                  <p:stCondLst>
                                    <p:cond delay="0"/>
                                  </p:stCondLst>
                                  <p:childTnLst>
                                    <p:set>
                                      <p:cBhvr>
                                        <p:cTn id="211" dur="1" fill="hold">
                                          <p:stCondLst>
                                            <p:cond delay="0"/>
                                          </p:stCondLst>
                                        </p:cTn>
                                        <p:tgtEl>
                                          <p:spTgt spid="42"/>
                                        </p:tgtEl>
                                        <p:attrNameLst>
                                          <p:attrName>style.visibility</p:attrName>
                                        </p:attrNameLst>
                                      </p:cBhvr>
                                      <p:to>
                                        <p:strVal val="visible"/>
                                      </p:to>
                                    </p:set>
                                    <p:animEffect transition="in" filter="wipe(down)">
                                      <p:cBhvr>
                                        <p:cTn id="212" dur="500"/>
                                        <p:tgtEl>
                                          <p:spTgt spid="42"/>
                                        </p:tgtEl>
                                      </p:cBhvr>
                                    </p:animEffect>
                                  </p:childTnLst>
                                </p:cTn>
                              </p:par>
                            </p:childTnLst>
                          </p:cTn>
                        </p:par>
                        <p:par>
                          <p:cTn id="213" fill="hold">
                            <p:stCondLst>
                              <p:cond delay="14500"/>
                            </p:stCondLst>
                            <p:childTnLst>
                              <p:par>
                                <p:cTn id="214" presetID="53" presetClass="entr" presetSubtype="16" fill="hold" grpId="0" nodeType="afterEffect">
                                  <p:stCondLst>
                                    <p:cond delay="0"/>
                                  </p:stCondLst>
                                  <p:childTnLst>
                                    <p:set>
                                      <p:cBhvr>
                                        <p:cTn id="215" dur="1" fill="hold">
                                          <p:stCondLst>
                                            <p:cond delay="0"/>
                                          </p:stCondLst>
                                        </p:cTn>
                                        <p:tgtEl>
                                          <p:spTgt spid="43"/>
                                        </p:tgtEl>
                                        <p:attrNameLst>
                                          <p:attrName>style.visibility</p:attrName>
                                        </p:attrNameLst>
                                      </p:cBhvr>
                                      <p:to>
                                        <p:strVal val="visible"/>
                                      </p:to>
                                    </p:set>
                                    <p:anim calcmode="lin" valueType="num">
                                      <p:cBhvr>
                                        <p:cTn id="216" dur="500" fill="hold"/>
                                        <p:tgtEl>
                                          <p:spTgt spid="43"/>
                                        </p:tgtEl>
                                        <p:attrNameLst>
                                          <p:attrName>ppt_w</p:attrName>
                                        </p:attrNameLst>
                                      </p:cBhvr>
                                      <p:tavLst>
                                        <p:tav tm="0">
                                          <p:val>
                                            <p:fltVal val="0"/>
                                          </p:val>
                                        </p:tav>
                                        <p:tav tm="100000">
                                          <p:val>
                                            <p:strVal val="#ppt_w"/>
                                          </p:val>
                                        </p:tav>
                                      </p:tavLst>
                                    </p:anim>
                                    <p:anim calcmode="lin" valueType="num">
                                      <p:cBhvr>
                                        <p:cTn id="217" dur="500" fill="hold"/>
                                        <p:tgtEl>
                                          <p:spTgt spid="43"/>
                                        </p:tgtEl>
                                        <p:attrNameLst>
                                          <p:attrName>ppt_h</p:attrName>
                                        </p:attrNameLst>
                                      </p:cBhvr>
                                      <p:tavLst>
                                        <p:tav tm="0">
                                          <p:val>
                                            <p:fltVal val="0"/>
                                          </p:val>
                                        </p:tav>
                                        <p:tav tm="100000">
                                          <p:val>
                                            <p:strVal val="#ppt_h"/>
                                          </p:val>
                                        </p:tav>
                                      </p:tavLst>
                                    </p:anim>
                                    <p:animEffect transition="in" filter="fade">
                                      <p:cBhvr>
                                        <p:cTn id="218" dur="500"/>
                                        <p:tgtEl>
                                          <p:spTgt spid="43"/>
                                        </p:tgtEl>
                                      </p:cBhvr>
                                    </p:animEffect>
                                  </p:childTnLst>
                                </p:cTn>
                              </p:par>
                              <p:par>
                                <p:cTn id="219" presetID="53" presetClass="entr" presetSubtype="16" fill="hold" grpId="0" nodeType="withEffect">
                                  <p:stCondLst>
                                    <p:cond delay="500"/>
                                  </p:stCondLst>
                                  <p:childTnLst>
                                    <p:set>
                                      <p:cBhvr>
                                        <p:cTn id="220" dur="1" fill="hold">
                                          <p:stCondLst>
                                            <p:cond delay="0"/>
                                          </p:stCondLst>
                                        </p:cTn>
                                        <p:tgtEl>
                                          <p:spTgt spid="44"/>
                                        </p:tgtEl>
                                        <p:attrNameLst>
                                          <p:attrName>style.visibility</p:attrName>
                                        </p:attrNameLst>
                                      </p:cBhvr>
                                      <p:to>
                                        <p:strVal val="visible"/>
                                      </p:to>
                                    </p:set>
                                    <p:anim calcmode="lin" valueType="num">
                                      <p:cBhvr>
                                        <p:cTn id="221" dur="500" fill="hold"/>
                                        <p:tgtEl>
                                          <p:spTgt spid="44"/>
                                        </p:tgtEl>
                                        <p:attrNameLst>
                                          <p:attrName>ppt_w</p:attrName>
                                        </p:attrNameLst>
                                      </p:cBhvr>
                                      <p:tavLst>
                                        <p:tav tm="0">
                                          <p:val>
                                            <p:fltVal val="0"/>
                                          </p:val>
                                        </p:tav>
                                        <p:tav tm="100000">
                                          <p:val>
                                            <p:strVal val="#ppt_w"/>
                                          </p:val>
                                        </p:tav>
                                      </p:tavLst>
                                    </p:anim>
                                    <p:anim calcmode="lin" valueType="num">
                                      <p:cBhvr>
                                        <p:cTn id="222" dur="500" fill="hold"/>
                                        <p:tgtEl>
                                          <p:spTgt spid="44"/>
                                        </p:tgtEl>
                                        <p:attrNameLst>
                                          <p:attrName>ppt_h</p:attrName>
                                        </p:attrNameLst>
                                      </p:cBhvr>
                                      <p:tavLst>
                                        <p:tav tm="0">
                                          <p:val>
                                            <p:fltVal val="0"/>
                                          </p:val>
                                        </p:tav>
                                        <p:tav tm="100000">
                                          <p:val>
                                            <p:strVal val="#ppt_h"/>
                                          </p:val>
                                        </p:tav>
                                      </p:tavLst>
                                    </p:anim>
                                    <p:animEffect transition="in" filter="fade">
                                      <p:cBhvr>
                                        <p:cTn id="223" dur="500"/>
                                        <p:tgtEl>
                                          <p:spTgt spid="44"/>
                                        </p:tgtEl>
                                      </p:cBhvr>
                                    </p:animEffect>
                                  </p:childTnLst>
                                </p:cTn>
                              </p:par>
                              <p:par>
                                <p:cTn id="224" presetID="53" presetClass="entr" presetSubtype="16" fill="hold" grpId="0" nodeType="withEffect">
                                  <p:stCondLst>
                                    <p:cond delay="500"/>
                                  </p:stCondLst>
                                  <p:childTnLst>
                                    <p:set>
                                      <p:cBhvr>
                                        <p:cTn id="225" dur="1" fill="hold">
                                          <p:stCondLst>
                                            <p:cond delay="0"/>
                                          </p:stCondLst>
                                        </p:cTn>
                                        <p:tgtEl>
                                          <p:spTgt spid="45"/>
                                        </p:tgtEl>
                                        <p:attrNameLst>
                                          <p:attrName>style.visibility</p:attrName>
                                        </p:attrNameLst>
                                      </p:cBhvr>
                                      <p:to>
                                        <p:strVal val="visible"/>
                                      </p:to>
                                    </p:set>
                                    <p:anim calcmode="lin" valueType="num">
                                      <p:cBhvr>
                                        <p:cTn id="226" dur="500" fill="hold"/>
                                        <p:tgtEl>
                                          <p:spTgt spid="45"/>
                                        </p:tgtEl>
                                        <p:attrNameLst>
                                          <p:attrName>ppt_w</p:attrName>
                                        </p:attrNameLst>
                                      </p:cBhvr>
                                      <p:tavLst>
                                        <p:tav tm="0">
                                          <p:val>
                                            <p:fltVal val="0"/>
                                          </p:val>
                                        </p:tav>
                                        <p:tav tm="100000">
                                          <p:val>
                                            <p:strVal val="#ppt_w"/>
                                          </p:val>
                                        </p:tav>
                                      </p:tavLst>
                                    </p:anim>
                                    <p:anim calcmode="lin" valueType="num">
                                      <p:cBhvr>
                                        <p:cTn id="227" dur="500" fill="hold"/>
                                        <p:tgtEl>
                                          <p:spTgt spid="45"/>
                                        </p:tgtEl>
                                        <p:attrNameLst>
                                          <p:attrName>ppt_h</p:attrName>
                                        </p:attrNameLst>
                                      </p:cBhvr>
                                      <p:tavLst>
                                        <p:tav tm="0">
                                          <p:val>
                                            <p:fltVal val="0"/>
                                          </p:val>
                                        </p:tav>
                                        <p:tav tm="100000">
                                          <p:val>
                                            <p:strVal val="#ppt_h"/>
                                          </p:val>
                                        </p:tav>
                                      </p:tavLst>
                                    </p:anim>
                                    <p:animEffect transition="in" filter="fade">
                                      <p:cBhvr>
                                        <p:cTn id="228" dur="500"/>
                                        <p:tgtEl>
                                          <p:spTgt spid="45"/>
                                        </p:tgtEl>
                                      </p:cBhvr>
                                    </p:animEffect>
                                  </p:childTnLst>
                                </p:cTn>
                              </p:par>
                              <p:par>
                                <p:cTn id="229" presetID="53" presetClass="entr" presetSubtype="16" fill="hold" grpId="0" nodeType="withEffect">
                                  <p:stCondLst>
                                    <p:cond delay="500"/>
                                  </p:stCondLst>
                                  <p:childTnLst>
                                    <p:set>
                                      <p:cBhvr>
                                        <p:cTn id="230" dur="1" fill="hold">
                                          <p:stCondLst>
                                            <p:cond delay="0"/>
                                          </p:stCondLst>
                                        </p:cTn>
                                        <p:tgtEl>
                                          <p:spTgt spid="46"/>
                                        </p:tgtEl>
                                        <p:attrNameLst>
                                          <p:attrName>style.visibility</p:attrName>
                                        </p:attrNameLst>
                                      </p:cBhvr>
                                      <p:to>
                                        <p:strVal val="visible"/>
                                      </p:to>
                                    </p:set>
                                    <p:anim calcmode="lin" valueType="num">
                                      <p:cBhvr>
                                        <p:cTn id="231" dur="500" fill="hold"/>
                                        <p:tgtEl>
                                          <p:spTgt spid="46"/>
                                        </p:tgtEl>
                                        <p:attrNameLst>
                                          <p:attrName>ppt_w</p:attrName>
                                        </p:attrNameLst>
                                      </p:cBhvr>
                                      <p:tavLst>
                                        <p:tav tm="0">
                                          <p:val>
                                            <p:fltVal val="0"/>
                                          </p:val>
                                        </p:tav>
                                        <p:tav tm="100000">
                                          <p:val>
                                            <p:strVal val="#ppt_w"/>
                                          </p:val>
                                        </p:tav>
                                      </p:tavLst>
                                    </p:anim>
                                    <p:anim calcmode="lin" valueType="num">
                                      <p:cBhvr>
                                        <p:cTn id="232" dur="500" fill="hold"/>
                                        <p:tgtEl>
                                          <p:spTgt spid="46"/>
                                        </p:tgtEl>
                                        <p:attrNameLst>
                                          <p:attrName>ppt_h</p:attrName>
                                        </p:attrNameLst>
                                      </p:cBhvr>
                                      <p:tavLst>
                                        <p:tav tm="0">
                                          <p:val>
                                            <p:fltVal val="0"/>
                                          </p:val>
                                        </p:tav>
                                        <p:tav tm="100000">
                                          <p:val>
                                            <p:strVal val="#ppt_h"/>
                                          </p:val>
                                        </p:tav>
                                      </p:tavLst>
                                    </p:anim>
                                    <p:animEffect transition="in" filter="fade">
                                      <p:cBhvr>
                                        <p:cTn id="233" dur="500"/>
                                        <p:tgtEl>
                                          <p:spTgt spid="46"/>
                                        </p:tgtEl>
                                      </p:cBhvr>
                                    </p:animEffect>
                                  </p:childTnLst>
                                </p:cTn>
                              </p:par>
                              <p:par>
                                <p:cTn id="234" presetID="53" presetClass="entr" presetSubtype="16" fill="hold" grpId="0" nodeType="withEffect">
                                  <p:stCondLst>
                                    <p:cond delay="500"/>
                                  </p:stCondLst>
                                  <p:childTnLst>
                                    <p:set>
                                      <p:cBhvr>
                                        <p:cTn id="235" dur="1" fill="hold">
                                          <p:stCondLst>
                                            <p:cond delay="0"/>
                                          </p:stCondLst>
                                        </p:cTn>
                                        <p:tgtEl>
                                          <p:spTgt spid="47"/>
                                        </p:tgtEl>
                                        <p:attrNameLst>
                                          <p:attrName>style.visibility</p:attrName>
                                        </p:attrNameLst>
                                      </p:cBhvr>
                                      <p:to>
                                        <p:strVal val="visible"/>
                                      </p:to>
                                    </p:set>
                                    <p:anim calcmode="lin" valueType="num">
                                      <p:cBhvr>
                                        <p:cTn id="236" dur="500" fill="hold"/>
                                        <p:tgtEl>
                                          <p:spTgt spid="47"/>
                                        </p:tgtEl>
                                        <p:attrNameLst>
                                          <p:attrName>ppt_w</p:attrName>
                                        </p:attrNameLst>
                                      </p:cBhvr>
                                      <p:tavLst>
                                        <p:tav tm="0">
                                          <p:val>
                                            <p:fltVal val="0"/>
                                          </p:val>
                                        </p:tav>
                                        <p:tav tm="100000">
                                          <p:val>
                                            <p:strVal val="#ppt_w"/>
                                          </p:val>
                                        </p:tav>
                                      </p:tavLst>
                                    </p:anim>
                                    <p:anim calcmode="lin" valueType="num">
                                      <p:cBhvr>
                                        <p:cTn id="237" dur="500" fill="hold"/>
                                        <p:tgtEl>
                                          <p:spTgt spid="47"/>
                                        </p:tgtEl>
                                        <p:attrNameLst>
                                          <p:attrName>ppt_h</p:attrName>
                                        </p:attrNameLst>
                                      </p:cBhvr>
                                      <p:tavLst>
                                        <p:tav tm="0">
                                          <p:val>
                                            <p:fltVal val="0"/>
                                          </p:val>
                                        </p:tav>
                                        <p:tav tm="100000">
                                          <p:val>
                                            <p:strVal val="#ppt_h"/>
                                          </p:val>
                                        </p:tav>
                                      </p:tavLst>
                                    </p:anim>
                                    <p:animEffect transition="in" filter="fade">
                                      <p:cBhvr>
                                        <p:cTn id="238" dur="500"/>
                                        <p:tgtEl>
                                          <p:spTgt spid="47"/>
                                        </p:tgtEl>
                                      </p:cBhvr>
                                    </p:animEffect>
                                  </p:childTnLst>
                                </p:cTn>
                              </p:par>
                              <p:par>
                                <p:cTn id="239" presetID="53" presetClass="entr" presetSubtype="16" fill="hold" grpId="0" nodeType="withEffect">
                                  <p:stCondLst>
                                    <p:cond delay="500"/>
                                  </p:stCondLst>
                                  <p:childTnLst>
                                    <p:set>
                                      <p:cBhvr>
                                        <p:cTn id="240" dur="1" fill="hold">
                                          <p:stCondLst>
                                            <p:cond delay="0"/>
                                          </p:stCondLst>
                                        </p:cTn>
                                        <p:tgtEl>
                                          <p:spTgt spid="48"/>
                                        </p:tgtEl>
                                        <p:attrNameLst>
                                          <p:attrName>style.visibility</p:attrName>
                                        </p:attrNameLst>
                                      </p:cBhvr>
                                      <p:to>
                                        <p:strVal val="visible"/>
                                      </p:to>
                                    </p:set>
                                    <p:anim calcmode="lin" valueType="num">
                                      <p:cBhvr>
                                        <p:cTn id="241" dur="500" fill="hold"/>
                                        <p:tgtEl>
                                          <p:spTgt spid="48"/>
                                        </p:tgtEl>
                                        <p:attrNameLst>
                                          <p:attrName>ppt_w</p:attrName>
                                        </p:attrNameLst>
                                      </p:cBhvr>
                                      <p:tavLst>
                                        <p:tav tm="0">
                                          <p:val>
                                            <p:fltVal val="0"/>
                                          </p:val>
                                        </p:tav>
                                        <p:tav tm="100000">
                                          <p:val>
                                            <p:strVal val="#ppt_w"/>
                                          </p:val>
                                        </p:tav>
                                      </p:tavLst>
                                    </p:anim>
                                    <p:anim calcmode="lin" valueType="num">
                                      <p:cBhvr>
                                        <p:cTn id="242" dur="500" fill="hold"/>
                                        <p:tgtEl>
                                          <p:spTgt spid="48"/>
                                        </p:tgtEl>
                                        <p:attrNameLst>
                                          <p:attrName>ppt_h</p:attrName>
                                        </p:attrNameLst>
                                      </p:cBhvr>
                                      <p:tavLst>
                                        <p:tav tm="0">
                                          <p:val>
                                            <p:fltVal val="0"/>
                                          </p:val>
                                        </p:tav>
                                        <p:tav tm="100000">
                                          <p:val>
                                            <p:strVal val="#ppt_h"/>
                                          </p:val>
                                        </p:tav>
                                      </p:tavLst>
                                    </p:anim>
                                    <p:animEffect transition="in" filter="fade">
                                      <p:cBhvr>
                                        <p:cTn id="24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5" grpId="0"/>
      <p:bldP spid="16" grpId="0"/>
      <p:bldP spid="17" grpId="0"/>
      <p:bldP spid="18" grpId="0"/>
      <p:bldP spid="19" grpId="0"/>
      <p:bldP spid="20" grpId="0"/>
      <p:bldP spid="21" grpId="0" animBg="1"/>
      <p:bldP spid="22" grpId="0" animBg="1"/>
      <p:bldP spid="23" grpId="0"/>
      <p:bldP spid="25" grpId="0"/>
      <p:bldP spid="26" grpId="0"/>
      <p:bldP spid="27" grpId="0"/>
      <p:bldP spid="28" grpId="0"/>
      <p:bldP spid="29" grpId="0"/>
      <p:bldP spid="30" grpId="0"/>
      <p:bldP spid="31" grpId="0" animBg="1"/>
      <p:bldP spid="32" grpId="0"/>
      <p:bldP spid="34" grpId="0"/>
      <p:bldP spid="35" grpId="0"/>
      <p:bldP spid="36" grpId="0"/>
      <p:bldP spid="37" grpId="0"/>
      <p:bldP spid="38" grpId="0"/>
      <p:bldP spid="39" grpId="0"/>
      <p:bldP spid="40" grpId="0" animBg="1"/>
      <p:bldP spid="41" grpId="0"/>
      <p:bldP spid="43" grpId="0"/>
      <p:bldP spid="44" grpId="0"/>
      <p:bldP spid="45" grpId="0"/>
      <p:bldP spid="46" grpId="0"/>
      <p:bldP spid="47" grpId="0"/>
      <p:bldP spid="48" grpId="0"/>
      <p:bldP spid="49" grpId="0" animBg="1"/>
      <p:bldP spid="50" grpId="0"/>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04.</a:t>
            </a:r>
            <a:r>
              <a:rPr lang="zh-CN" altLang="en-US" sz="3200" dirty="0" smtClean="0">
                <a:solidFill>
                  <a:schemeClr val="tx1">
                    <a:lumMod val="65000"/>
                    <a:lumOff val="35000"/>
                  </a:schemeClr>
                </a:solidFill>
              </a:rPr>
              <a:t>近四个季度对比</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Group 14"/>
          <p:cNvGrpSpPr/>
          <p:nvPr/>
        </p:nvGrpSpPr>
        <p:grpSpPr>
          <a:xfrm>
            <a:off x="6477516" y="3132283"/>
            <a:ext cx="1623367" cy="1619499"/>
            <a:chOff x="5379142" y="2991066"/>
            <a:chExt cx="1414667" cy="1619124"/>
          </a:xfrm>
          <a:solidFill>
            <a:srgbClr val="F0A901"/>
          </a:solidFill>
        </p:grpSpPr>
        <p:sp>
          <p:nvSpPr>
            <p:cNvPr id="15" name="Shape 1723"/>
            <p:cNvSpPr/>
            <p:nvPr/>
          </p:nvSpPr>
          <p:spPr>
            <a:xfrm rot="18900000">
              <a:off x="5379143" y="2991066"/>
              <a:ext cx="1414666" cy="1414666"/>
            </a:xfrm>
            <a:prstGeom prst="roundRect">
              <a:avLst>
                <a:gd name="adj" fmla="val 15000"/>
              </a:avLst>
            </a:prstGeom>
            <a:grpFill/>
            <a:ln w="12700">
              <a:miter lim="400000"/>
            </a:ln>
          </p:spPr>
          <p:txBody>
            <a:bodyPr lIns="50800" tIns="50800" rIns="50800" bIns="50800" anchor="ct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6" name="Shape 1726"/>
            <p:cNvSpPr/>
            <p:nvPr/>
          </p:nvSpPr>
          <p:spPr>
            <a:xfrm rot="18900000">
              <a:off x="5379142" y="3195523"/>
              <a:ext cx="1414666" cy="1414667"/>
            </a:xfrm>
            <a:prstGeom prst="roundRect">
              <a:avLst>
                <a:gd name="adj" fmla="val 15000"/>
              </a:avLst>
            </a:prstGeom>
            <a:gr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50800" tIns="50800" rIns="50800" bIns="508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7" name="Group 12"/>
          <p:cNvGrpSpPr/>
          <p:nvPr/>
        </p:nvGrpSpPr>
        <p:grpSpPr>
          <a:xfrm>
            <a:off x="4394444" y="3340674"/>
            <a:ext cx="1623367" cy="1619499"/>
            <a:chOff x="3563871" y="3199409"/>
            <a:chExt cx="1414666" cy="1619124"/>
          </a:xfrm>
          <a:solidFill>
            <a:srgbClr val="88AF20"/>
          </a:solidFill>
        </p:grpSpPr>
        <p:sp>
          <p:nvSpPr>
            <p:cNvPr id="18" name="Shape 1722"/>
            <p:cNvSpPr/>
            <p:nvPr/>
          </p:nvSpPr>
          <p:spPr>
            <a:xfrm rot="8100000">
              <a:off x="3563871" y="3403867"/>
              <a:ext cx="1414666" cy="1414666"/>
            </a:xfrm>
            <a:prstGeom prst="roundRect">
              <a:avLst>
                <a:gd name="adj" fmla="val 15000"/>
              </a:avLst>
            </a:prstGeom>
            <a:grpFill/>
            <a:ln w="12700">
              <a:miter lim="400000"/>
            </a:ln>
          </p:spPr>
          <p:txBody>
            <a:bodyPr lIns="50800" tIns="50800" rIns="50800" bIns="50800" anchor="ct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9" name="Shape 1729"/>
            <p:cNvSpPr/>
            <p:nvPr/>
          </p:nvSpPr>
          <p:spPr>
            <a:xfrm rot="8100000">
              <a:off x="3563871" y="3199409"/>
              <a:ext cx="1414666" cy="1414667"/>
            </a:xfrm>
            <a:prstGeom prst="roundRect">
              <a:avLst>
                <a:gd name="adj" fmla="val 15000"/>
              </a:avLst>
            </a:prstGeom>
            <a:gr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50800" tIns="50800" rIns="50800" bIns="508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0" name="Group 11"/>
          <p:cNvGrpSpPr/>
          <p:nvPr/>
        </p:nvGrpSpPr>
        <p:grpSpPr>
          <a:xfrm>
            <a:off x="2305035" y="3132283"/>
            <a:ext cx="1623367" cy="1619499"/>
            <a:chOff x="1743076" y="2991066"/>
            <a:chExt cx="1414666" cy="1619124"/>
          </a:xfrm>
          <a:solidFill>
            <a:srgbClr val="03B9CE"/>
          </a:solidFill>
        </p:grpSpPr>
        <p:sp>
          <p:nvSpPr>
            <p:cNvPr id="21" name="Shape 1721"/>
            <p:cNvSpPr/>
            <p:nvPr/>
          </p:nvSpPr>
          <p:spPr>
            <a:xfrm rot="18900000">
              <a:off x="1743076" y="2991066"/>
              <a:ext cx="1414666" cy="1414666"/>
            </a:xfrm>
            <a:prstGeom prst="roundRect">
              <a:avLst>
                <a:gd name="adj" fmla="val 15000"/>
              </a:avLst>
            </a:prstGeom>
            <a:grpFill/>
            <a:ln w="12700">
              <a:miter lim="400000"/>
            </a:ln>
          </p:spPr>
          <p:txBody>
            <a:bodyPr lIns="50800" tIns="50800" rIns="50800" bIns="50800" anchor="ct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2" name="Shape 1732"/>
            <p:cNvSpPr/>
            <p:nvPr/>
          </p:nvSpPr>
          <p:spPr>
            <a:xfrm rot="18900000">
              <a:off x="1743076" y="3195523"/>
              <a:ext cx="1414666" cy="1414667"/>
            </a:xfrm>
            <a:prstGeom prst="roundRect">
              <a:avLst>
                <a:gd name="adj" fmla="val 15000"/>
              </a:avLst>
            </a:prstGeom>
            <a:gr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50800" tIns="50800" rIns="50800" bIns="508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3" name="Group 15"/>
          <p:cNvGrpSpPr/>
          <p:nvPr/>
        </p:nvGrpSpPr>
        <p:grpSpPr>
          <a:xfrm>
            <a:off x="8566926" y="3340674"/>
            <a:ext cx="1623367" cy="1619500"/>
            <a:chOff x="7199937" y="3199409"/>
            <a:chExt cx="1414666" cy="1619125"/>
          </a:xfrm>
          <a:solidFill>
            <a:srgbClr val="E36652"/>
          </a:solidFill>
        </p:grpSpPr>
        <p:sp>
          <p:nvSpPr>
            <p:cNvPr id="24" name="Shape 1724"/>
            <p:cNvSpPr/>
            <p:nvPr/>
          </p:nvSpPr>
          <p:spPr>
            <a:xfrm rot="8100000">
              <a:off x="7199937" y="3403868"/>
              <a:ext cx="1414666" cy="1414666"/>
            </a:xfrm>
            <a:prstGeom prst="roundRect">
              <a:avLst>
                <a:gd name="adj" fmla="val 15000"/>
              </a:avLst>
            </a:prstGeom>
            <a:grpFill/>
            <a:ln w="12700">
              <a:miter lim="400000"/>
            </a:ln>
          </p:spPr>
          <p:txBody>
            <a:bodyPr lIns="50800" tIns="50800" rIns="50800" bIns="50800" anchor="ct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5" name="Shape 1735"/>
            <p:cNvSpPr/>
            <p:nvPr/>
          </p:nvSpPr>
          <p:spPr>
            <a:xfrm rot="8100000">
              <a:off x="7199937" y="3199409"/>
              <a:ext cx="1414666" cy="1414667"/>
            </a:xfrm>
            <a:prstGeom prst="roundRect">
              <a:avLst>
                <a:gd name="adj" fmla="val 15000"/>
              </a:avLst>
            </a:prstGeom>
            <a:gr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50800" tIns="50800" rIns="50800" bIns="508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26" name="Text Placeholder 4"/>
          <p:cNvSpPr txBox="1"/>
          <p:nvPr/>
        </p:nvSpPr>
        <p:spPr>
          <a:xfrm>
            <a:off x="2546691" y="3910370"/>
            <a:ext cx="1389446" cy="267827"/>
          </a:xfrm>
          <a:prstGeom prst="rect">
            <a:avLst/>
          </a:prstGeom>
        </p:spPr>
        <p:txBody>
          <a:bodyPr lIns="133438" tIns="66719" rIns="133438" bIns="66719"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800" b="1" dirty="0" smtClean="0">
                <a:solidFill>
                  <a:schemeClr val="bg1"/>
                </a:solidFill>
                <a:latin typeface="微软雅黑" panose="020B0503020204020204" pitchFamily="34" charset="-122"/>
                <a:ea typeface="微软雅黑" panose="020B0503020204020204" pitchFamily="34" charset="-122"/>
              </a:rPr>
              <a:t>第一季度完成情况</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27" name="Text Placeholder 4"/>
          <p:cNvSpPr txBox="1"/>
          <p:nvPr/>
        </p:nvSpPr>
        <p:spPr>
          <a:xfrm>
            <a:off x="4632930" y="3910370"/>
            <a:ext cx="1389446" cy="267827"/>
          </a:xfrm>
          <a:prstGeom prst="rect">
            <a:avLst/>
          </a:prstGeom>
        </p:spPr>
        <p:txBody>
          <a:bodyPr lIns="133438" tIns="66719" rIns="133438" bIns="66719"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800" b="1" dirty="0" smtClean="0">
                <a:solidFill>
                  <a:schemeClr val="bg1"/>
                </a:solidFill>
                <a:latin typeface="微软雅黑" panose="020B0503020204020204" pitchFamily="34" charset="-122"/>
                <a:ea typeface="微软雅黑" panose="020B0503020204020204" pitchFamily="34" charset="-122"/>
              </a:rPr>
              <a:t>第二季度</a:t>
            </a:r>
            <a:r>
              <a:rPr lang="zh-CN" altLang="en-US" sz="1800" b="1" dirty="0">
                <a:solidFill>
                  <a:schemeClr val="bg1"/>
                </a:solidFill>
                <a:latin typeface="微软雅黑" panose="020B0503020204020204" pitchFamily="34" charset="-122"/>
                <a:ea typeface="微软雅黑" panose="020B0503020204020204" pitchFamily="34" charset="-122"/>
              </a:rPr>
              <a:t>完成情况</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28" name="Text Placeholder 4"/>
          <p:cNvSpPr txBox="1"/>
          <p:nvPr/>
        </p:nvSpPr>
        <p:spPr>
          <a:xfrm>
            <a:off x="6732208" y="3910370"/>
            <a:ext cx="1389446" cy="267827"/>
          </a:xfrm>
          <a:prstGeom prst="rect">
            <a:avLst/>
          </a:prstGeom>
        </p:spPr>
        <p:txBody>
          <a:bodyPr lIns="133438" tIns="66719" rIns="133438" bIns="66719"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800" b="1" dirty="0" smtClean="0">
                <a:solidFill>
                  <a:schemeClr val="bg1"/>
                </a:solidFill>
                <a:latin typeface="微软雅黑" panose="020B0503020204020204" pitchFamily="34" charset="-122"/>
                <a:ea typeface="微软雅黑" panose="020B0503020204020204" pitchFamily="34" charset="-122"/>
              </a:rPr>
              <a:t>第三季度</a:t>
            </a:r>
            <a:r>
              <a:rPr lang="zh-CN" altLang="en-US" sz="1800" b="1" dirty="0">
                <a:solidFill>
                  <a:schemeClr val="bg1"/>
                </a:solidFill>
                <a:latin typeface="微软雅黑" panose="020B0503020204020204" pitchFamily="34" charset="-122"/>
                <a:ea typeface="微软雅黑" panose="020B0503020204020204" pitchFamily="34" charset="-122"/>
              </a:rPr>
              <a:t>完成情况</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29" name="Text Placeholder 4"/>
          <p:cNvSpPr txBox="1"/>
          <p:nvPr/>
        </p:nvSpPr>
        <p:spPr>
          <a:xfrm>
            <a:off x="8804593" y="3910370"/>
            <a:ext cx="1389446" cy="267827"/>
          </a:xfrm>
          <a:prstGeom prst="rect">
            <a:avLst/>
          </a:prstGeom>
        </p:spPr>
        <p:txBody>
          <a:bodyPr lIns="133438" tIns="66719" rIns="133438" bIns="66719"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800" b="1" dirty="0" smtClean="0">
                <a:solidFill>
                  <a:schemeClr val="bg1"/>
                </a:solidFill>
                <a:latin typeface="微软雅黑" panose="020B0503020204020204" pitchFamily="34" charset="-122"/>
                <a:ea typeface="微软雅黑" panose="020B0503020204020204" pitchFamily="34" charset="-122"/>
              </a:rPr>
              <a:t>第四季度</a:t>
            </a:r>
            <a:r>
              <a:rPr lang="zh-CN" altLang="en-US" sz="1800" b="1" dirty="0">
                <a:solidFill>
                  <a:schemeClr val="bg1"/>
                </a:solidFill>
                <a:latin typeface="微软雅黑" panose="020B0503020204020204" pitchFamily="34" charset="-122"/>
                <a:ea typeface="微软雅黑" panose="020B0503020204020204" pitchFamily="34" charset="-122"/>
              </a:rPr>
              <a:t>完成情况</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791392" y="2121751"/>
            <a:ext cx="2671865" cy="553998"/>
          </a:xfrm>
          <a:prstGeom prst="rect">
            <a:avLst/>
          </a:prstGeom>
          <a:noFill/>
        </p:spPr>
        <p:txBody>
          <a:bodyPr wrap="square" lIns="0" tIns="0" rIns="0" bIns="0" rtlCol="0">
            <a:spAutoFit/>
          </a:bodyPr>
          <a:lstStyle/>
          <a:p>
            <a:pPr algn="just">
              <a:lnSpc>
                <a:spcPct val="120000"/>
              </a:lnSpc>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a:t>
            </a:r>
            <a:r>
              <a:rPr lang="zh-CN" altLang="en-US" sz="15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请根据您的具体</a:t>
            </a:r>
            <a:r>
              <a:rPr lang="zh-CN" altLang="en-US" sz="1500" dirty="0" smtClean="0">
                <a:solidFill>
                  <a:schemeClr val="tx1">
                    <a:lumMod val="65000"/>
                    <a:lumOff val="35000"/>
                  </a:schemeClr>
                </a:solidFill>
                <a:latin typeface="微软雅黑" panose="020B0503020204020204" pitchFamily="34" charset="-122"/>
                <a:ea typeface="微软雅黑" panose="020B0503020204020204" pitchFamily="34" charset="-122"/>
              </a:rPr>
              <a:t>内。</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884712" y="5368185"/>
            <a:ext cx="2671865" cy="553998"/>
          </a:xfrm>
          <a:prstGeom prst="rect">
            <a:avLst/>
          </a:prstGeom>
          <a:noFill/>
        </p:spPr>
        <p:txBody>
          <a:bodyPr wrap="square" lIns="0" tIns="0" rIns="0" bIns="0" rtlCol="0">
            <a:spAutoFit/>
          </a:bodyPr>
          <a:lstStyle/>
          <a:p>
            <a:pPr algn="just">
              <a:lnSpc>
                <a:spcPct val="120000"/>
              </a:lnSpc>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点击输入本栏的具体文字，，请根据您的具体</a:t>
            </a:r>
            <a:r>
              <a:rPr lang="zh-CN" altLang="en-US" sz="1500" dirty="0" smtClean="0">
                <a:solidFill>
                  <a:schemeClr val="tx1">
                    <a:lumMod val="65000"/>
                    <a:lumOff val="35000"/>
                  </a:schemeClr>
                </a:solidFill>
                <a:latin typeface="微软雅黑" panose="020B0503020204020204" pitchFamily="34" charset="-122"/>
                <a:ea typeface="微软雅黑" panose="020B0503020204020204" pitchFamily="34" charset="-122"/>
              </a:rPr>
              <a:t>内。</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969099" y="2121751"/>
            <a:ext cx="2671865" cy="553998"/>
          </a:xfrm>
          <a:prstGeom prst="rect">
            <a:avLst/>
          </a:prstGeom>
          <a:noFill/>
        </p:spPr>
        <p:txBody>
          <a:bodyPr wrap="square" lIns="0" tIns="0" rIns="0" bIns="0" rtlCol="0">
            <a:spAutoFit/>
          </a:bodyPr>
          <a:lstStyle/>
          <a:p>
            <a:pPr algn="just">
              <a:lnSpc>
                <a:spcPct val="120000"/>
              </a:lnSpc>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点击输入本栏的具体文字，，请根据您的具体</a:t>
            </a:r>
            <a:r>
              <a:rPr lang="zh-CN" altLang="en-US" sz="1500" dirty="0" smtClean="0">
                <a:solidFill>
                  <a:schemeClr val="tx1">
                    <a:lumMod val="65000"/>
                    <a:lumOff val="35000"/>
                  </a:schemeClr>
                </a:solidFill>
                <a:latin typeface="微软雅黑" panose="020B0503020204020204" pitchFamily="34" charset="-122"/>
                <a:ea typeface="微软雅黑" panose="020B0503020204020204" pitchFamily="34" charset="-122"/>
              </a:rPr>
              <a:t>内。</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8055056" y="5368185"/>
            <a:ext cx="2671865" cy="553998"/>
          </a:xfrm>
          <a:prstGeom prst="rect">
            <a:avLst/>
          </a:prstGeom>
          <a:noFill/>
        </p:spPr>
        <p:txBody>
          <a:bodyPr wrap="square" lIns="0" tIns="0" rIns="0" bIns="0" rtlCol="0">
            <a:spAutoFit/>
          </a:bodyPr>
          <a:lstStyle/>
          <a:p>
            <a:pPr algn="just">
              <a:lnSpc>
                <a:spcPct val="120000"/>
              </a:lnSpc>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点击输入本栏的具体文字，，请根据您的具体</a:t>
            </a:r>
            <a:r>
              <a:rPr lang="zh-CN" altLang="en-US" sz="1500" dirty="0" smtClean="0">
                <a:solidFill>
                  <a:schemeClr val="tx1">
                    <a:lumMod val="65000"/>
                    <a:lumOff val="35000"/>
                  </a:schemeClr>
                </a:solidFill>
                <a:latin typeface="微软雅黑" panose="020B0503020204020204" pitchFamily="34" charset="-122"/>
                <a:ea typeface="微软雅黑" panose="020B0503020204020204" pitchFamily="34" charset="-122"/>
              </a:rPr>
              <a:t>内。</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9"/>
                            </p:stCondLst>
                            <p:childTnLst>
                              <p:par>
                                <p:cTn id="25" presetID="9"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xEl>
                                              <p:pRg st="0" end="0"/>
                                            </p:txEl>
                                          </p:spTgt>
                                        </p:tgtEl>
                                        <p:attrNameLst>
                                          <p:attrName>style.visibility</p:attrName>
                                        </p:attrNameLst>
                                      </p:cBhvr>
                                      <p:to>
                                        <p:strVal val="visible"/>
                                      </p:to>
                                    </p:set>
                                    <p:animEffect transition="in" filter="fade">
                                      <p:cBhvr>
                                        <p:cTn id="30" dur="500"/>
                                        <p:tgtEl>
                                          <p:spTgt spid="26">
                                            <p:txEl>
                                              <p:pRg st="0" end="0"/>
                                            </p:txEl>
                                          </p:spTgt>
                                        </p:tgtEl>
                                      </p:cBhvr>
                                    </p:animEffect>
                                  </p:childTnLst>
                                </p:cTn>
                              </p:par>
                            </p:childTnLst>
                          </p:cTn>
                        </p:par>
                        <p:par>
                          <p:cTn id="31" fill="hold">
                            <p:stCondLst>
                              <p:cond delay="1259"/>
                            </p:stCondLst>
                            <p:childTnLst>
                              <p:par>
                                <p:cTn id="32" presetID="18" presetClass="entr" presetSubtype="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strips(downRight)">
                                      <p:cBhvr>
                                        <p:cTn id="34" dur="500"/>
                                        <p:tgtEl>
                                          <p:spTgt spid="30"/>
                                        </p:tgtEl>
                                      </p:cBhvr>
                                    </p:animEffect>
                                  </p:childTnLst>
                                </p:cTn>
                              </p:par>
                            </p:childTnLst>
                          </p:cTn>
                        </p:par>
                        <p:par>
                          <p:cTn id="35" fill="hold">
                            <p:stCondLst>
                              <p:cond delay="1759"/>
                            </p:stCondLst>
                            <p:childTnLst>
                              <p:par>
                                <p:cTn id="36" presetID="9"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Effect transition="in" filter="fade">
                                      <p:cBhvr>
                                        <p:cTn id="41" dur="500"/>
                                        <p:tgtEl>
                                          <p:spTgt spid="27">
                                            <p:txEl>
                                              <p:pRg st="0" end="0"/>
                                            </p:txEl>
                                          </p:spTgt>
                                        </p:tgtEl>
                                      </p:cBhvr>
                                    </p:animEffect>
                                  </p:childTnLst>
                                </p:cTn>
                              </p:par>
                            </p:childTnLst>
                          </p:cTn>
                        </p:par>
                        <p:par>
                          <p:cTn id="42" fill="hold">
                            <p:stCondLst>
                              <p:cond delay="2259"/>
                            </p:stCondLst>
                            <p:childTnLst>
                              <p:par>
                                <p:cTn id="43" presetID="18" presetClass="entr" presetSubtype="6"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strips(downRight)">
                                      <p:cBhvr>
                                        <p:cTn id="45" dur="500"/>
                                        <p:tgtEl>
                                          <p:spTgt spid="31"/>
                                        </p:tgtEl>
                                      </p:cBhvr>
                                    </p:animEffect>
                                  </p:childTnLst>
                                </p:cTn>
                              </p:par>
                            </p:childTnLst>
                          </p:cTn>
                        </p:par>
                        <p:par>
                          <p:cTn id="46" fill="hold">
                            <p:stCondLst>
                              <p:cond delay="2759"/>
                            </p:stCondLst>
                            <p:childTnLst>
                              <p:par>
                                <p:cTn id="47" presetID="9"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par>
                          <p:cTn id="53" fill="hold">
                            <p:stCondLst>
                              <p:cond delay="3259"/>
                            </p:stCondLst>
                            <p:childTnLst>
                              <p:par>
                                <p:cTn id="54" presetID="18" presetClass="entr" presetSubtype="6"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strips(downRight)">
                                      <p:cBhvr>
                                        <p:cTn id="56" dur="500"/>
                                        <p:tgtEl>
                                          <p:spTgt spid="32"/>
                                        </p:tgtEl>
                                      </p:cBhvr>
                                    </p:animEffect>
                                  </p:childTnLst>
                                </p:cTn>
                              </p:par>
                            </p:childTnLst>
                          </p:cTn>
                        </p:par>
                        <p:par>
                          <p:cTn id="57" fill="hold">
                            <p:stCondLst>
                              <p:cond delay="3759"/>
                            </p:stCondLst>
                            <p:childTnLst>
                              <p:par>
                                <p:cTn id="58" presetID="9" presetClass="entr" presetSubtype="0"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xEl>
                                              <p:pRg st="0" end="0"/>
                                            </p:txEl>
                                          </p:spTgt>
                                        </p:tgtEl>
                                        <p:attrNameLst>
                                          <p:attrName>style.visibility</p:attrName>
                                        </p:attrNameLst>
                                      </p:cBhvr>
                                      <p:to>
                                        <p:strVal val="visible"/>
                                      </p:to>
                                    </p:set>
                                    <p:animEffect transition="in" filter="fade">
                                      <p:cBhvr>
                                        <p:cTn id="63" dur="500"/>
                                        <p:tgtEl>
                                          <p:spTgt spid="29">
                                            <p:txEl>
                                              <p:pRg st="0" end="0"/>
                                            </p:txEl>
                                          </p:spTgt>
                                        </p:tgtEl>
                                      </p:cBhvr>
                                    </p:animEffect>
                                  </p:childTnLst>
                                </p:cTn>
                              </p:par>
                            </p:childTnLst>
                          </p:cTn>
                        </p:par>
                        <p:par>
                          <p:cTn id="64" fill="hold">
                            <p:stCondLst>
                              <p:cond delay="4259"/>
                            </p:stCondLst>
                            <p:childTnLst>
                              <p:par>
                                <p:cTn id="65" presetID="18" presetClass="entr" presetSubtype="6"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strips(downRight)">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26" grpId="0" build="p"/>
      <p:bldP spid="27" grpId="0" build="p"/>
      <p:bldP spid="28" grpId="0" build="p"/>
      <p:bldP spid="29" grpId="0" build="p"/>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30085" y="1537354"/>
            <a:ext cx="1447546" cy="1149156"/>
            <a:chOff x="3419345" y="385660"/>
            <a:chExt cx="1447546" cy="1149156"/>
          </a:xfrm>
        </p:grpSpPr>
        <p:sp>
          <p:nvSpPr>
            <p:cNvPr id="3" name="椭圆 2"/>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 name="椭圆 3"/>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5" name="椭圆 4"/>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 name="椭圆 5"/>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7" name="组合 6"/>
          <p:cNvGrpSpPr/>
          <p:nvPr/>
        </p:nvGrpSpPr>
        <p:grpSpPr>
          <a:xfrm flipH="1" flipV="1">
            <a:off x="7109618" y="1979815"/>
            <a:ext cx="1447546" cy="1149156"/>
            <a:chOff x="3419345" y="385660"/>
            <a:chExt cx="1447546" cy="1149156"/>
          </a:xfrm>
        </p:grpSpPr>
        <p:sp>
          <p:nvSpPr>
            <p:cNvPr id="8" name="椭圆 7"/>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9" name="椭圆 8"/>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0" name="椭圆 9"/>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1" name="椭圆 10"/>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12" name="组合 11"/>
          <p:cNvGrpSpPr/>
          <p:nvPr/>
        </p:nvGrpSpPr>
        <p:grpSpPr>
          <a:xfrm>
            <a:off x="5087458" y="1371094"/>
            <a:ext cx="1996576" cy="1996574"/>
            <a:chOff x="3606461" y="1664340"/>
            <a:chExt cx="1040024" cy="1040024"/>
          </a:xfrm>
        </p:grpSpPr>
        <p:sp>
          <p:nvSpPr>
            <p:cNvPr id="13" name="椭圆 12"/>
            <p:cNvSpPr/>
            <p:nvPr/>
          </p:nvSpPr>
          <p:spPr>
            <a:xfrm>
              <a:off x="3606461" y="1664340"/>
              <a:ext cx="1040024" cy="1040024"/>
            </a:xfrm>
            <a:prstGeom prst="ellipse">
              <a:avLst/>
            </a:prstGeom>
            <a:solidFill>
              <a:srgbClr val="03B9CE"/>
            </a:solidFill>
            <a:ln w="44450" cap="flat" cmpd="sng" algn="ctr">
              <a:noFill/>
              <a:prstDash val="solid"/>
            </a:ln>
            <a:effectLst>
              <a:outerShdw blurRad="215900" dist="27940" dir="5400000" algn="ctr">
                <a:srgbClr val="000000">
                  <a:alpha val="80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4" name="文本框 1"/>
            <p:cNvSpPr txBox="1"/>
            <p:nvPr/>
          </p:nvSpPr>
          <p:spPr>
            <a:xfrm>
              <a:off x="3936496" y="1813627"/>
              <a:ext cx="426023" cy="689385"/>
            </a:xfrm>
            <a:prstGeom prst="rect">
              <a:avLst/>
            </a:prstGeom>
            <a:noFill/>
          </p:spPr>
          <p:txBody>
            <a:bodyPr wrap="none" rtlCol="0">
              <a:spAutoFit/>
            </a:bodyPr>
            <a:lstStyle/>
            <a:p>
              <a:pPr algn="ctr"/>
              <a:r>
                <a:rPr lang="en-US" altLang="zh-CN" sz="8000" b="1" dirty="0" smtClean="0">
                  <a:solidFill>
                    <a:schemeClr val="bg1"/>
                  </a:solidFill>
                  <a:latin typeface="微软雅黑" panose="020B0503020204020204" pitchFamily="34" charset="-122"/>
                  <a:ea typeface="微软雅黑" panose="020B0503020204020204" pitchFamily="34" charset="-122"/>
                </a:rPr>
                <a:t>3</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grpSp>
      <p:sp>
        <p:nvSpPr>
          <p:cNvPr id="28"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3B9CE"/>
                </a:solidFill>
                <a:latin typeface="微软雅黑" panose="020B0503020204020204" pitchFamily="34" charset="-122"/>
                <a:ea typeface="微软雅黑" panose="020B0503020204020204" pitchFamily="34" charset="-122"/>
                <a:sym typeface="微软雅黑" panose="020B0503020204020204" pitchFamily="34" charset="-122"/>
              </a:rPr>
              <a:t>成功项目展示</a:t>
            </a:r>
            <a:endParaRPr lang="en-US" altLang="zh-CN" sz="4800" b="1" dirty="0">
              <a:solidFill>
                <a:srgbClr val="03B9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2369788" y="4383237"/>
            <a:ext cx="1456264" cy="1"/>
          </a:xfrm>
          <a:prstGeom prst="line">
            <a:avLst/>
          </a:prstGeom>
          <a:ln w="9525">
            <a:solidFill>
              <a:srgbClr val="03B9CE"/>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332888" y="4383237"/>
            <a:ext cx="1379619" cy="1"/>
          </a:xfrm>
          <a:prstGeom prst="line">
            <a:avLst/>
          </a:prstGeom>
          <a:ln w="9525">
            <a:solidFill>
              <a:srgbClr val="03B9C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Scale>
                                      <p:cBhvr>
                                        <p:cTn id="1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
                                        </p:tgtEl>
                                        <p:attrNameLst>
                                          <p:attrName>ppt_x</p:attrName>
                                          <p:attrName>ppt_y</p:attrName>
                                        </p:attrNameLst>
                                      </p:cBhvr>
                                    </p:animMotion>
                                    <p:animEffect transition="in" filter="fade">
                                      <p:cBhvr>
                                        <p:cTn id="19" dur="1000"/>
                                        <p:tgtEl>
                                          <p:spTgt spid="1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par>
                                <p:cTn id="24" presetID="22" presetClass="entr" presetSubtype="2"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right)">
                                      <p:cBhvr>
                                        <p:cTn id="26" dur="500"/>
                                        <p:tgtEl>
                                          <p:spTgt spid="3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1000"/>
                            </p:stCondLst>
                            <p:childTnLst>
                              <p:par>
                                <p:cTn id="33" presetID="31"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01.</a:t>
            </a:r>
            <a:r>
              <a:rPr lang="zh-CN" altLang="en-US" sz="3200" dirty="0" smtClean="0">
                <a:solidFill>
                  <a:schemeClr val="tx1">
                    <a:lumMod val="65000"/>
                    <a:lumOff val="35000"/>
                  </a:schemeClr>
                </a:solidFill>
              </a:rPr>
              <a:t>已完成项目汇总</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 name="TextBox 104"/>
          <p:cNvSpPr txBox="1"/>
          <p:nvPr/>
        </p:nvSpPr>
        <p:spPr>
          <a:xfrm>
            <a:off x="1646112" y="2550469"/>
            <a:ext cx="2525524" cy="129266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详写内容</a:t>
            </a:r>
            <a:r>
              <a:rPr kumimoji="0" lang="en-US" alt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a:t>
            </a:r>
            <a:endParaRPr kumimoji="0" lang="en-US" alt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106" name="TextBox 105"/>
          <p:cNvSpPr txBox="1"/>
          <p:nvPr/>
        </p:nvSpPr>
        <p:spPr>
          <a:xfrm>
            <a:off x="8244088" y="2550469"/>
            <a:ext cx="2525528" cy="129266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详写内容</a:t>
            </a:r>
            <a:r>
              <a:rPr kumimoji="0" lang="en-US" alt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a:t>
            </a:r>
            <a:endParaRPr kumimoji="0" lang="en-US" alt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107" name="TextBox 106"/>
          <p:cNvSpPr txBox="1"/>
          <p:nvPr/>
        </p:nvSpPr>
        <p:spPr>
          <a:xfrm>
            <a:off x="8244090" y="4037508"/>
            <a:ext cx="2525524" cy="129266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详写内容</a:t>
            </a:r>
            <a:r>
              <a:rPr kumimoji="0" lang="en-US" alt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a:t>
            </a:r>
            <a:endParaRPr kumimoji="0" lang="en-US" alt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108" name="TextBox 107"/>
          <p:cNvSpPr txBox="1"/>
          <p:nvPr/>
        </p:nvSpPr>
        <p:spPr>
          <a:xfrm>
            <a:off x="1646112" y="4037508"/>
            <a:ext cx="2525524" cy="129266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详写内容</a:t>
            </a:r>
            <a:r>
              <a:rPr kumimoji="0" lang="en-US" alt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a:t>
            </a:r>
            <a:endParaRPr kumimoji="0" lang="en-US" alt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grpSp>
        <p:nvGrpSpPr>
          <p:cNvPr id="109" name="组合 108"/>
          <p:cNvGrpSpPr/>
          <p:nvPr/>
        </p:nvGrpSpPr>
        <p:grpSpPr>
          <a:xfrm>
            <a:off x="4444248" y="2038428"/>
            <a:ext cx="3499032" cy="3499604"/>
            <a:chOff x="3218020" y="2137420"/>
            <a:chExt cx="2752869" cy="2753319"/>
          </a:xfrm>
        </p:grpSpPr>
        <p:sp>
          <p:nvSpPr>
            <p:cNvPr id="110"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E3665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1"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F0A901"/>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2"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03B9CE"/>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3"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88AF2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4" name="椭圆 113"/>
            <p:cNvSpPr/>
            <p:nvPr/>
          </p:nvSpPr>
          <p:spPr>
            <a:xfrm flipH="1" flipV="1">
              <a:off x="4486830" y="3432539"/>
              <a:ext cx="215248" cy="215248"/>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5" name="TextBox 114"/>
            <p:cNvSpPr txBox="1"/>
            <p:nvPr/>
          </p:nvSpPr>
          <p:spPr>
            <a:xfrm>
              <a:off x="3485440" y="2550905"/>
              <a:ext cx="884467" cy="67800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800" b="1" kern="0" noProof="0" dirty="0" smtClean="0">
                  <a:solidFill>
                    <a:sysClr val="window" lastClr="FFFFFF"/>
                  </a:solidFill>
                  <a:latin typeface="微软雅黑" panose="020B0503020204020204" pitchFamily="34" charset="-122"/>
                  <a:ea typeface="微软雅黑" panose="020B0503020204020204" pitchFamily="34" charset="-122"/>
                </a:rPr>
                <a:t>点击</a:t>
              </a:r>
              <a:endParaRPr lang="en-US" altLang="zh-CN" sz="2800" b="1" kern="0" noProof="0" dirty="0" smtClean="0">
                <a:solidFill>
                  <a:sysClr val="window" lastClr="FFFFFF"/>
                </a:solidFill>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zh-CN" altLang="en-US" sz="2800" b="1" kern="0" noProof="0" dirty="0" smtClean="0">
                  <a:solidFill>
                    <a:sysClr val="window" lastClr="FFFFFF"/>
                  </a:solidFill>
                  <a:latin typeface="微软雅黑" panose="020B0503020204020204" pitchFamily="34" charset="-122"/>
                  <a:ea typeface="微软雅黑" panose="020B0503020204020204" pitchFamily="34" charset="-122"/>
                </a:rPr>
                <a:t>标题</a:t>
              </a:r>
              <a:endParaRPr kumimoji="0" lang="zh-CN" altLang="en-US"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6" name="TextBox 115"/>
            <p:cNvSpPr txBox="1"/>
            <p:nvPr/>
          </p:nvSpPr>
          <p:spPr>
            <a:xfrm>
              <a:off x="4806374" y="2531796"/>
              <a:ext cx="815013" cy="678002"/>
            </a:xfrm>
            <a:prstGeom prst="rect">
              <a:avLst/>
            </a:prstGeom>
            <a:noFill/>
          </p:spPr>
          <p:txBody>
            <a:bodyPr wrap="square" lIns="0" tIns="0" rIns="0" bIns="0" rtlCol="0">
              <a:spAutoFit/>
            </a:bodyPr>
            <a:lstStyle/>
            <a:p>
              <a:pPr lvl="0" algn="ctr">
                <a:defRPr/>
              </a:pPr>
              <a:r>
                <a:rPr lang="zh-CN" altLang="en-US" sz="2800" b="1" kern="0" dirty="0">
                  <a:solidFill>
                    <a:sysClr val="window" lastClr="FFFFFF"/>
                  </a:solidFill>
                  <a:latin typeface="微软雅黑" panose="020B0503020204020204" pitchFamily="34" charset="-122"/>
                  <a:ea typeface="微软雅黑" panose="020B0503020204020204" pitchFamily="34" charset="-122"/>
                </a:rPr>
                <a:t>点击</a:t>
              </a:r>
              <a:endParaRPr lang="en-US" altLang="zh-CN" sz="2800" b="1" kern="0" dirty="0">
                <a:solidFill>
                  <a:sysClr val="window" lastClr="FFFFFF"/>
                </a:solidFill>
                <a:latin typeface="微软雅黑" panose="020B0503020204020204" pitchFamily="34" charset="-122"/>
                <a:ea typeface="微软雅黑" panose="020B0503020204020204" pitchFamily="34" charset="-122"/>
              </a:endParaRPr>
            </a:p>
            <a:p>
              <a:pPr lvl="0" algn="ctr">
                <a:defRPr/>
              </a:pPr>
              <a:r>
                <a:rPr lang="zh-CN" altLang="en-US" sz="2800" b="1" kern="0" dirty="0">
                  <a:solidFill>
                    <a:sysClr val="window" lastClr="FFFFFF"/>
                  </a:solidFill>
                  <a:latin typeface="微软雅黑" panose="020B0503020204020204" pitchFamily="34" charset="-122"/>
                  <a:ea typeface="微软雅黑" panose="020B0503020204020204" pitchFamily="34" charset="-122"/>
                </a:rPr>
                <a:t>标题</a:t>
              </a:r>
              <a:endParaRPr lang="zh-CN" altLang="en-US" sz="2800" b="1" kern="0" dirty="0">
                <a:solidFill>
                  <a:sysClr val="window" lastClr="FFFFFF"/>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3528304" y="3900305"/>
              <a:ext cx="911515" cy="678002"/>
            </a:xfrm>
            <a:prstGeom prst="rect">
              <a:avLst/>
            </a:prstGeom>
            <a:noFill/>
          </p:spPr>
          <p:txBody>
            <a:bodyPr wrap="square" lIns="0" tIns="0" rIns="0" bIns="0" rtlCol="0">
              <a:spAutoFit/>
            </a:bodyPr>
            <a:lstStyle/>
            <a:p>
              <a:pPr lvl="0" algn="ctr">
                <a:defRPr/>
              </a:pPr>
              <a:r>
                <a:rPr lang="zh-CN" altLang="en-US" sz="2800" b="1" kern="0" dirty="0">
                  <a:solidFill>
                    <a:sysClr val="window" lastClr="FFFFFF"/>
                  </a:solidFill>
                  <a:latin typeface="微软雅黑" panose="020B0503020204020204" pitchFamily="34" charset="-122"/>
                  <a:ea typeface="微软雅黑" panose="020B0503020204020204" pitchFamily="34" charset="-122"/>
                </a:rPr>
                <a:t>点击</a:t>
              </a:r>
              <a:endParaRPr lang="en-US" altLang="zh-CN" sz="2800" b="1" kern="0" dirty="0">
                <a:solidFill>
                  <a:sysClr val="window" lastClr="FFFFFF"/>
                </a:solidFill>
                <a:latin typeface="微软雅黑" panose="020B0503020204020204" pitchFamily="34" charset="-122"/>
                <a:ea typeface="微软雅黑" panose="020B0503020204020204" pitchFamily="34" charset="-122"/>
              </a:endParaRPr>
            </a:p>
            <a:p>
              <a:pPr lvl="0" algn="ctr">
                <a:defRPr/>
              </a:pPr>
              <a:r>
                <a:rPr lang="zh-CN" altLang="en-US" sz="2800" b="1" kern="0" dirty="0">
                  <a:solidFill>
                    <a:sysClr val="window" lastClr="FFFFFF"/>
                  </a:solidFill>
                  <a:latin typeface="微软雅黑" panose="020B0503020204020204" pitchFamily="34" charset="-122"/>
                  <a:ea typeface="微软雅黑" panose="020B0503020204020204" pitchFamily="34" charset="-122"/>
                </a:rPr>
                <a:t>标题</a:t>
              </a:r>
              <a:endParaRPr lang="zh-CN" altLang="en-US" sz="2800" b="1" kern="0" dirty="0">
                <a:solidFill>
                  <a:sysClr val="window" lastClr="FFFFFF"/>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4903777" y="3854054"/>
              <a:ext cx="842487" cy="678002"/>
            </a:xfrm>
            <a:prstGeom prst="rect">
              <a:avLst/>
            </a:prstGeom>
            <a:noFill/>
          </p:spPr>
          <p:txBody>
            <a:bodyPr wrap="square" lIns="0" tIns="0" rIns="0" bIns="0" rtlCol="0">
              <a:spAutoFit/>
            </a:bodyPr>
            <a:lstStyle/>
            <a:p>
              <a:pPr lvl="0" algn="ctr">
                <a:defRPr/>
              </a:pPr>
              <a:r>
                <a:rPr lang="zh-CN" altLang="en-US" sz="2800" b="1" kern="0" dirty="0">
                  <a:solidFill>
                    <a:sysClr val="window" lastClr="FFFFFF"/>
                  </a:solidFill>
                  <a:latin typeface="微软雅黑" panose="020B0503020204020204" pitchFamily="34" charset="-122"/>
                  <a:ea typeface="微软雅黑" panose="020B0503020204020204" pitchFamily="34" charset="-122"/>
                </a:rPr>
                <a:t>点击</a:t>
              </a:r>
              <a:endParaRPr lang="en-US" altLang="zh-CN" sz="2800" b="1" kern="0" dirty="0">
                <a:solidFill>
                  <a:sysClr val="window" lastClr="FFFFFF"/>
                </a:solidFill>
                <a:latin typeface="微软雅黑" panose="020B0503020204020204" pitchFamily="34" charset="-122"/>
                <a:ea typeface="微软雅黑" panose="020B0503020204020204" pitchFamily="34" charset="-122"/>
              </a:endParaRPr>
            </a:p>
            <a:p>
              <a:pPr lvl="0" algn="ctr">
                <a:defRPr/>
              </a:pPr>
              <a:r>
                <a:rPr lang="zh-CN" altLang="en-US" sz="2800" b="1" kern="0" dirty="0">
                  <a:solidFill>
                    <a:sysClr val="window" lastClr="FFFFFF"/>
                  </a:solidFill>
                  <a:latin typeface="微软雅黑" panose="020B0503020204020204" pitchFamily="34" charset="-122"/>
                  <a:ea typeface="微软雅黑" panose="020B0503020204020204" pitchFamily="34" charset="-122"/>
                </a:rPr>
                <a:t>标题</a:t>
              </a:r>
              <a:endParaRPr lang="zh-CN" altLang="en-US" sz="2800" b="1" kern="0" dirty="0">
                <a:solidFill>
                  <a:sysClr val="window" lastClr="FFFFFF"/>
                </a:solidFill>
                <a:latin typeface="微软雅黑" panose="020B0503020204020204" pitchFamily="34" charset="-122"/>
                <a:ea typeface="微软雅黑" panose="020B0503020204020204" pitchFamily="34" charset="-122"/>
              </a:endParaRPr>
            </a:p>
          </p:txBody>
        </p:sp>
        <p:sp>
          <p:nvSpPr>
            <p:cNvPr id="119" name="椭圆 118"/>
            <p:cNvSpPr/>
            <p:nvPr/>
          </p:nvSpPr>
          <p:spPr>
            <a:xfrm>
              <a:off x="4486830" y="3432539"/>
              <a:ext cx="215248" cy="215248"/>
            </a:xfrm>
            <a:prstGeom prst="ellipse">
              <a:avLst/>
            </a:prstGeom>
            <a:noFill/>
            <a:ln w="25400" cap="flat" cmpd="sng" algn="ctr">
              <a:solidFill>
                <a:srgbClr val="1E445B">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9"/>
                            </p:stCondLst>
                            <p:childTnLst>
                              <p:par>
                                <p:cTn id="25" presetID="53" presetClass="entr" presetSubtype="16" fill="hold" nodeType="afterEffect">
                                  <p:stCondLst>
                                    <p:cond delay="0"/>
                                  </p:stCondLst>
                                  <p:childTnLst>
                                    <p:set>
                                      <p:cBhvr>
                                        <p:cTn id="26" dur="1" fill="hold">
                                          <p:stCondLst>
                                            <p:cond delay="0"/>
                                          </p:stCondLst>
                                        </p:cTn>
                                        <p:tgtEl>
                                          <p:spTgt spid="109"/>
                                        </p:tgtEl>
                                        <p:attrNameLst>
                                          <p:attrName>style.visibility</p:attrName>
                                        </p:attrNameLst>
                                      </p:cBhvr>
                                      <p:to>
                                        <p:strVal val="visible"/>
                                      </p:to>
                                    </p:set>
                                    <p:anim calcmode="lin" valueType="num">
                                      <p:cBhvr>
                                        <p:cTn id="27" dur="1000" fill="hold"/>
                                        <p:tgtEl>
                                          <p:spTgt spid="109"/>
                                        </p:tgtEl>
                                        <p:attrNameLst>
                                          <p:attrName>ppt_w</p:attrName>
                                        </p:attrNameLst>
                                      </p:cBhvr>
                                      <p:tavLst>
                                        <p:tav tm="0">
                                          <p:val>
                                            <p:fltVal val="0"/>
                                          </p:val>
                                        </p:tav>
                                        <p:tav tm="100000">
                                          <p:val>
                                            <p:strVal val="#ppt_w"/>
                                          </p:val>
                                        </p:tav>
                                      </p:tavLst>
                                    </p:anim>
                                    <p:anim calcmode="lin" valueType="num">
                                      <p:cBhvr>
                                        <p:cTn id="28" dur="1000" fill="hold"/>
                                        <p:tgtEl>
                                          <p:spTgt spid="109"/>
                                        </p:tgtEl>
                                        <p:attrNameLst>
                                          <p:attrName>ppt_h</p:attrName>
                                        </p:attrNameLst>
                                      </p:cBhvr>
                                      <p:tavLst>
                                        <p:tav tm="0">
                                          <p:val>
                                            <p:fltVal val="0"/>
                                          </p:val>
                                        </p:tav>
                                        <p:tav tm="100000">
                                          <p:val>
                                            <p:strVal val="#ppt_h"/>
                                          </p:val>
                                        </p:tav>
                                      </p:tavLst>
                                    </p:anim>
                                    <p:animEffect transition="in" filter="fade">
                                      <p:cBhvr>
                                        <p:cTn id="29" dur="1000"/>
                                        <p:tgtEl>
                                          <p:spTgt spid="109"/>
                                        </p:tgtEl>
                                      </p:cBhvr>
                                    </p:animEffect>
                                  </p:childTnLst>
                                </p:cTn>
                              </p:par>
                              <p:par>
                                <p:cTn id="30" presetID="8" presetClass="emph" presetSubtype="0" fill="hold" nodeType="withEffect">
                                  <p:stCondLst>
                                    <p:cond delay="0"/>
                                  </p:stCondLst>
                                  <p:childTnLst>
                                    <p:animRot by="21600000">
                                      <p:cBhvr>
                                        <p:cTn id="31" dur="1000" fill="hold"/>
                                        <p:tgtEl>
                                          <p:spTgt spid="109"/>
                                        </p:tgtEl>
                                        <p:attrNameLst>
                                          <p:attrName>r</p:attrName>
                                        </p:attrNameLst>
                                      </p:cBhvr>
                                    </p:animRot>
                                  </p:childTnLst>
                                </p:cTn>
                              </p:par>
                            </p:childTnLst>
                          </p:cTn>
                        </p:par>
                        <p:par>
                          <p:cTn id="32" fill="hold">
                            <p:stCondLst>
                              <p:cond delay="1759"/>
                            </p:stCondLst>
                            <p:childTnLst>
                              <p:par>
                                <p:cTn id="33" presetID="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additive="base">
                                        <p:cTn id="35" dur="500" fill="hold"/>
                                        <p:tgtEl>
                                          <p:spTgt spid="105"/>
                                        </p:tgtEl>
                                        <p:attrNameLst>
                                          <p:attrName>ppt_x</p:attrName>
                                        </p:attrNameLst>
                                      </p:cBhvr>
                                      <p:tavLst>
                                        <p:tav tm="0">
                                          <p:val>
                                            <p:strVal val="0-#ppt_w/2"/>
                                          </p:val>
                                        </p:tav>
                                        <p:tav tm="100000">
                                          <p:val>
                                            <p:strVal val="#ppt_x"/>
                                          </p:val>
                                        </p:tav>
                                      </p:tavLst>
                                    </p:anim>
                                    <p:anim calcmode="lin" valueType="num">
                                      <p:cBhvr additive="base">
                                        <p:cTn id="36" dur="500" fill="hold"/>
                                        <p:tgtEl>
                                          <p:spTgt spid="10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6"/>
                                        </p:tgtEl>
                                        <p:attrNameLst>
                                          <p:attrName>style.visibility</p:attrName>
                                        </p:attrNameLst>
                                      </p:cBhvr>
                                      <p:to>
                                        <p:strVal val="visible"/>
                                      </p:to>
                                    </p:set>
                                    <p:anim calcmode="lin" valueType="num">
                                      <p:cBhvr additive="base">
                                        <p:cTn id="39" dur="500" fill="hold"/>
                                        <p:tgtEl>
                                          <p:spTgt spid="106"/>
                                        </p:tgtEl>
                                        <p:attrNameLst>
                                          <p:attrName>ppt_x</p:attrName>
                                        </p:attrNameLst>
                                      </p:cBhvr>
                                      <p:tavLst>
                                        <p:tav tm="0">
                                          <p:val>
                                            <p:strVal val="1+#ppt_w/2"/>
                                          </p:val>
                                        </p:tav>
                                        <p:tav tm="100000">
                                          <p:val>
                                            <p:strVal val="#ppt_x"/>
                                          </p:val>
                                        </p:tav>
                                      </p:tavLst>
                                    </p:anim>
                                    <p:anim calcmode="lin" valueType="num">
                                      <p:cBhvr additive="base">
                                        <p:cTn id="40" dur="500" fill="hold"/>
                                        <p:tgtEl>
                                          <p:spTgt spid="10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07"/>
                                        </p:tgtEl>
                                        <p:attrNameLst>
                                          <p:attrName>style.visibility</p:attrName>
                                        </p:attrNameLst>
                                      </p:cBhvr>
                                      <p:to>
                                        <p:strVal val="visible"/>
                                      </p:to>
                                    </p:set>
                                    <p:anim calcmode="lin" valueType="num">
                                      <p:cBhvr additive="base">
                                        <p:cTn id="43" dur="500" fill="hold"/>
                                        <p:tgtEl>
                                          <p:spTgt spid="107"/>
                                        </p:tgtEl>
                                        <p:attrNameLst>
                                          <p:attrName>ppt_x</p:attrName>
                                        </p:attrNameLst>
                                      </p:cBhvr>
                                      <p:tavLst>
                                        <p:tav tm="0">
                                          <p:val>
                                            <p:strVal val="1+#ppt_w/2"/>
                                          </p:val>
                                        </p:tav>
                                        <p:tav tm="100000">
                                          <p:val>
                                            <p:strVal val="#ppt_x"/>
                                          </p:val>
                                        </p:tav>
                                      </p:tavLst>
                                    </p:anim>
                                    <p:anim calcmode="lin" valueType="num">
                                      <p:cBhvr additive="base">
                                        <p:cTn id="44" dur="500" fill="hold"/>
                                        <p:tgtEl>
                                          <p:spTgt spid="10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additive="base">
                                        <p:cTn id="47" dur="500" fill="hold"/>
                                        <p:tgtEl>
                                          <p:spTgt spid="108"/>
                                        </p:tgtEl>
                                        <p:attrNameLst>
                                          <p:attrName>ppt_x</p:attrName>
                                        </p:attrNameLst>
                                      </p:cBhvr>
                                      <p:tavLst>
                                        <p:tav tm="0">
                                          <p:val>
                                            <p:strVal val="0-#ppt_w/2"/>
                                          </p:val>
                                        </p:tav>
                                        <p:tav tm="100000">
                                          <p:val>
                                            <p:strVal val="#ppt_x"/>
                                          </p:val>
                                        </p:tav>
                                      </p:tavLst>
                                    </p:anim>
                                    <p:anim calcmode="lin" valueType="num">
                                      <p:cBhvr additive="base">
                                        <p:cTn id="48" dur="5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5" grpId="0"/>
      <p:bldP spid="106" grpId="0"/>
      <p:bldP spid="107" grpId="0"/>
      <p:bldP spid="10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02.</a:t>
            </a:r>
            <a:r>
              <a:rPr lang="zh-CN" altLang="en-US" sz="3200" dirty="0" smtClean="0">
                <a:solidFill>
                  <a:schemeClr val="tx1">
                    <a:lumMod val="65000"/>
                    <a:lumOff val="35000"/>
                  </a:schemeClr>
                </a:solidFill>
              </a:rPr>
              <a:t>获得成绩与经验</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32"/>
          <p:cNvGrpSpPr/>
          <p:nvPr/>
        </p:nvGrpSpPr>
        <p:grpSpPr bwMode="auto">
          <a:xfrm>
            <a:off x="-1108178" y="3480912"/>
            <a:ext cx="4540543" cy="675372"/>
            <a:chOff x="-1032447" y="0"/>
            <a:chExt cx="2967616" cy="506624"/>
          </a:xfrm>
          <a:solidFill>
            <a:srgbClr val="03B9CE"/>
          </a:solidFill>
          <a:scene3d>
            <a:camera prst="orthographicFront">
              <a:rot lat="0" lon="0" rev="0"/>
            </a:camera>
            <a:lightRig rig="balanced" dir="t">
              <a:rot lat="0" lon="0" rev="8700000"/>
            </a:lightRig>
          </a:scene3d>
        </p:grpSpPr>
        <p:sp>
          <p:nvSpPr>
            <p:cNvPr id="15" name="圆角矩形 33"/>
            <p:cNvSpPr>
              <a:spLocks noChangeArrowheads="1"/>
            </p:cNvSpPr>
            <p:nvPr/>
          </p:nvSpPr>
          <p:spPr bwMode="auto">
            <a:xfrm>
              <a:off x="-1032447" y="73989"/>
              <a:ext cx="2967616" cy="432635"/>
            </a:xfrm>
            <a:prstGeom prst="roundRect">
              <a:avLst>
                <a:gd name="adj" fmla="val 16667"/>
              </a:avLst>
            </a:pr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等腰三角形 34"/>
            <p:cNvSpPr>
              <a:spLocks noChangeArrowheads="1"/>
            </p:cNvSpPr>
            <p:nvPr/>
          </p:nvSpPr>
          <p:spPr bwMode="auto">
            <a:xfrm>
              <a:off x="902659" y="0"/>
              <a:ext cx="129852" cy="95220"/>
            </a:xfrm>
            <a:prstGeom prst="triangle">
              <a:avLst>
                <a:gd name="adj" fmla="val 50000"/>
              </a:avLst>
            </a:pr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7" name="椭圆 35"/>
          <p:cNvSpPr>
            <a:spLocks noChangeArrowheads="1"/>
          </p:cNvSpPr>
          <p:nvPr/>
        </p:nvSpPr>
        <p:spPr bwMode="auto">
          <a:xfrm>
            <a:off x="1139454" y="1921876"/>
            <a:ext cx="1622525" cy="1414261"/>
          </a:xfrm>
          <a:prstGeom prst="ellipse">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33438" tIns="66719" rIns="133438" bIns="66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8" name="组合 36"/>
          <p:cNvGrpSpPr/>
          <p:nvPr/>
        </p:nvGrpSpPr>
        <p:grpSpPr bwMode="auto">
          <a:xfrm flipV="1">
            <a:off x="3255052" y="3594273"/>
            <a:ext cx="2960867" cy="675374"/>
            <a:chOff x="0" y="0"/>
            <a:chExt cx="1935168" cy="506624"/>
          </a:xfrm>
          <a:solidFill>
            <a:srgbClr val="88AF20"/>
          </a:solidFill>
          <a:scene3d>
            <a:camera prst="orthographicFront">
              <a:rot lat="0" lon="0" rev="0"/>
            </a:camera>
            <a:lightRig rig="balanced" dir="t">
              <a:rot lat="0" lon="0" rev="8700000"/>
            </a:lightRig>
          </a:scene3d>
        </p:grpSpPr>
        <p:sp>
          <p:nvSpPr>
            <p:cNvPr id="19" name="圆角矩形 37"/>
            <p:cNvSpPr>
              <a:spLocks noChangeArrowheads="1"/>
            </p:cNvSpPr>
            <p:nvPr/>
          </p:nvSpPr>
          <p:spPr bwMode="auto">
            <a:xfrm>
              <a:off x="0" y="73989"/>
              <a:ext cx="1935168" cy="432635"/>
            </a:xfrm>
            <a:prstGeom prst="roundRect">
              <a:avLst>
                <a:gd name="adj" fmla="val 16667"/>
              </a:avLst>
            </a:pr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 name="等腰三角形 38"/>
            <p:cNvSpPr>
              <a:spLocks noChangeArrowheads="1"/>
            </p:cNvSpPr>
            <p:nvPr/>
          </p:nvSpPr>
          <p:spPr bwMode="auto">
            <a:xfrm>
              <a:off x="902659" y="0"/>
              <a:ext cx="129852" cy="95220"/>
            </a:xfrm>
            <a:prstGeom prst="triangle">
              <a:avLst>
                <a:gd name="adj" fmla="val 50000"/>
              </a:avLst>
            </a:pr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1" name="椭圆 39"/>
          <p:cNvSpPr>
            <a:spLocks noChangeArrowheads="1"/>
          </p:cNvSpPr>
          <p:nvPr/>
        </p:nvSpPr>
        <p:spPr bwMode="auto">
          <a:xfrm>
            <a:off x="4022594" y="4375720"/>
            <a:ext cx="1622525" cy="1414261"/>
          </a:xfrm>
          <a:prstGeom prst="ellipse">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33438" tIns="66719" rIns="133438" bIns="66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2" name="组合 40"/>
          <p:cNvGrpSpPr/>
          <p:nvPr/>
        </p:nvGrpSpPr>
        <p:grpSpPr bwMode="auto">
          <a:xfrm>
            <a:off x="6043463" y="3480912"/>
            <a:ext cx="2963295" cy="675372"/>
            <a:chOff x="0" y="0"/>
            <a:chExt cx="1935168" cy="506624"/>
          </a:xfrm>
          <a:solidFill>
            <a:srgbClr val="F0A901"/>
          </a:solidFill>
          <a:scene3d>
            <a:camera prst="orthographicFront">
              <a:rot lat="0" lon="0" rev="0"/>
            </a:camera>
            <a:lightRig rig="balanced" dir="t">
              <a:rot lat="0" lon="0" rev="8700000"/>
            </a:lightRig>
          </a:scene3d>
        </p:grpSpPr>
        <p:sp>
          <p:nvSpPr>
            <p:cNvPr id="23" name="圆角矩形 41"/>
            <p:cNvSpPr>
              <a:spLocks noChangeArrowheads="1"/>
            </p:cNvSpPr>
            <p:nvPr/>
          </p:nvSpPr>
          <p:spPr bwMode="auto">
            <a:xfrm>
              <a:off x="0" y="73989"/>
              <a:ext cx="1935168" cy="432635"/>
            </a:xfrm>
            <a:prstGeom prst="roundRect">
              <a:avLst>
                <a:gd name="adj" fmla="val 16667"/>
              </a:avLst>
            </a:pr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等腰三角形 42"/>
            <p:cNvSpPr>
              <a:spLocks noChangeArrowheads="1"/>
            </p:cNvSpPr>
            <p:nvPr/>
          </p:nvSpPr>
          <p:spPr bwMode="auto">
            <a:xfrm>
              <a:off x="902659" y="0"/>
              <a:ext cx="129852" cy="95220"/>
            </a:xfrm>
            <a:prstGeom prst="triangle">
              <a:avLst>
                <a:gd name="adj" fmla="val 50000"/>
              </a:avLst>
            </a:pr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5" name="椭圆 43"/>
          <p:cNvSpPr>
            <a:spLocks noChangeArrowheads="1"/>
          </p:cNvSpPr>
          <p:nvPr/>
        </p:nvSpPr>
        <p:spPr bwMode="auto">
          <a:xfrm>
            <a:off x="6713848" y="1921876"/>
            <a:ext cx="1622525" cy="1414261"/>
          </a:xfrm>
          <a:prstGeom prst="ellipse">
            <a:avLst/>
          </a:prstGeom>
          <a:solidFill>
            <a:srgbClr val="F0A9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33438" tIns="66719" rIns="133438" bIns="66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 name="椭圆 45"/>
          <p:cNvSpPr>
            <a:spLocks noChangeArrowheads="1"/>
          </p:cNvSpPr>
          <p:nvPr/>
        </p:nvSpPr>
        <p:spPr bwMode="auto">
          <a:xfrm>
            <a:off x="9497402" y="4375720"/>
            <a:ext cx="1622525" cy="1414261"/>
          </a:xfrm>
          <a:prstGeom prst="ellipse">
            <a:avLst/>
          </a:prstGeom>
          <a:solidFill>
            <a:srgbClr val="E366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33438" tIns="66719" rIns="133438" bIns="66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 name="TextBox 46"/>
          <p:cNvSpPr>
            <a:spLocks noChangeArrowheads="1"/>
          </p:cNvSpPr>
          <p:nvPr/>
        </p:nvSpPr>
        <p:spPr bwMode="auto">
          <a:xfrm>
            <a:off x="881987" y="4837261"/>
            <a:ext cx="2137459" cy="1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2045"/>
              </a:lnSpc>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47"/>
          <p:cNvSpPr>
            <a:spLocks noChangeArrowheads="1"/>
          </p:cNvSpPr>
          <p:nvPr/>
        </p:nvSpPr>
        <p:spPr bwMode="auto">
          <a:xfrm>
            <a:off x="1037439" y="4447704"/>
            <a:ext cx="1828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50"/>
          <p:cNvSpPr>
            <a:spLocks noChangeArrowheads="1"/>
          </p:cNvSpPr>
          <p:nvPr/>
        </p:nvSpPr>
        <p:spPr bwMode="auto">
          <a:xfrm>
            <a:off x="1037439" y="3759411"/>
            <a:ext cx="1828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51"/>
          <p:cNvSpPr>
            <a:spLocks noChangeArrowheads="1"/>
          </p:cNvSpPr>
          <p:nvPr/>
        </p:nvSpPr>
        <p:spPr bwMode="auto">
          <a:xfrm>
            <a:off x="3820994" y="3759411"/>
            <a:ext cx="1828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52"/>
          <p:cNvSpPr>
            <a:spLocks noChangeArrowheads="1"/>
          </p:cNvSpPr>
          <p:nvPr/>
        </p:nvSpPr>
        <p:spPr bwMode="auto">
          <a:xfrm>
            <a:off x="6733279" y="3759411"/>
            <a:ext cx="18265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 name="组合 53"/>
          <p:cNvGrpSpPr/>
          <p:nvPr/>
        </p:nvGrpSpPr>
        <p:grpSpPr bwMode="auto">
          <a:xfrm flipV="1">
            <a:off x="8827017" y="3594271"/>
            <a:ext cx="4387520" cy="675375"/>
            <a:chOff x="-1" y="0"/>
            <a:chExt cx="2865253" cy="506625"/>
          </a:xfrm>
          <a:solidFill>
            <a:srgbClr val="E36652"/>
          </a:solidFill>
          <a:scene3d>
            <a:camera prst="orthographicFront">
              <a:rot lat="0" lon="0" rev="0"/>
            </a:camera>
            <a:lightRig rig="balanced" dir="t">
              <a:rot lat="0" lon="0" rev="8700000"/>
            </a:lightRig>
          </a:scene3d>
        </p:grpSpPr>
        <p:sp>
          <p:nvSpPr>
            <p:cNvPr id="33" name="圆角矩形 54"/>
            <p:cNvSpPr>
              <a:spLocks noChangeArrowheads="1"/>
            </p:cNvSpPr>
            <p:nvPr/>
          </p:nvSpPr>
          <p:spPr bwMode="auto">
            <a:xfrm>
              <a:off x="-1" y="73990"/>
              <a:ext cx="2865253" cy="432635"/>
            </a:xfrm>
            <a:prstGeom prst="roundRect">
              <a:avLst>
                <a:gd name="adj" fmla="val 16667"/>
              </a:avLst>
            </a:pr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4" name="等腰三角形 55"/>
            <p:cNvSpPr>
              <a:spLocks noChangeArrowheads="1"/>
            </p:cNvSpPr>
            <p:nvPr/>
          </p:nvSpPr>
          <p:spPr bwMode="auto">
            <a:xfrm>
              <a:off x="902659" y="0"/>
              <a:ext cx="129852" cy="95220"/>
            </a:xfrm>
            <a:prstGeom prst="triangle">
              <a:avLst>
                <a:gd name="adj" fmla="val 50000"/>
              </a:avLst>
            </a:pr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35" name="TextBox 56"/>
          <p:cNvSpPr>
            <a:spLocks noChangeArrowheads="1"/>
          </p:cNvSpPr>
          <p:nvPr/>
        </p:nvSpPr>
        <p:spPr bwMode="auto">
          <a:xfrm>
            <a:off x="9293372" y="3759411"/>
            <a:ext cx="18289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57"/>
          <p:cNvSpPr>
            <a:spLocks noChangeArrowheads="1"/>
          </p:cNvSpPr>
          <p:nvPr/>
        </p:nvSpPr>
        <p:spPr bwMode="auto">
          <a:xfrm>
            <a:off x="3765127" y="2148225"/>
            <a:ext cx="2137459" cy="1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2045"/>
              </a:lnSpc>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58"/>
          <p:cNvSpPr>
            <a:spLocks noChangeArrowheads="1"/>
          </p:cNvSpPr>
          <p:nvPr/>
        </p:nvSpPr>
        <p:spPr bwMode="auto">
          <a:xfrm>
            <a:off x="3920578" y="1784260"/>
            <a:ext cx="18265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59"/>
          <p:cNvSpPr>
            <a:spLocks noChangeArrowheads="1"/>
          </p:cNvSpPr>
          <p:nvPr/>
        </p:nvSpPr>
        <p:spPr bwMode="auto">
          <a:xfrm>
            <a:off x="6456381" y="4854198"/>
            <a:ext cx="2137459" cy="1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2045"/>
              </a:lnSpc>
            </a:pPr>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5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5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62"/>
          <p:cNvSpPr>
            <a:spLocks noChangeArrowheads="1"/>
          </p:cNvSpPr>
          <p:nvPr/>
        </p:nvSpPr>
        <p:spPr bwMode="auto">
          <a:xfrm>
            <a:off x="6609405" y="4462525"/>
            <a:ext cx="1828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63"/>
          <p:cNvSpPr>
            <a:spLocks noChangeArrowheads="1"/>
          </p:cNvSpPr>
          <p:nvPr/>
        </p:nvSpPr>
        <p:spPr bwMode="auto">
          <a:xfrm>
            <a:off x="9140350" y="2175935"/>
            <a:ext cx="2137459" cy="1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2045"/>
              </a:lnSpc>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Box 66"/>
          <p:cNvSpPr>
            <a:spLocks noChangeArrowheads="1"/>
          </p:cNvSpPr>
          <p:nvPr/>
        </p:nvSpPr>
        <p:spPr bwMode="auto">
          <a:xfrm>
            <a:off x="9293372" y="1784260"/>
            <a:ext cx="18289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TextBox 67"/>
          <p:cNvSpPr>
            <a:spLocks noChangeArrowheads="1"/>
          </p:cNvSpPr>
          <p:nvPr/>
        </p:nvSpPr>
        <p:spPr bwMode="auto">
          <a:xfrm>
            <a:off x="1520796" y="2300847"/>
            <a:ext cx="8598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68"/>
          <p:cNvSpPr>
            <a:spLocks noChangeArrowheads="1"/>
          </p:cNvSpPr>
          <p:nvPr/>
        </p:nvSpPr>
        <p:spPr bwMode="auto">
          <a:xfrm>
            <a:off x="7095191" y="2300847"/>
            <a:ext cx="8574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70"/>
          <p:cNvSpPr>
            <a:spLocks noChangeArrowheads="1"/>
          </p:cNvSpPr>
          <p:nvPr/>
        </p:nvSpPr>
        <p:spPr bwMode="auto">
          <a:xfrm>
            <a:off x="4403937" y="4754693"/>
            <a:ext cx="8598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TextBox 72"/>
          <p:cNvSpPr>
            <a:spLocks noChangeArrowheads="1"/>
          </p:cNvSpPr>
          <p:nvPr/>
        </p:nvSpPr>
        <p:spPr bwMode="auto">
          <a:xfrm>
            <a:off x="9878746" y="4754693"/>
            <a:ext cx="8598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9"/>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300" fill="hold"/>
                                        <p:tgtEl>
                                          <p:spTgt spid="29"/>
                                        </p:tgtEl>
                                        <p:attrNameLst>
                                          <p:attrName>ppt_w</p:attrName>
                                        </p:attrNameLst>
                                      </p:cBhvr>
                                      <p:tavLst>
                                        <p:tav tm="0">
                                          <p:val>
                                            <p:fltVal val="0"/>
                                          </p:val>
                                        </p:tav>
                                        <p:tav tm="100000">
                                          <p:val>
                                            <p:strVal val="#ppt_w"/>
                                          </p:val>
                                        </p:tav>
                                      </p:tavLst>
                                    </p:anim>
                                    <p:anim calcmode="lin" valueType="num">
                                      <p:cBhvr>
                                        <p:cTn id="28" dur="300" fill="hold"/>
                                        <p:tgtEl>
                                          <p:spTgt spid="29"/>
                                        </p:tgtEl>
                                        <p:attrNameLst>
                                          <p:attrName>ppt_h</p:attrName>
                                        </p:attrNameLst>
                                      </p:cBhvr>
                                      <p:tavLst>
                                        <p:tav tm="0">
                                          <p:val>
                                            <p:fltVal val="0"/>
                                          </p:val>
                                        </p:tav>
                                        <p:tav tm="100000">
                                          <p:val>
                                            <p:strVal val="#ppt_h"/>
                                          </p:val>
                                        </p:tav>
                                      </p:tavLst>
                                    </p:anim>
                                    <p:animEffect>
                                      <p:cBhvr>
                                        <p:cTn id="29" dur="3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300" fill="hold"/>
                                        <p:tgtEl>
                                          <p:spTgt spid="14"/>
                                        </p:tgtEl>
                                        <p:attrNameLst>
                                          <p:attrName>ppt_w</p:attrName>
                                        </p:attrNameLst>
                                      </p:cBhvr>
                                      <p:tavLst>
                                        <p:tav tm="0">
                                          <p:val>
                                            <p:fltVal val="0"/>
                                          </p:val>
                                        </p:tav>
                                        <p:tav tm="100000">
                                          <p:val>
                                            <p:strVal val="#ppt_w"/>
                                          </p:val>
                                        </p:tav>
                                      </p:tavLst>
                                    </p:anim>
                                    <p:anim calcmode="lin" valueType="num">
                                      <p:cBhvr>
                                        <p:cTn id="33" dur="300" fill="hold"/>
                                        <p:tgtEl>
                                          <p:spTgt spid="14"/>
                                        </p:tgtEl>
                                        <p:attrNameLst>
                                          <p:attrName>ppt_h</p:attrName>
                                        </p:attrNameLst>
                                      </p:cBhvr>
                                      <p:tavLst>
                                        <p:tav tm="0">
                                          <p:val>
                                            <p:fltVal val="0"/>
                                          </p:val>
                                        </p:tav>
                                        <p:tav tm="100000">
                                          <p:val>
                                            <p:strVal val="#ppt_h"/>
                                          </p:val>
                                        </p:tav>
                                      </p:tavLst>
                                    </p:anim>
                                    <p:animEffect>
                                      <p:cBhvr>
                                        <p:cTn id="34" dur="300"/>
                                        <p:tgtEl>
                                          <p:spTgt spid="14"/>
                                        </p:tgtEl>
                                      </p:cBhvr>
                                    </p:animEffect>
                                  </p:childTnLst>
                                </p:cTn>
                              </p:par>
                            </p:childTnLst>
                          </p:cTn>
                        </p:par>
                        <p:par>
                          <p:cTn id="35" fill="hold">
                            <p:stCondLst>
                              <p:cond delay="1259"/>
                            </p:stCondLst>
                            <p:childTnLst>
                              <p:par>
                                <p:cTn id="36" presetID="42"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p:cBhvr>
                                        <p:cTn id="38" dur="600"/>
                                        <p:tgtEl>
                                          <p:spTgt spid="28"/>
                                        </p:tgtEl>
                                      </p:cBhvr>
                                    </p:animEffect>
                                    <p:anim calcmode="lin" valueType="num">
                                      <p:cBhvr>
                                        <p:cTn id="39" dur="600" fill="hold"/>
                                        <p:tgtEl>
                                          <p:spTgt spid="28"/>
                                        </p:tgtEl>
                                        <p:attrNameLst>
                                          <p:attrName>ppt_x</p:attrName>
                                        </p:attrNameLst>
                                      </p:cBhvr>
                                      <p:tavLst>
                                        <p:tav tm="0">
                                          <p:val>
                                            <p:strVal val="#ppt_x"/>
                                          </p:val>
                                        </p:tav>
                                        <p:tav tm="100000">
                                          <p:val>
                                            <p:strVal val="#ppt_x"/>
                                          </p:val>
                                        </p:tav>
                                      </p:tavLst>
                                    </p:anim>
                                    <p:anim calcmode="lin" valueType="num">
                                      <p:cBhvr>
                                        <p:cTn id="40" dur="600" fill="hold"/>
                                        <p:tgtEl>
                                          <p:spTgt spid="2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p:cBhvr>
                                        <p:cTn id="43" dur="600"/>
                                        <p:tgtEl>
                                          <p:spTgt spid="27"/>
                                        </p:tgtEl>
                                      </p:cBhvr>
                                    </p:animEffect>
                                    <p:anim calcmode="lin" valueType="num">
                                      <p:cBhvr>
                                        <p:cTn id="44" dur="600" fill="hold"/>
                                        <p:tgtEl>
                                          <p:spTgt spid="27"/>
                                        </p:tgtEl>
                                        <p:attrNameLst>
                                          <p:attrName>ppt_x</p:attrName>
                                        </p:attrNameLst>
                                      </p:cBhvr>
                                      <p:tavLst>
                                        <p:tav tm="0">
                                          <p:val>
                                            <p:strVal val="#ppt_x"/>
                                          </p:val>
                                        </p:tav>
                                        <p:tav tm="100000">
                                          <p:val>
                                            <p:strVal val="#ppt_x"/>
                                          </p:val>
                                        </p:tav>
                                      </p:tavLst>
                                    </p:anim>
                                    <p:anim calcmode="lin" valueType="num">
                                      <p:cBhvr>
                                        <p:cTn id="45" dur="600" fill="hold"/>
                                        <p:tgtEl>
                                          <p:spTgt spid="2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p:cBhvr>
                                        <p:cTn id="48" dur="600"/>
                                        <p:tgtEl>
                                          <p:spTgt spid="17"/>
                                        </p:tgtEl>
                                      </p:cBhvr>
                                    </p:animEffect>
                                    <p:anim calcmode="lin" valueType="num">
                                      <p:cBhvr>
                                        <p:cTn id="49" dur="600" fill="hold"/>
                                        <p:tgtEl>
                                          <p:spTgt spid="17"/>
                                        </p:tgtEl>
                                        <p:attrNameLst>
                                          <p:attrName>ppt_x</p:attrName>
                                        </p:attrNameLst>
                                      </p:cBhvr>
                                      <p:tavLst>
                                        <p:tav tm="0">
                                          <p:val>
                                            <p:strVal val="#ppt_x"/>
                                          </p:val>
                                        </p:tav>
                                        <p:tav tm="100000">
                                          <p:val>
                                            <p:strVal val="#ppt_x"/>
                                          </p:val>
                                        </p:tav>
                                      </p:tavLst>
                                    </p:anim>
                                    <p:anim calcmode="lin" valueType="num">
                                      <p:cBhvr>
                                        <p:cTn id="50" dur="600" fill="hold"/>
                                        <p:tgtEl>
                                          <p:spTgt spid="17"/>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p:cBhvr>
                                        <p:cTn id="53" dur="600"/>
                                        <p:tgtEl>
                                          <p:spTgt spid="42"/>
                                        </p:tgtEl>
                                      </p:cBhvr>
                                    </p:animEffect>
                                    <p:anim calcmode="lin" valueType="num">
                                      <p:cBhvr>
                                        <p:cTn id="54" dur="600" fill="hold"/>
                                        <p:tgtEl>
                                          <p:spTgt spid="42"/>
                                        </p:tgtEl>
                                        <p:attrNameLst>
                                          <p:attrName>ppt_x</p:attrName>
                                        </p:attrNameLst>
                                      </p:cBhvr>
                                      <p:tavLst>
                                        <p:tav tm="0">
                                          <p:val>
                                            <p:strVal val="#ppt_x"/>
                                          </p:val>
                                        </p:tav>
                                        <p:tav tm="100000">
                                          <p:val>
                                            <p:strVal val="#ppt_x"/>
                                          </p:val>
                                        </p:tav>
                                      </p:tavLst>
                                    </p:anim>
                                    <p:anim calcmode="lin" valueType="num">
                                      <p:cBhvr>
                                        <p:cTn id="55" dur="6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2259"/>
                            </p:stCondLst>
                            <p:childTnLst>
                              <p:par>
                                <p:cTn id="57" presetID="1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300" fill="hold"/>
                                        <p:tgtEl>
                                          <p:spTgt spid="30"/>
                                        </p:tgtEl>
                                        <p:attrNameLst>
                                          <p:attrName>ppt_w</p:attrName>
                                        </p:attrNameLst>
                                      </p:cBhvr>
                                      <p:tavLst>
                                        <p:tav tm="0">
                                          <p:val>
                                            <p:fltVal val="0"/>
                                          </p:val>
                                        </p:tav>
                                        <p:tav tm="100000">
                                          <p:val>
                                            <p:strVal val="#ppt_w"/>
                                          </p:val>
                                        </p:tav>
                                      </p:tavLst>
                                    </p:anim>
                                    <p:anim calcmode="lin" valueType="num">
                                      <p:cBhvr>
                                        <p:cTn id="60" dur="300" fill="hold"/>
                                        <p:tgtEl>
                                          <p:spTgt spid="30"/>
                                        </p:tgtEl>
                                        <p:attrNameLst>
                                          <p:attrName>ppt_h</p:attrName>
                                        </p:attrNameLst>
                                      </p:cBhvr>
                                      <p:tavLst>
                                        <p:tav tm="0">
                                          <p:val>
                                            <p:fltVal val="0"/>
                                          </p:val>
                                        </p:tav>
                                        <p:tav tm="100000">
                                          <p:val>
                                            <p:strVal val="#ppt_h"/>
                                          </p:val>
                                        </p:tav>
                                      </p:tavLst>
                                    </p:anim>
                                    <p:animEffect>
                                      <p:cBhvr>
                                        <p:cTn id="61" dur="300"/>
                                        <p:tgtEl>
                                          <p:spTgt spid="30"/>
                                        </p:tgtEl>
                                      </p:cBhvr>
                                    </p:animEffect>
                                  </p:childTnLst>
                                </p:cTn>
                              </p:par>
                              <p:par>
                                <p:cTn id="62" presetID="10"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300" fill="hold"/>
                                        <p:tgtEl>
                                          <p:spTgt spid="18"/>
                                        </p:tgtEl>
                                        <p:attrNameLst>
                                          <p:attrName>ppt_w</p:attrName>
                                        </p:attrNameLst>
                                      </p:cBhvr>
                                      <p:tavLst>
                                        <p:tav tm="0">
                                          <p:val>
                                            <p:fltVal val="0"/>
                                          </p:val>
                                        </p:tav>
                                        <p:tav tm="100000">
                                          <p:val>
                                            <p:strVal val="#ppt_w"/>
                                          </p:val>
                                        </p:tav>
                                      </p:tavLst>
                                    </p:anim>
                                    <p:anim calcmode="lin" valueType="num">
                                      <p:cBhvr>
                                        <p:cTn id="65" dur="300" fill="hold"/>
                                        <p:tgtEl>
                                          <p:spTgt spid="18"/>
                                        </p:tgtEl>
                                        <p:attrNameLst>
                                          <p:attrName>ppt_h</p:attrName>
                                        </p:attrNameLst>
                                      </p:cBhvr>
                                      <p:tavLst>
                                        <p:tav tm="0">
                                          <p:val>
                                            <p:fltVal val="0"/>
                                          </p:val>
                                        </p:tav>
                                        <p:tav tm="100000">
                                          <p:val>
                                            <p:strVal val="#ppt_h"/>
                                          </p:val>
                                        </p:tav>
                                      </p:tavLst>
                                    </p:anim>
                                    <p:animEffect>
                                      <p:cBhvr>
                                        <p:cTn id="66" dur="300"/>
                                        <p:tgtEl>
                                          <p:spTgt spid="18"/>
                                        </p:tgtEl>
                                      </p:cBhvr>
                                    </p:animEffect>
                                  </p:childTnLst>
                                </p:cTn>
                              </p:par>
                            </p:childTnLst>
                          </p:cTn>
                        </p:par>
                        <p:par>
                          <p:cTn id="67" fill="hold">
                            <p:stCondLst>
                              <p:cond delay="2759"/>
                            </p:stCondLst>
                            <p:childTnLst>
                              <p:par>
                                <p:cTn id="68" presetID="47" presetClass="entr" presetSubtype="0"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p:cBhvr>
                                        <p:cTn id="70" dur="600"/>
                                        <p:tgtEl>
                                          <p:spTgt spid="37"/>
                                        </p:tgtEl>
                                      </p:cBhvr>
                                    </p:animEffect>
                                    <p:anim calcmode="lin" valueType="num">
                                      <p:cBhvr>
                                        <p:cTn id="71" dur="600" fill="hold"/>
                                        <p:tgtEl>
                                          <p:spTgt spid="37"/>
                                        </p:tgtEl>
                                        <p:attrNameLst>
                                          <p:attrName>ppt_x</p:attrName>
                                        </p:attrNameLst>
                                      </p:cBhvr>
                                      <p:tavLst>
                                        <p:tav tm="0">
                                          <p:val>
                                            <p:strVal val="#ppt_x"/>
                                          </p:val>
                                        </p:tav>
                                        <p:tav tm="100000">
                                          <p:val>
                                            <p:strVal val="#ppt_x"/>
                                          </p:val>
                                        </p:tav>
                                      </p:tavLst>
                                    </p:anim>
                                    <p:anim calcmode="lin" valueType="num">
                                      <p:cBhvr>
                                        <p:cTn id="72" dur="600" fill="hold"/>
                                        <p:tgtEl>
                                          <p:spTgt spid="37"/>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p:cBhvr>
                                        <p:cTn id="75" dur="600"/>
                                        <p:tgtEl>
                                          <p:spTgt spid="36"/>
                                        </p:tgtEl>
                                      </p:cBhvr>
                                    </p:animEffect>
                                    <p:anim calcmode="lin" valueType="num">
                                      <p:cBhvr>
                                        <p:cTn id="76" dur="600" fill="hold"/>
                                        <p:tgtEl>
                                          <p:spTgt spid="36"/>
                                        </p:tgtEl>
                                        <p:attrNameLst>
                                          <p:attrName>ppt_x</p:attrName>
                                        </p:attrNameLst>
                                      </p:cBhvr>
                                      <p:tavLst>
                                        <p:tav tm="0">
                                          <p:val>
                                            <p:strVal val="#ppt_x"/>
                                          </p:val>
                                        </p:tav>
                                        <p:tav tm="100000">
                                          <p:val>
                                            <p:strVal val="#ppt_x"/>
                                          </p:val>
                                        </p:tav>
                                      </p:tavLst>
                                    </p:anim>
                                    <p:anim calcmode="lin" valueType="num">
                                      <p:cBhvr>
                                        <p:cTn id="77" dur="600" fill="hold"/>
                                        <p:tgtEl>
                                          <p:spTgt spid="3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p:cBhvr>
                                        <p:cTn id="80" dur="600"/>
                                        <p:tgtEl>
                                          <p:spTgt spid="21"/>
                                        </p:tgtEl>
                                      </p:cBhvr>
                                    </p:animEffect>
                                    <p:anim calcmode="lin" valueType="num">
                                      <p:cBhvr>
                                        <p:cTn id="81" dur="600" fill="hold"/>
                                        <p:tgtEl>
                                          <p:spTgt spid="21"/>
                                        </p:tgtEl>
                                        <p:attrNameLst>
                                          <p:attrName>ppt_x</p:attrName>
                                        </p:attrNameLst>
                                      </p:cBhvr>
                                      <p:tavLst>
                                        <p:tav tm="0">
                                          <p:val>
                                            <p:strVal val="#ppt_x"/>
                                          </p:val>
                                        </p:tav>
                                        <p:tav tm="100000">
                                          <p:val>
                                            <p:strVal val="#ppt_x"/>
                                          </p:val>
                                        </p:tav>
                                      </p:tavLst>
                                    </p:anim>
                                    <p:anim calcmode="lin" valueType="num">
                                      <p:cBhvr>
                                        <p:cTn id="82" dur="600" fill="hold"/>
                                        <p:tgtEl>
                                          <p:spTgt spid="2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p:cBhvr>
                                        <p:cTn id="85" dur="600"/>
                                        <p:tgtEl>
                                          <p:spTgt spid="44"/>
                                        </p:tgtEl>
                                      </p:cBhvr>
                                    </p:animEffect>
                                    <p:anim calcmode="lin" valueType="num">
                                      <p:cBhvr>
                                        <p:cTn id="86" dur="600" fill="hold"/>
                                        <p:tgtEl>
                                          <p:spTgt spid="44"/>
                                        </p:tgtEl>
                                        <p:attrNameLst>
                                          <p:attrName>ppt_x</p:attrName>
                                        </p:attrNameLst>
                                      </p:cBhvr>
                                      <p:tavLst>
                                        <p:tav tm="0">
                                          <p:val>
                                            <p:strVal val="#ppt_x"/>
                                          </p:val>
                                        </p:tav>
                                        <p:tav tm="100000">
                                          <p:val>
                                            <p:strVal val="#ppt_x"/>
                                          </p:val>
                                        </p:tav>
                                      </p:tavLst>
                                    </p:anim>
                                    <p:anim calcmode="lin" valueType="num">
                                      <p:cBhvr>
                                        <p:cTn id="87" dur="600" fill="hold"/>
                                        <p:tgtEl>
                                          <p:spTgt spid="44"/>
                                        </p:tgtEl>
                                        <p:attrNameLst>
                                          <p:attrName>ppt_y</p:attrName>
                                        </p:attrNameLst>
                                      </p:cBhvr>
                                      <p:tavLst>
                                        <p:tav tm="0">
                                          <p:val>
                                            <p:strVal val="#ppt_y+.1"/>
                                          </p:val>
                                        </p:tav>
                                        <p:tav tm="100000">
                                          <p:val>
                                            <p:strVal val="#ppt_y"/>
                                          </p:val>
                                        </p:tav>
                                      </p:tavLst>
                                    </p:anim>
                                  </p:childTnLst>
                                </p:cTn>
                              </p:par>
                            </p:childTnLst>
                          </p:cTn>
                        </p:par>
                        <p:par>
                          <p:cTn id="88" fill="hold">
                            <p:stCondLst>
                              <p:cond delay="3759"/>
                            </p:stCondLst>
                            <p:childTnLst>
                              <p:par>
                                <p:cTn id="89" presetID="10"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300" fill="hold"/>
                                        <p:tgtEl>
                                          <p:spTgt spid="31"/>
                                        </p:tgtEl>
                                        <p:attrNameLst>
                                          <p:attrName>ppt_w</p:attrName>
                                        </p:attrNameLst>
                                      </p:cBhvr>
                                      <p:tavLst>
                                        <p:tav tm="0">
                                          <p:val>
                                            <p:fltVal val="0"/>
                                          </p:val>
                                        </p:tav>
                                        <p:tav tm="100000">
                                          <p:val>
                                            <p:strVal val="#ppt_w"/>
                                          </p:val>
                                        </p:tav>
                                      </p:tavLst>
                                    </p:anim>
                                    <p:anim calcmode="lin" valueType="num">
                                      <p:cBhvr>
                                        <p:cTn id="92" dur="300" fill="hold"/>
                                        <p:tgtEl>
                                          <p:spTgt spid="31"/>
                                        </p:tgtEl>
                                        <p:attrNameLst>
                                          <p:attrName>ppt_h</p:attrName>
                                        </p:attrNameLst>
                                      </p:cBhvr>
                                      <p:tavLst>
                                        <p:tav tm="0">
                                          <p:val>
                                            <p:fltVal val="0"/>
                                          </p:val>
                                        </p:tav>
                                        <p:tav tm="100000">
                                          <p:val>
                                            <p:strVal val="#ppt_h"/>
                                          </p:val>
                                        </p:tav>
                                      </p:tavLst>
                                    </p:anim>
                                    <p:animEffect>
                                      <p:cBhvr>
                                        <p:cTn id="93" dur="300"/>
                                        <p:tgtEl>
                                          <p:spTgt spid="31"/>
                                        </p:tgtEl>
                                      </p:cBhvr>
                                    </p:animEffect>
                                  </p:childTnLst>
                                </p:cTn>
                              </p:par>
                              <p:par>
                                <p:cTn id="94" presetID="10" presetClass="entr" presetSubtype="0" fill="hold" nodeType="with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300" fill="hold"/>
                                        <p:tgtEl>
                                          <p:spTgt spid="22"/>
                                        </p:tgtEl>
                                        <p:attrNameLst>
                                          <p:attrName>ppt_w</p:attrName>
                                        </p:attrNameLst>
                                      </p:cBhvr>
                                      <p:tavLst>
                                        <p:tav tm="0">
                                          <p:val>
                                            <p:fltVal val="0"/>
                                          </p:val>
                                        </p:tav>
                                        <p:tav tm="100000">
                                          <p:val>
                                            <p:strVal val="#ppt_w"/>
                                          </p:val>
                                        </p:tav>
                                      </p:tavLst>
                                    </p:anim>
                                    <p:anim calcmode="lin" valueType="num">
                                      <p:cBhvr>
                                        <p:cTn id="97" dur="300" fill="hold"/>
                                        <p:tgtEl>
                                          <p:spTgt spid="22"/>
                                        </p:tgtEl>
                                        <p:attrNameLst>
                                          <p:attrName>ppt_h</p:attrName>
                                        </p:attrNameLst>
                                      </p:cBhvr>
                                      <p:tavLst>
                                        <p:tav tm="0">
                                          <p:val>
                                            <p:fltVal val="0"/>
                                          </p:val>
                                        </p:tav>
                                        <p:tav tm="100000">
                                          <p:val>
                                            <p:strVal val="#ppt_h"/>
                                          </p:val>
                                        </p:tav>
                                      </p:tavLst>
                                    </p:anim>
                                    <p:animEffect>
                                      <p:cBhvr>
                                        <p:cTn id="98" dur="300"/>
                                        <p:tgtEl>
                                          <p:spTgt spid="22"/>
                                        </p:tgtEl>
                                      </p:cBhvr>
                                    </p:animEffect>
                                  </p:childTnLst>
                                </p:cTn>
                              </p:par>
                            </p:childTnLst>
                          </p:cTn>
                        </p:par>
                        <p:par>
                          <p:cTn id="99" fill="hold">
                            <p:stCondLst>
                              <p:cond delay="4259"/>
                            </p:stCondLst>
                            <p:childTnLst>
                              <p:par>
                                <p:cTn id="100" presetID="42" presetClass="entr" presetSubtype="0" fill="hold" grpId="0" nodeType="afterEffect">
                                  <p:stCondLst>
                                    <p:cond delay="0"/>
                                  </p:stCondLst>
                                  <p:childTnLst>
                                    <p:set>
                                      <p:cBhvr>
                                        <p:cTn id="101" dur="1" fill="hold">
                                          <p:stCondLst>
                                            <p:cond delay="0"/>
                                          </p:stCondLst>
                                        </p:cTn>
                                        <p:tgtEl>
                                          <p:spTgt spid="39"/>
                                        </p:tgtEl>
                                        <p:attrNameLst>
                                          <p:attrName>style.visibility</p:attrName>
                                        </p:attrNameLst>
                                      </p:cBhvr>
                                      <p:to>
                                        <p:strVal val="visible"/>
                                      </p:to>
                                    </p:set>
                                    <p:animEffect>
                                      <p:cBhvr>
                                        <p:cTn id="102" dur="600"/>
                                        <p:tgtEl>
                                          <p:spTgt spid="39"/>
                                        </p:tgtEl>
                                      </p:cBhvr>
                                    </p:animEffect>
                                    <p:anim calcmode="lin" valueType="num">
                                      <p:cBhvr>
                                        <p:cTn id="103" dur="600" fill="hold"/>
                                        <p:tgtEl>
                                          <p:spTgt spid="39"/>
                                        </p:tgtEl>
                                        <p:attrNameLst>
                                          <p:attrName>ppt_x</p:attrName>
                                        </p:attrNameLst>
                                      </p:cBhvr>
                                      <p:tavLst>
                                        <p:tav tm="0">
                                          <p:val>
                                            <p:strVal val="#ppt_x"/>
                                          </p:val>
                                        </p:tav>
                                        <p:tav tm="100000">
                                          <p:val>
                                            <p:strVal val="#ppt_x"/>
                                          </p:val>
                                        </p:tav>
                                      </p:tavLst>
                                    </p:anim>
                                    <p:anim calcmode="lin" valueType="num">
                                      <p:cBhvr>
                                        <p:cTn id="104" dur="600" fill="hold"/>
                                        <p:tgtEl>
                                          <p:spTgt spid="3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p:cBhvr>
                                        <p:cTn id="107" dur="600"/>
                                        <p:tgtEl>
                                          <p:spTgt spid="38"/>
                                        </p:tgtEl>
                                      </p:cBhvr>
                                    </p:animEffect>
                                    <p:anim calcmode="lin" valueType="num">
                                      <p:cBhvr>
                                        <p:cTn id="108" dur="600" fill="hold"/>
                                        <p:tgtEl>
                                          <p:spTgt spid="38"/>
                                        </p:tgtEl>
                                        <p:attrNameLst>
                                          <p:attrName>ppt_x</p:attrName>
                                        </p:attrNameLst>
                                      </p:cBhvr>
                                      <p:tavLst>
                                        <p:tav tm="0">
                                          <p:val>
                                            <p:strVal val="#ppt_x"/>
                                          </p:val>
                                        </p:tav>
                                        <p:tav tm="100000">
                                          <p:val>
                                            <p:strVal val="#ppt_x"/>
                                          </p:val>
                                        </p:tav>
                                      </p:tavLst>
                                    </p:anim>
                                    <p:anim calcmode="lin" valueType="num">
                                      <p:cBhvr>
                                        <p:cTn id="109" dur="600" fill="hold"/>
                                        <p:tgtEl>
                                          <p:spTgt spid="38"/>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25"/>
                                        </p:tgtEl>
                                        <p:attrNameLst>
                                          <p:attrName>style.visibility</p:attrName>
                                        </p:attrNameLst>
                                      </p:cBhvr>
                                      <p:to>
                                        <p:strVal val="visible"/>
                                      </p:to>
                                    </p:set>
                                    <p:animEffect>
                                      <p:cBhvr>
                                        <p:cTn id="112" dur="600"/>
                                        <p:tgtEl>
                                          <p:spTgt spid="25"/>
                                        </p:tgtEl>
                                      </p:cBhvr>
                                    </p:animEffect>
                                    <p:anim calcmode="lin" valueType="num">
                                      <p:cBhvr>
                                        <p:cTn id="113" dur="600" fill="hold"/>
                                        <p:tgtEl>
                                          <p:spTgt spid="25"/>
                                        </p:tgtEl>
                                        <p:attrNameLst>
                                          <p:attrName>ppt_x</p:attrName>
                                        </p:attrNameLst>
                                      </p:cBhvr>
                                      <p:tavLst>
                                        <p:tav tm="0">
                                          <p:val>
                                            <p:strVal val="#ppt_x"/>
                                          </p:val>
                                        </p:tav>
                                        <p:tav tm="100000">
                                          <p:val>
                                            <p:strVal val="#ppt_x"/>
                                          </p:val>
                                        </p:tav>
                                      </p:tavLst>
                                    </p:anim>
                                    <p:anim calcmode="lin" valueType="num">
                                      <p:cBhvr>
                                        <p:cTn id="114" dur="600" fill="hold"/>
                                        <p:tgtEl>
                                          <p:spTgt spid="2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p:cBhvr>
                                        <p:cTn id="117" dur="600"/>
                                        <p:tgtEl>
                                          <p:spTgt spid="43"/>
                                        </p:tgtEl>
                                      </p:cBhvr>
                                    </p:animEffect>
                                    <p:anim calcmode="lin" valueType="num">
                                      <p:cBhvr>
                                        <p:cTn id="118" dur="600" fill="hold"/>
                                        <p:tgtEl>
                                          <p:spTgt spid="43"/>
                                        </p:tgtEl>
                                        <p:attrNameLst>
                                          <p:attrName>ppt_x</p:attrName>
                                        </p:attrNameLst>
                                      </p:cBhvr>
                                      <p:tavLst>
                                        <p:tav tm="0">
                                          <p:val>
                                            <p:strVal val="#ppt_x"/>
                                          </p:val>
                                        </p:tav>
                                        <p:tav tm="100000">
                                          <p:val>
                                            <p:strVal val="#ppt_x"/>
                                          </p:val>
                                        </p:tav>
                                      </p:tavLst>
                                    </p:anim>
                                    <p:anim calcmode="lin" valueType="num">
                                      <p:cBhvr>
                                        <p:cTn id="119" dur="600" fill="hold"/>
                                        <p:tgtEl>
                                          <p:spTgt spid="43"/>
                                        </p:tgtEl>
                                        <p:attrNameLst>
                                          <p:attrName>ppt_y</p:attrName>
                                        </p:attrNameLst>
                                      </p:cBhvr>
                                      <p:tavLst>
                                        <p:tav tm="0">
                                          <p:val>
                                            <p:strVal val="#ppt_y-.1"/>
                                          </p:val>
                                        </p:tav>
                                        <p:tav tm="100000">
                                          <p:val>
                                            <p:strVal val="#ppt_y"/>
                                          </p:val>
                                        </p:tav>
                                      </p:tavLst>
                                    </p:anim>
                                  </p:childTnLst>
                                </p:cTn>
                              </p:par>
                            </p:childTnLst>
                          </p:cTn>
                        </p:par>
                        <p:par>
                          <p:cTn id="120" fill="hold">
                            <p:stCondLst>
                              <p:cond delay="5259"/>
                            </p:stCondLst>
                            <p:childTnLst>
                              <p:par>
                                <p:cTn id="121" presetID="10" presetClass="entr" presetSubtype="0" fill="hold" grpId="0" nodeType="after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300" fill="hold"/>
                                        <p:tgtEl>
                                          <p:spTgt spid="35"/>
                                        </p:tgtEl>
                                        <p:attrNameLst>
                                          <p:attrName>ppt_w</p:attrName>
                                        </p:attrNameLst>
                                      </p:cBhvr>
                                      <p:tavLst>
                                        <p:tav tm="0">
                                          <p:val>
                                            <p:fltVal val="0"/>
                                          </p:val>
                                        </p:tav>
                                        <p:tav tm="100000">
                                          <p:val>
                                            <p:strVal val="#ppt_w"/>
                                          </p:val>
                                        </p:tav>
                                      </p:tavLst>
                                    </p:anim>
                                    <p:anim calcmode="lin" valueType="num">
                                      <p:cBhvr>
                                        <p:cTn id="124" dur="300" fill="hold"/>
                                        <p:tgtEl>
                                          <p:spTgt spid="35"/>
                                        </p:tgtEl>
                                        <p:attrNameLst>
                                          <p:attrName>ppt_h</p:attrName>
                                        </p:attrNameLst>
                                      </p:cBhvr>
                                      <p:tavLst>
                                        <p:tav tm="0">
                                          <p:val>
                                            <p:fltVal val="0"/>
                                          </p:val>
                                        </p:tav>
                                        <p:tav tm="100000">
                                          <p:val>
                                            <p:strVal val="#ppt_h"/>
                                          </p:val>
                                        </p:tav>
                                      </p:tavLst>
                                    </p:anim>
                                    <p:animEffect>
                                      <p:cBhvr>
                                        <p:cTn id="125" dur="300"/>
                                        <p:tgtEl>
                                          <p:spTgt spid="35"/>
                                        </p:tgtEl>
                                      </p:cBhvr>
                                    </p:animEffect>
                                  </p:childTnLst>
                                </p:cTn>
                              </p:par>
                              <p:par>
                                <p:cTn id="126" presetID="10" presetClass="entr" presetSubtype="0" fill="hold" nodeType="withEffect">
                                  <p:stCondLst>
                                    <p:cond delay="0"/>
                                  </p:stCondLst>
                                  <p:childTnLst>
                                    <p:set>
                                      <p:cBhvr>
                                        <p:cTn id="127" dur="1" fill="hold">
                                          <p:stCondLst>
                                            <p:cond delay="0"/>
                                          </p:stCondLst>
                                        </p:cTn>
                                        <p:tgtEl>
                                          <p:spTgt spid="32"/>
                                        </p:tgtEl>
                                        <p:attrNameLst>
                                          <p:attrName>style.visibility</p:attrName>
                                        </p:attrNameLst>
                                      </p:cBhvr>
                                      <p:to>
                                        <p:strVal val="visible"/>
                                      </p:to>
                                    </p:set>
                                    <p:anim calcmode="lin" valueType="num">
                                      <p:cBhvr>
                                        <p:cTn id="128" dur="300" fill="hold"/>
                                        <p:tgtEl>
                                          <p:spTgt spid="32"/>
                                        </p:tgtEl>
                                        <p:attrNameLst>
                                          <p:attrName>ppt_w</p:attrName>
                                        </p:attrNameLst>
                                      </p:cBhvr>
                                      <p:tavLst>
                                        <p:tav tm="0">
                                          <p:val>
                                            <p:fltVal val="0"/>
                                          </p:val>
                                        </p:tav>
                                        <p:tav tm="100000">
                                          <p:val>
                                            <p:strVal val="#ppt_w"/>
                                          </p:val>
                                        </p:tav>
                                      </p:tavLst>
                                    </p:anim>
                                    <p:anim calcmode="lin" valueType="num">
                                      <p:cBhvr>
                                        <p:cTn id="129" dur="300" fill="hold"/>
                                        <p:tgtEl>
                                          <p:spTgt spid="32"/>
                                        </p:tgtEl>
                                        <p:attrNameLst>
                                          <p:attrName>ppt_h</p:attrName>
                                        </p:attrNameLst>
                                      </p:cBhvr>
                                      <p:tavLst>
                                        <p:tav tm="0">
                                          <p:val>
                                            <p:fltVal val="0"/>
                                          </p:val>
                                        </p:tav>
                                        <p:tav tm="100000">
                                          <p:val>
                                            <p:strVal val="#ppt_h"/>
                                          </p:val>
                                        </p:tav>
                                      </p:tavLst>
                                    </p:anim>
                                    <p:animEffect>
                                      <p:cBhvr>
                                        <p:cTn id="130" dur="300"/>
                                        <p:tgtEl>
                                          <p:spTgt spid="32"/>
                                        </p:tgtEl>
                                      </p:cBhvr>
                                    </p:animEffect>
                                  </p:childTnLst>
                                </p:cTn>
                              </p:par>
                            </p:childTnLst>
                          </p:cTn>
                        </p:par>
                        <p:par>
                          <p:cTn id="131" fill="hold">
                            <p:stCondLst>
                              <p:cond delay="5759"/>
                            </p:stCondLst>
                            <p:childTnLst>
                              <p:par>
                                <p:cTn id="132" presetID="47" presetClass="entr" presetSubtype="0" fill="hold" grpId="0" nodeType="afterEffect">
                                  <p:stCondLst>
                                    <p:cond delay="0"/>
                                  </p:stCondLst>
                                  <p:childTnLst>
                                    <p:set>
                                      <p:cBhvr>
                                        <p:cTn id="133" dur="1" fill="hold">
                                          <p:stCondLst>
                                            <p:cond delay="0"/>
                                          </p:stCondLst>
                                        </p:cTn>
                                        <p:tgtEl>
                                          <p:spTgt spid="41"/>
                                        </p:tgtEl>
                                        <p:attrNameLst>
                                          <p:attrName>style.visibility</p:attrName>
                                        </p:attrNameLst>
                                      </p:cBhvr>
                                      <p:to>
                                        <p:strVal val="visible"/>
                                      </p:to>
                                    </p:set>
                                    <p:animEffect>
                                      <p:cBhvr>
                                        <p:cTn id="134" dur="600"/>
                                        <p:tgtEl>
                                          <p:spTgt spid="41"/>
                                        </p:tgtEl>
                                      </p:cBhvr>
                                    </p:animEffect>
                                    <p:anim calcmode="lin" valueType="num">
                                      <p:cBhvr>
                                        <p:cTn id="135" dur="600" fill="hold"/>
                                        <p:tgtEl>
                                          <p:spTgt spid="41"/>
                                        </p:tgtEl>
                                        <p:attrNameLst>
                                          <p:attrName>ppt_x</p:attrName>
                                        </p:attrNameLst>
                                      </p:cBhvr>
                                      <p:tavLst>
                                        <p:tav tm="0">
                                          <p:val>
                                            <p:strVal val="#ppt_x"/>
                                          </p:val>
                                        </p:tav>
                                        <p:tav tm="100000">
                                          <p:val>
                                            <p:strVal val="#ppt_x"/>
                                          </p:val>
                                        </p:tav>
                                      </p:tavLst>
                                    </p:anim>
                                    <p:anim calcmode="lin" valueType="num">
                                      <p:cBhvr>
                                        <p:cTn id="136" dur="600" fill="hold"/>
                                        <p:tgtEl>
                                          <p:spTgt spid="41"/>
                                        </p:tgtEl>
                                        <p:attrNameLst>
                                          <p:attrName>ppt_y</p:attrName>
                                        </p:attrNameLst>
                                      </p:cBhvr>
                                      <p:tavLst>
                                        <p:tav tm="0">
                                          <p:val>
                                            <p:strVal val="#ppt_y-.1"/>
                                          </p:val>
                                        </p:tav>
                                        <p:tav tm="100000">
                                          <p:val>
                                            <p:strVal val="#ppt_y"/>
                                          </p:val>
                                        </p:tav>
                                      </p:tavLst>
                                    </p:anim>
                                  </p:childTnLst>
                                </p:cTn>
                              </p:par>
                              <p:par>
                                <p:cTn id="137" presetID="47" presetClass="entr" presetSubtype="0" fill="hold" grpId="0" nodeType="withEffect">
                                  <p:stCondLst>
                                    <p:cond delay="0"/>
                                  </p:stCondLst>
                                  <p:childTnLst>
                                    <p:set>
                                      <p:cBhvr>
                                        <p:cTn id="138" dur="1" fill="hold">
                                          <p:stCondLst>
                                            <p:cond delay="0"/>
                                          </p:stCondLst>
                                        </p:cTn>
                                        <p:tgtEl>
                                          <p:spTgt spid="40"/>
                                        </p:tgtEl>
                                        <p:attrNameLst>
                                          <p:attrName>style.visibility</p:attrName>
                                        </p:attrNameLst>
                                      </p:cBhvr>
                                      <p:to>
                                        <p:strVal val="visible"/>
                                      </p:to>
                                    </p:set>
                                    <p:animEffect>
                                      <p:cBhvr>
                                        <p:cTn id="139" dur="600"/>
                                        <p:tgtEl>
                                          <p:spTgt spid="40"/>
                                        </p:tgtEl>
                                      </p:cBhvr>
                                    </p:animEffect>
                                    <p:anim calcmode="lin" valueType="num">
                                      <p:cBhvr>
                                        <p:cTn id="140" dur="600" fill="hold"/>
                                        <p:tgtEl>
                                          <p:spTgt spid="40"/>
                                        </p:tgtEl>
                                        <p:attrNameLst>
                                          <p:attrName>ppt_x</p:attrName>
                                        </p:attrNameLst>
                                      </p:cBhvr>
                                      <p:tavLst>
                                        <p:tav tm="0">
                                          <p:val>
                                            <p:strVal val="#ppt_x"/>
                                          </p:val>
                                        </p:tav>
                                        <p:tav tm="100000">
                                          <p:val>
                                            <p:strVal val="#ppt_x"/>
                                          </p:val>
                                        </p:tav>
                                      </p:tavLst>
                                    </p:anim>
                                    <p:anim calcmode="lin" valueType="num">
                                      <p:cBhvr>
                                        <p:cTn id="141" dur="600" fill="hold"/>
                                        <p:tgtEl>
                                          <p:spTgt spid="40"/>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26"/>
                                        </p:tgtEl>
                                        <p:attrNameLst>
                                          <p:attrName>style.visibility</p:attrName>
                                        </p:attrNameLst>
                                      </p:cBhvr>
                                      <p:to>
                                        <p:strVal val="visible"/>
                                      </p:to>
                                    </p:set>
                                    <p:animEffect>
                                      <p:cBhvr>
                                        <p:cTn id="144" dur="600"/>
                                        <p:tgtEl>
                                          <p:spTgt spid="26"/>
                                        </p:tgtEl>
                                      </p:cBhvr>
                                    </p:animEffect>
                                    <p:anim calcmode="lin" valueType="num">
                                      <p:cBhvr>
                                        <p:cTn id="145" dur="600" fill="hold"/>
                                        <p:tgtEl>
                                          <p:spTgt spid="26"/>
                                        </p:tgtEl>
                                        <p:attrNameLst>
                                          <p:attrName>ppt_x</p:attrName>
                                        </p:attrNameLst>
                                      </p:cBhvr>
                                      <p:tavLst>
                                        <p:tav tm="0">
                                          <p:val>
                                            <p:strVal val="#ppt_x"/>
                                          </p:val>
                                        </p:tav>
                                        <p:tav tm="100000">
                                          <p:val>
                                            <p:strVal val="#ppt_x"/>
                                          </p:val>
                                        </p:tav>
                                      </p:tavLst>
                                    </p:anim>
                                    <p:anim calcmode="lin" valueType="num">
                                      <p:cBhvr>
                                        <p:cTn id="146" dur="600" fill="hold"/>
                                        <p:tgtEl>
                                          <p:spTgt spid="26"/>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45"/>
                                        </p:tgtEl>
                                        <p:attrNameLst>
                                          <p:attrName>style.visibility</p:attrName>
                                        </p:attrNameLst>
                                      </p:cBhvr>
                                      <p:to>
                                        <p:strVal val="visible"/>
                                      </p:to>
                                    </p:set>
                                    <p:animEffect>
                                      <p:cBhvr>
                                        <p:cTn id="149" dur="600"/>
                                        <p:tgtEl>
                                          <p:spTgt spid="45"/>
                                        </p:tgtEl>
                                      </p:cBhvr>
                                    </p:animEffect>
                                    <p:anim calcmode="lin" valueType="num">
                                      <p:cBhvr>
                                        <p:cTn id="150" dur="600" fill="hold"/>
                                        <p:tgtEl>
                                          <p:spTgt spid="45"/>
                                        </p:tgtEl>
                                        <p:attrNameLst>
                                          <p:attrName>ppt_x</p:attrName>
                                        </p:attrNameLst>
                                      </p:cBhvr>
                                      <p:tavLst>
                                        <p:tav tm="0">
                                          <p:val>
                                            <p:strVal val="#ppt_x"/>
                                          </p:val>
                                        </p:tav>
                                        <p:tav tm="100000">
                                          <p:val>
                                            <p:strVal val="#ppt_x"/>
                                          </p:val>
                                        </p:tav>
                                      </p:tavLst>
                                    </p:anim>
                                    <p:anim calcmode="lin" valueType="num">
                                      <p:cBhvr>
                                        <p:cTn id="151" dur="6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7" grpId="0" bldLvl="0" animBg="1" autoUpdateAnimBg="0"/>
      <p:bldP spid="21" grpId="0" bldLvl="0" animBg="1" autoUpdateAnimBg="0"/>
      <p:bldP spid="25" grpId="0" bldLvl="0" animBg="1" autoUpdateAnimBg="0"/>
      <p:bldP spid="26" grpId="0" bldLvl="0" animBg="1" autoUpdateAnimBg="0"/>
      <p:bldP spid="27" grpId="0" bldLvl="0" autoUpdateAnimBg="0"/>
      <p:bldP spid="28" grpId="0" bldLvl="0" autoUpdateAnimBg="0"/>
      <p:bldP spid="29" grpId="0" bldLvl="0" autoUpdateAnimBg="0"/>
      <p:bldP spid="30" grpId="0" bldLvl="0" autoUpdateAnimBg="0"/>
      <p:bldP spid="31" grpId="0" bldLvl="0" autoUpdateAnimBg="0"/>
      <p:bldP spid="35" grpId="0" bldLvl="0" autoUpdateAnimBg="0"/>
      <p:bldP spid="36" grpId="0" bldLvl="0"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03.</a:t>
            </a:r>
            <a:r>
              <a:rPr lang="zh-CN" altLang="en-US" sz="3200" dirty="0" smtClean="0">
                <a:solidFill>
                  <a:schemeClr val="tx1">
                    <a:lumMod val="65000"/>
                    <a:lumOff val="35000"/>
                  </a:schemeClr>
                </a:solidFill>
              </a:rPr>
              <a:t>完成项目一</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Picture 2" descr="C:\Users\jsj\Desktop\213291_012113275_2.jpg"/>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rcRect r="5624" b="19116"/>
          <a:stretch>
            <a:fillRect/>
          </a:stretch>
        </p:blipFill>
        <p:spPr bwMode="auto">
          <a:xfrm>
            <a:off x="1488115" y="2053612"/>
            <a:ext cx="3619564" cy="2481884"/>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1488115" y="4330868"/>
            <a:ext cx="3619564" cy="1459360"/>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0" dirty="0">
                <a:latin typeface="微软雅黑" panose="020B0503020204020204" pitchFamily="34" charset="-122"/>
                <a:ea typeface="微软雅黑" panose="020B0503020204020204" pitchFamily="34" charset="-122"/>
              </a:rPr>
              <a:t>您的内容打在这里，或通过复制您的文本后在此框中</a:t>
            </a:r>
            <a:r>
              <a:rPr lang="zh-CN" altLang="en-US" sz="1600" b="0" dirty="0" smtClean="0">
                <a:latin typeface="微软雅黑" panose="020B0503020204020204" pitchFamily="34" charset="-122"/>
                <a:ea typeface="微软雅黑" panose="020B0503020204020204" pitchFamily="34" charset="-122"/>
              </a:rPr>
              <a:t>选择或</a:t>
            </a:r>
            <a:r>
              <a:rPr lang="zh-CN" altLang="en-US" sz="1600" b="0" dirty="0">
                <a:latin typeface="微软雅黑" panose="020B0503020204020204" pitchFamily="34" charset="-122"/>
                <a:ea typeface="微软雅黑" panose="020B0503020204020204" pitchFamily="34" charset="-122"/>
              </a:rPr>
              <a:t>通过复制您</a:t>
            </a:r>
            <a:r>
              <a:rPr lang="zh-CN" altLang="en-US" sz="1600" dirty="0">
                <a:latin typeface="微软雅黑" panose="020B0503020204020204" pitchFamily="34" charset="-122"/>
                <a:ea typeface="微软雅黑" panose="020B0503020204020204" pitchFamily="34" charset="-122"/>
              </a:rPr>
              <a:t>的</a:t>
            </a:r>
            <a:r>
              <a:rPr lang="zh-CN" altLang="en-US" sz="1600" dirty="0" smtClean="0">
                <a:latin typeface="微软雅黑" panose="020B0503020204020204" pitchFamily="34" charset="-122"/>
                <a:ea typeface="微软雅黑" panose="020B0503020204020204" pitchFamily="34" charset="-122"/>
              </a:rPr>
              <a:t>文本</a:t>
            </a:r>
            <a:r>
              <a:rPr lang="zh-CN" altLang="en-US" sz="1600" dirty="0">
                <a:latin typeface="微软雅黑" panose="020B0503020204020204" pitchFamily="34" charset="-122"/>
                <a:ea typeface="微软雅黑" panose="020B0503020204020204" pitchFamily="34" charset="-122"/>
              </a:rPr>
              <a:t>文本</a:t>
            </a:r>
            <a:r>
              <a:rPr lang="zh-CN" altLang="en-US" sz="1600" dirty="0" smtClean="0">
                <a:latin typeface="微软雅黑" panose="020B0503020204020204" pitchFamily="34" charset="-122"/>
                <a:ea typeface="微软雅黑" panose="020B0503020204020204" pitchFamily="34" charset="-122"/>
              </a:rPr>
              <a:t>后</a:t>
            </a:r>
            <a:r>
              <a:rPr lang="zh-CN" altLang="en-US" sz="1600" b="0" dirty="0">
                <a:latin typeface="微软雅黑" panose="020B0503020204020204" pitchFamily="34" charset="-122"/>
                <a:ea typeface="微软雅黑" panose="020B0503020204020204" pitchFamily="34" charset="-122"/>
              </a:rPr>
              <a:t>在此框中选择粘贴并</a:t>
            </a:r>
            <a:r>
              <a:rPr lang="zh-CN" altLang="en-US" sz="1600" b="0" dirty="0" smtClean="0">
                <a:latin typeface="微软雅黑" panose="020B0503020204020204" pitchFamily="34" charset="-122"/>
                <a:ea typeface="微软雅黑" panose="020B0503020204020204" pitchFamily="34" charset="-122"/>
              </a:rPr>
              <a:t>选择</a:t>
            </a:r>
            <a:endParaRPr lang="zh-CN" altLang="en-US" sz="1600" b="0"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115768" y="2520030"/>
            <a:ext cx="4597610" cy="174940"/>
            <a:chOff x="4906190" y="1416527"/>
            <a:chExt cx="3933010" cy="166280"/>
          </a:xfrm>
          <a:solidFill>
            <a:srgbClr val="88AF20"/>
          </a:solidFill>
        </p:grpSpPr>
        <p:sp>
          <p:nvSpPr>
            <p:cNvPr id="17" name="矩形 16"/>
            <p:cNvSpPr/>
            <p:nvPr/>
          </p:nvSpPr>
          <p:spPr>
            <a:xfrm>
              <a:off x="4906190" y="1416527"/>
              <a:ext cx="166280" cy="166280"/>
            </a:xfrm>
            <a:prstGeom prst="rect">
              <a:avLst/>
            </a:prstGeom>
            <a:grpFill/>
            <a:ln>
              <a:solidFill>
                <a:srgbClr val="88AF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solidFill>
                  <a:srgbClr val="092D3B"/>
                </a:solidFill>
              </a:endParaRPr>
            </a:p>
          </p:txBody>
        </p:sp>
        <p:cxnSp>
          <p:nvCxnSpPr>
            <p:cNvPr id="18" name="直接连接符 17"/>
            <p:cNvCxnSpPr>
              <a:stCxn id="17" idx="3"/>
            </p:cNvCxnSpPr>
            <p:nvPr/>
          </p:nvCxnSpPr>
          <p:spPr>
            <a:xfrm>
              <a:off x="5072470" y="1499667"/>
              <a:ext cx="3766730" cy="0"/>
            </a:xfrm>
            <a:prstGeom prst="line">
              <a:avLst/>
            </a:prstGeom>
            <a:grpFill/>
            <a:ln>
              <a:solidFill>
                <a:srgbClr val="88AF20"/>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9" name="组合 18"/>
          <p:cNvGrpSpPr/>
          <p:nvPr/>
        </p:nvGrpSpPr>
        <p:grpSpPr>
          <a:xfrm>
            <a:off x="6115768" y="3665825"/>
            <a:ext cx="4597610" cy="174940"/>
            <a:chOff x="4906190" y="2727732"/>
            <a:chExt cx="3933010" cy="166280"/>
          </a:xfrm>
          <a:solidFill>
            <a:srgbClr val="F0A901"/>
          </a:solidFill>
        </p:grpSpPr>
        <p:sp>
          <p:nvSpPr>
            <p:cNvPr id="20" name="矩形 19"/>
            <p:cNvSpPr/>
            <p:nvPr/>
          </p:nvSpPr>
          <p:spPr>
            <a:xfrm>
              <a:off x="4906190" y="2727732"/>
              <a:ext cx="166280" cy="166280"/>
            </a:xfrm>
            <a:prstGeom prst="rect">
              <a:avLst/>
            </a:prstGeom>
            <a:grpFill/>
            <a:ln>
              <a:solidFill>
                <a:srgbClr val="F0A9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21" name="直接连接符 20"/>
            <p:cNvCxnSpPr>
              <a:stCxn id="20" idx="3"/>
            </p:cNvCxnSpPr>
            <p:nvPr/>
          </p:nvCxnSpPr>
          <p:spPr>
            <a:xfrm>
              <a:off x="5072470" y="2810872"/>
              <a:ext cx="3766730" cy="0"/>
            </a:xfrm>
            <a:prstGeom prst="line">
              <a:avLst/>
            </a:prstGeom>
            <a:grpFill/>
            <a:ln>
              <a:solidFill>
                <a:srgbClr val="F0A901"/>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2" name="组合 21"/>
          <p:cNvGrpSpPr/>
          <p:nvPr/>
        </p:nvGrpSpPr>
        <p:grpSpPr>
          <a:xfrm>
            <a:off x="6115768" y="4694525"/>
            <a:ext cx="4597610" cy="174940"/>
            <a:chOff x="4906190" y="3870732"/>
            <a:chExt cx="3933010" cy="166280"/>
          </a:xfrm>
          <a:solidFill>
            <a:srgbClr val="E36652"/>
          </a:solidFill>
        </p:grpSpPr>
        <p:sp>
          <p:nvSpPr>
            <p:cNvPr id="23" name="矩形 22"/>
            <p:cNvSpPr/>
            <p:nvPr/>
          </p:nvSpPr>
          <p:spPr>
            <a:xfrm>
              <a:off x="4906190" y="3870732"/>
              <a:ext cx="166280" cy="166280"/>
            </a:xfrm>
            <a:prstGeom prst="rect">
              <a:avLst/>
            </a:prstGeom>
            <a:grpFill/>
            <a:ln>
              <a:solidFill>
                <a:srgbClr val="E3665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24" name="直接连接符 23"/>
            <p:cNvCxnSpPr/>
            <p:nvPr/>
          </p:nvCxnSpPr>
          <p:spPr>
            <a:xfrm>
              <a:off x="5072470" y="3941172"/>
              <a:ext cx="3766730" cy="0"/>
            </a:xfrm>
            <a:prstGeom prst="line">
              <a:avLst/>
            </a:prstGeom>
            <a:grpFill/>
            <a:ln>
              <a:solidFill>
                <a:srgbClr val="E36652"/>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25" name="TextBox 24"/>
          <p:cNvSpPr txBox="1"/>
          <p:nvPr/>
        </p:nvSpPr>
        <p:spPr>
          <a:xfrm>
            <a:off x="6115769" y="2708861"/>
            <a:ext cx="4597610" cy="701346"/>
          </a:xfrm>
          <a:prstGeom prst="rect">
            <a:avLst/>
          </a:prstGeom>
          <a:noFill/>
        </p:spPr>
        <p:txBody>
          <a:bodyPr wrap="square" rtlCol="0">
            <a:spAutoFit/>
          </a:bodyPr>
          <a:lstStyle/>
          <a:p>
            <a:pPr algn="just">
              <a:lnSpc>
                <a:spcPct val="130000"/>
              </a:lnSpc>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b="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b="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115769" y="3849022"/>
            <a:ext cx="4597610" cy="701346"/>
          </a:xfrm>
          <a:prstGeom prst="rect">
            <a:avLst/>
          </a:prstGeom>
          <a:noFill/>
        </p:spPr>
        <p:txBody>
          <a:bodyPr wrap="square" rtlCol="0">
            <a:spAutoFit/>
          </a:bodyPr>
          <a:lstStyle/>
          <a:p>
            <a:pPr algn="just">
              <a:lnSpc>
                <a:spcPct val="130000"/>
              </a:lnSpc>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b="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b="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115769" y="4911404"/>
            <a:ext cx="4597610" cy="701346"/>
          </a:xfrm>
          <a:prstGeom prst="rect">
            <a:avLst/>
          </a:prstGeom>
          <a:noFill/>
        </p:spPr>
        <p:txBody>
          <a:bodyPr wrap="square" rtlCol="0">
            <a:spAutoFit/>
          </a:bodyPr>
          <a:lstStyle/>
          <a:p>
            <a:pPr algn="just">
              <a:lnSpc>
                <a:spcPct val="130000"/>
              </a:lnSpc>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b="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b="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2250"/>
                            </p:stCondLst>
                            <p:childTnLst>
                              <p:par>
                                <p:cTn id="37" presetID="16" presetClass="entr" presetSubtype="21"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childTnLst>
                          </p:cTn>
                        </p:par>
                        <p:par>
                          <p:cTn id="40" fill="hold">
                            <p:stCondLst>
                              <p:cond delay="2750"/>
                            </p:stCondLst>
                            <p:childTnLst>
                              <p:par>
                                <p:cTn id="41" presetID="22" presetClass="entr" presetSubtype="8"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par>
                          <p:cTn id="44" fill="hold">
                            <p:stCondLst>
                              <p:cond delay="3250"/>
                            </p:stCondLst>
                            <p:childTnLst>
                              <p:par>
                                <p:cTn id="45" presetID="16" presetClass="entr" presetSubtype="2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par>
                          <p:cTn id="48" fill="hold">
                            <p:stCondLst>
                              <p:cond delay="3750"/>
                            </p:stCondLst>
                            <p:childTnLst>
                              <p:par>
                                <p:cTn id="49" presetID="22" presetClass="entr" presetSubtype="8"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par>
                          <p:cTn id="52" fill="hold">
                            <p:stCondLst>
                              <p:cond delay="4250"/>
                            </p:stCondLst>
                            <p:childTnLst>
                              <p:par>
                                <p:cTn id="53" presetID="16" presetClass="entr" presetSubtype="21"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5" grpId="0" animBg="1"/>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04.</a:t>
            </a:r>
            <a:r>
              <a:rPr lang="zh-CN" altLang="en-US" sz="3200" dirty="0">
                <a:solidFill>
                  <a:schemeClr val="tx1">
                    <a:lumMod val="65000"/>
                    <a:lumOff val="35000"/>
                  </a:schemeClr>
                </a:solidFill>
              </a:rPr>
              <a:t>完成</a:t>
            </a:r>
            <a:r>
              <a:rPr lang="zh-CN" altLang="en-US" sz="3200" dirty="0" smtClean="0">
                <a:solidFill>
                  <a:schemeClr val="tx1">
                    <a:lumMod val="65000"/>
                    <a:lumOff val="35000"/>
                  </a:schemeClr>
                </a:solidFill>
              </a:rPr>
              <a:t>项目二</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a:off x="502881" y="1886281"/>
            <a:ext cx="11239146" cy="1861226"/>
          </a:xfrm>
          <a:prstGeom prst="roundRect">
            <a:avLst>
              <a:gd name="adj" fmla="val 0"/>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438" tIns="66719" rIns="133438" bIns="66719" rtlCol="0" anchor="ctr"/>
          <a:lstStyle/>
          <a:p>
            <a:pPr algn="ctr"/>
            <a:endParaRPr lang="zh-CN" altLang="en-US"/>
          </a:p>
        </p:txBody>
      </p:sp>
      <p:sp>
        <p:nvSpPr>
          <p:cNvPr id="29" name="TextBox 28"/>
          <p:cNvSpPr txBox="1"/>
          <p:nvPr/>
        </p:nvSpPr>
        <p:spPr>
          <a:xfrm>
            <a:off x="958013" y="2210981"/>
            <a:ext cx="10328882" cy="1329595"/>
          </a:xfrm>
          <a:prstGeom prst="rect">
            <a:avLst/>
          </a:prstGeom>
          <a:noFill/>
        </p:spPr>
        <p:txBody>
          <a:bodyPr wrap="square" lIns="0" tIns="0" rIns="0" bIns="0" rtlCol="0">
            <a:spAutoFit/>
          </a:bodyPr>
          <a:lstStyle/>
          <a:p>
            <a:pPr algn="just">
              <a:lnSpc>
                <a:spcPct val="12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写内容</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Freeform 5"/>
          <p:cNvSpPr/>
          <p:nvPr/>
        </p:nvSpPr>
        <p:spPr bwMode="auto">
          <a:xfrm>
            <a:off x="3724853" y="4227672"/>
            <a:ext cx="2246073" cy="17651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8AF20"/>
          </a:solidFill>
          <a:ln w="9525" cap="flat">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33438" tIns="66719" rIns="133438" bIns="66719" numCol="1" anchor="t" anchorCtr="0" compatLnSpc="1"/>
          <a:lstStyle/>
          <a:p>
            <a:endParaRPr lang="zh-CN" altLang="en-US">
              <a:solidFill>
                <a:schemeClr val="bg1"/>
              </a:solidFill>
            </a:endParaRPr>
          </a:p>
        </p:txBody>
      </p:sp>
      <p:sp>
        <p:nvSpPr>
          <p:cNvPr id="33" name="TextBox 32"/>
          <p:cNvSpPr txBox="1"/>
          <p:nvPr/>
        </p:nvSpPr>
        <p:spPr>
          <a:xfrm>
            <a:off x="4081290" y="4737264"/>
            <a:ext cx="1482659" cy="800219"/>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600" b="1" dirty="0"/>
              <a:t>添加</a:t>
            </a:r>
            <a:endParaRPr lang="en-US" altLang="zh-CN" sz="2600" b="1" dirty="0"/>
          </a:p>
          <a:p>
            <a:pPr algn="ctr"/>
            <a:r>
              <a:rPr lang="zh-CN" altLang="en-US" sz="2600" b="1" dirty="0"/>
              <a:t>关键字</a:t>
            </a:r>
            <a:endParaRPr lang="zh-CN" altLang="en-US" sz="2600" b="1" dirty="0"/>
          </a:p>
        </p:txBody>
      </p:sp>
      <p:sp>
        <p:nvSpPr>
          <p:cNvPr id="34" name="Freeform 5"/>
          <p:cNvSpPr/>
          <p:nvPr/>
        </p:nvSpPr>
        <p:spPr bwMode="auto">
          <a:xfrm>
            <a:off x="1285898" y="4227672"/>
            <a:ext cx="2246073" cy="17651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3B9CE"/>
          </a:solidFill>
          <a:ln w="9525" cap="flat">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33438" tIns="66719" rIns="133438" bIns="66719" numCol="1" anchor="t" anchorCtr="0" compatLnSpc="1"/>
          <a:lstStyle/>
          <a:p>
            <a:endParaRPr lang="zh-CN" altLang="en-US">
              <a:solidFill>
                <a:schemeClr val="bg1"/>
              </a:solidFill>
            </a:endParaRPr>
          </a:p>
        </p:txBody>
      </p:sp>
      <p:sp>
        <p:nvSpPr>
          <p:cNvPr id="35" name="Freeform 5"/>
          <p:cNvSpPr/>
          <p:nvPr/>
        </p:nvSpPr>
        <p:spPr bwMode="auto">
          <a:xfrm>
            <a:off x="6163808" y="4227672"/>
            <a:ext cx="2246073" cy="17651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0A901"/>
          </a:solidFill>
          <a:ln w="9525" cap="flat">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33438" tIns="66719" rIns="133438" bIns="66719" numCol="1" anchor="t" anchorCtr="0" compatLnSpc="1"/>
          <a:lstStyle/>
          <a:p>
            <a:endParaRPr lang="zh-CN" altLang="en-US">
              <a:solidFill>
                <a:schemeClr val="bg1"/>
              </a:solidFill>
            </a:endParaRPr>
          </a:p>
        </p:txBody>
      </p:sp>
      <p:sp>
        <p:nvSpPr>
          <p:cNvPr id="36" name="Freeform 5"/>
          <p:cNvSpPr/>
          <p:nvPr/>
        </p:nvSpPr>
        <p:spPr bwMode="auto">
          <a:xfrm>
            <a:off x="8602763" y="4227672"/>
            <a:ext cx="2246073" cy="17651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36652"/>
          </a:solidFill>
          <a:ln w="9525" cap="flat">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33438" tIns="66719" rIns="133438" bIns="66719" numCol="1" anchor="t" anchorCtr="0" compatLnSpc="1"/>
          <a:lstStyle/>
          <a:p>
            <a:endParaRPr lang="zh-CN" altLang="en-US">
              <a:solidFill>
                <a:schemeClr val="bg1"/>
              </a:solidFill>
            </a:endParaRPr>
          </a:p>
        </p:txBody>
      </p:sp>
      <p:sp>
        <p:nvSpPr>
          <p:cNvPr id="37" name="TextBox 36"/>
          <p:cNvSpPr txBox="1"/>
          <p:nvPr/>
        </p:nvSpPr>
        <p:spPr>
          <a:xfrm>
            <a:off x="1667605" y="4737264"/>
            <a:ext cx="1482659" cy="800219"/>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600" b="1" dirty="0"/>
              <a:t>添加</a:t>
            </a:r>
            <a:endParaRPr lang="en-US" altLang="zh-CN" sz="2600" b="1" dirty="0"/>
          </a:p>
          <a:p>
            <a:pPr algn="ctr"/>
            <a:r>
              <a:rPr lang="zh-CN" altLang="en-US" sz="2600" b="1" dirty="0"/>
              <a:t>关键字</a:t>
            </a:r>
            <a:endParaRPr lang="zh-CN" altLang="en-US" sz="2600" b="1" dirty="0"/>
          </a:p>
        </p:txBody>
      </p:sp>
      <p:sp>
        <p:nvSpPr>
          <p:cNvPr id="38" name="TextBox 37"/>
          <p:cNvSpPr txBox="1"/>
          <p:nvPr/>
        </p:nvSpPr>
        <p:spPr>
          <a:xfrm>
            <a:off x="6545515" y="4737264"/>
            <a:ext cx="1482659" cy="800219"/>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600" b="1" dirty="0"/>
              <a:t>添加</a:t>
            </a:r>
            <a:endParaRPr lang="en-US" altLang="zh-CN" sz="2600" b="1" dirty="0"/>
          </a:p>
          <a:p>
            <a:pPr algn="ctr"/>
            <a:r>
              <a:rPr lang="zh-CN" altLang="en-US" sz="2600" b="1" dirty="0"/>
              <a:t>关键字</a:t>
            </a:r>
            <a:endParaRPr lang="zh-CN" altLang="en-US" sz="2600" b="1" dirty="0"/>
          </a:p>
        </p:txBody>
      </p:sp>
      <p:sp>
        <p:nvSpPr>
          <p:cNvPr id="39" name="TextBox 38"/>
          <p:cNvSpPr txBox="1"/>
          <p:nvPr/>
        </p:nvSpPr>
        <p:spPr>
          <a:xfrm>
            <a:off x="8984470" y="4737264"/>
            <a:ext cx="1482659" cy="800219"/>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600" b="1" dirty="0"/>
              <a:t>添加</a:t>
            </a:r>
            <a:endParaRPr lang="en-US" altLang="zh-CN" sz="2600" b="1" dirty="0"/>
          </a:p>
          <a:p>
            <a:pPr algn="ctr"/>
            <a:r>
              <a:rPr lang="zh-CN" altLang="en-US" sz="2600" b="1" dirty="0"/>
              <a:t>关键字</a:t>
            </a:r>
            <a:endParaRPr lang="zh-CN" altLang="en-US" sz="2600" b="1" dirty="0"/>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0"/>
                            </p:stCondLst>
                            <p:childTnLst>
                              <p:par>
                                <p:cTn id="25" presetID="22" presetClass="entr" presetSubtype="1"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par>
                          <p:cTn id="28" fill="hold">
                            <p:stCondLst>
                              <p:cond delay="1250"/>
                            </p:stCondLst>
                            <p:childTnLst>
                              <p:par>
                                <p:cTn id="29" presetID="22" presetClass="entr" presetSubtype="1"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grpId="0" nodeType="withEffect">
                                  <p:stCondLst>
                                    <p:cond delay="3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30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grpId="0" nodeType="withEffect">
                                  <p:stCondLst>
                                    <p:cond delay="60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grpId="0" nodeType="withEffect">
                                  <p:stCondLst>
                                    <p:cond delay="90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28" grpId="0" animBg="1"/>
      <p:bldP spid="29" grpId="0"/>
      <p:bldP spid="32" grpId="0" animBg="1"/>
      <p:bldP spid="33" grpId="0"/>
      <p:bldP spid="34" grpId="0" animBg="1"/>
      <p:bldP spid="35" grpId="0" animBg="1"/>
      <p:bldP spid="36" grpId="0" animBg="1"/>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bwMode="auto">
          <a:xfrm>
            <a:off x="1103446" y="2237257"/>
            <a:ext cx="9988057" cy="3749015"/>
          </a:xfrm>
          <a:prstGeom prst="rect">
            <a:avLst/>
          </a:prstGeom>
          <a:noFill/>
          <a:ln w="19050">
            <a:solidFill>
              <a:schemeClr val="tx1">
                <a:lumMod val="65000"/>
                <a:lumOff val="35000"/>
              </a:schemeClr>
            </a:solidFill>
            <a:prstDash val="solid"/>
            <a:miter lim="800000"/>
          </a:ln>
          <a:effectLst/>
          <a:scene3d>
            <a:camera prst="orthographicFront">
              <a:rot lat="0" lon="0" rev="0"/>
            </a:camera>
            <a:lightRig rig="balanced" dir="t">
              <a:rot lat="0" lon="0" rev="8700000"/>
            </a:lightRig>
          </a:scene3d>
          <a:sp3d>
            <a:bevelT w="190500" h="38100"/>
          </a:sp3d>
        </p:spPr>
        <p:txBody>
          <a:bodyPr/>
          <a:lstStyle/>
          <a:p>
            <a:endParaRPr lang="zh-CN" altLang="en-US" sz="3200">
              <a:solidFill>
                <a:srgbClr val="000000"/>
              </a:solidFill>
              <a:sym typeface="Arial" panose="020B0604020202020204" pitchFamily="34" charset="0"/>
            </a:endParaRPr>
          </a:p>
        </p:txBody>
      </p:sp>
      <p:sp>
        <p:nvSpPr>
          <p:cNvPr id="5" name="TextBox 12"/>
          <p:cNvSpPr txBox="1"/>
          <p:nvPr/>
        </p:nvSpPr>
        <p:spPr>
          <a:xfrm>
            <a:off x="1679510" y="3320808"/>
            <a:ext cx="8890260" cy="2616143"/>
          </a:xfrm>
          <a:prstGeom prst="rect">
            <a:avLst/>
          </a:prstGeom>
          <a:noFill/>
        </p:spPr>
        <p:txBody>
          <a:bodyPr wrap="square" lIns="121963" tIns="60981" rIns="121963" bIns="60981" rtlCol="0">
            <a:spAutoFit/>
          </a:bodyPr>
          <a:lstStyle/>
          <a:p>
            <a:pP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回顾这一年的工作，在取得成绩的同时，我们也找到了工作中的不足和问题，主要反映于</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a:t>
            </a: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我们</a:t>
            </a:r>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xxxxxxx</a:t>
            </a: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和</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我们这个平台能为客户提供良好的商机和快捷方便的信息、导航的功能发挥</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。展望新的一年，我们将继续努力</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展望新的一年，我们将继续努力，</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力争</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各项工作更上一个新台阶。</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20XX</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我们所向披靡，</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20XX</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我们勇往直前！</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957824" y="1783549"/>
            <a:ext cx="2586211" cy="916026"/>
            <a:chOff x="4304044" y="1286668"/>
            <a:chExt cx="3837945" cy="2757793"/>
          </a:xfrm>
          <a:solidFill>
            <a:srgbClr val="03B9CE"/>
          </a:solidFill>
          <a:effectLst>
            <a:outerShdw blurRad="317500" dist="38100" dir="11940000" algn="tr" rotWithShape="0">
              <a:prstClr val="black">
                <a:alpha val="50000"/>
              </a:prstClr>
            </a:outerShdw>
          </a:effectLst>
          <a:scene3d>
            <a:camera prst="orthographicFront">
              <a:rot lat="0" lon="0" rev="0"/>
            </a:camera>
            <a:lightRig rig="balanced" dir="t">
              <a:rot lat="0" lon="0" rev="8700000"/>
            </a:lightRig>
          </a:scene3d>
        </p:grpSpPr>
        <p:sp>
          <p:nvSpPr>
            <p:cNvPr id="11" name="圆角矩形 10"/>
            <p:cNvSpPr/>
            <p:nvPr/>
          </p:nvSpPr>
          <p:spPr>
            <a:xfrm>
              <a:off x="4304044" y="1286668"/>
              <a:ext cx="3837945" cy="2757793"/>
            </a:xfrm>
            <a:prstGeom prst="roundRect">
              <a:avLst/>
            </a:prstGeom>
            <a:noFill/>
            <a:ln>
              <a:noFill/>
            </a:ln>
            <a:effectLst>
              <a:outerShdw blurRad="44450" dist="27940" dir="5400000" algn="ctr">
                <a:srgbClr val="000000">
                  <a:alpha val="50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sp>
          <p:nvSpPr>
            <p:cNvPr id="12" name="圆角矩形 11"/>
            <p:cNvSpPr/>
            <p:nvPr/>
          </p:nvSpPr>
          <p:spPr>
            <a:xfrm>
              <a:off x="4351930" y="1294475"/>
              <a:ext cx="3742174" cy="2663320"/>
            </a:xfrm>
            <a:prstGeom prst="round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spc="300" dirty="0" smtClean="0">
                  <a:solidFill>
                    <a:schemeClr val="bg1"/>
                  </a:solidFill>
                  <a:latin typeface="微软雅黑" panose="020B0503020204020204" pitchFamily="34" charset="-122"/>
                  <a:ea typeface="微软雅黑" panose="020B0503020204020204" pitchFamily="34" charset="-122"/>
                </a:rPr>
                <a:t>前言</a:t>
              </a:r>
              <a:endParaRPr lang="zh-CN" altLang="en-US" sz="4400" b="1" spc="3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73000" y="1316359"/>
            <a:ext cx="1447546" cy="1149156"/>
            <a:chOff x="3419345" y="385660"/>
            <a:chExt cx="1447546" cy="1149156"/>
          </a:xfrm>
        </p:grpSpPr>
        <p:sp>
          <p:nvSpPr>
            <p:cNvPr id="14" name="椭圆 13"/>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7" name="椭圆 16"/>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0" name="椭圆 19"/>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3" name="椭圆 22"/>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2" name="组合 1"/>
          <p:cNvGrpSpPr/>
          <p:nvPr/>
        </p:nvGrpSpPr>
        <p:grpSpPr bwMode="auto">
          <a:xfrm>
            <a:off x="7572547" y="1651818"/>
            <a:ext cx="1302092" cy="1304050"/>
            <a:chOff x="0" y="0"/>
            <a:chExt cx="1582738" cy="1584325"/>
          </a:xfrm>
        </p:grpSpPr>
        <p:sp>
          <p:nvSpPr>
            <p:cNvPr id="33" name="椭圆 9"/>
            <p:cNvSpPr>
              <a:spLocks noChangeArrowheads="1"/>
            </p:cNvSpPr>
            <p:nvPr/>
          </p:nvSpPr>
          <p:spPr bwMode="auto">
            <a:xfrm>
              <a:off x="0" y="0"/>
              <a:ext cx="1582738" cy="1584325"/>
            </a:xfrm>
            <a:prstGeom prst="ellipse">
              <a:avLst/>
            </a:prstGeom>
            <a:solidFill>
              <a:srgbClr val="03B9CE"/>
            </a:solidFill>
            <a:ln w="57150" cmpd="sng">
              <a:solidFill>
                <a:srgbClr val="03B9CE"/>
              </a:solidFill>
              <a:round/>
            </a:ln>
            <a:effectLst>
              <a:outerShdw blurRad="177800" dist="63500" dir="6360000" sx="105000" sy="105000" algn="tr" rotWithShape="0">
                <a:prstClr val="black">
                  <a:alpha val="41000"/>
                </a:prstClr>
              </a:outerShdw>
            </a:effec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sp>
          <p:nvSpPr>
            <p:cNvPr id="34" name="椭圆 31"/>
            <p:cNvSpPr>
              <a:spLocks noChangeArrowheads="1"/>
            </p:cNvSpPr>
            <p:nvPr/>
          </p:nvSpPr>
          <p:spPr bwMode="auto">
            <a:xfrm flipH="1">
              <a:off x="107915" y="108022"/>
              <a:ext cx="1366909" cy="1368281"/>
            </a:xfrm>
            <a:prstGeom prst="ellipse">
              <a:avLst/>
            </a:prstGeom>
            <a:blipFill dpi="0" rotWithShape="1">
              <a:blip r:embed="rId1"/>
              <a:srcRect/>
              <a:stretch>
                <a:fillRect l="-3000" b="-18000"/>
              </a:stretch>
            </a:blipFill>
            <a:ln w="9525" cmpd="sng">
              <a:noFill/>
              <a:bevel/>
            </a:ln>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35" name="组合 40"/>
          <p:cNvGrpSpPr/>
          <p:nvPr/>
        </p:nvGrpSpPr>
        <p:grpSpPr bwMode="auto">
          <a:xfrm>
            <a:off x="9167108" y="2007080"/>
            <a:ext cx="1096662" cy="1096662"/>
            <a:chOff x="0" y="0"/>
            <a:chExt cx="1584325" cy="1584325"/>
          </a:xfrm>
        </p:grpSpPr>
        <p:sp>
          <p:nvSpPr>
            <p:cNvPr id="36" name="椭圆 24"/>
            <p:cNvSpPr>
              <a:spLocks noChangeArrowheads="1"/>
            </p:cNvSpPr>
            <p:nvPr/>
          </p:nvSpPr>
          <p:spPr bwMode="auto">
            <a:xfrm>
              <a:off x="0" y="0"/>
              <a:ext cx="1584325" cy="1584325"/>
            </a:xfrm>
            <a:prstGeom prst="ellipse">
              <a:avLst/>
            </a:prstGeom>
            <a:solidFill>
              <a:srgbClr val="03B9CE"/>
            </a:solidFill>
            <a:ln w="57150" cmpd="sng">
              <a:solidFill>
                <a:srgbClr val="03B9CE"/>
              </a:solidFill>
              <a:round/>
            </a:ln>
            <a:effectLst>
              <a:outerShdw blurRad="177800" dist="63500" dir="6360000" sx="105000" sy="105000" algn="tr" rotWithShape="0">
                <a:prstClr val="black">
                  <a:alpha val="41000"/>
                </a:prstClr>
              </a:outerShdw>
            </a:effec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sp>
          <p:nvSpPr>
            <p:cNvPr id="37" name="椭圆 25"/>
            <p:cNvSpPr>
              <a:spLocks noChangeArrowheads="1"/>
            </p:cNvSpPr>
            <p:nvPr/>
          </p:nvSpPr>
          <p:spPr bwMode="auto">
            <a:xfrm>
              <a:off x="107950" y="107950"/>
              <a:ext cx="1368425" cy="1368425"/>
            </a:xfrm>
            <a:prstGeom prst="ellipse">
              <a:avLst/>
            </a:prstGeom>
            <a:blipFill dpi="0" rotWithShape="1">
              <a:blip r:embed="rId2"/>
              <a:srcRect/>
              <a:stretch>
                <a:fillRect l="-2000" r="-1000" b="-16000"/>
              </a:stretch>
            </a:blipFill>
            <a:ln w="9525" cmpd="sng">
              <a:noFill/>
              <a:bevel/>
            </a:ln>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3" name="组合 42"/>
          <p:cNvGrpSpPr/>
          <p:nvPr/>
        </p:nvGrpSpPr>
        <p:grpSpPr>
          <a:xfrm rot="14748806" flipH="1" flipV="1">
            <a:off x="10091101" y="1296467"/>
            <a:ext cx="1447546" cy="1149156"/>
            <a:chOff x="7247633" y="974196"/>
            <a:chExt cx="1447546" cy="1149156"/>
          </a:xfrm>
        </p:grpSpPr>
        <p:sp>
          <p:nvSpPr>
            <p:cNvPr id="44" name="椭圆 43"/>
            <p:cNvSpPr/>
            <p:nvPr/>
          </p:nvSpPr>
          <p:spPr>
            <a:xfrm flipV="1">
              <a:off x="7247633" y="1534816"/>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5" name="椭圆 44"/>
            <p:cNvSpPr/>
            <p:nvPr/>
          </p:nvSpPr>
          <p:spPr>
            <a:xfrm flipV="1">
              <a:off x="8102405" y="1751619"/>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6" name="椭圆 45"/>
            <p:cNvSpPr/>
            <p:nvPr/>
          </p:nvSpPr>
          <p:spPr>
            <a:xfrm flipV="1">
              <a:off x="8478367" y="974196"/>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7" name="椭圆 46"/>
            <p:cNvSpPr/>
            <p:nvPr/>
          </p:nvSpPr>
          <p:spPr>
            <a:xfrm flipV="1">
              <a:off x="7825047" y="1133855"/>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1000"/>
                                        <p:tgtEl>
                                          <p:spTgt spid="2"/>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p:cBhvr>
                                        <p:cTn id="24" dur="500"/>
                                        <p:tgtEl>
                                          <p:spTgt spid="32"/>
                                        </p:tgtEl>
                                      </p:cBhvr>
                                    </p:animEffect>
                                    <p:anim calcmode="lin" valueType="num">
                                      <p:cBhvr>
                                        <p:cTn id="25" dur="500" fill="hold"/>
                                        <p:tgtEl>
                                          <p:spTgt spid="32"/>
                                        </p:tgtEl>
                                        <p:attrNameLst>
                                          <p:attrName>ppt_x</p:attrName>
                                        </p:attrNameLst>
                                      </p:cBhvr>
                                      <p:tavLst>
                                        <p:tav tm="0">
                                          <p:val>
                                            <p:fltVal val="0.5"/>
                                          </p:val>
                                        </p:tav>
                                        <p:tav tm="100000">
                                          <p:val>
                                            <p:strVal val="#ppt_x"/>
                                          </p:val>
                                        </p:tav>
                                      </p:tavLst>
                                    </p:anim>
                                    <p:anim calcmode="lin" valueType="num">
                                      <p:cBhvr>
                                        <p:cTn id="26" dur="500" fill="hold"/>
                                        <p:tgtEl>
                                          <p:spTgt spid="32"/>
                                        </p:tgtEl>
                                        <p:attrNameLst>
                                          <p:attrName>ppt_y</p:attrName>
                                        </p:attrNameLst>
                                      </p:cBhvr>
                                      <p:tavLst>
                                        <p:tav tm="0">
                                          <p:val>
                                            <p:fltVal val="0.5"/>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p:cBhvr>
                                        <p:cTn id="32" dur="500"/>
                                        <p:tgtEl>
                                          <p:spTgt spid="35"/>
                                        </p:tgtEl>
                                      </p:cBhvr>
                                    </p:animEffect>
                                    <p:anim calcmode="lin" valueType="num">
                                      <p:cBhvr>
                                        <p:cTn id="33" dur="500" fill="hold"/>
                                        <p:tgtEl>
                                          <p:spTgt spid="35"/>
                                        </p:tgtEl>
                                        <p:attrNameLst>
                                          <p:attrName>ppt_x</p:attrName>
                                        </p:attrNameLst>
                                      </p:cBhvr>
                                      <p:tavLst>
                                        <p:tav tm="0">
                                          <p:val>
                                            <p:fltVal val="0.5"/>
                                          </p:val>
                                        </p:tav>
                                        <p:tav tm="100000">
                                          <p:val>
                                            <p:strVal val="#ppt_x"/>
                                          </p:val>
                                        </p:tav>
                                      </p:tavLst>
                                    </p:anim>
                                    <p:anim calcmode="lin" valueType="num">
                                      <p:cBhvr>
                                        <p:cTn id="34" dur="500" fill="hold"/>
                                        <p:tgtEl>
                                          <p:spTgt spid="35"/>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Effect transition="in" filter="fade">
                                      <p:cBhvr>
                                        <p:cTn id="39" dur="500"/>
                                        <p:tgtEl>
                                          <p:spTgt spid="43"/>
                                        </p:tgtEl>
                                      </p:cBhvr>
                                    </p:animEffect>
                                  </p:childTnLst>
                                </p:cTn>
                              </p:par>
                            </p:childTnLst>
                          </p:cTn>
                        </p:par>
                        <p:par>
                          <p:cTn id="40" fill="hold">
                            <p:stCondLst>
                              <p:cond delay="3000"/>
                            </p:stCondLst>
                            <p:childTnLst>
                              <p:par>
                                <p:cTn id="41" presetID="22" presetClass="entr" presetSubtype="8" fill="hold" grpId="0" nodeType="afterEffect">
                                  <p:stCondLst>
                                    <p:cond delay="0"/>
                                  </p:stCondLst>
                                  <p:iterate type="lt">
                                    <p:tmPct val="30000"/>
                                  </p:iterate>
                                  <p:childTnLst>
                                    <p:set>
                                      <p:cBhvr>
                                        <p:cTn id="42" dur="1" fill="hold">
                                          <p:stCondLst>
                                            <p:cond delay="0"/>
                                          </p:stCondLst>
                                        </p:cTn>
                                        <p:tgtEl>
                                          <p:spTgt spid="5"/>
                                        </p:tgtEl>
                                        <p:attrNameLst>
                                          <p:attrName>style.visibility</p:attrName>
                                        </p:attrNameLst>
                                      </p:cBhvr>
                                      <p:to>
                                        <p:strVal val="visible"/>
                                      </p:to>
                                    </p:set>
                                    <p:animEffect transition="in" filter="wipe(left)">
                                      <p:cBhvr>
                                        <p:cTn id="43" dur="100"/>
                                        <p:tgtEl>
                                          <p:spTgt spid="5"/>
                                        </p:tgtEl>
                                      </p:cBhvr>
                                    </p:animEffect>
                                  </p:childTnLst>
                                </p:cTn>
                              </p:par>
                              <p:par>
                                <p:cTn id="44" presetID="36" presetClass="emph" presetSubtype="0" fill="hold" grpId="1" nodeType="withEffect">
                                  <p:stCondLst>
                                    <p:cond delay="0"/>
                                  </p:stCondLst>
                                  <p:iterate type="lt">
                                    <p:tmPct val="30000"/>
                                  </p:iterate>
                                  <p:childTnLst>
                                    <p:animScale>
                                      <p:cBhvr>
                                        <p:cTn id="45" dur="50" autoRev="1" fill="hold">
                                          <p:stCondLst>
                                            <p:cond delay="0"/>
                                          </p:stCondLst>
                                        </p:cTn>
                                        <p:tgtEl>
                                          <p:spTgt spid="5"/>
                                        </p:tgtEl>
                                      </p:cBhvr>
                                      <p:to x="80000" y="100000"/>
                                    </p:animScale>
                                    <p:anim by="(#ppt_w*0.10)" calcmode="lin" valueType="num">
                                      <p:cBhvr>
                                        <p:cTn id="46" dur="50" autoRev="1" fill="hold">
                                          <p:stCondLst>
                                            <p:cond delay="0"/>
                                          </p:stCondLst>
                                        </p:cTn>
                                        <p:tgtEl>
                                          <p:spTgt spid="5"/>
                                        </p:tgtEl>
                                        <p:attrNameLst>
                                          <p:attrName>ppt_x</p:attrName>
                                        </p:attrNameLst>
                                      </p:cBhvr>
                                    </p:anim>
                                    <p:anim by="(-#ppt_w*0.10)" calcmode="lin" valueType="num">
                                      <p:cBhvr>
                                        <p:cTn id="47" dur="50" autoRev="1" fill="hold">
                                          <p:stCondLst>
                                            <p:cond delay="0"/>
                                          </p:stCondLst>
                                        </p:cTn>
                                        <p:tgtEl>
                                          <p:spTgt spid="5"/>
                                        </p:tgtEl>
                                        <p:attrNameLst>
                                          <p:attrName>ppt_y</p:attrName>
                                        </p:attrNameLst>
                                      </p:cBhvr>
                                    </p:anim>
                                    <p:animRot by="-480000">
                                      <p:cBhvr>
                                        <p:cTn id="48"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30085" y="1537354"/>
            <a:ext cx="1447546" cy="1149156"/>
            <a:chOff x="3419345" y="385660"/>
            <a:chExt cx="1447546" cy="1149156"/>
          </a:xfrm>
        </p:grpSpPr>
        <p:sp>
          <p:nvSpPr>
            <p:cNvPr id="3" name="椭圆 2"/>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 name="椭圆 3"/>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5" name="椭圆 4"/>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 name="椭圆 5"/>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7" name="组合 6"/>
          <p:cNvGrpSpPr/>
          <p:nvPr/>
        </p:nvGrpSpPr>
        <p:grpSpPr>
          <a:xfrm flipH="1" flipV="1">
            <a:off x="7109618" y="1979815"/>
            <a:ext cx="1447546" cy="1149156"/>
            <a:chOff x="3419345" y="385660"/>
            <a:chExt cx="1447546" cy="1149156"/>
          </a:xfrm>
        </p:grpSpPr>
        <p:sp>
          <p:nvSpPr>
            <p:cNvPr id="8" name="椭圆 7"/>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9" name="椭圆 8"/>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0" name="椭圆 9"/>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1" name="椭圆 10"/>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12" name="组合 11"/>
          <p:cNvGrpSpPr/>
          <p:nvPr/>
        </p:nvGrpSpPr>
        <p:grpSpPr>
          <a:xfrm>
            <a:off x="5087458" y="1371094"/>
            <a:ext cx="1996576" cy="1996574"/>
            <a:chOff x="3606461" y="1664340"/>
            <a:chExt cx="1040024" cy="1040024"/>
          </a:xfrm>
        </p:grpSpPr>
        <p:sp>
          <p:nvSpPr>
            <p:cNvPr id="13" name="椭圆 12"/>
            <p:cNvSpPr/>
            <p:nvPr/>
          </p:nvSpPr>
          <p:spPr>
            <a:xfrm>
              <a:off x="3606461" y="1664340"/>
              <a:ext cx="1040024" cy="1040024"/>
            </a:xfrm>
            <a:prstGeom prst="ellipse">
              <a:avLst/>
            </a:prstGeom>
            <a:solidFill>
              <a:srgbClr val="03B9CE"/>
            </a:solidFill>
            <a:ln w="44450" cap="flat" cmpd="sng" algn="ctr">
              <a:noFill/>
              <a:prstDash val="solid"/>
            </a:ln>
            <a:effectLst>
              <a:outerShdw blurRad="215900" dist="27940" dir="5400000" algn="ctr">
                <a:srgbClr val="000000">
                  <a:alpha val="80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4" name="文本框 1"/>
            <p:cNvSpPr txBox="1"/>
            <p:nvPr/>
          </p:nvSpPr>
          <p:spPr>
            <a:xfrm>
              <a:off x="3936496" y="1813627"/>
              <a:ext cx="426023" cy="689385"/>
            </a:xfrm>
            <a:prstGeom prst="rect">
              <a:avLst/>
            </a:prstGeom>
            <a:noFill/>
          </p:spPr>
          <p:txBody>
            <a:bodyPr wrap="none" rtlCol="0">
              <a:spAutoFit/>
            </a:bodyPr>
            <a:lstStyle/>
            <a:p>
              <a:pPr algn="ctr"/>
              <a:r>
                <a:rPr lang="en-US" altLang="zh-CN" sz="8000" b="1" dirty="0" smtClean="0">
                  <a:solidFill>
                    <a:schemeClr val="bg1"/>
                  </a:solidFill>
                  <a:latin typeface="微软雅黑" panose="020B0503020204020204" pitchFamily="34" charset="-122"/>
                  <a:ea typeface="微软雅黑" panose="020B0503020204020204" pitchFamily="34" charset="-122"/>
                </a:rPr>
                <a:t>4</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grpSp>
      <p:sp>
        <p:nvSpPr>
          <p:cNvPr id="28"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3B9CE"/>
                </a:solidFill>
                <a:latin typeface="微软雅黑" panose="020B0503020204020204" pitchFamily="34" charset="-122"/>
                <a:ea typeface="微软雅黑" panose="020B0503020204020204" pitchFamily="34" charset="-122"/>
                <a:sym typeface="微软雅黑" panose="020B0503020204020204" pitchFamily="34" charset="-122"/>
              </a:rPr>
              <a:t>工作存在不足</a:t>
            </a:r>
            <a:endParaRPr lang="en-US" altLang="zh-CN" sz="4800" b="1" dirty="0">
              <a:solidFill>
                <a:srgbClr val="03B9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2369788" y="4383237"/>
            <a:ext cx="1456264" cy="1"/>
          </a:xfrm>
          <a:prstGeom prst="line">
            <a:avLst/>
          </a:prstGeom>
          <a:ln w="9525">
            <a:solidFill>
              <a:srgbClr val="03B9CE"/>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332888" y="4383237"/>
            <a:ext cx="1379619" cy="1"/>
          </a:xfrm>
          <a:prstGeom prst="line">
            <a:avLst/>
          </a:prstGeom>
          <a:ln w="9525">
            <a:solidFill>
              <a:srgbClr val="03B9C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Scale>
                                      <p:cBhvr>
                                        <p:cTn id="1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
                                        </p:tgtEl>
                                        <p:attrNameLst>
                                          <p:attrName>ppt_x</p:attrName>
                                          <p:attrName>ppt_y</p:attrName>
                                        </p:attrNameLst>
                                      </p:cBhvr>
                                    </p:animMotion>
                                    <p:animEffect transition="in" filter="fade">
                                      <p:cBhvr>
                                        <p:cTn id="19" dur="1000"/>
                                        <p:tgtEl>
                                          <p:spTgt spid="1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par>
                                <p:cTn id="24" presetID="22" presetClass="entr" presetSubtype="2"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right)">
                                      <p:cBhvr>
                                        <p:cTn id="26" dur="500"/>
                                        <p:tgtEl>
                                          <p:spTgt spid="3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1000"/>
                            </p:stCondLst>
                            <p:childTnLst>
                              <p:par>
                                <p:cTn id="33" presetID="31"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01.</a:t>
            </a:r>
            <a:r>
              <a:rPr lang="zh-CN" altLang="en-US" sz="3200" dirty="0" smtClean="0">
                <a:solidFill>
                  <a:schemeClr val="tx1">
                    <a:lumMod val="65000"/>
                    <a:lumOff val="35000"/>
                  </a:schemeClr>
                </a:solidFill>
              </a:rPr>
              <a:t>工作认知不足</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2"/>
          <p:cNvSpPr/>
          <p:nvPr/>
        </p:nvSpPr>
        <p:spPr>
          <a:xfrm>
            <a:off x="2307556" y="2214569"/>
            <a:ext cx="1714083" cy="1714802"/>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solidFill>
            <a:srgbClr val="03B9CE"/>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solidFill>
                <a:srgbClr val="0067B4"/>
              </a:solidFill>
            </a:endParaRPr>
          </a:p>
        </p:txBody>
      </p:sp>
      <p:sp>
        <p:nvSpPr>
          <p:cNvPr id="15" name="矩形 12"/>
          <p:cNvSpPr/>
          <p:nvPr/>
        </p:nvSpPr>
        <p:spPr>
          <a:xfrm>
            <a:off x="3795208" y="3186255"/>
            <a:ext cx="1392799" cy="1393383"/>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solidFill>
            <a:srgbClr val="88AF2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dirty="0">
              <a:solidFill>
                <a:srgbClr val="0067B4"/>
              </a:solidFill>
            </a:endParaRPr>
          </a:p>
        </p:txBody>
      </p:sp>
      <p:sp>
        <p:nvSpPr>
          <p:cNvPr id="16" name="矩形 12"/>
          <p:cNvSpPr/>
          <p:nvPr/>
        </p:nvSpPr>
        <p:spPr>
          <a:xfrm>
            <a:off x="5132071" y="2710001"/>
            <a:ext cx="1498099" cy="1498726"/>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solidFill>
            <a:srgbClr val="F0A901"/>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dirty="0">
              <a:solidFill>
                <a:srgbClr val="0067B4"/>
              </a:solidFill>
            </a:endParaRPr>
          </a:p>
        </p:txBody>
      </p:sp>
      <p:sp>
        <p:nvSpPr>
          <p:cNvPr id="17" name="矩形 12"/>
          <p:cNvSpPr/>
          <p:nvPr/>
        </p:nvSpPr>
        <p:spPr>
          <a:xfrm>
            <a:off x="6449326" y="1917547"/>
            <a:ext cx="1584245" cy="1584910"/>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solidFill>
            <a:srgbClr val="E36652"/>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solidFill>
                <a:srgbClr val="0067B4"/>
              </a:solidFill>
            </a:endParaRPr>
          </a:p>
        </p:txBody>
      </p:sp>
      <p:sp>
        <p:nvSpPr>
          <p:cNvPr id="18" name="矩形 12"/>
          <p:cNvSpPr/>
          <p:nvPr/>
        </p:nvSpPr>
        <p:spPr>
          <a:xfrm>
            <a:off x="7982198" y="2145585"/>
            <a:ext cx="1932392" cy="1933203"/>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solidFill>
            <a:srgbClr val="03B9CE"/>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solidFill>
                <a:srgbClr val="0067B4"/>
              </a:solidFill>
            </a:endParaRPr>
          </a:p>
        </p:txBody>
      </p:sp>
      <p:sp>
        <p:nvSpPr>
          <p:cNvPr id="19" name="TextBox 18"/>
          <p:cNvSpPr txBox="1"/>
          <p:nvPr/>
        </p:nvSpPr>
        <p:spPr>
          <a:xfrm>
            <a:off x="2537744" y="2638570"/>
            <a:ext cx="1307175" cy="769615"/>
          </a:xfrm>
          <a:prstGeom prst="rect">
            <a:avLst/>
          </a:prstGeom>
          <a:noFill/>
        </p:spPr>
        <p:txBody>
          <a:bodyPr wrap="square" lIns="91433" tIns="45716" rIns="91433" bIns="45716"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加入</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r>
              <a:rPr lang="zh-CN" altLang="en-US" sz="2200" b="1" dirty="0">
                <a:solidFill>
                  <a:schemeClr val="bg1"/>
                </a:solidFill>
                <a:latin typeface="微软雅黑" panose="020B0503020204020204" pitchFamily="34" charset="-122"/>
                <a:ea typeface="微软雅黑" panose="020B0503020204020204" pitchFamily="34" charset="-122"/>
              </a:rPr>
              <a:t>文字描述</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824895" y="3466163"/>
            <a:ext cx="1307175" cy="708046"/>
          </a:xfrm>
          <a:prstGeom prst="rect">
            <a:avLst/>
          </a:prstGeom>
          <a:noFill/>
        </p:spPr>
        <p:txBody>
          <a:bodyPr wrap="square" lIns="91433" tIns="45716" rIns="91433" bIns="45716"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加入</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文字描述</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227534" y="3105257"/>
            <a:ext cx="1307175" cy="708046"/>
          </a:xfrm>
          <a:prstGeom prst="rect">
            <a:avLst/>
          </a:prstGeom>
          <a:noFill/>
        </p:spPr>
        <p:txBody>
          <a:bodyPr wrap="square" lIns="91433" tIns="45716" rIns="91433" bIns="45716"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加入</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文字描述</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587861" y="2284461"/>
            <a:ext cx="1307175" cy="708046"/>
          </a:xfrm>
          <a:prstGeom prst="rect">
            <a:avLst/>
          </a:prstGeom>
          <a:noFill/>
        </p:spPr>
        <p:txBody>
          <a:bodyPr wrap="square" lIns="91433" tIns="45716" rIns="91433" bIns="45716"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加入</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文字描述</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8279651" y="2632766"/>
            <a:ext cx="1435666" cy="831185"/>
          </a:xfrm>
          <a:prstGeom prst="rect">
            <a:avLst/>
          </a:prstGeom>
          <a:noFill/>
        </p:spPr>
        <p:txBody>
          <a:bodyPr wrap="square" lIns="91433" tIns="45716" rIns="91433" bIns="45716"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加入</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文字描述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flipV="1">
            <a:off x="2137" y="4859367"/>
            <a:ext cx="12188276" cy="609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25" name="TextBox 504"/>
          <p:cNvSpPr txBox="1"/>
          <p:nvPr/>
        </p:nvSpPr>
        <p:spPr>
          <a:xfrm>
            <a:off x="2068933" y="5102226"/>
            <a:ext cx="8260282" cy="700568"/>
          </a:xfrm>
          <a:prstGeom prst="rect">
            <a:avLst/>
          </a:prstGeom>
          <a:noFill/>
        </p:spPr>
        <p:txBody>
          <a:bodyPr wrap="square" lIns="91433" tIns="45716" rIns="91433" bIns="45716"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dirty="0" smtClean="0">
                <a:solidFill>
                  <a:schemeClr val="tx1">
                    <a:lumMod val="65000"/>
                    <a:lumOff val="35000"/>
                  </a:schemeClr>
                </a:solidFill>
                <a:sym typeface="微软雅黑" panose="020B0503020204020204" pitchFamily="34" charset="-122"/>
              </a:rPr>
              <a:t>右键</a:t>
            </a:r>
            <a:r>
              <a:rPr lang="zh-CN" altLang="en-US" dirty="0">
                <a:solidFill>
                  <a:schemeClr val="tx1">
                    <a:lumMod val="65000"/>
                    <a:lumOff val="35000"/>
                  </a:schemeClr>
                </a:solidFill>
                <a:sym typeface="微软雅黑" panose="020B0503020204020204" pitchFamily="34" charset="-122"/>
              </a:rPr>
              <a:t>点击图片选择设置图片格式可直接替换图片。</a:t>
            </a:r>
            <a:r>
              <a:rPr lang="zh-CN" altLang="en-US" dirty="0">
                <a:solidFill>
                  <a:schemeClr val="tx1">
                    <a:lumMod val="65000"/>
                    <a:lumOff val="35000"/>
                  </a:schemeClr>
                </a:solidFill>
              </a:rPr>
              <a:t>您的内容打在这里，或者通过复制您的文本后，在此框中选择</a:t>
            </a:r>
            <a:r>
              <a:rPr lang="zh-CN" altLang="en-US" dirty="0" smtClean="0">
                <a:solidFill>
                  <a:schemeClr val="tx1">
                    <a:lumMod val="65000"/>
                    <a:lumOff val="35000"/>
                  </a:schemeClr>
                </a:solidFill>
              </a:rPr>
              <a:t>粘贴。</a:t>
            </a:r>
            <a:r>
              <a:rPr lang="zh-CN" altLang="en-US" dirty="0" smtClean="0">
                <a:solidFill>
                  <a:schemeClr val="tx1">
                    <a:lumMod val="65000"/>
                    <a:lumOff val="35000"/>
                  </a:schemeClr>
                </a:solidFill>
                <a:sym typeface="微软雅黑" panose="020B0503020204020204" pitchFamily="34" charset="-122"/>
              </a:rPr>
              <a:t>在此</a:t>
            </a:r>
            <a:r>
              <a:rPr lang="zh-CN" altLang="en-US" dirty="0">
                <a:solidFill>
                  <a:schemeClr val="tx1">
                    <a:lumMod val="65000"/>
                    <a:lumOff val="35000"/>
                  </a:schemeClr>
                </a:solidFill>
                <a:sym typeface="微软雅黑" panose="020B0503020204020204" pitchFamily="34" charset="-122"/>
              </a:rPr>
              <a:t>录入上述图表的综合描述</a:t>
            </a:r>
            <a:r>
              <a:rPr lang="zh-CN" altLang="en-US" dirty="0" smtClean="0">
                <a:solidFill>
                  <a:schemeClr val="tx1">
                    <a:lumMod val="65000"/>
                    <a:lumOff val="35000"/>
                  </a:schemeClr>
                </a:solidFill>
                <a:sym typeface="微软雅黑" panose="020B0503020204020204" pitchFamily="34" charset="-122"/>
              </a:rPr>
              <a:t>说明</a:t>
            </a:r>
            <a:r>
              <a:rPr lang="zh-CN" altLang="en-US" dirty="0">
                <a:solidFill>
                  <a:schemeClr val="tx1">
                    <a:lumMod val="65000"/>
                    <a:lumOff val="35000"/>
                  </a:schemeClr>
                </a:solidFill>
                <a:sym typeface="微软雅黑" panose="020B0503020204020204" pitchFamily="34" charset="-122"/>
              </a:rPr>
              <a:t>在此录入上述图表的综合描述说明</a:t>
            </a:r>
            <a:r>
              <a:rPr lang="zh-CN" altLang="en-US" dirty="0" smtClean="0">
                <a:solidFill>
                  <a:schemeClr val="tx1">
                    <a:lumMod val="65000"/>
                    <a:lumOff val="35000"/>
                  </a:schemeClr>
                </a:solidFill>
                <a:sym typeface="微软雅黑" panose="020B0503020204020204" pitchFamily="34" charset="-122"/>
              </a:rPr>
              <a:t>。</a:t>
            </a:r>
            <a:endParaRPr lang="en-US" altLang="zh-CN" dirty="0">
              <a:solidFill>
                <a:schemeClr val="tx1">
                  <a:lumMod val="65000"/>
                  <a:lumOff val="35000"/>
                </a:schemeClr>
              </a:solidFill>
              <a:sym typeface="微软雅黑" panose="020B0503020204020204" pitchFamily="3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0"/>
                            </p:stCondLst>
                            <p:childTnLst>
                              <p:par>
                                <p:cTn id="25" presetID="35"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250"/>
                                        <p:tgtEl>
                                          <p:spTgt spid="14"/>
                                        </p:tgtEl>
                                      </p:cBhvr>
                                    </p:animEffect>
                                    <p:anim calcmode="lin" valueType="num">
                                      <p:cBhvr>
                                        <p:cTn id="28" dur="1250" fill="hold"/>
                                        <p:tgtEl>
                                          <p:spTgt spid="14"/>
                                        </p:tgtEl>
                                        <p:attrNameLst>
                                          <p:attrName>style.rotation</p:attrName>
                                        </p:attrNameLst>
                                      </p:cBhvr>
                                      <p:tavLst>
                                        <p:tav tm="0">
                                          <p:val>
                                            <p:fltVal val="720"/>
                                          </p:val>
                                        </p:tav>
                                        <p:tav tm="100000">
                                          <p:val>
                                            <p:fltVal val="0"/>
                                          </p:val>
                                        </p:tav>
                                      </p:tavLst>
                                    </p:anim>
                                    <p:anim calcmode="lin" valueType="num">
                                      <p:cBhvr>
                                        <p:cTn id="29" dur="1250" fill="hold"/>
                                        <p:tgtEl>
                                          <p:spTgt spid="14"/>
                                        </p:tgtEl>
                                        <p:attrNameLst>
                                          <p:attrName>ppt_h</p:attrName>
                                        </p:attrNameLst>
                                      </p:cBhvr>
                                      <p:tavLst>
                                        <p:tav tm="0">
                                          <p:val>
                                            <p:fltVal val="0"/>
                                          </p:val>
                                        </p:tav>
                                        <p:tav tm="100000">
                                          <p:val>
                                            <p:strVal val="#ppt_h"/>
                                          </p:val>
                                        </p:tav>
                                      </p:tavLst>
                                    </p:anim>
                                    <p:anim calcmode="lin" valueType="num">
                                      <p:cBhvr>
                                        <p:cTn id="30" dur="1250" fill="hold"/>
                                        <p:tgtEl>
                                          <p:spTgt spid="14"/>
                                        </p:tgtEl>
                                        <p:attrNameLst>
                                          <p:attrName>ppt_w</p:attrName>
                                        </p:attrNameLst>
                                      </p:cBhvr>
                                      <p:tavLst>
                                        <p:tav tm="0">
                                          <p:val>
                                            <p:fltVal val="0"/>
                                          </p:val>
                                        </p:tav>
                                        <p:tav tm="100000">
                                          <p:val>
                                            <p:strVal val="#ppt_w"/>
                                          </p:val>
                                        </p:tav>
                                      </p:tavLst>
                                    </p:anim>
                                  </p:childTnLst>
                                </p:cTn>
                              </p:par>
                            </p:childTnLst>
                          </p:cTn>
                        </p:par>
                        <p:par>
                          <p:cTn id="31" fill="hold">
                            <p:stCondLst>
                              <p:cond delay="225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2750"/>
                            </p:stCondLst>
                            <p:childTnLst>
                              <p:par>
                                <p:cTn id="36" presetID="35"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250"/>
                                        <p:tgtEl>
                                          <p:spTgt spid="15"/>
                                        </p:tgtEl>
                                      </p:cBhvr>
                                    </p:animEffect>
                                    <p:anim calcmode="lin" valueType="num">
                                      <p:cBhvr>
                                        <p:cTn id="39" dur="1250" fill="hold"/>
                                        <p:tgtEl>
                                          <p:spTgt spid="15"/>
                                        </p:tgtEl>
                                        <p:attrNameLst>
                                          <p:attrName>style.rotation</p:attrName>
                                        </p:attrNameLst>
                                      </p:cBhvr>
                                      <p:tavLst>
                                        <p:tav tm="0">
                                          <p:val>
                                            <p:fltVal val="720"/>
                                          </p:val>
                                        </p:tav>
                                        <p:tav tm="100000">
                                          <p:val>
                                            <p:fltVal val="0"/>
                                          </p:val>
                                        </p:tav>
                                      </p:tavLst>
                                    </p:anim>
                                    <p:anim calcmode="lin" valueType="num">
                                      <p:cBhvr>
                                        <p:cTn id="40" dur="1250" fill="hold"/>
                                        <p:tgtEl>
                                          <p:spTgt spid="15"/>
                                        </p:tgtEl>
                                        <p:attrNameLst>
                                          <p:attrName>ppt_h</p:attrName>
                                        </p:attrNameLst>
                                      </p:cBhvr>
                                      <p:tavLst>
                                        <p:tav tm="0">
                                          <p:val>
                                            <p:fltVal val="0"/>
                                          </p:val>
                                        </p:tav>
                                        <p:tav tm="100000">
                                          <p:val>
                                            <p:strVal val="#ppt_h"/>
                                          </p:val>
                                        </p:tav>
                                      </p:tavLst>
                                    </p:anim>
                                    <p:anim calcmode="lin" valueType="num">
                                      <p:cBhvr>
                                        <p:cTn id="41" dur="1250" fill="hold"/>
                                        <p:tgtEl>
                                          <p:spTgt spid="15"/>
                                        </p:tgtEl>
                                        <p:attrNameLst>
                                          <p:attrName>ppt_w</p:attrName>
                                        </p:attrNameLst>
                                      </p:cBhvr>
                                      <p:tavLst>
                                        <p:tav tm="0">
                                          <p:val>
                                            <p:fltVal val="0"/>
                                          </p:val>
                                        </p:tav>
                                        <p:tav tm="100000">
                                          <p:val>
                                            <p:strVal val="#ppt_w"/>
                                          </p:val>
                                        </p:tav>
                                      </p:tavLst>
                                    </p:anim>
                                  </p:childTnLst>
                                </p:cTn>
                              </p:par>
                            </p:childTnLst>
                          </p:cTn>
                        </p:par>
                        <p:par>
                          <p:cTn id="42" fill="hold">
                            <p:stCondLst>
                              <p:cond delay="4250"/>
                            </p:stCondLst>
                            <p:childTnLst>
                              <p:par>
                                <p:cTn id="43" presetID="10"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4750"/>
                            </p:stCondLst>
                            <p:childTnLst>
                              <p:par>
                                <p:cTn id="47" presetID="35"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250"/>
                                        <p:tgtEl>
                                          <p:spTgt spid="16"/>
                                        </p:tgtEl>
                                      </p:cBhvr>
                                    </p:animEffect>
                                    <p:anim calcmode="lin" valueType="num">
                                      <p:cBhvr>
                                        <p:cTn id="50" dur="1250" fill="hold"/>
                                        <p:tgtEl>
                                          <p:spTgt spid="16"/>
                                        </p:tgtEl>
                                        <p:attrNameLst>
                                          <p:attrName>style.rotation</p:attrName>
                                        </p:attrNameLst>
                                      </p:cBhvr>
                                      <p:tavLst>
                                        <p:tav tm="0">
                                          <p:val>
                                            <p:fltVal val="720"/>
                                          </p:val>
                                        </p:tav>
                                        <p:tav tm="100000">
                                          <p:val>
                                            <p:fltVal val="0"/>
                                          </p:val>
                                        </p:tav>
                                      </p:tavLst>
                                    </p:anim>
                                    <p:anim calcmode="lin" valueType="num">
                                      <p:cBhvr>
                                        <p:cTn id="51" dur="1250" fill="hold"/>
                                        <p:tgtEl>
                                          <p:spTgt spid="16"/>
                                        </p:tgtEl>
                                        <p:attrNameLst>
                                          <p:attrName>ppt_h</p:attrName>
                                        </p:attrNameLst>
                                      </p:cBhvr>
                                      <p:tavLst>
                                        <p:tav tm="0">
                                          <p:val>
                                            <p:fltVal val="0"/>
                                          </p:val>
                                        </p:tav>
                                        <p:tav tm="100000">
                                          <p:val>
                                            <p:strVal val="#ppt_h"/>
                                          </p:val>
                                        </p:tav>
                                      </p:tavLst>
                                    </p:anim>
                                    <p:anim calcmode="lin" valueType="num">
                                      <p:cBhvr>
                                        <p:cTn id="52" dur="1250" fill="hold"/>
                                        <p:tgtEl>
                                          <p:spTgt spid="16"/>
                                        </p:tgtEl>
                                        <p:attrNameLst>
                                          <p:attrName>ppt_w</p:attrName>
                                        </p:attrNameLst>
                                      </p:cBhvr>
                                      <p:tavLst>
                                        <p:tav tm="0">
                                          <p:val>
                                            <p:fltVal val="0"/>
                                          </p:val>
                                        </p:tav>
                                        <p:tav tm="100000">
                                          <p:val>
                                            <p:strVal val="#ppt_w"/>
                                          </p:val>
                                        </p:tav>
                                      </p:tavLst>
                                    </p:anim>
                                  </p:childTnLst>
                                </p:cTn>
                              </p:par>
                            </p:childTnLst>
                          </p:cTn>
                        </p:par>
                        <p:par>
                          <p:cTn id="53" fill="hold">
                            <p:stCondLst>
                              <p:cond delay="6250"/>
                            </p:stCondLst>
                            <p:childTnLst>
                              <p:par>
                                <p:cTn id="54" presetID="10"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par>
                          <p:cTn id="57" fill="hold">
                            <p:stCondLst>
                              <p:cond delay="6750"/>
                            </p:stCondLst>
                            <p:childTnLst>
                              <p:par>
                                <p:cTn id="58" presetID="35"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250"/>
                                        <p:tgtEl>
                                          <p:spTgt spid="17"/>
                                        </p:tgtEl>
                                      </p:cBhvr>
                                    </p:animEffect>
                                    <p:anim calcmode="lin" valueType="num">
                                      <p:cBhvr>
                                        <p:cTn id="61" dur="1250" fill="hold"/>
                                        <p:tgtEl>
                                          <p:spTgt spid="17"/>
                                        </p:tgtEl>
                                        <p:attrNameLst>
                                          <p:attrName>style.rotation</p:attrName>
                                        </p:attrNameLst>
                                      </p:cBhvr>
                                      <p:tavLst>
                                        <p:tav tm="0">
                                          <p:val>
                                            <p:fltVal val="720"/>
                                          </p:val>
                                        </p:tav>
                                        <p:tav tm="100000">
                                          <p:val>
                                            <p:fltVal val="0"/>
                                          </p:val>
                                        </p:tav>
                                      </p:tavLst>
                                    </p:anim>
                                    <p:anim calcmode="lin" valueType="num">
                                      <p:cBhvr>
                                        <p:cTn id="62" dur="1250" fill="hold"/>
                                        <p:tgtEl>
                                          <p:spTgt spid="17"/>
                                        </p:tgtEl>
                                        <p:attrNameLst>
                                          <p:attrName>ppt_h</p:attrName>
                                        </p:attrNameLst>
                                      </p:cBhvr>
                                      <p:tavLst>
                                        <p:tav tm="0">
                                          <p:val>
                                            <p:fltVal val="0"/>
                                          </p:val>
                                        </p:tav>
                                        <p:tav tm="100000">
                                          <p:val>
                                            <p:strVal val="#ppt_h"/>
                                          </p:val>
                                        </p:tav>
                                      </p:tavLst>
                                    </p:anim>
                                    <p:anim calcmode="lin" valueType="num">
                                      <p:cBhvr>
                                        <p:cTn id="63" dur="1250" fill="hold"/>
                                        <p:tgtEl>
                                          <p:spTgt spid="17"/>
                                        </p:tgtEl>
                                        <p:attrNameLst>
                                          <p:attrName>ppt_w</p:attrName>
                                        </p:attrNameLst>
                                      </p:cBhvr>
                                      <p:tavLst>
                                        <p:tav tm="0">
                                          <p:val>
                                            <p:fltVal val="0"/>
                                          </p:val>
                                        </p:tav>
                                        <p:tav tm="100000">
                                          <p:val>
                                            <p:strVal val="#ppt_w"/>
                                          </p:val>
                                        </p:tav>
                                      </p:tavLst>
                                    </p:anim>
                                  </p:childTnLst>
                                </p:cTn>
                              </p:par>
                            </p:childTnLst>
                          </p:cTn>
                        </p:par>
                        <p:par>
                          <p:cTn id="64" fill="hold">
                            <p:stCondLst>
                              <p:cond delay="825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8750"/>
                            </p:stCondLst>
                            <p:childTnLst>
                              <p:par>
                                <p:cTn id="69" presetID="35"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250"/>
                                        <p:tgtEl>
                                          <p:spTgt spid="18"/>
                                        </p:tgtEl>
                                      </p:cBhvr>
                                    </p:animEffect>
                                    <p:anim calcmode="lin" valueType="num">
                                      <p:cBhvr>
                                        <p:cTn id="72" dur="1250" fill="hold"/>
                                        <p:tgtEl>
                                          <p:spTgt spid="18"/>
                                        </p:tgtEl>
                                        <p:attrNameLst>
                                          <p:attrName>style.rotation</p:attrName>
                                        </p:attrNameLst>
                                      </p:cBhvr>
                                      <p:tavLst>
                                        <p:tav tm="0">
                                          <p:val>
                                            <p:fltVal val="720"/>
                                          </p:val>
                                        </p:tav>
                                        <p:tav tm="100000">
                                          <p:val>
                                            <p:fltVal val="0"/>
                                          </p:val>
                                        </p:tav>
                                      </p:tavLst>
                                    </p:anim>
                                    <p:anim calcmode="lin" valueType="num">
                                      <p:cBhvr>
                                        <p:cTn id="73" dur="1250" fill="hold"/>
                                        <p:tgtEl>
                                          <p:spTgt spid="18"/>
                                        </p:tgtEl>
                                        <p:attrNameLst>
                                          <p:attrName>ppt_h</p:attrName>
                                        </p:attrNameLst>
                                      </p:cBhvr>
                                      <p:tavLst>
                                        <p:tav tm="0">
                                          <p:val>
                                            <p:fltVal val="0"/>
                                          </p:val>
                                        </p:tav>
                                        <p:tav tm="100000">
                                          <p:val>
                                            <p:strVal val="#ppt_h"/>
                                          </p:val>
                                        </p:tav>
                                      </p:tavLst>
                                    </p:anim>
                                    <p:anim calcmode="lin" valueType="num">
                                      <p:cBhvr>
                                        <p:cTn id="74" dur="1250" fill="hold"/>
                                        <p:tgtEl>
                                          <p:spTgt spid="18"/>
                                        </p:tgtEl>
                                        <p:attrNameLst>
                                          <p:attrName>ppt_w</p:attrName>
                                        </p:attrNameLst>
                                      </p:cBhvr>
                                      <p:tavLst>
                                        <p:tav tm="0">
                                          <p:val>
                                            <p:fltVal val="0"/>
                                          </p:val>
                                        </p:tav>
                                        <p:tav tm="100000">
                                          <p:val>
                                            <p:strVal val="#ppt_w"/>
                                          </p:val>
                                        </p:tav>
                                      </p:tavLst>
                                    </p:anim>
                                  </p:childTnLst>
                                </p:cTn>
                              </p:par>
                            </p:childTnLst>
                          </p:cTn>
                        </p:par>
                        <p:par>
                          <p:cTn id="75" fill="hold">
                            <p:stCondLst>
                              <p:cond delay="10250"/>
                            </p:stCondLst>
                            <p:childTnLst>
                              <p:par>
                                <p:cTn id="76" presetID="10" presetClass="entr" presetSubtype="0"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childTnLst>
                          </p:cTn>
                        </p:par>
                        <p:par>
                          <p:cTn id="79" fill="hold">
                            <p:stCondLst>
                              <p:cond delay="10750"/>
                            </p:stCondLst>
                            <p:childTnLst>
                              <p:par>
                                <p:cTn id="80" presetID="22" presetClass="entr" presetSubtype="8"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500"/>
                                        <p:tgtEl>
                                          <p:spTgt spid="24"/>
                                        </p:tgtEl>
                                      </p:cBhvr>
                                    </p:animEffect>
                                  </p:childTnLst>
                                </p:cTn>
                              </p:par>
                            </p:childTnLst>
                          </p:cTn>
                        </p:par>
                        <p:par>
                          <p:cTn id="83" fill="hold">
                            <p:stCondLst>
                              <p:cond delay="11250"/>
                            </p:stCondLst>
                            <p:childTnLst>
                              <p:par>
                                <p:cTn id="84" presetID="10" presetClass="entr" presetSubtype="0"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animBg="1"/>
      <p:bldP spid="15" grpId="0" animBg="1"/>
      <p:bldP spid="16" grpId="0" animBg="1"/>
      <p:bldP spid="17" grpId="0" animBg="1"/>
      <p:bldP spid="18" grpId="0" animBg="1"/>
      <p:bldP spid="19" grpId="0"/>
      <p:bldP spid="20" grpId="0"/>
      <p:bldP spid="21" grpId="0"/>
      <p:bldP spid="22" grpId="0"/>
      <p:bldP spid="23" grpId="0"/>
      <p:bldP spid="24"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02.</a:t>
            </a:r>
            <a:r>
              <a:rPr lang="zh-CN" altLang="en-US" sz="3200" dirty="0" smtClean="0">
                <a:solidFill>
                  <a:schemeClr val="tx1">
                    <a:lumMod val="65000"/>
                    <a:lumOff val="35000"/>
                  </a:schemeClr>
                </a:solidFill>
              </a:rPr>
              <a:t>管理上的不足</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p:cNvCxnSpPr/>
          <p:nvPr/>
        </p:nvCxnSpPr>
        <p:spPr>
          <a:xfrm flipH="1">
            <a:off x="3460542" y="5225081"/>
            <a:ext cx="2686815" cy="0"/>
          </a:xfrm>
          <a:prstGeom prst="line">
            <a:avLst/>
          </a:prstGeom>
          <a:ln w="12700">
            <a:solidFill>
              <a:schemeClr val="tx1">
                <a:lumMod val="65000"/>
                <a:lumOff val="3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147357" y="5225081"/>
            <a:ext cx="2686815" cy="0"/>
          </a:xfrm>
          <a:prstGeom prst="line">
            <a:avLst/>
          </a:prstGeom>
          <a:ln w="12700">
            <a:solidFill>
              <a:schemeClr val="tx1">
                <a:lumMod val="65000"/>
                <a:lumOff val="3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V="1">
            <a:off x="4976391" y="4054113"/>
            <a:ext cx="2341935" cy="0"/>
          </a:xfrm>
          <a:prstGeom prst="line">
            <a:avLst/>
          </a:prstGeom>
          <a:ln w="12700">
            <a:solidFill>
              <a:schemeClr val="tx1">
                <a:lumMod val="65000"/>
                <a:lumOff val="3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2700000" flipH="1">
            <a:off x="4026453" y="4397080"/>
            <a:ext cx="2341939" cy="0"/>
          </a:xfrm>
          <a:prstGeom prst="line">
            <a:avLst/>
          </a:prstGeom>
          <a:ln w="12700">
            <a:solidFill>
              <a:schemeClr val="tx1">
                <a:lumMod val="65000"/>
                <a:lumOff val="3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8900000">
            <a:off x="5753884" y="4397080"/>
            <a:ext cx="2686815" cy="0"/>
          </a:xfrm>
          <a:prstGeom prst="line">
            <a:avLst/>
          </a:prstGeom>
          <a:ln w="12700">
            <a:solidFill>
              <a:schemeClr val="tx1">
                <a:lumMod val="65000"/>
                <a:lumOff val="3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1620894" y="4494866"/>
            <a:ext cx="1633245" cy="1446039"/>
          </a:xfrm>
          <a:prstGeom prst="ellipse">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63841" tIns="81919" rIns="163841" bIns="81919" rtlCol="0" anchor="ctr"/>
          <a:lstStyle/>
          <a:p>
            <a:pPr algn="ctr"/>
            <a:endParaRPr lang="zh-CN" altLang="en-US"/>
          </a:p>
        </p:txBody>
      </p:sp>
      <p:sp>
        <p:nvSpPr>
          <p:cNvPr id="20" name="TextBox 19"/>
          <p:cNvSpPr txBox="1"/>
          <p:nvPr/>
        </p:nvSpPr>
        <p:spPr>
          <a:xfrm>
            <a:off x="1728219" y="4769423"/>
            <a:ext cx="1363175" cy="873324"/>
          </a:xfrm>
          <a:prstGeom prst="rect">
            <a:avLst/>
          </a:prstGeom>
          <a:noFill/>
        </p:spPr>
        <p:txBody>
          <a:bodyPr wrap="square" lIns="163841" tIns="81919" rIns="163841" bIns="81919" rtlCol="0">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rPr>
              <a:t>添加</a:t>
            </a:r>
            <a:endParaRPr lang="en-US" altLang="zh-CN" sz="2300" b="1" dirty="0">
              <a:solidFill>
                <a:schemeClr val="bg1"/>
              </a:solidFill>
              <a:latin typeface="微软雅黑" panose="020B0503020204020204" pitchFamily="34" charset="-122"/>
              <a:ea typeface="微软雅黑" panose="020B0503020204020204" pitchFamily="34" charset="-122"/>
            </a:endParaRPr>
          </a:p>
          <a:p>
            <a:pPr algn="ctr"/>
            <a:r>
              <a:rPr lang="zh-CN" altLang="en-US" sz="2300" b="1" dirty="0">
                <a:solidFill>
                  <a:schemeClr val="bg1"/>
                </a:solidFill>
                <a:latin typeface="微软雅黑" panose="020B0503020204020204" pitchFamily="34" charset="-122"/>
                <a:ea typeface="微软雅黑" panose="020B0503020204020204" pitchFamily="34" charset="-122"/>
              </a:rPr>
              <a:t>关键字</a:t>
            </a:r>
            <a:endParaRPr lang="zh-CN" altLang="en-US" sz="2300" b="1"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4426171" y="3479245"/>
            <a:ext cx="3423777" cy="2984308"/>
            <a:chOff x="3815003" y="3087488"/>
            <a:chExt cx="2237712" cy="2237713"/>
          </a:xfrm>
          <a:solidFill>
            <a:srgbClr val="03B9CE"/>
          </a:solidFill>
        </p:grpSpPr>
        <p:sp>
          <p:nvSpPr>
            <p:cNvPr id="22" name="椭圆 21"/>
            <p:cNvSpPr/>
            <p:nvPr/>
          </p:nvSpPr>
          <p:spPr>
            <a:xfrm>
              <a:off x="3993415" y="3271064"/>
              <a:ext cx="1872208" cy="1872208"/>
            </a:xfrm>
            <a:prstGeom prst="ellipse">
              <a:avLst/>
            </a:prstGeom>
            <a:solidFill>
              <a:srgbClr val="03B9CE"/>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4"/>
            <p:cNvSpPr/>
            <p:nvPr/>
          </p:nvSpPr>
          <p:spPr>
            <a:xfrm>
              <a:off x="3815003" y="3087488"/>
              <a:ext cx="2237712" cy="2237713"/>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Rectangle 11"/>
          <p:cNvSpPr>
            <a:spLocks noChangeArrowheads="1"/>
          </p:cNvSpPr>
          <p:nvPr/>
        </p:nvSpPr>
        <p:spPr bwMode="gray">
          <a:xfrm>
            <a:off x="5012039" y="4429949"/>
            <a:ext cx="2239524" cy="1027293"/>
          </a:xfrm>
          <a:prstGeom prst="rect">
            <a:avLst/>
          </a:prstGeom>
          <a:noFill/>
          <a:ln>
            <a:noFill/>
          </a:ln>
        </p:spPr>
        <p:txBody>
          <a:bodyPr wrap="square" lIns="133438" tIns="66719" rIns="133438" bIns="66719">
            <a:spAutoFit/>
          </a:bodyPr>
          <a:lstStyle/>
          <a:p>
            <a:pPr algn="ctr"/>
            <a:r>
              <a:rPr lang="zh-CN" altLang="en-US" sz="2900" b="1" dirty="0">
                <a:solidFill>
                  <a:schemeClr val="bg1"/>
                </a:solidFill>
                <a:latin typeface="微软雅黑" panose="020B0503020204020204" pitchFamily="34" charset="-122"/>
                <a:ea typeface="微软雅黑" panose="020B0503020204020204" pitchFamily="34" charset="-122"/>
              </a:rPr>
              <a:t>点击添加</a:t>
            </a:r>
            <a:endParaRPr lang="en-US" altLang="zh-CN" sz="2900" b="1" dirty="0">
              <a:solidFill>
                <a:schemeClr val="bg1"/>
              </a:solidFill>
              <a:latin typeface="微软雅黑" panose="020B0503020204020204" pitchFamily="34" charset="-122"/>
              <a:ea typeface="微软雅黑" panose="020B0503020204020204" pitchFamily="34" charset="-122"/>
            </a:endParaRPr>
          </a:p>
          <a:p>
            <a:pPr algn="ctr"/>
            <a:r>
              <a:rPr lang="zh-CN" altLang="en-US" sz="2900" b="1" dirty="0">
                <a:solidFill>
                  <a:schemeClr val="bg1"/>
                </a:solidFill>
                <a:latin typeface="微软雅黑" panose="020B0503020204020204" pitchFamily="34" charset="-122"/>
                <a:ea typeface="微软雅黑" panose="020B0503020204020204" pitchFamily="34" charset="-122"/>
              </a:rPr>
              <a:t>标题内容</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sp>
        <p:nvSpPr>
          <p:cNvPr id="25" name="椭圆 24"/>
          <p:cNvSpPr/>
          <p:nvPr/>
        </p:nvSpPr>
        <p:spPr>
          <a:xfrm>
            <a:off x="2631843" y="2204930"/>
            <a:ext cx="1633245" cy="1446039"/>
          </a:xfrm>
          <a:prstGeom prst="ellipse">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63841" tIns="81919" rIns="163841" bIns="81919" rtlCol="0" anchor="ctr"/>
          <a:lstStyle/>
          <a:p>
            <a:pPr algn="ctr"/>
            <a:endParaRPr lang="zh-CN" altLang="en-US"/>
          </a:p>
        </p:txBody>
      </p:sp>
      <p:sp>
        <p:nvSpPr>
          <p:cNvPr id="26" name="椭圆 25"/>
          <p:cNvSpPr/>
          <p:nvPr/>
        </p:nvSpPr>
        <p:spPr>
          <a:xfrm>
            <a:off x="5345476" y="1335089"/>
            <a:ext cx="1633245" cy="1446039"/>
          </a:xfrm>
          <a:prstGeom prst="ellipse">
            <a:avLst/>
          </a:prstGeom>
          <a:solidFill>
            <a:srgbClr val="F0A9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63841" tIns="81919" rIns="163841" bIns="81919" rtlCol="0" anchor="ctr"/>
          <a:lstStyle/>
          <a:p>
            <a:pPr algn="ctr"/>
            <a:endParaRPr lang="zh-CN" altLang="en-US"/>
          </a:p>
        </p:txBody>
      </p:sp>
      <p:sp>
        <p:nvSpPr>
          <p:cNvPr id="27" name="椭圆 26"/>
          <p:cNvSpPr/>
          <p:nvPr/>
        </p:nvSpPr>
        <p:spPr>
          <a:xfrm>
            <a:off x="7915375" y="2163365"/>
            <a:ext cx="1633245" cy="1446039"/>
          </a:xfrm>
          <a:prstGeom prst="ellipse">
            <a:avLst/>
          </a:prstGeom>
          <a:solidFill>
            <a:srgbClr val="E366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63841" tIns="81919" rIns="163841" bIns="81919" rtlCol="0" anchor="ctr"/>
          <a:lstStyle/>
          <a:p>
            <a:pPr algn="ctr"/>
            <a:endParaRPr lang="zh-CN" altLang="en-US"/>
          </a:p>
        </p:txBody>
      </p:sp>
      <p:sp>
        <p:nvSpPr>
          <p:cNvPr id="28" name="椭圆 27"/>
          <p:cNvSpPr/>
          <p:nvPr/>
        </p:nvSpPr>
        <p:spPr>
          <a:xfrm>
            <a:off x="9021979" y="4494866"/>
            <a:ext cx="1633245" cy="1446039"/>
          </a:xfrm>
          <a:prstGeom prst="ellipse">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63841" tIns="81919" rIns="163841" bIns="81919" rtlCol="0" anchor="ctr"/>
          <a:lstStyle/>
          <a:p>
            <a:pPr algn="ctr"/>
            <a:endParaRPr lang="zh-CN" altLang="en-US"/>
          </a:p>
        </p:txBody>
      </p:sp>
      <p:sp>
        <p:nvSpPr>
          <p:cNvPr id="29" name="TextBox 28"/>
          <p:cNvSpPr txBox="1"/>
          <p:nvPr/>
        </p:nvSpPr>
        <p:spPr>
          <a:xfrm>
            <a:off x="2791738" y="2492429"/>
            <a:ext cx="1363175" cy="873324"/>
          </a:xfrm>
          <a:prstGeom prst="rect">
            <a:avLst/>
          </a:prstGeom>
          <a:noFill/>
        </p:spPr>
        <p:txBody>
          <a:bodyPr wrap="square" lIns="163841" tIns="81919" rIns="163841" bIns="81919" rtlCol="0">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rPr>
              <a:t>添加</a:t>
            </a:r>
            <a:endParaRPr lang="en-US" altLang="zh-CN" sz="2300" b="1" dirty="0">
              <a:solidFill>
                <a:schemeClr val="bg1"/>
              </a:solidFill>
              <a:latin typeface="微软雅黑" panose="020B0503020204020204" pitchFamily="34" charset="-122"/>
              <a:ea typeface="微软雅黑" panose="020B0503020204020204" pitchFamily="34" charset="-122"/>
            </a:endParaRPr>
          </a:p>
          <a:p>
            <a:pPr algn="ctr"/>
            <a:r>
              <a:rPr lang="zh-CN" altLang="en-US" sz="2300" b="1" dirty="0">
                <a:solidFill>
                  <a:schemeClr val="bg1"/>
                </a:solidFill>
                <a:latin typeface="微软雅黑" panose="020B0503020204020204" pitchFamily="34" charset="-122"/>
                <a:ea typeface="微软雅黑" panose="020B0503020204020204" pitchFamily="34" charset="-122"/>
              </a:rPr>
              <a:t>关键字</a:t>
            </a:r>
            <a:endParaRPr lang="zh-CN" altLang="en-US" sz="2300" b="1"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465771" y="1628734"/>
            <a:ext cx="1363175" cy="873324"/>
          </a:xfrm>
          <a:prstGeom prst="rect">
            <a:avLst/>
          </a:prstGeom>
          <a:noFill/>
        </p:spPr>
        <p:txBody>
          <a:bodyPr wrap="square" lIns="163841" tIns="81919" rIns="163841" bIns="81919" rtlCol="0">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rPr>
              <a:t>添加</a:t>
            </a:r>
            <a:endParaRPr lang="en-US" altLang="zh-CN" sz="2300" b="1" dirty="0">
              <a:solidFill>
                <a:schemeClr val="bg1"/>
              </a:solidFill>
              <a:latin typeface="微软雅黑" panose="020B0503020204020204" pitchFamily="34" charset="-122"/>
              <a:ea typeface="微软雅黑" panose="020B0503020204020204" pitchFamily="34" charset="-122"/>
            </a:endParaRPr>
          </a:p>
          <a:p>
            <a:pPr algn="ctr"/>
            <a:r>
              <a:rPr lang="zh-CN" altLang="en-US" sz="2300" b="1" dirty="0">
                <a:solidFill>
                  <a:schemeClr val="bg1"/>
                </a:solidFill>
                <a:latin typeface="微软雅黑" panose="020B0503020204020204" pitchFamily="34" charset="-122"/>
                <a:ea typeface="微软雅黑" panose="020B0503020204020204" pitchFamily="34" charset="-122"/>
              </a:rPr>
              <a:t>关键字</a:t>
            </a:r>
            <a:endParaRPr lang="zh-CN" altLang="en-US" sz="2300" b="1"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8025550" y="2474843"/>
            <a:ext cx="1363175" cy="873324"/>
          </a:xfrm>
          <a:prstGeom prst="rect">
            <a:avLst/>
          </a:prstGeom>
          <a:noFill/>
        </p:spPr>
        <p:txBody>
          <a:bodyPr wrap="square" lIns="163841" tIns="81919" rIns="163841" bIns="81919" rtlCol="0">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rPr>
              <a:t>添加</a:t>
            </a:r>
            <a:endParaRPr lang="en-US" altLang="zh-CN" sz="2300" b="1" dirty="0">
              <a:solidFill>
                <a:schemeClr val="bg1"/>
              </a:solidFill>
              <a:latin typeface="微软雅黑" panose="020B0503020204020204" pitchFamily="34" charset="-122"/>
              <a:ea typeface="微软雅黑" panose="020B0503020204020204" pitchFamily="34" charset="-122"/>
            </a:endParaRPr>
          </a:p>
          <a:p>
            <a:pPr algn="ctr"/>
            <a:r>
              <a:rPr lang="zh-CN" altLang="en-US" sz="2300" b="1" dirty="0">
                <a:solidFill>
                  <a:schemeClr val="bg1"/>
                </a:solidFill>
                <a:latin typeface="微软雅黑" panose="020B0503020204020204" pitchFamily="34" charset="-122"/>
                <a:ea typeface="微软雅黑" panose="020B0503020204020204" pitchFamily="34" charset="-122"/>
              </a:rPr>
              <a:t>关键字</a:t>
            </a:r>
            <a:endParaRPr lang="zh-CN" altLang="en-US" sz="2300" b="1"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9162497" y="4770522"/>
            <a:ext cx="1363175" cy="873324"/>
          </a:xfrm>
          <a:prstGeom prst="rect">
            <a:avLst/>
          </a:prstGeom>
          <a:noFill/>
        </p:spPr>
        <p:txBody>
          <a:bodyPr wrap="square" lIns="163841" tIns="81919" rIns="163841" bIns="81919" rtlCol="0">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rPr>
              <a:t>添加</a:t>
            </a:r>
            <a:endParaRPr lang="en-US" altLang="zh-CN" sz="2300" b="1" dirty="0">
              <a:solidFill>
                <a:schemeClr val="bg1"/>
              </a:solidFill>
              <a:latin typeface="微软雅黑" panose="020B0503020204020204" pitchFamily="34" charset="-122"/>
              <a:ea typeface="微软雅黑" panose="020B0503020204020204" pitchFamily="34" charset="-122"/>
            </a:endParaRPr>
          </a:p>
          <a:p>
            <a:pPr algn="ctr"/>
            <a:r>
              <a:rPr lang="zh-CN" altLang="en-US" sz="2300" b="1" dirty="0">
                <a:solidFill>
                  <a:schemeClr val="bg1"/>
                </a:solidFill>
                <a:latin typeface="微软雅黑" panose="020B0503020204020204" pitchFamily="34" charset="-122"/>
                <a:ea typeface="微软雅黑" panose="020B0503020204020204" pitchFamily="34" charset="-122"/>
              </a:rPr>
              <a:t>关键字</a:t>
            </a:r>
            <a:endParaRPr lang="zh-CN" altLang="en-US" sz="23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0"/>
                            </p:stCondLst>
                            <p:childTnLst>
                              <p:par>
                                <p:cTn id="25" presetID="2" presetClass="entr" presetSubtype="4"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53" presetClass="entr" presetSubtype="16"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par>
                                <p:cTn id="54" presetID="53" presetClass="entr" presetSubtype="16"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par>
                          <p:cTn id="59" fill="hold">
                            <p:stCondLst>
                              <p:cond delay="1750"/>
                            </p:stCondLst>
                            <p:childTnLst>
                              <p:par>
                                <p:cTn id="60" presetID="53" presetClass="entr" presetSubtype="16"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300" fill="hold"/>
                                        <p:tgtEl>
                                          <p:spTgt spid="19"/>
                                        </p:tgtEl>
                                        <p:attrNameLst>
                                          <p:attrName>ppt_w</p:attrName>
                                        </p:attrNameLst>
                                      </p:cBhvr>
                                      <p:tavLst>
                                        <p:tav tm="0">
                                          <p:val>
                                            <p:fltVal val="0"/>
                                          </p:val>
                                        </p:tav>
                                        <p:tav tm="100000">
                                          <p:val>
                                            <p:strVal val="#ppt_w"/>
                                          </p:val>
                                        </p:tav>
                                      </p:tavLst>
                                    </p:anim>
                                    <p:anim calcmode="lin" valueType="num">
                                      <p:cBhvr>
                                        <p:cTn id="63" dur="300" fill="hold"/>
                                        <p:tgtEl>
                                          <p:spTgt spid="19"/>
                                        </p:tgtEl>
                                        <p:attrNameLst>
                                          <p:attrName>ppt_h</p:attrName>
                                        </p:attrNameLst>
                                      </p:cBhvr>
                                      <p:tavLst>
                                        <p:tav tm="0">
                                          <p:val>
                                            <p:fltVal val="0"/>
                                          </p:val>
                                        </p:tav>
                                        <p:tav tm="100000">
                                          <p:val>
                                            <p:strVal val="#ppt_h"/>
                                          </p:val>
                                        </p:tav>
                                      </p:tavLst>
                                    </p:anim>
                                    <p:animEffect transition="in" filter="fade">
                                      <p:cBhvr>
                                        <p:cTn id="64" dur="3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225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300" fill="hold"/>
                                        <p:tgtEl>
                                          <p:spTgt spid="25"/>
                                        </p:tgtEl>
                                        <p:attrNameLst>
                                          <p:attrName>ppt_w</p:attrName>
                                        </p:attrNameLst>
                                      </p:cBhvr>
                                      <p:tavLst>
                                        <p:tav tm="0">
                                          <p:val>
                                            <p:fltVal val="0"/>
                                          </p:val>
                                        </p:tav>
                                        <p:tav tm="100000">
                                          <p:val>
                                            <p:strVal val="#ppt_w"/>
                                          </p:val>
                                        </p:tav>
                                      </p:tavLst>
                                    </p:anim>
                                    <p:anim calcmode="lin" valueType="num">
                                      <p:cBhvr>
                                        <p:cTn id="74" dur="300" fill="hold"/>
                                        <p:tgtEl>
                                          <p:spTgt spid="25"/>
                                        </p:tgtEl>
                                        <p:attrNameLst>
                                          <p:attrName>ppt_h</p:attrName>
                                        </p:attrNameLst>
                                      </p:cBhvr>
                                      <p:tavLst>
                                        <p:tav tm="0">
                                          <p:val>
                                            <p:fltVal val="0"/>
                                          </p:val>
                                        </p:tav>
                                        <p:tav tm="100000">
                                          <p:val>
                                            <p:strVal val="#ppt_h"/>
                                          </p:val>
                                        </p:tav>
                                      </p:tavLst>
                                    </p:anim>
                                    <p:animEffect transition="in" filter="fade">
                                      <p:cBhvr>
                                        <p:cTn id="75" dur="3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p:cTn id="78" dur="500" fill="hold"/>
                                        <p:tgtEl>
                                          <p:spTgt spid="29"/>
                                        </p:tgtEl>
                                        <p:attrNameLst>
                                          <p:attrName>ppt_w</p:attrName>
                                        </p:attrNameLst>
                                      </p:cBhvr>
                                      <p:tavLst>
                                        <p:tav tm="0">
                                          <p:val>
                                            <p:fltVal val="0"/>
                                          </p:val>
                                        </p:tav>
                                        <p:tav tm="100000">
                                          <p:val>
                                            <p:strVal val="#ppt_w"/>
                                          </p:val>
                                        </p:tav>
                                      </p:tavLst>
                                    </p:anim>
                                    <p:anim calcmode="lin" valueType="num">
                                      <p:cBhvr>
                                        <p:cTn id="79" dur="500" fill="hold"/>
                                        <p:tgtEl>
                                          <p:spTgt spid="29"/>
                                        </p:tgtEl>
                                        <p:attrNameLst>
                                          <p:attrName>ppt_h</p:attrName>
                                        </p:attrNameLst>
                                      </p:cBhvr>
                                      <p:tavLst>
                                        <p:tav tm="0">
                                          <p:val>
                                            <p:fltVal val="0"/>
                                          </p:val>
                                        </p:tav>
                                        <p:tav tm="100000">
                                          <p:val>
                                            <p:strVal val="#ppt_h"/>
                                          </p:val>
                                        </p:tav>
                                      </p:tavLst>
                                    </p:anim>
                                    <p:animEffect transition="in" filter="fade">
                                      <p:cBhvr>
                                        <p:cTn id="80" dur="500"/>
                                        <p:tgtEl>
                                          <p:spTgt spid="29"/>
                                        </p:tgtEl>
                                      </p:cBhvr>
                                    </p:animEffect>
                                  </p:childTnLst>
                                </p:cTn>
                              </p:par>
                            </p:childTnLst>
                          </p:cTn>
                        </p:par>
                        <p:par>
                          <p:cTn id="81" fill="hold">
                            <p:stCondLst>
                              <p:cond delay="2750"/>
                            </p:stCondLst>
                            <p:childTnLst>
                              <p:par>
                                <p:cTn id="82" presetID="53" presetClass="entr" presetSubtype="16"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300" fill="hold"/>
                                        <p:tgtEl>
                                          <p:spTgt spid="26"/>
                                        </p:tgtEl>
                                        <p:attrNameLst>
                                          <p:attrName>ppt_w</p:attrName>
                                        </p:attrNameLst>
                                      </p:cBhvr>
                                      <p:tavLst>
                                        <p:tav tm="0">
                                          <p:val>
                                            <p:fltVal val="0"/>
                                          </p:val>
                                        </p:tav>
                                        <p:tav tm="100000">
                                          <p:val>
                                            <p:strVal val="#ppt_w"/>
                                          </p:val>
                                        </p:tav>
                                      </p:tavLst>
                                    </p:anim>
                                    <p:anim calcmode="lin" valueType="num">
                                      <p:cBhvr>
                                        <p:cTn id="85" dur="300" fill="hold"/>
                                        <p:tgtEl>
                                          <p:spTgt spid="26"/>
                                        </p:tgtEl>
                                        <p:attrNameLst>
                                          <p:attrName>ppt_h</p:attrName>
                                        </p:attrNameLst>
                                      </p:cBhvr>
                                      <p:tavLst>
                                        <p:tav tm="0">
                                          <p:val>
                                            <p:fltVal val="0"/>
                                          </p:val>
                                        </p:tav>
                                        <p:tav tm="100000">
                                          <p:val>
                                            <p:strVal val="#ppt_h"/>
                                          </p:val>
                                        </p:tav>
                                      </p:tavLst>
                                    </p:anim>
                                    <p:animEffect transition="in" filter="fade">
                                      <p:cBhvr>
                                        <p:cTn id="86" dur="300"/>
                                        <p:tgtEl>
                                          <p:spTgt spid="2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p:cTn id="89" dur="500" fill="hold"/>
                                        <p:tgtEl>
                                          <p:spTgt spid="30"/>
                                        </p:tgtEl>
                                        <p:attrNameLst>
                                          <p:attrName>ppt_w</p:attrName>
                                        </p:attrNameLst>
                                      </p:cBhvr>
                                      <p:tavLst>
                                        <p:tav tm="0">
                                          <p:val>
                                            <p:fltVal val="0"/>
                                          </p:val>
                                        </p:tav>
                                        <p:tav tm="100000">
                                          <p:val>
                                            <p:strVal val="#ppt_w"/>
                                          </p:val>
                                        </p:tav>
                                      </p:tavLst>
                                    </p:anim>
                                    <p:anim calcmode="lin" valueType="num">
                                      <p:cBhvr>
                                        <p:cTn id="90" dur="500" fill="hold"/>
                                        <p:tgtEl>
                                          <p:spTgt spid="30"/>
                                        </p:tgtEl>
                                        <p:attrNameLst>
                                          <p:attrName>ppt_h</p:attrName>
                                        </p:attrNameLst>
                                      </p:cBhvr>
                                      <p:tavLst>
                                        <p:tav tm="0">
                                          <p:val>
                                            <p:fltVal val="0"/>
                                          </p:val>
                                        </p:tav>
                                        <p:tav tm="100000">
                                          <p:val>
                                            <p:strVal val="#ppt_h"/>
                                          </p:val>
                                        </p:tav>
                                      </p:tavLst>
                                    </p:anim>
                                    <p:animEffect transition="in" filter="fade">
                                      <p:cBhvr>
                                        <p:cTn id="91" dur="500"/>
                                        <p:tgtEl>
                                          <p:spTgt spid="30"/>
                                        </p:tgtEl>
                                      </p:cBhvr>
                                    </p:animEffect>
                                  </p:childTnLst>
                                </p:cTn>
                              </p:par>
                            </p:childTnLst>
                          </p:cTn>
                        </p:par>
                        <p:par>
                          <p:cTn id="92" fill="hold">
                            <p:stCondLst>
                              <p:cond delay="3250"/>
                            </p:stCondLst>
                            <p:childTnLst>
                              <p:par>
                                <p:cTn id="93" presetID="53" presetClass="entr" presetSubtype="16"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300" fill="hold"/>
                                        <p:tgtEl>
                                          <p:spTgt spid="27"/>
                                        </p:tgtEl>
                                        <p:attrNameLst>
                                          <p:attrName>ppt_w</p:attrName>
                                        </p:attrNameLst>
                                      </p:cBhvr>
                                      <p:tavLst>
                                        <p:tav tm="0">
                                          <p:val>
                                            <p:fltVal val="0"/>
                                          </p:val>
                                        </p:tav>
                                        <p:tav tm="100000">
                                          <p:val>
                                            <p:strVal val="#ppt_w"/>
                                          </p:val>
                                        </p:tav>
                                      </p:tavLst>
                                    </p:anim>
                                    <p:anim calcmode="lin" valueType="num">
                                      <p:cBhvr>
                                        <p:cTn id="96" dur="300" fill="hold"/>
                                        <p:tgtEl>
                                          <p:spTgt spid="27"/>
                                        </p:tgtEl>
                                        <p:attrNameLst>
                                          <p:attrName>ppt_h</p:attrName>
                                        </p:attrNameLst>
                                      </p:cBhvr>
                                      <p:tavLst>
                                        <p:tav tm="0">
                                          <p:val>
                                            <p:fltVal val="0"/>
                                          </p:val>
                                        </p:tav>
                                        <p:tav tm="100000">
                                          <p:val>
                                            <p:strVal val="#ppt_h"/>
                                          </p:val>
                                        </p:tav>
                                      </p:tavLst>
                                    </p:anim>
                                    <p:animEffect transition="in" filter="fade">
                                      <p:cBhvr>
                                        <p:cTn id="97" dur="300"/>
                                        <p:tgtEl>
                                          <p:spTgt spid="2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p:cTn id="100" dur="500" fill="hold"/>
                                        <p:tgtEl>
                                          <p:spTgt spid="31"/>
                                        </p:tgtEl>
                                        <p:attrNameLst>
                                          <p:attrName>ppt_w</p:attrName>
                                        </p:attrNameLst>
                                      </p:cBhvr>
                                      <p:tavLst>
                                        <p:tav tm="0">
                                          <p:val>
                                            <p:fltVal val="0"/>
                                          </p:val>
                                        </p:tav>
                                        <p:tav tm="100000">
                                          <p:val>
                                            <p:strVal val="#ppt_w"/>
                                          </p:val>
                                        </p:tav>
                                      </p:tavLst>
                                    </p:anim>
                                    <p:anim calcmode="lin" valueType="num">
                                      <p:cBhvr>
                                        <p:cTn id="101" dur="500" fill="hold"/>
                                        <p:tgtEl>
                                          <p:spTgt spid="31"/>
                                        </p:tgtEl>
                                        <p:attrNameLst>
                                          <p:attrName>ppt_h</p:attrName>
                                        </p:attrNameLst>
                                      </p:cBhvr>
                                      <p:tavLst>
                                        <p:tav tm="0">
                                          <p:val>
                                            <p:fltVal val="0"/>
                                          </p:val>
                                        </p:tav>
                                        <p:tav tm="100000">
                                          <p:val>
                                            <p:strVal val="#ppt_h"/>
                                          </p:val>
                                        </p:tav>
                                      </p:tavLst>
                                    </p:anim>
                                    <p:animEffect transition="in" filter="fade">
                                      <p:cBhvr>
                                        <p:cTn id="102" dur="500"/>
                                        <p:tgtEl>
                                          <p:spTgt spid="31"/>
                                        </p:tgtEl>
                                      </p:cBhvr>
                                    </p:animEffect>
                                  </p:childTnLst>
                                </p:cTn>
                              </p:par>
                            </p:childTnLst>
                          </p:cTn>
                        </p:par>
                        <p:par>
                          <p:cTn id="103" fill="hold">
                            <p:stCondLst>
                              <p:cond delay="3750"/>
                            </p:stCondLst>
                            <p:childTnLst>
                              <p:par>
                                <p:cTn id="104" presetID="53" presetClass="entr" presetSubtype="16"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 calcmode="lin" valueType="num">
                                      <p:cBhvr>
                                        <p:cTn id="106" dur="300" fill="hold"/>
                                        <p:tgtEl>
                                          <p:spTgt spid="28"/>
                                        </p:tgtEl>
                                        <p:attrNameLst>
                                          <p:attrName>ppt_w</p:attrName>
                                        </p:attrNameLst>
                                      </p:cBhvr>
                                      <p:tavLst>
                                        <p:tav tm="0">
                                          <p:val>
                                            <p:fltVal val="0"/>
                                          </p:val>
                                        </p:tav>
                                        <p:tav tm="100000">
                                          <p:val>
                                            <p:strVal val="#ppt_w"/>
                                          </p:val>
                                        </p:tav>
                                      </p:tavLst>
                                    </p:anim>
                                    <p:anim calcmode="lin" valueType="num">
                                      <p:cBhvr>
                                        <p:cTn id="107" dur="300" fill="hold"/>
                                        <p:tgtEl>
                                          <p:spTgt spid="28"/>
                                        </p:tgtEl>
                                        <p:attrNameLst>
                                          <p:attrName>ppt_h</p:attrName>
                                        </p:attrNameLst>
                                      </p:cBhvr>
                                      <p:tavLst>
                                        <p:tav tm="0">
                                          <p:val>
                                            <p:fltVal val="0"/>
                                          </p:val>
                                        </p:tav>
                                        <p:tav tm="100000">
                                          <p:val>
                                            <p:strVal val="#ppt_h"/>
                                          </p:val>
                                        </p:tav>
                                      </p:tavLst>
                                    </p:anim>
                                    <p:animEffect transition="in" filter="fade">
                                      <p:cBhvr>
                                        <p:cTn id="108" dur="300"/>
                                        <p:tgtEl>
                                          <p:spTgt spid="28"/>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p:cTn id="111" dur="500" fill="hold"/>
                                        <p:tgtEl>
                                          <p:spTgt spid="32"/>
                                        </p:tgtEl>
                                        <p:attrNameLst>
                                          <p:attrName>ppt_w</p:attrName>
                                        </p:attrNameLst>
                                      </p:cBhvr>
                                      <p:tavLst>
                                        <p:tav tm="0">
                                          <p:val>
                                            <p:fltVal val="0"/>
                                          </p:val>
                                        </p:tav>
                                        <p:tav tm="100000">
                                          <p:val>
                                            <p:strVal val="#ppt_w"/>
                                          </p:val>
                                        </p:tav>
                                      </p:tavLst>
                                    </p:anim>
                                    <p:anim calcmode="lin" valueType="num">
                                      <p:cBhvr>
                                        <p:cTn id="112" dur="500" fill="hold"/>
                                        <p:tgtEl>
                                          <p:spTgt spid="32"/>
                                        </p:tgtEl>
                                        <p:attrNameLst>
                                          <p:attrName>ppt_h</p:attrName>
                                        </p:attrNameLst>
                                      </p:cBhvr>
                                      <p:tavLst>
                                        <p:tav tm="0">
                                          <p:val>
                                            <p:fltVal val="0"/>
                                          </p:val>
                                        </p:tav>
                                        <p:tav tm="100000">
                                          <p:val>
                                            <p:strVal val="#ppt_h"/>
                                          </p:val>
                                        </p:tav>
                                      </p:tavLst>
                                    </p:anim>
                                    <p:animEffect transition="in" filter="fade">
                                      <p:cBhvr>
                                        <p:cTn id="1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9" grpId="0" animBg="1"/>
      <p:bldP spid="20" grpId="0"/>
      <p:bldP spid="24" grpId="0"/>
      <p:bldP spid="25" grpId="0" animBg="1"/>
      <p:bldP spid="26" grpId="0" animBg="1"/>
      <p:bldP spid="27" grpId="0" animBg="1"/>
      <p:bldP spid="28" grpId="0" animBg="1"/>
      <p:bldP spid="29" grpId="0"/>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03.</a:t>
            </a:r>
            <a:r>
              <a:rPr lang="zh-CN" altLang="en-US" sz="3200" dirty="0" smtClean="0">
                <a:solidFill>
                  <a:schemeClr val="tx1">
                    <a:lumMod val="65000"/>
                    <a:lumOff val="35000"/>
                  </a:schemeClr>
                </a:solidFill>
              </a:rPr>
              <a:t>执行力不足</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4" name="任意多边形 133"/>
          <p:cNvSpPr/>
          <p:nvPr/>
        </p:nvSpPr>
        <p:spPr>
          <a:xfrm>
            <a:off x="4351148" y="2154308"/>
            <a:ext cx="1669631" cy="1455321"/>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solidFill>
            <a:srgbClr val="03B9CE"/>
          </a:soli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133438" tIns="66719" rIns="133438" bIns="66719" rtlCol="0" anchor="ctr"/>
          <a:lstStyle/>
          <a:p>
            <a:pPr algn="ctr"/>
            <a:endParaRPr lang="zh-CN" altLang="en-US" sz="1500" dirty="0"/>
          </a:p>
        </p:txBody>
      </p:sp>
      <p:sp>
        <p:nvSpPr>
          <p:cNvPr id="135" name="任意多边形 134"/>
          <p:cNvSpPr/>
          <p:nvPr/>
        </p:nvSpPr>
        <p:spPr>
          <a:xfrm>
            <a:off x="6528942" y="2154308"/>
            <a:ext cx="1669631" cy="1455321"/>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solidFill>
            <a:srgbClr val="88AF20"/>
          </a:soli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133438" tIns="66719" rIns="133438" bIns="66719" rtlCol="0" anchor="ctr"/>
          <a:lstStyle/>
          <a:p>
            <a:pPr algn="ctr"/>
            <a:endParaRPr lang="zh-CN" altLang="en-US" sz="1500" dirty="0"/>
          </a:p>
        </p:txBody>
      </p:sp>
      <p:sp>
        <p:nvSpPr>
          <p:cNvPr id="136" name="任意多边形 135"/>
          <p:cNvSpPr/>
          <p:nvPr/>
        </p:nvSpPr>
        <p:spPr>
          <a:xfrm>
            <a:off x="4351148" y="3949745"/>
            <a:ext cx="1669631" cy="1455321"/>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solidFill>
            <a:srgbClr val="F0A901"/>
          </a:soli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133438" tIns="66719" rIns="133438" bIns="66719" rtlCol="0" anchor="ctr"/>
          <a:lstStyle/>
          <a:p>
            <a:pPr algn="ctr"/>
            <a:endParaRPr lang="zh-CN" altLang="en-US" sz="1500" dirty="0"/>
          </a:p>
        </p:txBody>
      </p:sp>
      <p:sp>
        <p:nvSpPr>
          <p:cNvPr id="137" name="任意多边形 136"/>
          <p:cNvSpPr/>
          <p:nvPr/>
        </p:nvSpPr>
        <p:spPr>
          <a:xfrm>
            <a:off x="6528942" y="3949745"/>
            <a:ext cx="1669631" cy="1455321"/>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solidFill>
            <a:srgbClr val="E36652"/>
          </a:soli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133438" tIns="66719" rIns="133438" bIns="66719" rtlCol="0" anchor="ctr"/>
          <a:lstStyle/>
          <a:p>
            <a:pPr algn="ctr"/>
            <a:endParaRPr lang="zh-CN" altLang="en-US" sz="1500" dirty="0"/>
          </a:p>
        </p:txBody>
      </p:sp>
      <p:grpSp>
        <p:nvGrpSpPr>
          <p:cNvPr id="138" name="组合 137"/>
          <p:cNvGrpSpPr/>
          <p:nvPr/>
        </p:nvGrpSpPr>
        <p:grpSpPr>
          <a:xfrm>
            <a:off x="1797272" y="2392585"/>
            <a:ext cx="2455360" cy="892563"/>
            <a:chOff x="1258030" y="3593783"/>
            <a:chExt cx="2139699" cy="892357"/>
          </a:xfrm>
        </p:grpSpPr>
        <p:sp>
          <p:nvSpPr>
            <p:cNvPr id="139" name="文本框 9"/>
            <p:cNvSpPr txBox="1"/>
            <p:nvPr/>
          </p:nvSpPr>
          <p:spPr>
            <a:xfrm>
              <a:off x="1258030" y="3593783"/>
              <a:ext cx="870789" cy="569255"/>
            </a:xfrm>
            <a:prstGeom prst="rect">
              <a:avLst/>
            </a:prstGeom>
            <a:noFill/>
          </p:spPr>
          <p:txBody>
            <a:bodyPr wrap="square" rtlCol="0">
              <a:spAutoFit/>
            </a:bodyPr>
            <a:lstStyle/>
            <a:p>
              <a:pPr algn="ctr"/>
              <a:r>
                <a:rPr lang="en-US" altLang="zh-CN" sz="3100" dirty="0">
                  <a:solidFill>
                    <a:srgbClr val="03B9CE"/>
                  </a:solidFill>
                  <a:latin typeface="Impact" panose="020B0806030902050204" pitchFamily="34" charset="0"/>
                </a:rPr>
                <a:t>01</a:t>
              </a:r>
              <a:endParaRPr lang="zh-CN" altLang="en-US" sz="3100" dirty="0">
                <a:solidFill>
                  <a:srgbClr val="03B9CE"/>
                </a:solidFill>
                <a:latin typeface="Impact" panose="020B0806030902050204" pitchFamily="34" charset="0"/>
              </a:endParaRPr>
            </a:p>
          </p:txBody>
        </p:sp>
        <p:sp>
          <p:nvSpPr>
            <p:cNvPr id="140" name="文本框 10"/>
            <p:cNvSpPr txBox="1"/>
            <p:nvPr/>
          </p:nvSpPr>
          <p:spPr>
            <a:xfrm>
              <a:off x="1799069" y="3696239"/>
              <a:ext cx="1598660" cy="330945"/>
            </a:xfrm>
            <a:prstGeom prst="rect">
              <a:avLst/>
            </a:prstGeom>
            <a:noFill/>
          </p:spPr>
          <p:txBody>
            <a:bodyPr wrap="square" rtlCol="0">
              <a:spAutoFit/>
            </a:bodyPr>
            <a:lstStyle/>
            <a:p>
              <a:r>
                <a:rPr lang="zh-CN" altLang="en-US" sz="1500" dirty="0">
                  <a:solidFill>
                    <a:srgbClr val="03B9CE"/>
                  </a:solidFill>
                  <a:latin typeface="时尚中黑简体" panose="01010104010101010101" pitchFamily="2" charset="-122"/>
                  <a:ea typeface="时尚中黑简体" panose="01010104010101010101" pitchFamily="2" charset="-122"/>
                </a:rPr>
                <a:t>在此添加标题</a:t>
              </a:r>
              <a:endParaRPr lang="zh-CN" altLang="en-US" sz="1500" dirty="0">
                <a:solidFill>
                  <a:srgbClr val="03B9CE"/>
                </a:solidFill>
                <a:latin typeface="时尚中黑简体" panose="01010104010101010101" pitchFamily="2" charset="-122"/>
                <a:ea typeface="时尚中黑简体" panose="01010104010101010101" pitchFamily="2" charset="-122"/>
              </a:endParaRPr>
            </a:p>
          </p:txBody>
        </p:sp>
        <p:sp>
          <p:nvSpPr>
            <p:cNvPr id="141" name="文本框 11"/>
            <p:cNvSpPr txBox="1"/>
            <p:nvPr/>
          </p:nvSpPr>
          <p:spPr>
            <a:xfrm>
              <a:off x="1438395" y="3993811"/>
              <a:ext cx="1915200" cy="492329"/>
            </a:xfrm>
            <a:prstGeom prst="rect">
              <a:avLst/>
            </a:prstGeom>
            <a:noFill/>
          </p:spPr>
          <p:txBody>
            <a:bodyPr wrap="square" rtlCol="0">
              <a:spAutoFit/>
            </a:bodyPr>
            <a:lstStyle/>
            <a:p>
              <a:pPr algn="just"/>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a:off x="8203818" y="2392585"/>
            <a:ext cx="2455360" cy="892563"/>
            <a:chOff x="1258030" y="3593783"/>
            <a:chExt cx="2139699" cy="892357"/>
          </a:xfrm>
        </p:grpSpPr>
        <p:sp>
          <p:nvSpPr>
            <p:cNvPr id="143" name="文本框 13"/>
            <p:cNvSpPr txBox="1"/>
            <p:nvPr/>
          </p:nvSpPr>
          <p:spPr>
            <a:xfrm>
              <a:off x="1258030" y="3593783"/>
              <a:ext cx="870789" cy="569255"/>
            </a:xfrm>
            <a:prstGeom prst="rect">
              <a:avLst/>
            </a:prstGeom>
            <a:noFill/>
          </p:spPr>
          <p:txBody>
            <a:bodyPr wrap="square" rtlCol="0">
              <a:spAutoFit/>
            </a:bodyPr>
            <a:lstStyle/>
            <a:p>
              <a:pPr algn="ctr"/>
              <a:r>
                <a:rPr lang="en-US" altLang="zh-CN" sz="3100" dirty="0">
                  <a:solidFill>
                    <a:srgbClr val="88AF20"/>
                  </a:solidFill>
                  <a:latin typeface="Impact" panose="020B0806030902050204" pitchFamily="34" charset="0"/>
                </a:rPr>
                <a:t>02</a:t>
              </a:r>
              <a:endParaRPr lang="zh-CN" altLang="en-US" sz="3100" dirty="0">
                <a:solidFill>
                  <a:srgbClr val="88AF20"/>
                </a:solidFill>
                <a:latin typeface="Impact" panose="020B0806030902050204" pitchFamily="34" charset="0"/>
              </a:endParaRPr>
            </a:p>
          </p:txBody>
        </p:sp>
        <p:sp>
          <p:nvSpPr>
            <p:cNvPr id="144" name="文本框 14"/>
            <p:cNvSpPr txBox="1"/>
            <p:nvPr/>
          </p:nvSpPr>
          <p:spPr>
            <a:xfrm>
              <a:off x="1799069" y="3696239"/>
              <a:ext cx="1598660" cy="330945"/>
            </a:xfrm>
            <a:prstGeom prst="rect">
              <a:avLst/>
            </a:prstGeom>
            <a:noFill/>
          </p:spPr>
          <p:txBody>
            <a:bodyPr wrap="square" rtlCol="0">
              <a:spAutoFit/>
            </a:bodyPr>
            <a:lstStyle/>
            <a:p>
              <a:r>
                <a:rPr lang="zh-CN" altLang="en-US" sz="1500" dirty="0">
                  <a:solidFill>
                    <a:srgbClr val="88AF20"/>
                  </a:solidFill>
                  <a:latin typeface="时尚中黑简体" panose="01010104010101010101" pitchFamily="2" charset="-122"/>
                  <a:ea typeface="时尚中黑简体" panose="01010104010101010101" pitchFamily="2" charset="-122"/>
                </a:rPr>
                <a:t>在此添加标题</a:t>
              </a:r>
              <a:endParaRPr lang="zh-CN" altLang="en-US" sz="1500" dirty="0">
                <a:solidFill>
                  <a:srgbClr val="88AF20"/>
                </a:solidFill>
                <a:latin typeface="时尚中黑简体" panose="01010104010101010101" pitchFamily="2" charset="-122"/>
                <a:ea typeface="时尚中黑简体" panose="01010104010101010101" pitchFamily="2" charset="-122"/>
              </a:endParaRPr>
            </a:p>
          </p:txBody>
        </p:sp>
        <p:sp>
          <p:nvSpPr>
            <p:cNvPr id="145" name="文本框 15"/>
            <p:cNvSpPr txBox="1"/>
            <p:nvPr/>
          </p:nvSpPr>
          <p:spPr>
            <a:xfrm>
              <a:off x="1438395" y="3993811"/>
              <a:ext cx="1915200" cy="492329"/>
            </a:xfrm>
            <a:prstGeom prst="rect">
              <a:avLst/>
            </a:prstGeom>
            <a:noFill/>
          </p:spPr>
          <p:txBody>
            <a:bodyPr wrap="square" rtlCol="0">
              <a:spAutoFit/>
            </a:bodyPr>
            <a:lstStyle/>
            <a:p>
              <a:pPr algn="just"/>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46" name="组合 145"/>
          <p:cNvGrpSpPr/>
          <p:nvPr/>
        </p:nvGrpSpPr>
        <p:grpSpPr>
          <a:xfrm>
            <a:off x="1797272" y="4170996"/>
            <a:ext cx="2455360" cy="892563"/>
            <a:chOff x="1258030" y="3593783"/>
            <a:chExt cx="2139699" cy="892357"/>
          </a:xfrm>
        </p:grpSpPr>
        <p:sp>
          <p:nvSpPr>
            <p:cNvPr id="147" name="文本框 17"/>
            <p:cNvSpPr txBox="1"/>
            <p:nvPr/>
          </p:nvSpPr>
          <p:spPr>
            <a:xfrm>
              <a:off x="1258030" y="3593783"/>
              <a:ext cx="870789" cy="569255"/>
            </a:xfrm>
            <a:prstGeom prst="rect">
              <a:avLst/>
            </a:prstGeom>
            <a:noFill/>
          </p:spPr>
          <p:txBody>
            <a:bodyPr wrap="square" rtlCol="0">
              <a:spAutoFit/>
            </a:bodyPr>
            <a:lstStyle/>
            <a:p>
              <a:pPr algn="ctr"/>
              <a:r>
                <a:rPr lang="en-US" altLang="zh-CN" sz="3100" dirty="0">
                  <a:solidFill>
                    <a:srgbClr val="F0A901"/>
                  </a:solidFill>
                  <a:latin typeface="Impact" panose="020B0806030902050204" pitchFamily="34" charset="0"/>
                </a:rPr>
                <a:t>04</a:t>
              </a:r>
              <a:endParaRPr lang="zh-CN" altLang="en-US" sz="3100" dirty="0">
                <a:solidFill>
                  <a:srgbClr val="F0A901"/>
                </a:solidFill>
                <a:latin typeface="Impact" panose="020B0806030902050204" pitchFamily="34" charset="0"/>
              </a:endParaRPr>
            </a:p>
          </p:txBody>
        </p:sp>
        <p:sp>
          <p:nvSpPr>
            <p:cNvPr id="148" name="文本框 18"/>
            <p:cNvSpPr txBox="1"/>
            <p:nvPr/>
          </p:nvSpPr>
          <p:spPr>
            <a:xfrm>
              <a:off x="1799069" y="3696239"/>
              <a:ext cx="1598660" cy="330945"/>
            </a:xfrm>
            <a:prstGeom prst="rect">
              <a:avLst/>
            </a:prstGeom>
            <a:noFill/>
          </p:spPr>
          <p:txBody>
            <a:bodyPr wrap="square" rtlCol="0">
              <a:spAutoFit/>
            </a:bodyPr>
            <a:lstStyle/>
            <a:p>
              <a:r>
                <a:rPr lang="zh-CN" altLang="en-US" sz="1500" dirty="0">
                  <a:solidFill>
                    <a:srgbClr val="F0A901"/>
                  </a:solidFill>
                  <a:latin typeface="时尚中黑简体" panose="01010104010101010101" pitchFamily="2" charset="-122"/>
                  <a:ea typeface="时尚中黑简体" panose="01010104010101010101" pitchFamily="2" charset="-122"/>
                </a:rPr>
                <a:t>在此添加标题</a:t>
              </a:r>
              <a:endParaRPr lang="zh-CN" altLang="en-US" sz="1500" dirty="0">
                <a:solidFill>
                  <a:srgbClr val="F0A901"/>
                </a:solidFill>
                <a:latin typeface="时尚中黑简体" panose="01010104010101010101" pitchFamily="2" charset="-122"/>
                <a:ea typeface="时尚中黑简体" panose="01010104010101010101" pitchFamily="2" charset="-122"/>
              </a:endParaRPr>
            </a:p>
          </p:txBody>
        </p:sp>
        <p:sp>
          <p:nvSpPr>
            <p:cNvPr id="149" name="文本框 19"/>
            <p:cNvSpPr txBox="1"/>
            <p:nvPr/>
          </p:nvSpPr>
          <p:spPr>
            <a:xfrm>
              <a:off x="1438395" y="3993811"/>
              <a:ext cx="1915200" cy="492329"/>
            </a:xfrm>
            <a:prstGeom prst="rect">
              <a:avLst/>
            </a:prstGeom>
            <a:noFill/>
          </p:spPr>
          <p:txBody>
            <a:bodyPr wrap="square" rtlCol="0">
              <a:spAutoFit/>
            </a:bodyPr>
            <a:lstStyle/>
            <a:p>
              <a:pPr algn="just"/>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0" name="组合 149"/>
          <p:cNvGrpSpPr/>
          <p:nvPr/>
        </p:nvGrpSpPr>
        <p:grpSpPr>
          <a:xfrm>
            <a:off x="8203818" y="4170996"/>
            <a:ext cx="2455360" cy="892563"/>
            <a:chOff x="1258030" y="3593783"/>
            <a:chExt cx="2139699" cy="892357"/>
          </a:xfrm>
        </p:grpSpPr>
        <p:sp>
          <p:nvSpPr>
            <p:cNvPr id="151" name="文本框 21"/>
            <p:cNvSpPr txBox="1"/>
            <p:nvPr/>
          </p:nvSpPr>
          <p:spPr>
            <a:xfrm>
              <a:off x="1258030" y="3593783"/>
              <a:ext cx="870789" cy="569255"/>
            </a:xfrm>
            <a:prstGeom prst="rect">
              <a:avLst/>
            </a:prstGeom>
            <a:noFill/>
          </p:spPr>
          <p:txBody>
            <a:bodyPr wrap="square" rtlCol="0">
              <a:spAutoFit/>
            </a:bodyPr>
            <a:lstStyle/>
            <a:p>
              <a:pPr algn="ctr"/>
              <a:r>
                <a:rPr lang="en-US" altLang="zh-CN" sz="3100" dirty="0">
                  <a:solidFill>
                    <a:srgbClr val="E36652"/>
                  </a:solidFill>
                  <a:latin typeface="Impact" panose="020B0806030902050204" pitchFamily="34" charset="0"/>
                </a:rPr>
                <a:t>03</a:t>
              </a:r>
              <a:endParaRPr lang="zh-CN" altLang="en-US" sz="3100" dirty="0">
                <a:solidFill>
                  <a:srgbClr val="E36652"/>
                </a:solidFill>
                <a:latin typeface="Impact" panose="020B0806030902050204" pitchFamily="34" charset="0"/>
              </a:endParaRPr>
            </a:p>
          </p:txBody>
        </p:sp>
        <p:sp>
          <p:nvSpPr>
            <p:cNvPr id="152" name="文本框 22"/>
            <p:cNvSpPr txBox="1"/>
            <p:nvPr/>
          </p:nvSpPr>
          <p:spPr>
            <a:xfrm>
              <a:off x="1799069" y="3696239"/>
              <a:ext cx="1598660" cy="330945"/>
            </a:xfrm>
            <a:prstGeom prst="rect">
              <a:avLst/>
            </a:prstGeom>
            <a:noFill/>
          </p:spPr>
          <p:txBody>
            <a:bodyPr wrap="square" rtlCol="0">
              <a:spAutoFit/>
            </a:bodyPr>
            <a:lstStyle/>
            <a:p>
              <a:r>
                <a:rPr lang="zh-CN" altLang="en-US" sz="1500" dirty="0">
                  <a:solidFill>
                    <a:srgbClr val="E36652"/>
                  </a:solidFill>
                  <a:latin typeface="时尚中黑简体" panose="01010104010101010101" pitchFamily="2" charset="-122"/>
                  <a:ea typeface="时尚中黑简体" panose="01010104010101010101" pitchFamily="2" charset="-122"/>
                </a:rPr>
                <a:t>在此添加标题</a:t>
              </a:r>
              <a:endParaRPr lang="zh-CN" altLang="en-US" sz="1500" dirty="0">
                <a:solidFill>
                  <a:srgbClr val="E36652"/>
                </a:solidFill>
                <a:latin typeface="时尚中黑简体" panose="01010104010101010101" pitchFamily="2" charset="-122"/>
                <a:ea typeface="时尚中黑简体" panose="01010104010101010101" pitchFamily="2" charset="-122"/>
              </a:endParaRPr>
            </a:p>
          </p:txBody>
        </p:sp>
        <p:sp>
          <p:nvSpPr>
            <p:cNvPr id="153" name="文本框 23"/>
            <p:cNvSpPr txBox="1"/>
            <p:nvPr/>
          </p:nvSpPr>
          <p:spPr>
            <a:xfrm>
              <a:off x="1438395" y="3993811"/>
              <a:ext cx="1915200" cy="492329"/>
            </a:xfrm>
            <a:prstGeom prst="rect">
              <a:avLst/>
            </a:prstGeom>
            <a:noFill/>
          </p:spPr>
          <p:txBody>
            <a:bodyPr wrap="square" rtlCol="0">
              <a:spAutoFit/>
            </a:bodyPr>
            <a:lstStyle/>
            <a:p>
              <a:pPr algn="just"/>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4960472" y="4442200"/>
            <a:ext cx="451764" cy="479976"/>
            <a:chOff x="3683997" y="856343"/>
            <a:chExt cx="576394" cy="702571"/>
          </a:xfrm>
          <a:solidFill>
            <a:srgbClr val="F0A901"/>
          </a:solidFill>
        </p:grpSpPr>
        <p:sp>
          <p:nvSpPr>
            <p:cNvPr id="155"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sp>
          <p:nvSpPr>
            <p:cNvPr id="156"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grpSp>
      <p:grpSp>
        <p:nvGrpSpPr>
          <p:cNvPr id="157" name="组合 156"/>
          <p:cNvGrpSpPr/>
          <p:nvPr/>
        </p:nvGrpSpPr>
        <p:grpSpPr>
          <a:xfrm>
            <a:off x="7110402" y="2667887"/>
            <a:ext cx="529159" cy="428006"/>
            <a:chOff x="7903081" y="894379"/>
            <a:chExt cx="675141" cy="626498"/>
          </a:xfrm>
          <a:solidFill>
            <a:srgbClr val="88AF20"/>
          </a:solidFill>
        </p:grpSpPr>
        <p:sp>
          <p:nvSpPr>
            <p:cNvPr id="158"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sp>
          <p:nvSpPr>
            <p:cNvPr id="159"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sp>
          <p:nvSpPr>
            <p:cNvPr id="160"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grpSp>
      <p:grpSp>
        <p:nvGrpSpPr>
          <p:cNvPr id="161" name="组合 160"/>
          <p:cNvGrpSpPr/>
          <p:nvPr/>
        </p:nvGrpSpPr>
        <p:grpSpPr>
          <a:xfrm>
            <a:off x="4919417" y="2634614"/>
            <a:ext cx="560404" cy="479976"/>
            <a:chOff x="5037571" y="856343"/>
            <a:chExt cx="715006" cy="702571"/>
          </a:xfrm>
          <a:solidFill>
            <a:srgbClr val="03B9CE"/>
          </a:solidFill>
        </p:grpSpPr>
        <p:sp>
          <p:nvSpPr>
            <p:cNvPr id="162"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sp>
          <p:nvSpPr>
            <p:cNvPr id="163"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sp>
          <p:nvSpPr>
            <p:cNvPr id="164"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grpSp>
      <p:grpSp>
        <p:nvGrpSpPr>
          <p:cNvPr id="165" name="组合 164"/>
          <p:cNvGrpSpPr/>
          <p:nvPr/>
        </p:nvGrpSpPr>
        <p:grpSpPr>
          <a:xfrm>
            <a:off x="7110403" y="4448661"/>
            <a:ext cx="555817" cy="457490"/>
            <a:chOff x="6460269" y="872801"/>
            <a:chExt cx="709154" cy="669655"/>
          </a:xfrm>
          <a:solidFill>
            <a:srgbClr val="E36652"/>
          </a:solidFill>
        </p:grpSpPr>
        <p:sp>
          <p:nvSpPr>
            <p:cNvPr id="166"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sp>
          <p:nvSpPr>
            <p:cNvPr id="167"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0"/>
                            </p:stCondLst>
                            <p:childTnLst>
                              <p:par>
                                <p:cTn id="25" presetID="53" presetClass="entr" presetSubtype="16" fill="hold" grpId="0" nodeType="afterEffect">
                                  <p:stCondLst>
                                    <p:cond delay="0"/>
                                  </p:stCondLst>
                                  <p:childTnLst>
                                    <p:set>
                                      <p:cBhvr>
                                        <p:cTn id="26" dur="1" fill="hold">
                                          <p:stCondLst>
                                            <p:cond delay="0"/>
                                          </p:stCondLst>
                                        </p:cTn>
                                        <p:tgtEl>
                                          <p:spTgt spid="134"/>
                                        </p:tgtEl>
                                        <p:attrNameLst>
                                          <p:attrName>style.visibility</p:attrName>
                                        </p:attrNameLst>
                                      </p:cBhvr>
                                      <p:to>
                                        <p:strVal val="visible"/>
                                      </p:to>
                                    </p:set>
                                    <p:anim calcmode="lin" valueType="num">
                                      <p:cBhvr>
                                        <p:cTn id="27" dur="100" fill="hold"/>
                                        <p:tgtEl>
                                          <p:spTgt spid="134"/>
                                        </p:tgtEl>
                                        <p:attrNameLst>
                                          <p:attrName>ppt_w</p:attrName>
                                        </p:attrNameLst>
                                      </p:cBhvr>
                                      <p:tavLst>
                                        <p:tav tm="0">
                                          <p:val>
                                            <p:fltVal val="0"/>
                                          </p:val>
                                        </p:tav>
                                        <p:tav tm="100000">
                                          <p:val>
                                            <p:strVal val="#ppt_w"/>
                                          </p:val>
                                        </p:tav>
                                      </p:tavLst>
                                    </p:anim>
                                    <p:anim calcmode="lin" valueType="num">
                                      <p:cBhvr>
                                        <p:cTn id="28" dur="100" fill="hold"/>
                                        <p:tgtEl>
                                          <p:spTgt spid="134"/>
                                        </p:tgtEl>
                                        <p:attrNameLst>
                                          <p:attrName>ppt_h</p:attrName>
                                        </p:attrNameLst>
                                      </p:cBhvr>
                                      <p:tavLst>
                                        <p:tav tm="0">
                                          <p:val>
                                            <p:fltVal val="0"/>
                                          </p:val>
                                        </p:tav>
                                        <p:tav tm="100000">
                                          <p:val>
                                            <p:strVal val="#ppt_h"/>
                                          </p:val>
                                        </p:tav>
                                      </p:tavLst>
                                    </p:anim>
                                    <p:animEffect transition="in" filter="fade">
                                      <p:cBhvr>
                                        <p:cTn id="29" dur="100"/>
                                        <p:tgtEl>
                                          <p:spTgt spid="134"/>
                                        </p:tgtEl>
                                      </p:cBhvr>
                                    </p:animEffect>
                                  </p:childTnLst>
                                </p:cTn>
                              </p:par>
                              <p:par>
                                <p:cTn id="30" presetID="6" presetClass="emph" presetSubtype="0" fill="hold" grpId="1" nodeType="withEffect">
                                  <p:stCondLst>
                                    <p:cond delay="100"/>
                                  </p:stCondLst>
                                  <p:childTnLst>
                                    <p:animScale>
                                      <p:cBhvr>
                                        <p:cTn id="31" dur="100" fill="hold"/>
                                        <p:tgtEl>
                                          <p:spTgt spid="134"/>
                                        </p:tgtEl>
                                      </p:cBhvr>
                                      <p:by x="110000" y="110000"/>
                                    </p:animScale>
                                  </p:childTnLst>
                                </p:cTn>
                              </p:par>
                              <p:par>
                                <p:cTn id="32" presetID="6" presetClass="emph" presetSubtype="0" fill="hold" grpId="2" nodeType="withEffect">
                                  <p:stCondLst>
                                    <p:cond delay="200"/>
                                  </p:stCondLst>
                                  <p:childTnLst>
                                    <p:animScale>
                                      <p:cBhvr>
                                        <p:cTn id="33" dur="200" fill="hold"/>
                                        <p:tgtEl>
                                          <p:spTgt spid="134"/>
                                        </p:tgtEl>
                                      </p:cBhvr>
                                      <p:by x="90000" y="90000"/>
                                    </p:animScale>
                                  </p:childTnLst>
                                </p:cTn>
                              </p:par>
                              <p:par>
                                <p:cTn id="34" presetID="6" presetClass="emph" presetSubtype="0" fill="hold" grpId="3" nodeType="withEffect">
                                  <p:stCondLst>
                                    <p:cond delay="400"/>
                                  </p:stCondLst>
                                  <p:childTnLst>
                                    <p:animScale>
                                      <p:cBhvr>
                                        <p:cTn id="35" dur="100" fill="hold"/>
                                        <p:tgtEl>
                                          <p:spTgt spid="134"/>
                                        </p:tgtEl>
                                      </p:cBhvr>
                                      <p:by x="105000" y="105000"/>
                                    </p:animScale>
                                  </p:childTnLst>
                                </p:cTn>
                              </p:par>
                              <p:par>
                                <p:cTn id="36" presetID="6" presetClass="emph" presetSubtype="0" fill="hold" grpId="4" nodeType="withEffect">
                                  <p:stCondLst>
                                    <p:cond delay="500"/>
                                  </p:stCondLst>
                                  <p:childTnLst>
                                    <p:animScale>
                                      <p:cBhvr>
                                        <p:cTn id="37" dur="200" fill="hold"/>
                                        <p:tgtEl>
                                          <p:spTgt spid="134"/>
                                        </p:tgtEl>
                                      </p:cBhvr>
                                      <p:by x="95000" y="95000"/>
                                    </p:animScale>
                                  </p:childTnLst>
                                </p:cTn>
                              </p:par>
                            </p:childTnLst>
                          </p:cTn>
                        </p:par>
                        <p:par>
                          <p:cTn id="38" fill="hold">
                            <p:stCondLst>
                              <p:cond delay="1250"/>
                            </p:stCondLst>
                            <p:childTnLst>
                              <p:par>
                                <p:cTn id="39" presetID="53" presetClass="entr" presetSubtype="16" fill="hold" grpId="0" nodeType="afterEffect">
                                  <p:stCondLst>
                                    <p:cond delay="0"/>
                                  </p:stCondLst>
                                  <p:childTnLst>
                                    <p:set>
                                      <p:cBhvr>
                                        <p:cTn id="40" dur="1" fill="hold">
                                          <p:stCondLst>
                                            <p:cond delay="0"/>
                                          </p:stCondLst>
                                        </p:cTn>
                                        <p:tgtEl>
                                          <p:spTgt spid="135"/>
                                        </p:tgtEl>
                                        <p:attrNameLst>
                                          <p:attrName>style.visibility</p:attrName>
                                        </p:attrNameLst>
                                      </p:cBhvr>
                                      <p:to>
                                        <p:strVal val="visible"/>
                                      </p:to>
                                    </p:set>
                                    <p:anim calcmode="lin" valueType="num">
                                      <p:cBhvr>
                                        <p:cTn id="41" dur="100" fill="hold"/>
                                        <p:tgtEl>
                                          <p:spTgt spid="135"/>
                                        </p:tgtEl>
                                        <p:attrNameLst>
                                          <p:attrName>ppt_w</p:attrName>
                                        </p:attrNameLst>
                                      </p:cBhvr>
                                      <p:tavLst>
                                        <p:tav tm="0">
                                          <p:val>
                                            <p:fltVal val="0"/>
                                          </p:val>
                                        </p:tav>
                                        <p:tav tm="100000">
                                          <p:val>
                                            <p:strVal val="#ppt_w"/>
                                          </p:val>
                                        </p:tav>
                                      </p:tavLst>
                                    </p:anim>
                                    <p:anim calcmode="lin" valueType="num">
                                      <p:cBhvr>
                                        <p:cTn id="42" dur="100" fill="hold"/>
                                        <p:tgtEl>
                                          <p:spTgt spid="135"/>
                                        </p:tgtEl>
                                        <p:attrNameLst>
                                          <p:attrName>ppt_h</p:attrName>
                                        </p:attrNameLst>
                                      </p:cBhvr>
                                      <p:tavLst>
                                        <p:tav tm="0">
                                          <p:val>
                                            <p:fltVal val="0"/>
                                          </p:val>
                                        </p:tav>
                                        <p:tav tm="100000">
                                          <p:val>
                                            <p:strVal val="#ppt_h"/>
                                          </p:val>
                                        </p:tav>
                                      </p:tavLst>
                                    </p:anim>
                                    <p:animEffect transition="in" filter="fade">
                                      <p:cBhvr>
                                        <p:cTn id="43" dur="100"/>
                                        <p:tgtEl>
                                          <p:spTgt spid="135"/>
                                        </p:tgtEl>
                                      </p:cBhvr>
                                    </p:animEffect>
                                  </p:childTnLst>
                                </p:cTn>
                              </p:par>
                              <p:par>
                                <p:cTn id="44" presetID="6" presetClass="emph" presetSubtype="0" fill="hold" grpId="1" nodeType="withEffect">
                                  <p:stCondLst>
                                    <p:cond delay="100"/>
                                  </p:stCondLst>
                                  <p:childTnLst>
                                    <p:animScale>
                                      <p:cBhvr>
                                        <p:cTn id="45" dur="100" fill="hold"/>
                                        <p:tgtEl>
                                          <p:spTgt spid="135"/>
                                        </p:tgtEl>
                                      </p:cBhvr>
                                      <p:by x="110000" y="110000"/>
                                    </p:animScale>
                                  </p:childTnLst>
                                </p:cTn>
                              </p:par>
                              <p:par>
                                <p:cTn id="46" presetID="6" presetClass="emph" presetSubtype="0" fill="hold" grpId="2" nodeType="withEffect">
                                  <p:stCondLst>
                                    <p:cond delay="200"/>
                                  </p:stCondLst>
                                  <p:childTnLst>
                                    <p:animScale>
                                      <p:cBhvr>
                                        <p:cTn id="47" dur="200" fill="hold"/>
                                        <p:tgtEl>
                                          <p:spTgt spid="135"/>
                                        </p:tgtEl>
                                      </p:cBhvr>
                                      <p:by x="90000" y="90000"/>
                                    </p:animScale>
                                  </p:childTnLst>
                                </p:cTn>
                              </p:par>
                              <p:par>
                                <p:cTn id="48" presetID="6" presetClass="emph" presetSubtype="0" fill="hold" grpId="3" nodeType="withEffect">
                                  <p:stCondLst>
                                    <p:cond delay="400"/>
                                  </p:stCondLst>
                                  <p:childTnLst>
                                    <p:animScale>
                                      <p:cBhvr>
                                        <p:cTn id="49" dur="100" fill="hold"/>
                                        <p:tgtEl>
                                          <p:spTgt spid="135"/>
                                        </p:tgtEl>
                                      </p:cBhvr>
                                      <p:by x="105000" y="105000"/>
                                    </p:animScale>
                                  </p:childTnLst>
                                </p:cTn>
                              </p:par>
                              <p:par>
                                <p:cTn id="50" presetID="6" presetClass="emph" presetSubtype="0" fill="hold" grpId="4" nodeType="withEffect">
                                  <p:stCondLst>
                                    <p:cond delay="500"/>
                                  </p:stCondLst>
                                  <p:childTnLst>
                                    <p:animScale>
                                      <p:cBhvr>
                                        <p:cTn id="51" dur="200" fill="hold"/>
                                        <p:tgtEl>
                                          <p:spTgt spid="135"/>
                                        </p:tgtEl>
                                      </p:cBhvr>
                                      <p:by x="95000" y="95000"/>
                                    </p:animScale>
                                  </p:childTnLst>
                                </p:cTn>
                              </p:par>
                            </p:childTnLst>
                          </p:cTn>
                        </p:par>
                        <p:par>
                          <p:cTn id="52" fill="hold">
                            <p:stCondLst>
                              <p:cond delay="1750"/>
                            </p:stCondLst>
                            <p:childTnLst>
                              <p:par>
                                <p:cTn id="53" presetID="53" presetClass="entr" presetSubtype="16" fill="hold" grpId="0" nodeType="after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p:cTn id="55" dur="100" fill="hold"/>
                                        <p:tgtEl>
                                          <p:spTgt spid="136"/>
                                        </p:tgtEl>
                                        <p:attrNameLst>
                                          <p:attrName>ppt_w</p:attrName>
                                        </p:attrNameLst>
                                      </p:cBhvr>
                                      <p:tavLst>
                                        <p:tav tm="0">
                                          <p:val>
                                            <p:fltVal val="0"/>
                                          </p:val>
                                        </p:tav>
                                        <p:tav tm="100000">
                                          <p:val>
                                            <p:strVal val="#ppt_w"/>
                                          </p:val>
                                        </p:tav>
                                      </p:tavLst>
                                    </p:anim>
                                    <p:anim calcmode="lin" valueType="num">
                                      <p:cBhvr>
                                        <p:cTn id="56" dur="100" fill="hold"/>
                                        <p:tgtEl>
                                          <p:spTgt spid="136"/>
                                        </p:tgtEl>
                                        <p:attrNameLst>
                                          <p:attrName>ppt_h</p:attrName>
                                        </p:attrNameLst>
                                      </p:cBhvr>
                                      <p:tavLst>
                                        <p:tav tm="0">
                                          <p:val>
                                            <p:fltVal val="0"/>
                                          </p:val>
                                        </p:tav>
                                        <p:tav tm="100000">
                                          <p:val>
                                            <p:strVal val="#ppt_h"/>
                                          </p:val>
                                        </p:tav>
                                      </p:tavLst>
                                    </p:anim>
                                    <p:animEffect transition="in" filter="fade">
                                      <p:cBhvr>
                                        <p:cTn id="57" dur="100"/>
                                        <p:tgtEl>
                                          <p:spTgt spid="136"/>
                                        </p:tgtEl>
                                      </p:cBhvr>
                                    </p:animEffect>
                                  </p:childTnLst>
                                </p:cTn>
                              </p:par>
                              <p:par>
                                <p:cTn id="58" presetID="6" presetClass="emph" presetSubtype="0" fill="hold" grpId="1" nodeType="withEffect">
                                  <p:stCondLst>
                                    <p:cond delay="100"/>
                                  </p:stCondLst>
                                  <p:childTnLst>
                                    <p:animScale>
                                      <p:cBhvr>
                                        <p:cTn id="59" dur="100" fill="hold"/>
                                        <p:tgtEl>
                                          <p:spTgt spid="136"/>
                                        </p:tgtEl>
                                      </p:cBhvr>
                                      <p:by x="110000" y="110000"/>
                                    </p:animScale>
                                  </p:childTnLst>
                                </p:cTn>
                              </p:par>
                              <p:par>
                                <p:cTn id="60" presetID="6" presetClass="emph" presetSubtype="0" fill="hold" grpId="2" nodeType="withEffect">
                                  <p:stCondLst>
                                    <p:cond delay="200"/>
                                  </p:stCondLst>
                                  <p:childTnLst>
                                    <p:animScale>
                                      <p:cBhvr>
                                        <p:cTn id="61" dur="200" fill="hold"/>
                                        <p:tgtEl>
                                          <p:spTgt spid="136"/>
                                        </p:tgtEl>
                                      </p:cBhvr>
                                      <p:by x="90000" y="90000"/>
                                    </p:animScale>
                                  </p:childTnLst>
                                </p:cTn>
                              </p:par>
                              <p:par>
                                <p:cTn id="62" presetID="6" presetClass="emph" presetSubtype="0" fill="hold" grpId="3" nodeType="withEffect">
                                  <p:stCondLst>
                                    <p:cond delay="400"/>
                                  </p:stCondLst>
                                  <p:childTnLst>
                                    <p:animScale>
                                      <p:cBhvr>
                                        <p:cTn id="63" dur="100" fill="hold"/>
                                        <p:tgtEl>
                                          <p:spTgt spid="136"/>
                                        </p:tgtEl>
                                      </p:cBhvr>
                                      <p:by x="105000" y="105000"/>
                                    </p:animScale>
                                  </p:childTnLst>
                                </p:cTn>
                              </p:par>
                              <p:par>
                                <p:cTn id="64" presetID="6" presetClass="emph" presetSubtype="0" fill="hold" grpId="4" nodeType="withEffect">
                                  <p:stCondLst>
                                    <p:cond delay="500"/>
                                  </p:stCondLst>
                                  <p:childTnLst>
                                    <p:animScale>
                                      <p:cBhvr>
                                        <p:cTn id="65" dur="200" fill="hold"/>
                                        <p:tgtEl>
                                          <p:spTgt spid="136"/>
                                        </p:tgtEl>
                                      </p:cBhvr>
                                      <p:by x="95000" y="95000"/>
                                    </p:animScale>
                                  </p:childTnLst>
                                </p:cTn>
                              </p:par>
                            </p:childTnLst>
                          </p:cTn>
                        </p:par>
                        <p:par>
                          <p:cTn id="66" fill="hold">
                            <p:stCondLst>
                              <p:cond delay="2250"/>
                            </p:stCondLst>
                            <p:childTnLst>
                              <p:par>
                                <p:cTn id="67" presetID="53" presetClass="entr" presetSubtype="16" fill="hold" grpId="0" nodeType="afterEffect">
                                  <p:stCondLst>
                                    <p:cond delay="0"/>
                                  </p:stCondLst>
                                  <p:childTnLst>
                                    <p:set>
                                      <p:cBhvr>
                                        <p:cTn id="68" dur="1" fill="hold">
                                          <p:stCondLst>
                                            <p:cond delay="0"/>
                                          </p:stCondLst>
                                        </p:cTn>
                                        <p:tgtEl>
                                          <p:spTgt spid="137"/>
                                        </p:tgtEl>
                                        <p:attrNameLst>
                                          <p:attrName>style.visibility</p:attrName>
                                        </p:attrNameLst>
                                      </p:cBhvr>
                                      <p:to>
                                        <p:strVal val="visible"/>
                                      </p:to>
                                    </p:set>
                                    <p:anim calcmode="lin" valueType="num">
                                      <p:cBhvr>
                                        <p:cTn id="69" dur="100" fill="hold"/>
                                        <p:tgtEl>
                                          <p:spTgt spid="137"/>
                                        </p:tgtEl>
                                        <p:attrNameLst>
                                          <p:attrName>ppt_w</p:attrName>
                                        </p:attrNameLst>
                                      </p:cBhvr>
                                      <p:tavLst>
                                        <p:tav tm="0">
                                          <p:val>
                                            <p:fltVal val="0"/>
                                          </p:val>
                                        </p:tav>
                                        <p:tav tm="100000">
                                          <p:val>
                                            <p:strVal val="#ppt_w"/>
                                          </p:val>
                                        </p:tav>
                                      </p:tavLst>
                                    </p:anim>
                                    <p:anim calcmode="lin" valueType="num">
                                      <p:cBhvr>
                                        <p:cTn id="70" dur="100" fill="hold"/>
                                        <p:tgtEl>
                                          <p:spTgt spid="137"/>
                                        </p:tgtEl>
                                        <p:attrNameLst>
                                          <p:attrName>ppt_h</p:attrName>
                                        </p:attrNameLst>
                                      </p:cBhvr>
                                      <p:tavLst>
                                        <p:tav tm="0">
                                          <p:val>
                                            <p:fltVal val="0"/>
                                          </p:val>
                                        </p:tav>
                                        <p:tav tm="100000">
                                          <p:val>
                                            <p:strVal val="#ppt_h"/>
                                          </p:val>
                                        </p:tav>
                                      </p:tavLst>
                                    </p:anim>
                                    <p:animEffect transition="in" filter="fade">
                                      <p:cBhvr>
                                        <p:cTn id="71" dur="100"/>
                                        <p:tgtEl>
                                          <p:spTgt spid="137"/>
                                        </p:tgtEl>
                                      </p:cBhvr>
                                    </p:animEffect>
                                  </p:childTnLst>
                                </p:cTn>
                              </p:par>
                              <p:par>
                                <p:cTn id="72" presetID="6" presetClass="emph" presetSubtype="0" fill="hold" grpId="1" nodeType="withEffect">
                                  <p:stCondLst>
                                    <p:cond delay="100"/>
                                  </p:stCondLst>
                                  <p:childTnLst>
                                    <p:animScale>
                                      <p:cBhvr>
                                        <p:cTn id="73" dur="100" fill="hold"/>
                                        <p:tgtEl>
                                          <p:spTgt spid="137"/>
                                        </p:tgtEl>
                                      </p:cBhvr>
                                      <p:by x="110000" y="110000"/>
                                    </p:animScale>
                                  </p:childTnLst>
                                </p:cTn>
                              </p:par>
                              <p:par>
                                <p:cTn id="74" presetID="6" presetClass="emph" presetSubtype="0" fill="hold" grpId="2" nodeType="withEffect">
                                  <p:stCondLst>
                                    <p:cond delay="200"/>
                                  </p:stCondLst>
                                  <p:childTnLst>
                                    <p:animScale>
                                      <p:cBhvr>
                                        <p:cTn id="75" dur="200" fill="hold"/>
                                        <p:tgtEl>
                                          <p:spTgt spid="137"/>
                                        </p:tgtEl>
                                      </p:cBhvr>
                                      <p:by x="90000" y="90000"/>
                                    </p:animScale>
                                  </p:childTnLst>
                                </p:cTn>
                              </p:par>
                              <p:par>
                                <p:cTn id="76" presetID="6" presetClass="emph" presetSubtype="0" fill="hold" grpId="3" nodeType="withEffect">
                                  <p:stCondLst>
                                    <p:cond delay="400"/>
                                  </p:stCondLst>
                                  <p:childTnLst>
                                    <p:animScale>
                                      <p:cBhvr>
                                        <p:cTn id="77" dur="100" fill="hold"/>
                                        <p:tgtEl>
                                          <p:spTgt spid="137"/>
                                        </p:tgtEl>
                                      </p:cBhvr>
                                      <p:by x="105000" y="105000"/>
                                    </p:animScale>
                                  </p:childTnLst>
                                </p:cTn>
                              </p:par>
                              <p:par>
                                <p:cTn id="78" presetID="6" presetClass="emph" presetSubtype="0" fill="hold" grpId="4" nodeType="withEffect">
                                  <p:stCondLst>
                                    <p:cond delay="500"/>
                                  </p:stCondLst>
                                  <p:childTnLst>
                                    <p:animScale>
                                      <p:cBhvr>
                                        <p:cTn id="79" dur="200" fill="hold"/>
                                        <p:tgtEl>
                                          <p:spTgt spid="137"/>
                                        </p:tgtEl>
                                      </p:cBhvr>
                                      <p:by x="95000" y="95000"/>
                                    </p:animScale>
                                  </p:childTnLst>
                                </p:cTn>
                              </p:par>
                            </p:childTnLst>
                          </p:cTn>
                        </p:par>
                        <p:par>
                          <p:cTn id="80" fill="hold">
                            <p:stCondLst>
                              <p:cond delay="2750"/>
                            </p:stCondLst>
                            <p:childTnLst>
                              <p:par>
                                <p:cTn id="81" presetID="21" presetClass="entr" presetSubtype="1" fill="hold" nodeType="afterEffect">
                                  <p:stCondLst>
                                    <p:cond delay="0"/>
                                  </p:stCondLst>
                                  <p:childTnLst>
                                    <p:set>
                                      <p:cBhvr>
                                        <p:cTn id="82" dur="1" fill="hold">
                                          <p:stCondLst>
                                            <p:cond delay="0"/>
                                          </p:stCondLst>
                                        </p:cTn>
                                        <p:tgtEl>
                                          <p:spTgt spid="161"/>
                                        </p:tgtEl>
                                        <p:attrNameLst>
                                          <p:attrName>style.visibility</p:attrName>
                                        </p:attrNameLst>
                                      </p:cBhvr>
                                      <p:to>
                                        <p:strVal val="visible"/>
                                      </p:to>
                                    </p:set>
                                    <p:animEffect transition="in" filter="wheel(1)">
                                      <p:cBhvr>
                                        <p:cTn id="83" dur="750"/>
                                        <p:tgtEl>
                                          <p:spTgt spid="161"/>
                                        </p:tgtEl>
                                      </p:cBhvr>
                                    </p:animEffect>
                                  </p:childTnLst>
                                </p:cTn>
                              </p:par>
                              <p:par>
                                <p:cTn id="84" presetID="21" presetClass="entr" presetSubtype="1" fill="hold" nodeType="withEffect">
                                  <p:stCondLst>
                                    <p:cond delay="250"/>
                                  </p:stCondLst>
                                  <p:childTnLst>
                                    <p:set>
                                      <p:cBhvr>
                                        <p:cTn id="85" dur="1" fill="hold">
                                          <p:stCondLst>
                                            <p:cond delay="0"/>
                                          </p:stCondLst>
                                        </p:cTn>
                                        <p:tgtEl>
                                          <p:spTgt spid="157"/>
                                        </p:tgtEl>
                                        <p:attrNameLst>
                                          <p:attrName>style.visibility</p:attrName>
                                        </p:attrNameLst>
                                      </p:cBhvr>
                                      <p:to>
                                        <p:strVal val="visible"/>
                                      </p:to>
                                    </p:set>
                                    <p:animEffect transition="in" filter="wheel(1)">
                                      <p:cBhvr>
                                        <p:cTn id="86" dur="750"/>
                                        <p:tgtEl>
                                          <p:spTgt spid="157"/>
                                        </p:tgtEl>
                                      </p:cBhvr>
                                    </p:animEffect>
                                  </p:childTnLst>
                                </p:cTn>
                              </p:par>
                              <p:par>
                                <p:cTn id="87" presetID="21" presetClass="entr" presetSubtype="1" fill="hold" nodeType="withEffect">
                                  <p:stCondLst>
                                    <p:cond delay="500"/>
                                  </p:stCondLst>
                                  <p:childTnLst>
                                    <p:set>
                                      <p:cBhvr>
                                        <p:cTn id="88" dur="1" fill="hold">
                                          <p:stCondLst>
                                            <p:cond delay="0"/>
                                          </p:stCondLst>
                                        </p:cTn>
                                        <p:tgtEl>
                                          <p:spTgt spid="154"/>
                                        </p:tgtEl>
                                        <p:attrNameLst>
                                          <p:attrName>style.visibility</p:attrName>
                                        </p:attrNameLst>
                                      </p:cBhvr>
                                      <p:to>
                                        <p:strVal val="visible"/>
                                      </p:to>
                                    </p:set>
                                    <p:animEffect transition="in" filter="wheel(1)">
                                      <p:cBhvr>
                                        <p:cTn id="89" dur="750"/>
                                        <p:tgtEl>
                                          <p:spTgt spid="154"/>
                                        </p:tgtEl>
                                      </p:cBhvr>
                                    </p:animEffect>
                                  </p:childTnLst>
                                </p:cTn>
                              </p:par>
                              <p:par>
                                <p:cTn id="90" presetID="21" presetClass="entr" presetSubtype="1" fill="hold" nodeType="withEffect">
                                  <p:stCondLst>
                                    <p:cond delay="750"/>
                                  </p:stCondLst>
                                  <p:childTnLst>
                                    <p:set>
                                      <p:cBhvr>
                                        <p:cTn id="91" dur="1" fill="hold">
                                          <p:stCondLst>
                                            <p:cond delay="0"/>
                                          </p:stCondLst>
                                        </p:cTn>
                                        <p:tgtEl>
                                          <p:spTgt spid="165"/>
                                        </p:tgtEl>
                                        <p:attrNameLst>
                                          <p:attrName>style.visibility</p:attrName>
                                        </p:attrNameLst>
                                      </p:cBhvr>
                                      <p:to>
                                        <p:strVal val="visible"/>
                                      </p:to>
                                    </p:set>
                                    <p:animEffect transition="in" filter="wheel(1)">
                                      <p:cBhvr>
                                        <p:cTn id="92" dur="750"/>
                                        <p:tgtEl>
                                          <p:spTgt spid="165"/>
                                        </p:tgtEl>
                                      </p:cBhvr>
                                    </p:animEffect>
                                  </p:childTnLst>
                                </p:cTn>
                              </p:par>
                            </p:childTnLst>
                          </p:cTn>
                        </p:par>
                        <p:par>
                          <p:cTn id="93" fill="hold">
                            <p:stCondLst>
                              <p:cond delay="3750"/>
                            </p:stCondLst>
                            <p:childTnLst>
                              <p:par>
                                <p:cTn id="94" presetID="37" presetClass="entr" presetSubtype="0" fill="hold" nodeType="afterEffect">
                                  <p:stCondLst>
                                    <p:cond delay="0"/>
                                  </p:stCondLst>
                                  <p:childTnLst>
                                    <p:set>
                                      <p:cBhvr>
                                        <p:cTn id="95" dur="1" fill="hold">
                                          <p:stCondLst>
                                            <p:cond delay="0"/>
                                          </p:stCondLst>
                                        </p:cTn>
                                        <p:tgtEl>
                                          <p:spTgt spid="138"/>
                                        </p:tgtEl>
                                        <p:attrNameLst>
                                          <p:attrName>style.visibility</p:attrName>
                                        </p:attrNameLst>
                                      </p:cBhvr>
                                      <p:to>
                                        <p:strVal val="visible"/>
                                      </p:to>
                                    </p:set>
                                    <p:animEffect transition="in" filter="fade">
                                      <p:cBhvr>
                                        <p:cTn id="96" dur="1000"/>
                                        <p:tgtEl>
                                          <p:spTgt spid="138"/>
                                        </p:tgtEl>
                                      </p:cBhvr>
                                    </p:animEffect>
                                    <p:anim calcmode="lin" valueType="num">
                                      <p:cBhvr>
                                        <p:cTn id="97" dur="1000" fill="hold"/>
                                        <p:tgtEl>
                                          <p:spTgt spid="138"/>
                                        </p:tgtEl>
                                        <p:attrNameLst>
                                          <p:attrName>ppt_x</p:attrName>
                                        </p:attrNameLst>
                                      </p:cBhvr>
                                      <p:tavLst>
                                        <p:tav tm="0">
                                          <p:val>
                                            <p:strVal val="#ppt_x"/>
                                          </p:val>
                                        </p:tav>
                                        <p:tav tm="100000">
                                          <p:val>
                                            <p:strVal val="#ppt_x"/>
                                          </p:val>
                                        </p:tav>
                                      </p:tavLst>
                                    </p:anim>
                                    <p:anim calcmode="lin" valueType="num">
                                      <p:cBhvr>
                                        <p:cTn id="98" dur="900" decel="100000" fill="hold"/>
                                        <p:tgtEl>
                                          <p:spTgt spid="138"/>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250"/>
                                  </p:stCondLst>
                                  <p:childTnLst>
                                    <p:set>
                                      <p:cBhvr>
                                        <p:cTn id="101" dur="1" fill="hold">
                                          <p:stCondLst>
                                            <p:cond delay="0"/>
                                          </p:stCondLst>
                                        </p:cTn>
                                        <p:tgtEl>
                                          <p:spTgt spid="142"/>
                                        </p:tgtEl>
                                        <p:attrNameLst>
                                          <p:attrName>style.visibility</p:attrName>
                                        </p:attrNameLst>
                                      </p:cBhvr>
                                      <p:to>
                                        <p:strVal val="visible"/>
                                      </p:to>
                                    </p:set>
                                    <p:animEffect transition="in" filter="fade">
                                      <p:cBhvr>
                                        <p:cTn id="102" dur="1000"/>
                                        <p:tgtEl>
                                          <p:spTgt spid="142"/>
                                        </p:tgtEl>
                                      </p:cBhvr>
                                    </p:animEffect>
                                    <p:anim calcmode="lin" valueType="num">
                                      <p:cBhvr>
                                        <p:cTn id="103" dur="1000" fill="hold"/>
                                        <p:tgtEl>
                                          <p:spTgt spid="142"/>
                                        </p:tgtEl>
                                        <p:attrNameLst>
                                          <p:attrName>ppt_x</p:attrName>
                                        </p:attrNameLst>
                                      </p:cBhvr>
                                      <p:tavLst>
                                        <p:tav tm="0">
                                          <p:val>
                                            <p:strVal val="#ppt_x"/>
                                          </p:val>
                                        </p:tav>
                                        <p:tav tm="100000">
                                          <p:val>
                                            <p:strVal val="#ppt_x"/>
                                          </p:val>
                                        </p:tav>
                                      </p:tavLst>
                                    </p:anim>
                                    <p:anim calcmode="lin" valueType="num">
                                      <p:cBhvr>
                                        <p:cTn id="104" dur="900" decel="100000" fill="hold"/>
                                        <p:tgtEl>
                                          <p:spTgt spid="142"/>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142"/>
                                        </p:tgtEl>
                                        <p:attrNameLst>
                                          <p:attrName>ppt_y</p:attrName>
                                        </p:attrNameLst>
                                      </p:cBhvr>
                                      <p:tavLst>
                                        <p:tav tm="0">
                                          <p:val>
                                            <p:strVal val="#ppt_y-.03"/>
                                          </p:val>
                                        </p:tav>
                                        <p:tav tm="100000">
                                          <p:val>
                                            <p:strVal val="#ppt_y"/>
                                          </p:val>
                                        </p:tav>
                                      </p:tavLst>
                                    </p:anim>
                                  </p:childTnLst>
                                </p:cTn>
                              </p:par>
                              <p:par>
                                <p:cTn id="106" presetID="37" presetClass="entr" presetSubtype="0" fill="hold" nodeType="withEffect">
                                  <p:stCondLst>
                                    <p:cond delay="500"/>
                                  </p:stCondLst>
                                  <p:childTnLst>
                                    <p:set>
                                      <p:cBhvr>
                                        <p:cTn id="107" dur="1" fill="hold">
                                          <p:stCondLst>
                                            <p:cond delay="0"/>
                                          </p:stCondLst>
                                        </p:cTn>
                                        <p:tgtEl>
                                          <p:spTgt spid="146"/>
                                        </p:tgtEl>
                                        <p:attrNameLst>
                                          <p:attrName>style.visibility</p:attrName>
                                        </p:attrNameLst>
                                      </p:cBhvr>
                                      <p:to>
                                        <p:strVal val="visible"/>
                                      </p:to>
                                    </p:set>
                                    <p:animEffect transition="in" filter="fade">
                                      <p:cBhvr>
                                        <p:cTn id="108" dur="1000"/>
                                        <p:tgtEl>
                                          <p:spTgt spid="146"/>
                                        </p:tgtEl>
                                      </p:cBhvr>
                                    </p:animEffect>
                                    <p:anim calcmode="lin" valueType="num">
                                      <p:cBhvr>
                                        <p:cTn id="109" dur="1000" fill="hold"/>
                                        <p:tgtEl>
                                          <p:spTgt spid="146"/>
                                        </p:tgtEl>
                                        <p:attrNameLst>
                                          <p:attrName>ppt_x</p:attrName>
                                        </p:attrNameLst>
                                      </p:cBhvr>
                                      <p:tavLst>
                                        <p:tav tm="0">
                                          <p:val>
                                            <p:strVal val="#ppt_x"/>
                                          </p:val>
                                        </p:tav>
                                        <p:tav tm="100000">
                                          <p:val>
                                            <p:strVal val="#ppt_x"/>
                                          </p:val>
                                        </p:tav>
                                      </p:tavLst>
                                    </p:anim>
                                    <p:anim calcmode="lin" valueType="num">
                                      <p:cBhvr>
                                        <p:cTn id="110" dur="900" decel="100000" fill="hold"/>
                                        <p:tgtEl>
                                          <p:spTgt spid="146"/>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par>
                                <p:cTn id="112" presetID="37" presetClass="entr" presetSubtype="0" fill="hold" nodeType="withEffect">
                                  <p:stCondLst>
                                    <p:cond delay="750"/>
                                  </p:stCondLst>
                                  <p:childTnLst>
                                    <p:set>
                                      <p:cBhvr>
                                        <p:cTn id="113" dur="1" fill="hold">
                                          <p:stCondLst>
                                            <p:cond delay="0"/>
                                          </p:stCondLst>
                                        </p:cTn>
                                        <p:tgtEl>
                                          <p:spTgt spid="150"/>
                                        </p:tgtEl>
                                        <p:attrNameLst>
                                          <p:attrName>style.visibility</p:attrName>
                                        </p:attrNameLst>
                                      </p:cBhvr>
                                      <p:to>
                                        <p:strVal val="visible"/>
                                      </p:to>
                                    </p:set>
                                    <p:animEffect transition="in" filter="fade">
                                      <p:cBhvr>
                                        <p:cTn id="114" dur="1000"/>
                                        <p:tgtEl>
                                          <p:spTgt spid="150"/>
                                        </p:tgtEl>
                                      </p:cBhvr>
                                    </p:animEffect>
                                    <p:anim calcmode="lin" valueType="num">
                                      <p:cBhvr>
                                        <p:cTn id="115" dur="1000" fill="hold"/>
                                        <p:tgtEl>
                                          <p:spTgt spid="150"/>
                                        </p:tgtEl>
                                        <p:attrNameLst>
                                          <p:attrName>ppt_x</p:attrName>
                                        </p:attrNameLst>
                                      </p:cBhvr>
                                      <p:tavLst>
                                        <p:tav tm="0">
                                          <p:val>
                                            <p:strVal val="#ppt_x"/>
                                          </p:val>
                                        </p:tav>
                                        <p:tav tm="100000">
                                          <p:val>
                                            <p:strVal val="#ppt_x"/>
                                          </p:val>
                                        </p:tav>
                                      </p:tavLst>
                                    </p:anim>
                                    <p:anim calcmode="lin" valueType="num">
                                      <p:cBhvr>
                                        <p:cTn id="116" dur="900" decel="100000" fill="hold"/>
                                        <p:tgtEl>
                                          <p:spTgt spid="150"/>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34" grpId="0" animBg="1"/>
      <p:bldP spid="134" grpId="1" animBg="1"/>
      <p:bldP spid="134" grpId="2" animBg="1"/>
      <p:bldP spid="134" grpId="3" animBg="1"/>
      <p:bldP spid="134" grpId="4" animBg="1"/>
      <p:bldP spid="135" grpId="0" animBg="1"/>
      <p:bldP spid="135" grpId="1" animBg="1"/>
      <p:bldP spid="135" grpId="2" animBg="1"/>
      <p:bldP spid="135" grpId="3" animBg="1"/>
      <p:bldP spid="135" grpId="4" animBg="1"/>
      <p:bldP spid="136" grpId="0" animBg="1"/>
      <p:bldP spid="136" grpId="1" animBg="1"/>
      <p:bldP spid="136" grpId="2" animBg="1"/>
      <p:bldP spid="136" grpId="3" animBg="1"/>
      <p:bldP spid="136" grpId="4" animBg="1"/>
      <p:bldP spid="137" grpId="0" animBg="1"/>
      <p:bldP spid="137" grpId="1" animBg="1"/>
      <p:bldP spid="137" grpId="2" animBg="1"/>
      <p:bldP spid="137" grpId="3" animBg="1"/>
      <p:bldP spid="137" grpId="4"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04.</a:t>
            </a:r>
            <a:r>
              <a:rPr lang="zh-CN" altLang="en-US" sz="3200" dirty="0" smtClean="0">
                <a:solidFill>
                  <a:schemeClr val="tx1">
                    <a:lumMod val="65000"/>
                    <a:lumOff val="35000"/>
                  </a:schemeClr>
                </a:solidFill>
              </a:rPr>
              <a:t>改善不足的计策</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16927" y="4165338"/>
            <a:ext cx="12207341" cy="192355"/>
          </a:xfrm>
          <a:prstGeom prst="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15" name="等腰三角形 16"/>
          <p:cNvSpPr/>
          <p:nvPr/>
        </p:nvSpPr>
        <p:spPr>
          <a:xfrm rot="10800000">
            <a:off x="2567455" y="2176215"/>
            <a:ext cx="1368212" cy="1755371"/>
          </a:xfrm>
          <a:custGeom>
            <a:avLst/>
            <a:gdLst/>
            <a:ahLst/>
            <a:cxnLst/>
            <a:rect l="l" t="t" r="r" b="b"/>
            <a:pathLst>
              <a:path w="1368152" h="1754559">
                <a:moveTo>
                  <a:pt x="684076" y="1754559"/>
                </a:moveTo>
                <a:cubicBezTo>
                  <a:pt x="306271" y="1754559"/>
                  <a:pt x="0" y="1445288"/>
                  <a:pt x="0" y="1063784"/>
                </a:cubicBezTo>
                <a:cubicBezTo>
                  <a:pt x="0" y="844976"/>
                  <a:pt x="100747" y="649929"/>
                  <a:pt x="259415" y="525868"/>
                </a:cubicBezTo>
                <a:lnTo>
                  <a:pt x="706586" y="11919"/>
                </a:lnTo>
                <a:lnTo>
                  <a:pt x="710664" y="4942"/>
                </a:lnTo>
                <a:lnTo>
                  <a:pt x="711586" y="6173"/>
                </a:lnTo>
                <a:lnTo>
                  <a:pt x="716956" y="0"/>
                </a:lnTo>
                <a:lnTo>
                  <a:pt x="735882" y="38619"/>
                </a:lnTo>
                <a:lnTo>
                  <a:pt x="1088020" y="508871"/>
                </a:lnTo>
                <a:cubicBezTo>
                  <a:pt x="1258413" y="632938"/>
                  <a:pt x="1368152" y="835420"/>
                  <a:pt x="1368152" y="1063784"/>
                </a:cubicBezTo>
                <a:cubicBezTo>
                  <a:pt x="1368152" y="1445288"/>
                  <a:pt x="1061881" y="1754559"/>
                  <a:pt x="684076" y="1754559"/>
                </a:cubicBezTo>
                <a:close/>
              </a:path>
            </a:pathLst>
          </a:cu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dirty="0"/>
          </a:p>
        </p:txBody>
      </p:sp>
      <p:sp>
        <p:nvSpPr>
          <p:cNvPr id="16" name="椭圆 15"/>
          <p:cNvSpPr/>
          <p:nvPr/>
        </p:nvSpPr>
        <p:spPr>
          <a:xfrm>
            <a:off x="3034862" y="4058385"/>
            <a:ext cx="347354" cy="347494"/>
          </a:xfrm>
          <a:prstGeom prst="ellipse">
            <a:avLst/>
          </a:prstGeom>
          <a:solidFill>
            <a:srgbClr val="03B9CE"/>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spcCol="0" rtlCol="0" anchor="ctr"/>
          <a:lstStyle/>
          <a:p>
            <a:pPr algn="ctr"/>
            <a:endParaRPr lang="zh-CN" altLang="en-US" dirty="0"/>
          </a:p>
        </p:txBody>
      </p:sp>
      <p:sp>
        <p:nvSpPr>
          <p:cNvPr id="17" name="等腰三角形 16"/>
          <p:cNvSpPr/>
          <p:nvPr/>
        </p:nvSpPr>
        <p:spPr>
          <a:xfrm rot="10800000">
            <a:off x="4511756" y="2176213"/>
            <a:ext cx="1368212" cy="1755371"/>
          </a:xfrm>
          <a:custGeom>
            <a:avLst/>
            <a:gdLst/>
            <a:ahLst/>
            <a:cxnLst/>
            <a:rect l="l" t="t" r="r" b="b"/>
            <a:pathLst>
              <a:path w="1368152" h="1754559">
                <a:moveTo>
                  <a:pt x="684076" y="1754559"/>
                </a:moveTo>
                <a:cubicBezTo>
                  <a:pt x="306271" y="1754559"/>
                  <a:pt x="0" y="1445288"/>
                  <a:pt x="0" y="1063784"/>
                </a:cubicBezTo>
                <a:cubicBezTo>
                  <a:pt x="0" y="844976"/>
                  <a:pt x="100747" y="649929"/>
                  <a:pt x="259415" y="525868"/>
                </a:cubicBezTo>
                <a:lnTo>
                  <a:pt x="706586" y="11919"/>
                </a:lnTo>
                <a:lnTo>
                  <a:pt x="710664" y="4942"/>
                </a:lnTo>
                <a:lnTo>
                  <a:pt x="711586" y="6173"/>
                </a:lnTo>
                <a:lnTo>
                  <a:pt x="716956" y="0"/>
                </a:lnTo>
                <a:lnTo>
                  <a:pt x="735882" y="38619"/>
                </a:lnTo>
                <a:lnTo>
                  <a:pt x="1088020" y="508871"/>
                </a:lnTo>
                <a:cubicBezTo>
                  <a:pt x="1258413" y="632938"/>
                  <a:pt x="1368152" y="835420"/>
                  <a:pt x="1368152" y="1063784"/>
                </a:cubicBezTo>
                <a:cubicBezTo>
                  <a:pt x="1368152" y="1445288"/>
                  <a:pt x="1061881" y="1754559"/>
                  <a:pt x="684076" y="1754559"/>
                </a:cubicBezTo>
                <a:close/>
              </a:path>
            </a:pathLst>
          </a:cu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dirty="0"/>
          </a:p>
        </p:txBody>
      </p:sp>
      <p:sp>
        <p:nvSpPr>
          <p:cNvPr id="18" name="椭圆 17"/>
          <p:cNvSpPr/>
          <p:nvPr/>
        </p:nvSpPr>
        <p:spPr>
          <a:xfrm>
            <a:off x="4979163" y="4058383"/>
            <a:ext cx="347354" cy="347494"/>
          </a:xfrm>
          <a:prstGeom prst="ellipse">
            <a:avLst/>
          </a:prstGeom>
          <a:solidFill>
            <a:srgbClr val="88AF2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spcCol="0" rtlCol="0" anchor="ctr"/>
          <a:lstStyle/>
          <a:p>
            <a:pPr algn="ctr"/>
            <a:endParaRPr lang="zh-CN" altLang="en-US" dirty="0"/>
          </a:p>
        </p:txBody>
      </p:sp>
      <p:sp>
        <p:nvSpPr>
          <p:cNvPr id="19" name="等腰三角形 16"/>
          <p:cNvSpPr/>
          <p:nvPr/>
        </p:nvSpPr>
        <p:spPr>
          <a:xfrm rot="10800000">
            <a:off x="6456056" y="2176214"/>
            <a:ext cx="1368212" cy="1755371"/>
          </a:xfrm>
          <a:custGeom>
            <a:avLst/>
            <a:gdLst/>
            <a:ahLst/>
            <a:cxnLst/>
            <a:rect l="l" t="t" r="r" b="b"/>
            <a:pathLst>
              <a:path w="1368152" h="1754559">
                <a:moveTo>
                  <a:pt x="684076" y="1754559"/>
                </a:moveTo>
                <a:cubicBezTo>
                  <a:pt x="306271" y="1754559"/>
                  <a:pt x="0" y="1445288"/>
                  <a:pt x="0" y="1063784"/>
                </a:cubicBezTo>
                <a:cubicBezTo>
                  <a:pt x="0" y="844976"/>
                  <a:pt x="100747" y="649929"/>
                  <a:pt x="259415" y="525868"/>
                </a:cubicBezTo>
                <a:lnTo>
                  <a:pt x="706586" y="11919"/>
                </a:lnTo>
                <a:lnTo>
                  <a:pt x="710664" y="4942"/>
                </a:lnTo>
                <a:lnTo>
                  <a:pt x="711586" y="6173"/>
                </a:lnTo>
                <a:lnTo>
                  <a:pt x="716956" y="0"/>
                </a:lnTo>
                <a:lnTo>
                  <a:pt x="735882" y="38619"/>
                </a:lnTo>
                <a:lnTo>
                  <a:pt x="1088020" y="508871"/>
                </a:lnTo>
                <a:cubicBezTo>
                  <a:pt x="1258413" y="632938"/>
                  <a:pt x="1368152" y="835420"/>
                  <a:pt x="1368152" y="1063784"/>
                </a:cubicBezTo>
                <a:cubicBezTo>
                  <a:pt x="1368152" y="1445288"/>
                  <a:pt x="1061881" y="1754559"/>
                  <a:pt x="684076" y="1754559"/>
                </a:cubicBezTo>
                <a:close/>
              </a:path>
            </a:pathLst>
          </a:custGeom>
          <a:solidFill>
            <a:srgbClr val="F0A9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dirty="0"/>
          </a:p>
        </p:txBody>
      </p:sp>
      <p:sp>
        <p:nvSpPr>
          <p:cNvPr id="20" name="椭圆 19"/>
          <p:cNvSpPr/>
          <p:nvPr/>
        </p:nvSpPr>
        <p:spPr>
          <a:xfrm>
            <a:off x="6937450" y="4058385"/>
            <a:ext cx="347354" cy="347494"/>
          </a:xfrm>
          <a:prstGeom prst="ellipse">
            <a:avLst/>
          </a:prstGeom>
          <a:solidFill>
            <a:srgbClr val="F0A901"/>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spcCol="0" rtlCol="0" anchor="ctr"/>
          <a:lstStyle/>
          <a:p>
            <a:pPr algn="ctr"/>
            <a:endParaRPr lang="zh-CN" altLang="en-US" dirty="0"/>
          </a:p>
        </p:txBody>
      </p:sp>
      <p:sp>
        <p:nvSpPr>
          <p:cNvPr id="21" name="等腰三角形 16"/>
          <p:cNvSpPr/>
          <p:nvPr/>
        </p:nvSpPr>
        <p:spPr>
          <a:xfrm rot="10800000">
            <a:off x="8400356" y="2176214"/>
            <a:ext cx="1368212" cy="1755371"/>
          </a:xfrm>
          <a:custGeom>
            <a:avLst/>
            <a:gdLst/>
            <a:ahLst/>
            <a:cxnLst/>
            <a:rect l="l" t="t" r="r" b="b"/>
            <a:pathLst>
              <a:path w="1368152" h="1754559">
                <a:moveTo>
                  <a:pt x="684076" y="1754559"/>
                </a:moveTo>
                <a:cubicBezTo>
                  <a:pt x="306271" y="1754559"/>
                  <a:pt x="0" y="1445288"/>
                  <a:pt x="0" y="1063784"/>
                </a:cubicBezTo>
                <a:cubicBezTo>
                  <a:pt x="0" y="844976"/>
                  <a:pt x="100747" y="649929"/>
                  <a:pt x="259415" y="525868"/>
                </a:cubicBezTo>
                <a:lnTo>
                  <a:pt x="706586" y="11919"/>
                </a:lnTo>
                <a:lnTo>
                  <a:pt x="710664" y="4942"/>
                </a:lnTo>
                <a:lnTo>
                  <a:pt x="711586" y="6173"/>
                </a:lnTo>
                <a:lnTo>
                  <a:pt x="716956" y="0"/>
                </a:lnTo>
                <a:lnTo>
                  <a:pt x="735882" y="38619"/>
                </a:lnTo>
                <a:lnTo>
                  <a:pt x="1088020" y="508871"/>
                </a:lnTo>
                <a:cubicBezTo>
                  <a:pt x="1258413" y="632938"/>
                  <a:pt x="1368152" y="835420"/>
                  <a:pt x="1368152" y="1063784"/>
                </a:cubicBezTo>
                <a:cubicBezTo>
                  <a:pt x="1368152" y="1445288"/>
                  <a:pt x="1061881" y="1754559"/>
                  <a:pt x="684076" y="1754559"/>
                </a:cubicBezTo>
                <a:close/>
              </a:path>
            </a:pathLst>
          </a:custGeom>
          <a:solidFill>
            <a:srgbClr val="E366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dirty="0"/>
          </a:p>
        </p:txBody>
      </p:sp>
      <p:sp>
        <p:nvSpPr>
          <p:cNvPr id="22" name="椭圆 21"/>
          <p:cNvSpPr/>
          <p:nvPr/>
        </p:nvSpPr>
        <p:spPr>
          <a:xfrm>
            <a:off x="8878663" y="4058384"/>
            <a:ext cx="347354" cy="347494"/>
          </a:xfrm>
          <a:prstGeom prst="ellipse">
            <a:avLst/>
          </a:prstGeom>
          <a:solidFill>
            <a:srgbClr val="E36652"/>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spcCol="0" rtlCol="0" anchor="ctr"/>
          <a:lstStyle/>
          <a:p>
            <a:pPr algn="ctr"/>
            <a:endParaRPr lang="zh-CN" altLang="en-US" dirty="0"/>
          </a:p>
        </p:txBody>
      </p:sp>
      <p:sp>
        <p:nvSpPr>
          <p:cNvPr id="23" name="Rectangle 42"/>
          <p:cNvSpPr/>
          <p:nvPr/>
        </p:nvSpPr>
        <p:spPr>
          <a:xfrm flipH="1">
            <a:off x="2567455" y="4697658"/>
            <a:ext cx="1570165" cy="720414"/>
          </a:xfrm>
          <a:prstGeom prst="rect">
            <a:avLst/>
          </a:prstGeom>
          <a:noFill/>
          <a:ln w="12700" cap="flat" cmpd="sng" algn="ctr">
            <a:noFill/>
            <a:prstDash val="solid"/>
          </a:ln>
          <a:effectLst/>
        </p:spPr>
        <p:txBody>
          <a:bodyPr lIns="91433" tIns="0" rIns="91433" bIns="0" rtlCol="0" anchor="t"/>
          <a:lstStyle/>
          <a:p>
            <a:pPr lvl="0">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a:t>
            </a:r>
            <a:endParaRPr lang="en-US" altLang="zh-CN"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加入文字描述！</a:t>
            </a:r>
            <a:endParaRPr lang="en-US" altLang="zh-CN"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Rectangle 42"/>
          <p:cNvSpPr/>
          <p:nvPr/>
        </p:nvSpPr>
        <p:spPr>
          <a:xfrm flipH="1">
            <a:off x="4511757" y="4697658"/>
            <a:ext cx="1570165" cy="720414"/>
          </a:xfrm>
          <a:prstGeom prst="rect">
            <a:avLst/>
          </a:prstGeom>
          <a:noFill/>
          <a:ln w="12700" cap="flat" cmpd="sng" algn="ctr">
            <a:noFill/>
            <a:prstDash val="solid"/>
          </a:ln>
          <a:effectLst/>
        </p:spPr>
        <p:txBody>
          <a:bodyPr lIns="91433" tIns="0" rIns="91433" bIns="0" rtlCol="0" anchor="t"/>
          <a:lstStyle/>
          <a:p>
            <a:pPr lvl="0">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a:t>
            </a:r>
            <a:endParaRPr lang="en-US" altLang="zh-CN"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加入文字描述！</a:t>
            </a:r>
            <a:endParaRPr lang="en-US" altLang="zh-CN"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Rectangle 42"/>
          <p:cNvSpPr/>
          <p:nvPr/>
        </p:nvSpPr>
        <p:spPr>
          <a:xfrm flipH="1">
            <a:off x="6470138" y="4697658"/>
            <a:ext cx="1570165" cy="720414"/>
          </a:xfrm>
          <a:prstGeom prst="rect">
            <a:avLst/>
          </a:prstGeom>
          <a:noFill/>
          <a:ln w="12700" cap="flat" cmpd="sng" algn="ctr">
            <a:noFill/>
            <a:prstDash val="solid"/>
          </a:ln>
          <a:effectLst/>
        </p:spPr>
        <p:txBody>
          <a:bodyPr lIns="91433" tIns="0" rIns="91433" bIns="0" rtlCol="0" anchor="t"/>
          <a:lstStyle/>
          <a:p>
            <a:pPr lvl="0">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a:t>
            </a:r>
            <a:endParaRPr lang="en-US" altLang="zh-CN"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加入文字描述！</a:t>
            </a:r>
            <a:endParaRPr lang="en-US" altLang="zh-CN"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Rectangle 42"/>
          <p:cNvSpPr/>
          <p:nvPr/>
        </p:nvSpPr>
        <p:spPr>
          <a:xfrm flipH="1">
            <a:off x="8414439" y="4697658"/>
            <a:ext cx="1570165" cy="720414"/>
          </a:xfrm>
          <a:prstGeom prst="rect">
            <a:avLst/>
          </a:prstGeom>
          <a:noFill/>
          <a:ln w="12700" cap="flat" cmpd="sng" algn="ctr">
            <a:noFill/>
            <a:prstDash val="solid"/>
          </a:ln>
          <a:effectLst/>
        </p:spPr>
        <p:txBody>
          <a:bodyPr lIns="91433" tIns="0" rIns="91433" bIns="0" rtlCol="0" anchor="t"/>
          <a:lstStyle/>
          <a:p>
            <a:pPr lvl="0">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a:t>
            </a:r>
            <a:endParaRPr lang="en-US" altLang="zh-CN"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加入文字描述！</a:t>
            </a:r>
            <a:endParaRPr lang="en-US" altLang="zh-CN"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标题 1"/>
          <p:cNvSpPr txBox="1"/>
          <p:nvPr/>
        </p:nvSpPr>
        <p:spPr>
          <a:xfrm>
            <a:off x="2711538" y="2525914"/>
            <a:ext cx="1080047" cy="795278"/>
          </a:xfrm>
          <a:prstGeom prst="rect">
            <a:avLst/>
          </a:prstGeom>
        </p:spPr>
        <p:txBody>
          <a:bodyPr lIns="179985" tIns="45716" rIns="91433" bIns="0">
            <a:normAutofit fontScale="92500" lnSpcReduction="10000"/>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a:solidFill>
                  <a:schemeClr val="bg1"/>
                </a:solidFill>
                <a:latin typeface="微软雅黑" panose="020B0503020204020204" pitchFamily="34" charset="-122"/>
                <a:ea typeface="微软雅黑" panose="020B0503020204020204" pitchFamily="34" charset="-122"/>
              </a:rPr>
              <a:t>加入</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l"/>
            <a:r>
              <a:rPr lang="zh-CN" altLang="en-US" sz="2800" b="1" dirty="0">
                <a:solidFill>
                  <a:schemeClr val="bg1"/>
                </a:solidFill>
                <a:latin typeface="微软雅黑" panose="020B0503020204020204" pitchFamily="34" charset="-122"/>
                <a:ea typeface="微软雅黑" panose="020B0503020204020204" pitchFamily="34" charset="-122"/>
              </a:rPr>
              <a:t>文字</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8" name="标题 1"/>
          <p:cNvSpPr txBox="1"/>
          <p:nvPr/>
        </p:nvSpPr>
        <p:spPr>
          <a:xfrm>
            <a:off x="4655839" y="2525914"/>
            <a:ext cx="1080047" cy="795278"/>
          </a:xfrm>
          <a:prstGeom prst="rect">
            <a:avLst/>
          </a:prstGeom>
        </p:spPr>
        <p:txBody>
          <a:bodyPr lIns="179985" tIns="45716" rIns="91433" bIns="0">
            <a:normAutofit fontScale="92500" lnSpcReduction="10000"/>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a:solidFill>
                  <a:schemeClr val="bg1"/>
                </a:solidFill>
                <a:latin typeface="微软雅黑" panose="020B0503020204020204" pitchFamily="34" charset="-122"/>
                <a:ea typeface="微软雅黑" panose="020B0503020204020204" pitchFamily="34" charset="-122"/>
              </a:rPr>
              <a:t>加入</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l"/>
            <a:r>
              <a:rPr lang="zh-CN" altLang="en-US" sz="2800" b="1" dirty="0">
                <a:solidFill>
                  <a:schemeClr val="bg1"/>
                </a:solidFill>
                <a:latin typeface="微软雅黑" panose="020B0503020204020204" pitchFamily="34" charset="-122"/>
                <a:ea typeface="微软雅黑" panose="020B0503020204020204" pitchFamily="34" charset="-122"/>
              </a:rPr>
              <a:t>文字</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9" name="标题 1"/>
          <p:cNvSpPr txBox="1"/>
          <p:nvPr/>
        </p:nvSpPr>
        <p:spPr>
          <a:xfrm>
            <a:off x="6600140" y="2536417"/>
            <a:ext cx="1080047" cy="795278"/>
          </a:xfrm>
          <a:prstGeom prst="rect">
            <a:avLst/>
          </a:prstGeom>
        </p:spPr>
        <p:txBody>
          <a:bodyPr lIns="179985" tIns="45716" rIns="91433" bIns="0">
            <a:normAutofit fontScale="92500" lnSpcReduction="10000"/>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a:solidFill>
                  <a:schemeClr val="bg1"/>
                </a:solidFill>
                <a:latin typeface="微软雅黑" panose="020B0503020204020204" pitchFamily="34" charset="-122"/>
                <a:ea typeface="微软雅黑" panose="020B0503020204020204" pitchFamily="34" charset="-122"/>
              </a:rPr>
              <a:t>加入</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l"/>
            <a:r>
              <a:rPr lang="zh-CN" altLang="en-US" sz="2800" b="1" dirty="0">
                <a:solidFill>
                  <a:schemeClr val="bg1"/>
                </a:solidFill>
                <a:latin typeface="微软雅黑" panose="020B0503020204020204" pitchFamily="34" charset="-122"/>
                <a:ea typeface="微软雅黑" panose="020B0503020204020204" pitchFamily="34" charset="-122"/>
              </a:rPr>
              <a:t>文字</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0" name="标题 1"/>
          <p:cNvSpPr txBox="1"/>
          <p:nvPr/>
        </p:nvSpPr>
        <p:spPr>
          <a:xfrm>
            <a:off x="8544500" y="2536417"/>
            <a:ext cx="1080047" cy="795278"/>
          </a:xfrm>
          <a:prstGeom prst="rect">
            <a:avLst/>
          </a:prstGeom>
        </p:spPr>
        <p:txBody>
          <a:bodyPr lIns="179985" tIns="45716" rIns="91433" bIns="0">
            <a:normAutofit fontScale="92500" lnSpcReduction="10000"/>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a:solidFill>
                  <a:schemeClr val="bg1"/>
                </a:solidFill>
                <a:latin typeface="微软雅黑" panose="020B0503020204020204" pitchFamily="34" charset="-122"/>
                <a:ea typeface="微软雅黑" panose="020B0503020204020204" pitchFamily="34" charset="-122"/>
              </a:rPr>
              <a:t>加入</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l"/>
            <a:r>
              <a:rPr lang="zh-CN" altLang="en-US" sz="2800" b="1" dirty="0">
                <a:solidFill>
                  <a:schemeClr val="bg1"/>
                </a:solidFill>
                <a:latin typeface="微软雅黑" panose="020B0503020204020204" pitchFamily="34" charset="-122"/>
                <a:ea typeface="微软雅黑" panose="020B0503020204020204" pitchFamily="34" charset="-122"/>
              </a:rPr>
              <a:t>文字</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9"/>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1259"/>
                            </p:stCondLst>
                            <p:childTnLst>
                              <p:par>
                                <p:cTn id="29" presetID="25"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par>
                                <p:cTn id="39" presetID="45"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250"/>
                                        <p:tgtEl>
                                          <p:spTgt spid="16"/>
                                        </p:tgtEl>
                                      </p:cBhvr>
                                    </p:animEffect>
                                    <p:anim calcmode="lin" valueType="num">
                                      <p:cBhvr>
                                        <p:cTn id="42" dur="1250" fill="hold"/>
                                        <p:tgtEl>
                                          <p:spTgt spid="16"/>
                                        </p:tgtEl>
                                        <p:attrNameLst>
                                          <p:attrName>ppt_w</p:attrName>
                                        </p:attrNameLst>
                                      </p:cBhvr>
                                      <p:tavLst>
                                        <p:tav tm="0" fmla="#ppt_w*sin(2.5*pi*$)">
                                          <p:val>
                                            <p:fltVal val="0"/>
                                          </p:val>
                                        </p:tav>
                                        <p:tav tm="100000">
                                          <p:val>
                                            <p:fltVal val="1"/>
                                          </p:val>
                                        </p:tav>
                                      </p:tavLst>
                                    </p:anim>
                                    <p:anim calcmode="lin" valueType="num">
                                      <p:cBhvr>
                                        <p:cTn id="43" dur="1250" fill="hold"/>
                                        <p:tgtEl>
                                          <p:spTgt spid="16"/>
                                        </p:tgtEl>
                                        <p:attrNameLst>
                                          <p:attrName>ppt_h</p:attrName>
                                        </p:attrNameLst>
                                      </p:cBhvr>
                                      <p:tavLst>
                                        <p:tav tm="0">
                                          <p:val>
                                            <p:strVal val="#ppt_h"/>
                                          </p:val>
                                        </p:tav>
                                        <p:tav tm="100000">
                                          <p:val>
                                            <p:strVal val="#ppt_h"/>
                                          </p:val>
                                        </p:tav>
                                      </p:tavLst>
                                    </p:anim>
                                  </p:childTnLst>
                                </p:cTn>
                              </p:par>
                            </p:childTnLst>
                          </p:cTn>
                        </p:par>
                        <p:par>
                          <p:cTn id="44" fill="hold">
                            <p:stCondLst>
                              <p:cond delay="2259"/>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2759"/>
                            </p:stCondLst>
                            <p:childTnLst>
                              <p:par>
                                <p:cTn id="49" presetID="10"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750"/>
                                        <p:tgtEl>
                                          <p:spTgt spid="23"/>
                                        </p:tgtEl>
                                      </p:cBhvr>
                                    </p:animEffect>
                                  </p:childTnLst>
                                </p:cTn>
                              </p:par>
                            </p:childTnLst>
                          </p:cTn>
                        </p:par>
                        <p:par>
                          <p:cTn id="52" fill="hold">
                            <p:stCondLst>
                              <p:cond delay="3759"/>
                            </p:stCondLst>
                            <p:childTnLst>
                              <p:par>
                                <p:cTn id="53" presetID="25"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7"/>
                                        </p:tgtEl>
                                      </p:cBhvr>
                                    </p:animEffect>
                                  </p:childTnLst>
                                </p:cTn>
                              </p:par>
                              <p:par>
                                <p:cTn id="63" presetID="45"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250"/>
                                        <p:tgtEl>
                                          <p:spTgt spid="18"/>
                                        </p:tgtEl>
                                      </p:cBhvr>
                                    </p:animEffect>
                                    <p:anim calcmode="lin" valueType="num">
                                      <p:cBhvr>
                                        <p:cTn id="66" dur="1250" fill="hold"/>
                                        <p:tgtEl>
                                          <p:spTgt spid="18"/>
                                        </p:tgtEl>
                                        <p:attrNameLst>
                                          <p:attrName>ppt_w</p:attrName>
                                        </p:attrNameLst>
                                      </p:cBhvr>
                                      <p:tavLst>
                                        <p:tav tm="0" fmla="#ppt_w*sin(2.5*pi*$)">
                                          <p:val>
                                            <p:fltVal val="0"/>
                                          </p:val>
                                        </p:tav>
                                        <p:tav tm="100000">
                                          <p:val>
                                            <p:fltVal val="1"/>
                                          </p:val>
                                        </p:tav>
                                      </p:tavLst>
                                    </p:anim>
                                    <p:anim calcmode="lin" valueType="num">
                                      <p:cBhvr>
                                        <p:cTn id="67" dur="1250" fill="hold"/>
                                        <p:tgtEl>
                                          <p:spTgt spid="18"/>
                                        </p:tgtEl>
                                        <p:attrNameLst>
                                          <p:attrName>ppt_h</p:attrName>
                                        </p:attrNameLst>
                                      </p:cBhvr>
                                      <p:tavLst>
                                        <p:tav tm="0">
                                          <p:val>
                                            <p:strVal val="#ppt_h"/>
                                          </p:val>
                                        </p:tav>
                                        <p:tav tm="100000">
                                          <p:val>
                                            <p:strVal val="#ppt_h"/>
                                          </p:val>
                                        </p:tav>
                                      </p:tavLst>
                                    </p:anim>
                                  </p:childTnLst>
                                </p:cTn>
                              </p:par>
                            </p:childTnLst>
                          </p:cTn>
                        </p:par>
                        <p:par>
                          <p:cTn id="68" fill="hold">
                            <p:stCondLst>
                              <p:cond delay="4759"/>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5259"/>
                            </p:stCondLst>
                            <p:childTnLst>
                              <p:par>
                                <p:cTn id="73" presetID="10"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750"/>
                                        <p:tgtEl>
                                          <p:spTgt spid="24"/>
                                        </p:tgtEl>
                                      </p:cBhvr>
                                    </p:animEffect>
                                  </p:childTnLst>
                                </p:cTn>
                              </p:par>
                            </p:childTnLst>
                          </p:cTn>
                        </p:par>
                        <p:par>
                          <p:cTn id="76" fill="hold">
                            <p:stCondLst>
                              <p:cond delay="6259"/>
                            </p:stCondLst>
                            <p:childTnLst>
                              <p:par>
                                <p:cTn id="77" presetID="25" presetClass="entr" presetSubtype="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82" dur="1000" fill="hold"/>
                                        <p:tgtEl>
                                          <p:spTgt spid="19"/>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9"/>
                                        </p:tgtEl>
                                      </p:cBhvr>
                                    </p:animEffect>
                                  </p:childTnLst>
                                </p:cTn>
                              </p:par>
                              <p:par>
                                <p:cTn id="87" presetID="45"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250"/>
                                        <p:tgtEl>
                                          <p:spTgt spid="20"/>
                                        </p:tgtEl>
                                      </p:cBhvr>
                                    </p:animEffect>
                                    <p:anim calcmode="lin" valueType="num">
                                      <p:cBhvr>
                                        <p:cTn id="90" dur="1250" fill="hold"/>
                                        <p:tgtEl>
                                          <p:spTgt spid="20"/>
                                        </p:tgtEl>
                                        <p:attrNameLst>
                                          <p:attrName>ppt_w</p:attrName>
                                        </p:attrNameLst>
                                      </p:cBhvr>
                                      <p:tavLst>
                                        <p:tav tm="0" fmla="#ppt_w*sin(2.5*pi*$)">
                                          <p:val>
                                            <p:fltVal val="0"/>
                                          </p:val>
                                        </p:tav>
                                        <p:tav tm="100000">
                                          <p:val>
                                            <p:fltVal val="1"/>
                                          </p:val>
                                        </p:tav>
                                      </p:tavLst>
                                    </p:anim>
                                    <p:anim calcmode="lin" valueType="num">
                                      <p:cBhvr>
                                        <p:cTn id="91" dur="1250" fill="hold"/>
                                        <p:tgtEl>
                                          <p:spTgt spid="20"/>
                                        </p:tgtEl>
                                        <p:attrNameLst>
                                          <p:attrName>ppt_h</p:attrName>
                                        </p:attrNameLst>
                                      </p:cBhvr>
                                      <p:tavLst>
                                        <p:tav tm="0">
                                          <p:val>
                                            <p:strVal val="#ppt_h"/>
                                          </p:val>
                                        </p:tav>
                                        <p:tav tm="100000">
                                          <p:val>
                                            <p:strVal val="#ppt_h"/>
                                          </p:val>
                                        </p:tav>
                                      </p:tavLst>
                                    </p:anim>
                                  </p:childTnLst>
                                </p:cTn>
                              </p:par>
                            </p:childTnLst>
                          </p:cTn>
                        </p:par>
                        <p:par>
                          <p:cTn id="92" fill="hold">
                            <p:stCondLst>
                              <p:cond delay="7259"/>
                            </p:stCondLst>
                            <p:childTnLst>
                              <p:par>
                                <p:cTn id="93" presetID="10" presetClass="entr" presetSubtype="0" fill="hold" grpId="0"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childTnLst>
                          </p:cTn>
                        </p:par>
                        <p:par>
                          <p:cTn id="96" fill="hold">
                            <p:stCondLst>
                              <p:cond delay="7759"/>
                            </p:stCondLst>
                            <p:childTnLst>
                              <p:par>
                                <p:cTn id="97" presetID="10" presetClass="entr" presetSubtype="0"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750"/>
                                        <p:tgtEl>
                                          <p:spTgt spid="25"/>
                                        </p:tgtEl>
                                      </p:cBhvr>
                                    </p:animEffect>
                                  </p:childTnLst>
                                </p:cTn>
                              </p:par>
                            </p:childTnLst>
                          </p:cTn>
                        </p:par>
                        <p:par>
                          <p:cTn id="100" fill="hold">
                            <p:stCondLst>
                              <p:cond delay="8759"/>
                            </p:stCondLst>
                            <p:childTnLst>
                              <p:par>
                                <p:cTn id="101" presetID="25"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6" dur="1000" fill="hold"/>
                                        <p:tgtEl>
                                          <p:spTgt spid="21"/>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21"/>
                                        </p:tgtEl>
                                      </p:cBhvr>
                                    </p:animEffect>
                                  </p:childTnLst>
                                </p:cTn>
                              </p:par>
                              <p:par>
                                <p:cTn id="111" presetID="45" presetClass="entr" presetSubtype="0" fill="hold" grpId="0" nodeType="with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fade">
                                      <p:cBhvr>
                                        <p:cTn id="113" dur="1250"/>
                                        <p:tgtEl>
                                          <p:spTgt spid="22"/>
                                        </p:tgtEl>
                                      </p:cBhvr>
                                    </p:animEffect>
                                    <p:anim calcmode="lin" valueType="num">
                                      <p:cBhvr>
                                        <p:cTn id="114" dur="1250" fill="hold"/>
                                        <p:tgtEl>
                                          <p:spTgt spid="22"/>
                                        </p:tgtEl>
                                        <p:attrNameLst>
                                          <p:attrName>ppt_w</p:attrName>
                                        </p:attrNameLst>
                                      </p:cBhvr>
                                      <p:tavLst>
                                        <p:tav tm="0" fmla="#ppt_w*sin(2.5*pi*$)">
                                          <p:val>
                                            <p:fltVal val="0"/>
                                          </p:val>
                                        </p:tav>
                                        <p:tav tm="100000">
                                          <p:val>
                                            <p:fltVal val="1"/>
                                          </p:val>
                                        </p:tav>
                                      </p:tavLst>
                                    </p:anim>
                                    <p:anim calcmode="lin" valueType="num">
                                      <p:cBhvr>
                                        <p:cTn id="115" dur="1250" fill="hold"/>
                                        <p:tgtEl>
                                          <p:spTgt spid="22"/>
                                        </p:tgtEl>
                                        <p:attrNameLst>
                                          <p:attrName>ppt_h</p:attrName>
                                        </p:attrNameLst>
                                      </p:cBhvr>
                                      <p:tavLst>
                                        <p:tav tm="0">
                                          <p:val>
                                            <p:strVal val="#ppt_h"/>
                                          </p:val>
                                        </p:tav>
                                        <p:tav tm="100000">
                                          <p:val>
                                            <p:strVal val="#ppt_h"/>
                                          </p:val>
                                        </p:tav>
                                      </p:tavLst>
                                    </p:anim>
                                  </p:childTnLst>
                                </p:cTn>
                              </p:par>
                            </p:childTnLst>
                          </p:cTn>
                        </p:par>
                        <p:par>
                          <p:cTn id="116" fill="hold">
                            <p:stCondLst>
                              <p:cond delay="9759"/>
                            </p:stCondLst>
                            <p:childTnLst>
                              <p:par>
                                <p:cTn id="117" presetID="10"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500"/>
                                        <p:tgtEl>
                                          <p:spTgt spid="30"/>
                                        </p:tgtEl>
                                      </p:cBhvr>
                                    </p:animEffect>
                                  </p:childTnLst>
                                </p:cTn>
                              </p:par>
                            </p:childTnLst>
                          </p:cTn>
                        </p:par>
                        <p:par>
                          <p:cTn id="120" fill="hold">
                            <p:stCondLst>
                              <p:cond delay="10259"/>
                            </p:stCondLst>
                            <p:childTnLst>
                              <p:par>
                                <p:cTn id="121" presetID="10" presetClass="entr" presetSubtype="0" fill="hold" grpId="0" nodeType="after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30085" y="1537354"/>
            <a:ext cx="1447546" cy="1149156"/>
            <a:chOff x="3419345" y="385660"/>
            <a:chExt cx="1447546" cy="1149156"/>
          </a:xfrm>
        </p:grpSpPr>
        <p:sp>
          <p:nvSpPr>
            <p:cNvPr id="3" name="椭圆 2"/>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 name="椭圆 3"/>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5" name="椭圆 4"/>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 name="椭圆 5"/>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7" name="组合 6"/>
          <p:cNvGrpSpPr/>
          <p:nvPr/>
        </p:nvGrpSpPr>
        <p:grpSpPr>
          <a:xfrm flipH="1" flipV="1">
            <a:off x="7109618" y="1979815"/>
            <a:ext cx="1447546" cy="1149156"/>
            <a:chOff x="3419345" y="385660"/>
            <a:chExt cx="1447546" cy="1149156"/>
          </a:xfrm>
        </p:grpSpPr>
        <p:sp>
          <p:nvSpPr>
            <p:cNvPr id="8" name="椭圆 7"/>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9" name="椭圆 8"/>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0" name="椭圆 9"/>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1" name="椭圆 10"/>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12" name="组合 11"/>
          <p:cNvGrpSpPr/>
          <p:nvPr/>
        </p:nvGrpSpPr>
        <p:grpSpPr>
          <a:xfrm>
            <a:off x="5087458" y="1371094"/>
            <a:ext cx="1996576" cy="1996574"/>
            <a:chOff x="3606461" y="1664340"/>
            <a:chExt cx="1040024" cy="1040024"/>
          </a:xfrm>
        </p:grpSpPr>
        <p:sp>
          <p:nvSpPr>
            <p:cNvPr id="13" name="椭圆 12"/>
            <p:cNvSpPr/>
            <p:nvPr/>
          </p:nvSpPr>
          <p:spPr>
            <a:xfrm>
              <a:off x="3606461" y="1664340"/>
              <a:ext cx="1040024" cy="1040024"/>
            </a:xfrm>
            <a:prstGeom prst="ellipse">
              <a:avLst/>
            </a:prstGeom>
            <a:solidFill>
              <a:srgbClr val="03B9CE"/>
            </a:solidFill>
            <a:ln w="44450" cap="flat" cmpd="sng" algn="ctr">
              <a:noFill/>
              <a:prstDash val="solid"/>
            </a:ln>
            <a:effectLst>
              <a:outerShdw blurRad="215900" dist="27940" dir="5400000" algn="ctr">
                <a:srgbClr val="000000">
                  <a:alpha val="80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4" name="文本框 1"/>
            <p:cNvSpPr txBox="1"/>
            <p:nvPr/>
          </p:nvSpPr>
          <p:spPr>
            <a:xfrm>
              <a:off x="3936496" y="1813627"/>
              <a:ext cx="426023" cy="689385"/>
            </a:xfrm>
            <a:prstGeom prst="rect">
              <a:avLst/>
            </a:prstGeom>
            <a:noFill/>
          </p:spPr>
          <p:txBody>
            <a:bodyPr wrap="none" rtlCol="0">
              <a:spAutoFit/>
            </a:bodyPr>
            <a:lstStyle/>
            <a:p>
              <a:pPr algn="ctr"/>
              <a:r>
                <a:rPr lang="en-US" altLang="zh-CN" sz="8000" b="1" dirty="0" smtClean="0">
                  <a:solidFill>
                    <a:schemeClr val="bg1"/>
                  </a:solidFill>
                  <a:latin typeface="微软雅黑" panose="020B0503020204020204" pitchFamily="34" charset="-122"/>
                  <a:ea typeface="微软雅黑" panose="020B0503020204020204" pitchFamily="34" charset="-122"/>
                </a:rPr>
                <a:t>5</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grpSp>
      <p:sp>
        <p:nvSpPr>
          <p:cNvPr id="28"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3B9CE"/>
                </a:solidFill>
                <a:latin typeface="微软雅黑" panose="020B0503020204020204" pitchFamily="34" charset="-122"/>
                <a:ea typeface="微软雅黑" panose="020B0503020204020204" pitchFamily="34" charset="-122"/>
                <a:sym typeface="微软雅黑" panose="020B0503020204020204" pitchFamily="34" charset="-122"/>
              </a:rPr>
              <a:t>下半年工作计划</a:t>
            </a:r>
            <a:endParaRPr lang="en-US" altLang="zh-CN" sz="4800" b="1" dirty="0">
              <a:solidFill>
                <a:srgbClr val="03B9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2272803" y="4383237"/>
            <a:ext cx="1456264" cy="1"/>
          </a:xfrm>
          <a:prstGeom prst="line">
            <a:avLst/>
          </a:prstGeom>
          <a:ln w="9525">
            <a:solidFill>
              <a:srgbClr val="03B9CE"/>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429873" y="4383237"/>
            <a:ext cx="1379619" cy="1"/>
          </a:xfrm>
          <a:prstGeom prst="line">
            <a:avLst/>
          </a:prstGeom>
          <a:ln w="9525">
            <a:solidFill>
              <a:srgbClr val="03B9C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Scale>
                                      <p:cBhvr>
                                        <p:cTn id="1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
                                        </p:tgtEl>
                                        <p:attrNameLst>
                                          <p:attrName>ppt_x</p:attrName>
                                          <p:attrName>ppt_y</p:attrName>
                                        </p:attrNameLst>
                                      </p:cBhvr>
                                    </p:animMotion>
                                    <p:animEffect transition="in" filter="fade">
                                      <p:cBhvr>
                                        <p:cTn id="19" dur="1000"/>
                                        <p:tgtEl>
                                          <p:spTgt spid="1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par>
                                <p:cTn id="24" presetID="22" presetClass="entr" presetSubtype="2"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right)">
                                      <p:cBhvr>
                                        <p:cTn id="26" dur="500"/>
                                        <p:tgtEl>
                                          <p:spTgt spid="3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1000"/>
                            </p:stCondLst>
                            <p:childTnLst>
                              <p:par>
                                <p:cTn id="33" presetID="31"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02.</a:t>
            </a:r>
            <a:r>
              <a:rPr lang="zh-CN" altLang="en-US" sz="3200" dirty="0" smtClean="0">
                <a:solidFill>
                  <a:schemeClr val="tx1">
                    <a:lumMod val="65000"/>
                    <a:lumOff val="35000"/>
                  </a:schemeClr>
                </a:solidFill>
              </a:rPr>
              <a:t>下半年工作思路</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圆角矩形 13"/>
          <p:cNvSpPr/>
          <p:nvPr/>
        </p:nvSpPr>
        <p:spPr>
          <a:xfrm>
            <a:off x="668281" y="3640190"/>
            <a:ext cx="10973435" cy="239043"/>
          </a:xfrm>
          <a:prstGeom prst="roundRect">
            <a:avLst>
              <a:gd name="adj" fmla="val 493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088677" y="2986043"/>
            <a:ext cx="699399" cy="699399"/>
            <a:chOff x="2250831" y="2560320"/>
            <a:chExt cx="745587" cy="745587"/>
          </a:xfrm>
        </p:grpSpPr>
        <p:sp>
          <p:nvSpPr>
            <p:cNvPr id="16" name="泪滴形 15"/>
            <p:cNvSpPr/>
            <p:nvPr/>
          </p:nvSpPr>
          <p:spPr>
            <a:xfrm rot="8100000">
              <a:off x="2250831" y="2560320"/>
              <a:ext cx="745587" cy="745587"/>
            </a:xfrm>
            <a:prstGeom prst="teardrop">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同心圆 16"/>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8" name="文本框 9"/>
          <p:cNvSpPr txBox="1"/>
          <p:nvPr/>
        </p:nvSpPr>
        <p:spPr>
          <a:xfrm>
            <a:off x="2019309" y="2329579"/>
            <a:ext cx="1891502" cy="1177245"/>
          </a:xfrm>
          <a:prstGeom prst="rect">
            <a:avLst/>
          </a:prstGeom>
          <a:noFill/>
        </p:spPr>
        <p:txBody>
          <a:bodyPr wrap="square" lIns="68580" tIns="34290" rIns="68580" bIns="34290" rtlCol="0">
            <a:spAutoFit/>
          </a:bodyPr>
          <a:lstStyle/>
          <a:p>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GB"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b="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a:t>
            </a:r>
            <a:r>
              <a:rPr lang="zh-CN" altLang="en-US" sz="1400" b="0" dirty="0" smtClean="0">
                <a:solidFill>
                  <a:schemeClr val="tx1">
                    <a:lumMod val="65000"/>
                    <a:lumOff val="35000"/>
                  </a:schemeClr>
                </a:solidFill>
                <a:latin typeface="微软雅黑" panose="020B0503020204020204" pitchFamily="34" charset="-122"/>
                <a:ea typeface="微软雅黑" panose="020B0503020204020204" pitchFamily="34" charset="-122"/>
              </a:rPr>
              <a:t>生</a:t>
            </a:r>
            <a:endParaRPr lang="en-GB" altLang="zh-CN" sz="14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842563" y="2256728"/>
            <a:ext cx="1302793" cy="1302793"/>
            <a:chOff x="2250831" y="2560320"/>
            <a:chExt cx="745587" cy="745587"/>
          </a:xfrm>
        </p:grpSpPr>
        <p:sp>
          <p:nvSpPr>
            <p:cNvPr id="20" name="泪滴形 19"/>
            <p:cNvSpPr/>
            <p:nvPr/>
          </p:nvSpPr>
          <p:spPr>
            <a:xfrm rot="8100000">
              <a:off x="2250831" y="2560320"/>
              <a:ext cx="745587" cy="745587"/>
            </a:xfrm>
            <a:prstGeom prst="teardrop">
              <a:avLst/>
            </a:prstGeom>
            <a:solidFill>
              <a:srgbClr val="F0A9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同心圆 20"/>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2" name="文本框 13"/>
          <p:cNvSpPr txBox="1"/>
          <p:nvPr/>
        </p:nvSpPr>
        <p:spPr>
          <a:xfrm>
            <a:off x="6295595" y="2329579"/>
            <a:ext cx="1891502" cy="1177245"/>
          </a:xfrm>
          <a:prstGeom prst="rect">
            <a:avLst/>
          </a:prstGeom>
          <a:noFill/>
        </p:spPr>
        <p:txBody>
          <a:bodyPr wrap="square" lIns="68580" tIns="34290" rIns="68580" bIns="34290" rtlCol="0">
            <a:spAutoFit/>
          </a:bodyPr>
          <a:lstStyle/>
          <a:p>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添加</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en-GB"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b="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a:t>
            </a:r>
            <a:r>
              <a:rPr lang="zh-CN" altLang="en-US" sz="1400" b="0" dirty="0" smtClean="0">
                <a:solidFill>
                  <a:schemeClr val="tx1">
                    <a:lumMod val="65000"/>
                    <a:lumOff val="35000"/>
                  </a:schemeClr>
                </a:solidFill>
                <a:latin typeface="微软雅黑" panose="020B0503020204020204" pitchFamily="34" charset="-122"/>
                <a:ea typeface="微软雅黑" panose="020B0503020204020204" pitchFamily="34" charset="-122"/>
              </a:rPr>
              <a:t>生</a:t>
            </a:r>
            <a:endParaRPr lang="en-GB" altLang="zh-CN" sz="14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rot="10800000">
            <a:off x="2625925" y="4022988"/>
            <a:ext cx="1023964" cy="1023964"/>
            <a:chOff x="2250831" y="2560320"/>
            <a:chExt cx="745587" cy="745587"/>
          </a:xfrm>
        </p:grpSpPr>
        <p:sp>
          <p:nvSpPr>
            <p:cNvPr id="24" name="泪滴形 23"/>
            <p:cNvSpPr/>
            <p:nvPr/>
          </p:nvSpPr>
          <p:spPr>
            <a:xfrm rot="8100000">
              <a:off x="2250831" y="2560320"/>
              <a:ext cx="745587" cy="745587"/>
            </a:xfrm>
            <a:prstGeom prst="teardrop">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同心圆 24"/>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6" name="文本框 17"/>
          <p:cNvSpPr txBox="1"/>
          <p:nvPr/>
        </p:nvSpPr>
        <p:spPr>
          <a:xfrm>
            <a:off x="3826601" y="4084251"/>
            <a:ext cx="1891502" cy="1177245"/>
          </a:xfrm>
          <a:prstGeom prst="rect">
            <a:avLst/>
          </a:prstGeom>
          <a:noFill/>
        </p:spPr>
        <p:txBody>
          <a:bodyPr wrap="square" lIns="68580" tIns="34290" rIns="68580" bIns="34290" rtlCol="0">
            <a:spAutoFit/>
          </a:bodyPr>
          <a:lstStyle/>
          <a:p>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添加</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en-GB"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b="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a:t>
            </a:r>
            <a:r>
              <a:rPr lang="zh-CN" altLang="en-US" sz="1400" b="0" dirty="0" smtClean="0">
                <a:solidFill>
                  <a:schemeClr val="tx1">
                    <a:lumMod val="65000"/>
                    <a:lumOff val="35000"/>
                  </a:schemeClr>
                </a:solidFill>
                <a:latin typeface="微软雅黑" panose="020B0503020204020204" pitchFamily="34" charset="-122"/>
                <a:ea typeface="微软雅黑" panose="020B0503020204020204" pitchFamily="34" charset="-122"/>
              </a:rPr>
              <a:t>生</a:t>
            </a:r>
            <a:endParaRPr lang="en-GB" altLang="zh-CN" sz="14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rot="10800000">
            <a:off x="7210455" y="3910955"/>
            <a:ext cx="432668" cy="432668"/>
            <a:chOff x="2250831" y="2560320"/>
            <a:chExt cx="745587" cy="745587"/>
          </a:xfrm>
        </p:grpSpPr>
        <p:sp>
          <p:nvSpPr>
            <p:cNvPr id="28" name="泪滴形 27"/>
            <p:cNvSpPr/>
            <p:nvPr/>
          </p:nvSpPr>
          <p:spPr>
            <a:xfrm rot="8100000">
              <a:off x="2250831" y="2560320"/>
              <a:ext cx="745587" cy="745587"/>
            </a:xfrm>
            <a:prstGeom prst="teardrop">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同心圆 28"/>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0" name="文本框 21"/>
          <p:cNvSpPr txBox="1"/>
          <p:nvPr/>
        </p:nvSpPr>
        <p:spPr>
          <a:xfrm>
            <a:off x="7955996" y="4083736"/>
            <a:ext cx="1891502" cy="1177245"/>
          </a:xfrm>
          <a:prstGeom prst="rect">
            <a:avLst/>
          </a:prstGeom>
          <a:noFill/>
        </p:spPr>
        <p:txBody>
          <a:bodyPr wrap="square" lIns="68580" tIns="34290" rIns="68580" bIns="34290" rtlCol="0">
            <a:spAutoFit/>
          </a:bodyPr>
          <a:lstStyle/>
          <a:p>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04.</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添加</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en-GB"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b="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a:t>
            </a:r>
            <a:r>
              <a:rPr lang="zh-CN" altLang="en-US" sz="1400" b="0" dirty="0" smtClean="0">
                <a:solidFill>
                  <a:schemeClr val="tx1">
                    <a:lumMod val="65000"/>
                    <a:lumOff val="35000"/>
                  </a:schemeClr>
                </a:solidFill>
                <a:latin typeface="微软雅黑" panose="020B0503020204020204" pitchFamily="34" charset="-122"/>
                <a:ea typeface="微软雅黑" panose="020B0503020204020204" pitchFamily="34" charset="-122"/>
              </a:rPr>
              <a:t>生</a:t>
            </a:r>
            <a:endParaRPr lang="en-GB" altLang="zh-CN" sz="14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9065919" y="2986043"/>
            <a:ext cx="699399" cy="699399"/>
            <a:chOff x="2250831" y="2560320"/>
            <a:chExt cx="745587" cy="745587"/>
          </a:xfrm>
        </p:grpSpPr>
        <p:sp>
          <p:nvSpPr>
            <p:cNvPr id="32" name="泪滴形 31"/>
            <p:cNvSpPr/>
            <p:nvPr/>
          </p:nvSpPr>
          <p:spPr>
            <a:xfrm rot="8100000">
              <a:off x="2250831" y="2560320"/>
              <a:ext cx="745587" cy="745587"/>
            </a:xfrm>
            <a:prstGeom prst="teardrop">
              <a:avLst/>
            </a:prstGeom>
            <a:solidFill>
              <a:srgbClr val="E366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同心圆 32"/>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4" name="文本框 25"/>
          <p:cNvSpPr txBox="1"/>
          <p:nvPr/>
        </p:nvSpPr>
        <p:spPr>
          <a:xfrm>
            <a:off x="9847887" y="2329579"/>
            <a:ext cx="1891502" cy="1177245"/>
          </a:xfrm>
          <a:prstGeom prst="rect">
            <a:avLst/>
          </a:prstGeom>
          <a:noFill/>
        </p:spPr>
        <p:txBody>
          <a:bodyPr wrap="square" lIns="68580" tIns="34290" rIns="68580" bIns="34290" rtlCol="0">
            <a:spAutoFit/>
          </a:bodyPr>
          <a:lstStyle/>
          <a:p>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05.</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添加</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en-GB"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b="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a:t>
            </a:r>
            <a:r>
              <a:rPr lang="zh-CN" altLang="en-US" sz="1400" b="0" dirty="0" smtClean="0">
                <a:solidFill>
                  <a:schemeClr val="tx1">
                    <a:lumMod val="65000"/>
                    <a:lumOff val="35000"/>
                  </a:schemeClr>
                </a:solidFill>
                <a:latin typeface="微软雅黑" panose="020B0503020204020204" pitchFamily="34" charset="-122"/>
                <a:ea typeface="微软雅黑" panose="020B0503020204020204" pitchFamily="34" charset="-122"/>
              </a:rPr>
              <a:t>生</a:t>
            </a:r>
            <a:endParaRPr lang="en-GB" altLang="zh-CN" sz="14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9"/>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par>
                          <p:cTn id="28" fill="hold">
                            <p:stCondLst>
                              <p:cond delay="1759"/>
                            </p:stCondLst>
                            <p:childTnLst>
                              <p:par>
                                <p:cTn id="29" presetID="47"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759"/>
                            </p:stCondLst>
                            <p:childTnLst>
                              <p:par>
                                <p:cTn id="35" presetID="2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1000"/>
                                        <p:tgtEl>
                                          <p:spTgt spid="18"/>
                                        </p:tgtEl>
                                      </p:cBhvr>
                                    </p:animEffect>
                                  </p:childTnLst>
                                </p:cTn>
                              </p:par>
                            </p:childTnLst>
                          </p:cTn>
                        </p:par>
                        <p:par>
                          <p:cTn id="38" fill="hold">
                            <p:stCondLst>
                              <p:cond delay="3759"/>
                            </p:stCondLst>
                            <p:childTnLst>
                              <p:par>
                                <p:cTn id="39" presetID="42"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par>
                          <p:cTn id="44" fill="hold">
                            <p:stCondLst>
                              <p:cond delay="4759"/>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1000"/>
                                        <p:tgtEl>
                                          <p:spTgt spid="26"/>
                                        </p:tgtEl>
                                      </p:cBhvr>
                                    </p:animEffect>
                                  </p:childTnLst>
                                </p:cTn>
                              </p:par>
                            </p:childTnLst>
                          </p:cTn>
                        </p:par>
                        <p:par>
                          <p:cTn id="48" fill="hold">
                            <p:stCondLst>
                              <p:cond delay="5759"/>
                            </p:stCondLst>
                            <p:childTnLst>
                              <p:par>
                                <p:cTn id="49" presetID="47"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6759"/>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1000"/>
                                        <p:tgtEl>
                                          <p:spTgt spid="22"/>
                                        </p:tgtEl>
                                      </p:cBhvr>
                                    </p:animEffect>
                                  </p:childTnLst>
                                </p:cTn>
                              </p:par>
                            </p:childTnLst>
                          </p:cTn>
                        </p:par>
                        <p:par>
                          <p:cTn id="58" fill="hold">
                            <p:stCondLst>
                              <p:cond delay="7759"/>
                            </p:stCondLst>
                            <p:childTnLst>
                              <p:par>
                                <p:cTn id="59" presetID="42" presetClass="entr" presetSubtype="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8759"/>
                            </p:stCondLst>
                            <p:childTnLst>
                              <p:par>
                                <p:cTn id="65" presetID="22" presetClass="entr" presetSubtype="8"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1000"/>
                                        <p:tgtEl>
                                          <p:spTgt spid="30"/>
                                        </p:tgtEl>
                                      </p:cBhvr>
                                    </p:animEffect>
                                  </p:childTnLst>
                                </p:cTn>
                              </p:par>
                            </p:childTnLst>
                          </p:cTn>
                        </p:par>
                        <p:par>
                          <p:cTn id="68" fill="hold">
                            <p:stCondLst>
                              <p:cond delay="9759"/>
                            </p:stCondLst>
                            <p:childTnLst>
                              <p:par>
                                <p:cTn id="69" presetID="47" presetClass="entr" presetSubtype="0"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par>
                          <p:cTn id="74" fill="hold">
                            <p:stCondLst>
                              <p:cond delay="10759"/>
                            </p:stCondLst>
                            <p:childTnLst>
                              <p:par>
                                <p:cTn id="75" presetID="22" presetClass="entr" presetSubtype="8"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animBg="1"/>
      <p:bldP spid="18" grpId="0"/>
      <p:bldP spid="22" grpId="0"/>
      <p:bldP spid="26" grpId="0"/>
      <p:bldP spid="30"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02.</a:t>
            </a:r>
            <a:r>
              <a:rPr lang="zh-CN" altLang="en-US" sz="3200" dirty="0" smtClean="0">
                <a:solidFill>
                  <a:schemeClr val="tx1">
                    <a:lumMod val="65000"/>
                    <a:lumOff val="35000"/>
                  </a:schemeClr>
                </a:solidFill>
              </a:rPr>
              <a:t>下半年目标规划</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Freeform 5"/>
          <p:cNvSpPr/>
          <p:nvPr/>
        </p:nvSpPr>
        <p:spPr bwMode="auto">
          <a:xfrm rot="1855731">
            <a:off x="2281163" y="1960240"/>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3B9CE"/>
          </a:solidFill>
          <a:ln w="12700" cap="flat">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zh-CN" altLang="en-US"/>
          </a:p>
        </p:txBody>
      </p:sp>
      <p:cxnSp>
        <p:nvCxnSpPr>
          <p:cNvPr id="15" name="直接连接符 14"/>
          <p:cNvCxnSpPr/>
          <p:nvPr/>
        </p:nvCxnSpPr>
        <p:spPr>
          <a:xfrm>
            <a:off x="2457704" y="2973213"/>
            <a:ext cx="3428191" cy="0"/>
          </a:xfrm>
          <a:prstGeom prst="line">
            <a:avLst/>
          </a:prstGeom>
          <a:ln>
            <a:solidFill>
              <a:schemeClr val="tx1">
                <a:lumMod val="65000"/>
                <a:lumOff val="35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TextBox 498"/>
          <p:cNvSpPr txBox="1"/>
          <p:nvPr/>
        </p:nvSpPr>
        <p:spPr>
          <a:xfrm>
            <a:off x="4350795" y="2542349"/>
            <a:ext cx="1569660" cy="369332"/>
          </a:xfrm>
          <a:prstGeom prst="rect">
            <a:avLst/>
          </a:prstGeom>
          <a:noFill/>
        </p:spPr>
        <p:txBody>
          <a:bodyPr wrap="none" rtlCol="0" anchor="ctr">
            <a:spAutoFit/>
          </a:bodyPr>
          <a:lstStyle/>
          <a:p>
            <a:pPr>
              <a:spcBef>
                <a:spcPct val="0"/>
              </a:spcBef>
              <a:buFont typeface="Arial" panose="020B0604020202020204" pitchFamily="34" charset="0"/>
              <a:buNone/>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TextBox 503"/>
          <p:cNvSpPr txBox="1"/>
          <p:nvPr/>
        </p:nvSpPr>
        <p:spPr>
          <a:xfrm>
            <a:off x="2332480" y="3063261"/>
            <a:ext cx="3731991" cy="625171"/>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粘贴</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Freeform 5"/>
          <p:cNvSpPr/>
          <p:nvPr/>
        </p:nvSpPr>
        <p:spPr bwMode="auto">
          <a:xfrm rot="1855731">
            <a:off x="2281163" y="4048472"/>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8AF20"/>
          </a:solidFill>
          <a:ln w="12700" cap="flat">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zh-CN" altLang="en-US"/>
          </a:p>
        </p:txBody>
      </p:sp>
      <p:cxnSp>
        <p:nvCxnSpPr>
          <p:cNvPr id="19" name="直接连接符 18"/>
          <p:cNvCxnSpPr/>
          <p:nvPr/>
        </p:nvCxnSpPr>
        <p:spPr>
          <a:xfrm>
            <a:off x="2457704" y="5061445"/>
            <a:ext cx="3428191" cy="0"/>
          </a:xfrm>
          <a:prstGeom prst="line">
            <a:avLst/>
          </a:prstGeom>
          <a:ln>
            <a:solidFill>
              <a:schemeClr val="tx1">
                <a:lumMod val="65000"/>
                <a:lumOff val="35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0" name="TextBox 498"/>
          <p:cNvSpPr txBox="1"/>
          <p:nvPr/>
        </p:nvSpPr>
        <p:spPr>
          <a:xfrm>
            <a:off x="4350795" y="4630581"/>
            <a:ext cx="1569660" cy="369332"/>
          </a:xfrm>
          <a:prstGeom prst="rect">
            <a:avLst/>
          </a:prstGeom>
          <a:noFill/>
        </p:spPr>
        <p:txBody>
          <a:bodyPr wrap="none" rtlCol="0" anchor="ctr">
            <a:spAutoFit/>
          </a:bodyPr>
          <a:lstStyle/>
          <a:p>
            <a:pPr>
              <a:spcBef>
                <a:spcPct val="0"/>
              </a:spcBef>
              <a:buFont typeface="Arial" panose="020B0604020202020204" pitchFamily="34" charset="0"/>
              <a:buNone/>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TextBox 503"/>
          <p:cNvSpPr txBox="1"/>
          <p:nvPr/>
        </p:nvSpPr>
        <p:spPr>
          <a:xfrm>
            <a:off x="2332480" y="5151493"/>
            <a:ext cx="3731991" cy="625171"/>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粘贴</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Freeform 5"/>
          <p:cNvSpPr/>
          <p:nvPr/>
        </p:nvSpPr>
        <p:spPr bwMode="auto">
          <a:xfrm rot="1855731">
            <a:off x="6601643" y="1960240"/>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0A901"/>
          </a:solidFill>
          <a:ln w="12700" cap="flat">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zh-CN" altLang="en-US"/>
          </a:p>
        </p:txBody>
      </p:sp>
      <p:cxnSp>
        <p:nvCxnSpPr>
          <p:cNvPr id="23" name="直接连接符 22"/>
          <p:cNvCxnSpPr/>
          <p:nvPr/>
        </p:nvCxnSpPr>
        <p:spPr>
          <a:xfrm>
            <a:off x="6778184" y="2973213"/>
            <a:ext cx="3428191" cy="0"/>
          </a:xfrm>
          <a:prstGeom prst="line">
            <a:avLst/>
          </a:prstGeom>
          <a:ln>
            <a:solidFill>
              <a:schemeClr val="tx1">
                <a:lumMod val="65000"/>
                <a:lumOff val="35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TextBox 498"/>
          <p:cNvSpPr txBox="1"/>
          <p:nvPr/>
        </p:nvSpPr>
        <p:spPr>
          <a:xfrm>
            <a:off x="8671275" y="2542349"/>
            <a:ext cx="1569660" cy="369332"/>
          </a:xfrm>
          <a:prstGeom prst="rect">
            <a:avLst/>
          </a:prstGeom>
          <a:noFill/>
        </p:spPr>
        <p:txBody>
          <a:bodyPr wrap="none" rtlCol="0" anchor="ctr">
            <a:spAutoFit/>
          </a:bodyPr>
          <a:lstStyle/>
          <a:p>
            <a:pPr>
              <a:spcBef>
                <a:spcPct val="0"/>
              </a:spcBef>
              <a:buFont typeface="Arial" panose="020B0604020202020204" pitchFamily="34" charset="0"/>
              <a:buNone/>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TextBox 503"/>
          <p:cNvSpPr txBox="1"/>
          <p:nvPr/>
        </p:nvSpPr>
        <p:spPr>
          <a:xfrm>
            <a:off x="6652960" y="3063261"/>
            <a:ext cx="3731991" cy="625171"/>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粘贴</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Freeform 5"/>
          <p:cNvSpPr/>
          <p:nvPr/>
        </p:nvSpPr>
        <p:spPr bwMode="auto">
          <a:xfrm rot="1855731">
            <a:off x="6601643" y="4048472"/>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36652"/>
          </a:solidFill>
          <a:ln w="12700" cap="flat">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zh-CN" altLang="en-US"/>
          </a:p>
        </p:txBody>
      </p:sp>
      <p:cxnSp>
        <p:nvCxnSpPr>
          <p:cNvPr id="27" name="直接连接符 26"/>
          <p:cNvCxnSpPr/>
          <p:nvPr/>
        </p:nvCxnSpPr>
        <p:spPr>
          <a:xfrm>
            <a:off x="6778184" y="5061445"/>
            <a:ext cx="3428191" cy="0"/>
          </a:xfrm>
          <a:prstGeom prst="line">
            <a:avLst/>
          </a:prstGeom>
          <a:ln>
            <a:solidFill>
              <a:schemeClr val="tx1">
                <a:lumMod val="65000"/>
                <a:lumOff val="35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8" name="TextBox 498"/>
          <p:cNvSpPr txBox="1"/>
          <p:nvPr/>
        </p:nvSpPr>
        <p:spPr>
          <a:xfrm>
            <a:off x="8671275" y="4630581"/>
            <a:ext cx="1569660" cy="369332"/>
          </a:xfrm>
          <a:prstGeom prst="rect">
            <a:avLst/>
          </a:prstGeom>
          <a:noFill/>
        </p:spPr>
        <p:txBody>
          <a:bodyPr wrap="none" rtlCol="0" anchor="ctr">
            <a:spAutoFit/>
          </a:bodyPr>
          <a:lstStyle/>
          <a:p>
            <a:pPr>
              <a:spcBef>
                <a:spcPct val="0"/>
              </a:spcBef>
              <a:buFont typeface="Arial" panose="020B0604020202020204" pitchFamily="34" charset="0"/>
              <a:buNone/>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TextBox 503"/>
          <p:cNvSpPr txBox="1"/>
          <p:nvPr/>
        </p:nvSpPr>
        <p:spPr>
          <a:xfrm>
            <a:off x="6652960" y="5151493"/>
            <a:ext cx="3731991" cy="625171"/>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粘贴</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2540248" y="2031420"/>
            <a:ext cx="377796"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529026" y="4119652"/>
            <a:ext cx="377796"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817297" y="4136088"/>
            <a:ext cx="377796"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6846637" y="2031758"/>
            <a:ext cx="377796"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5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1250"/>
                            </p:stCondLst>
                            <p:childTnLst>
                              <p:par>
                                <p:cTn id="30" presetID="42"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2750"/>
                            </p:stCondLst>
                            <p:childTnLst>
                              <p:par>
                                <p:cTn id="40" presetID="12" presetClass="entr" presetSubtype="4" fill="hold" grpId="0" nodeType="afterEffect">
                                  <p:stCondLst>
                                    <p:cond delay="0"/>
                                  </p:stCondLst>
                                  <p:iterate type="lt">
                                    <p:tmPct val="50000"/>
                                  </p:iterate>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300"/>
                                        <p:tgtEl>
                                          <p:spTgt spid="16"/>
                                        </p:tgtEl>
                                        <p:attrNameLst>
                                          <p:attrName>ppt_y</p:attrName>
                                        </p:attrNameLst>
                                      </p:cBhvr>
                                      <p:tavLst>
                                        <p:tav tm="0">
                                          <p:val>
                                            <p:strVal val="#ppt_y+#ppt_h*1.125000"/>
                                          </p:val>
                                        </p:tav>
                                        <p:tav tm="100000">
                                          <p:val>
                                            <p:strVal val="#ppt_y"/>
                                          </p:val>
                                        </p:tav>
                                      </p:tavLst>
                                    </p:anim>
                                    <p:animEffect transition="in" filter="wipe(up)">
                                      <p:cBhvr>
                                        <p:cTn id="43" dur="300"/>
                                        <p:tgtEl>
                                          <p:spTgt spid="16"/>
                                        </p:tgtEl>
                                      </p:cBhvr>
                                    </p:animEffect>
                                  </p:childTnLst>
                                </p:cTn>
                              </p:par>
                              <p:par>
                                <p:cTn id="44" presetID="10" presetClass="entr" presetSubtype="0" fill="hold" grpId="0" nodeType="withEffect">
                                  <p:stCondLst>
                                    <p:cond delay="1000"/>
                                  </p:stCondLst>
                                  <p:iterate type="lt">
                                    <p:tmPct val="10000"/>
                                  </p:iterate>
                                  <p:childTnLst>
                                    <p:set>
                                      <p:cBhvr>
                                        <p:cTn id="45" dur="1" fill="hold">
                                          <p:stCondLst>
                                            <p:cond delay="0"/>
                                          </p:stCondLst>
                                        </p:cTn>
                                        <p:tgtEl>
                                          <p:spTgt spid="17"/>
                                        </p:tgtEl>
                                        <p:attrNameLst>
                                          <p:attrName>style.visibility</p:attrName>
                                        </p:attrNameLst>
                                      </p:cBhvr>
                                      <p:to>
                                        <p:strVal val="visible"/>
                                      </p:to>
                                    </p:set>
                                    <p:animEffect transition="in" filter="fade">
                                      <p:cBhvr>
                                        <p:cTn id="46" dur="100"/>
                                        <p:tgtEl>
                                          <p:spTgt spid="17"/>
                                        </p:tgtEl>
                                      </p:cBhvr>
                                    </p:animEffect>
                                  </p:childTnLst>
                                </p:cTn>
                              </p:par>
                              <p:par>
                                <p:cTn id="47" presetID="42" presetClass="entr" presetSubtype="0"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par>
                          <p:cTn id="62" fill="hold">
                            <p:stCondLst>
                              <p:cond delay="6250"/>
                            </p:stCondLst>
                            <p:childTnLst>
                              <p:par>
                                <p:cTn id="63" presetID="12" presetClass="entr" presetSubtype="4" fill="hold" grpId="0" nodeType="afterEffect">
                                  <p:stCondLst>
                                    <p:cond delay="0"/>
                                  </p:stCondLst>
                                  <p:iterate type="lt">
                                    <p:tmPct val="50000"/>
                                  </p:iterate>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300"/>
                                        <p:tgtEl>
                                          <p:spTgt spid="20"/>
                                        </p:tgtEl>
                                        <p:attrNameLst>
                                          <p:attrName>ppt_y</p:attrName>
                                        </p:attrNameLst>
                                      </p:cBhvr>
                                      <p:tavLst>
                                        <p:tav tm="0">
                                          <p:val>
                                            <p:strVal val="#ppt_y+#ppt_h*1.125000"/>
                                          </p:val>
                                        </p:tav>
                                        <p:tav tm="100000">
                                          <p:val>
                                            <p:strVal val="#ppt_y"/>
                                          </p:val>
                                        </p:tav>
                                      </p:tavLst>
                                    </p:anim>
                                    <p:animEffect transition="in" filter="wipe(up)">
                                      <p:cBhvr>
                                        <p:cTn id="66" dur="300"/>
                                        <p:tgtEl>
                                          <p:spTgt spid="20"/>
                                        </p:tgtEl>
                                      </p:cBhvr>
                                    </p:animEffect>
                                  </p:childTnLst>
                                </p:cTn>
                              </p:par>
                              <p:par>
                                <p:cTn id="67" presetID="10" presetClass="entr" presetSubtype="0" fill="hold" grpId="0" nodeType="withEffect">
                                  <p:stCondLst>
                                    <p:cond delay="1000"/>
                                  </p:stCondLst>
                                  <p:iterate type="lt">
                                    <p:tmPct val="10000"/>
                                  </p:iterate>
                                  <p:childTnLst>
                                    <p:set>
                                      <p:cBhvr>
                                        <p:cTn id="68" dur="1" fill="hold">
                                          <p:stCondLst>
                                            <p:cond delay="0"/>
                                          </p:stCondLst>
                                        </p:cTn>
                                        <p:tgtEl>
                                          <p:spTgt spid="21"/>
                                        </p:tgtEl>
                                        <p:attrNameLst>
                                          <p:attrName>style.visibility</p:attrName>
                                        </p:attrNameLst>
                                      </p:cBhvr>
                                      <p:to>
                                        <p:strVal val="visible"/>
                                      </p:to>
                                    </p:set>
                                    <p:animEffect transition="in" filter="fade">
                                      <p:cBhvr>
                                        <p:cTn id="69" dur="100"/>
                                        <p:tgtEl>
                                          <p:spTgt spid="21"/>
                                        </p:tgtEl>
                                      </p:cBhvr>
                                    </p:animEffect>
                                  </p:childTnLst>
                                </p:cTn>
                              </p:par>
                              <p:par>
                                <p:cTn id="70" presetID="42" presetClass="entr" presetSubtype="0" fill="hold" grpId="0" nodeType="withEffect">
                                  <p:stCondLst>
                                    <p:cond delay="100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childTnLst>
                          </p:cTn>
                        </p:par>
                        <p:par>
                          <p:cTn id="75" fill="hold">
                            <p:stCondLst>
                              <p:cond delay="8250"/>
                            </p:stCondLst>
                            <p:childTnLst>
                              <p:par>
                                <p:cTn id="76" presetID="42" presetClass="entr" presetSubtype="0"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childTnLst>
                          </p:cTn>
                        </p:par>
                        <p:par>
                          <p:cTn id="85" fill="hold">
                            <p:stCondLst>
                              <p:cond delay="9750"/>
                            </p:stCondLst>
                            <p:childTnLst>
                              <p:par>
                                <p:cTn id="86" presetID="12" presetClass="entr" presetSubtype="4" fill="hold" grpId="0" nodeType="afterEffect">
                                  <p:stCondLst>
                                    <p:cond delay="0"/>
                                  </p:stCondLst>
                                  <p:iterate type="lt">
                                    <p:tmPct val="50000"/>
                                  </p:iterate>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300"/>
                                        <p:tgtEl>
                                          <p:spTgt spid="24"/>
                                        </p:tgtEl>
                                        <p:attrNameLst>
                                          <p:attrName>ppt_y</p:attrName>
                                        </p:attrNameLst>
                                      </p:cBhvr>
                                      <p:tavLst>
                                        <p:tav tm="0">
                                          <p:val>
                                            <p:strVal val="#ppt_y+#ppt_h*1.125000"/>
                                          </p:val>
                                        </p:tav>
                                        <p:tav tm="100000">
                                          <p:val>
                                            <p:strVal val="#ppt_y"/>
                                          </p:val>
                                        </p:tav>
                                      </p:tavLst>
                                    </p:anim>
                                    <p:animEffect transition="in" filter="wipe(up)">
                                      <p:cBhvr>
                                        <p:cTn id="89" dur="300"/>
                                        <p:tgtEl>
                                          <p:spTgt spid="24"/>
                                        </p:tgtEl>
                                      </p:cBhvr>
                                    </p:animEffect>
                                  </p:childTnLst>
                                </p:cTn>
                              </p:par>
                              <p:par>
                                <p:cTn id="90" presetID="10" presetClass="entr" presetSubtype="0" fill="hold" grpId="0" nodeType="withEffect">
                                  <p:stCondLst>
                                    <p:cond delay="1000"/>
                                  </p:stCondLst>
                                  <p:iterate type="lt">
                                    <p:tmPct val="10000"/>
                                  </p:iterate>
                                  <p:childTnLst>
                                    <p:set>
                                      <p:cBhvr>
                                        <p:cTn id="91" dur="1" fill="hold">
                                          <p:stCondLst>
                                            <p:cond delay="0"/>
                                          </p:stCondLst>
                                        </p:cTn>
                                        <p:tgtEl>
                                          <p:spTgt spid="25"/>
                                        </p:tgtEl>
                                        <p:attrNameLst>
                                          <p:attrName>style.visibility</p:attrName>
                                        </p:attrNameLst>
                                      </p:cBhvr>
                                      <p:to>
                                        <p:strVal val="visible"/>
                                      </p:to>
                                    </p:set>
                                    <p:animEffect transition="in" filter="fade">
                                      <p:cBhvr>
                                        <p:cTn id="92" dur="100"/>
                                        <p:tgtEl>
                                          <p:spTgt spid="25"/>
                                        </p:tgtEl>
                                      </p:cBhvr>
                                    </p:animEffect>
                                  </p:childTnLst>
                                </p:cTn>
                              </p:par>
                              <p:par>
                                <p:cTn id="93" presetID="42" presetClass="entr" presetSubtype="0" fill="hold" grpId="0" nodeType="withEffect">
                                  <p:stCondLst>
                                    <p:cond delay="100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1000"/>
                                        <p:tgtEl>
                                          <p:spTgt spid="26"/>
                                        </p:tgtEl>
                                      </p:cBhvr>
                                    </p:animEffect>
                                    <p:anim calcmode="lin" valueType="num">
                                      <p:cBhvr>
                                        <p:cTn id="96" dur="1000" fill="hold"/>
                                        <p:tgtEl>
                                          <p:spTgt spid="26"/>
                                        </p:tgtEl>
                                        <p:attrNameLst>
                                          <p:attrName>ppt_x</p:attrName>
                                        </p:attrNameLst>
                                      </p:cBhvr>
                                      <p:tavLst>
                                        <p:tav tm="0">
                                          <p:val>
                                            <p:strVal val="#ppt_x"/>
                                          </p:val>
                                        </p:tav>
                                        <p:tav tm="100000">
                                          <p:val>
                                            <p:strVal val="#ppt_x"/>
                                          </p:val>
                                        </p:tav>
                                      </p:tavLst>
                                    </p:anim>
                                    <p:anim calcmode="lin" valueType="num">
                                      <p:cBhvr>
                                        <p:cTn id="97" dur="1000" fill="hold"/>
                                        <p:tgtEl>
                                          <p:spTgt spid="26"/>
                                        </p:tgtEl>
                                        <p:attrNameLst>
                                          <p:attrName>ppt_y</p:attrName>
                                        </p:attrNameLst>
                                      </p:cBhvr>
                                      <p:tavLst>
                                        <p:tav tm="0">
                                          <p:val>
                                            <p:strVal val="#ppt_y+.1"/>
                                          </p:val>
                                        </p:tav>
                                        <p:tav tm="100000">
                                          <p:val>
                                            <p:strVal val="#ppt_y"/>
                                          </p:val>
                                        </p:tav>
                                      </p:tavLst>
                                    </p:anim>
                                  </p:childTnLst>
                                </p:cTn>
                              </p:par>
                            </p:childTnLst>
                          </p:cTn>
                        </p:par>
                        <p:par>
                          <p:cTn id="98" fill="hold">
                            <p:stCondLst>
                              <p:cond delay="11750"/>
                            </p:stCondLst>
                            <p:childTnLst>
                              <p:par>
                                <p:cTn id="99" presetID="42" presetClass="entr" presetSubtype="0" fill="hold" grpId="0" nodeType="after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1000"/>
                                        <p:tgtEl>
                                          <p:spTgt spid="32"/>
                                        </p:tgtEl>
                                      </p:cBhvr>
                                    </p:animEffect>
                                    <p:anim calcmode="lin" valueType="num">
                                      <p:cBhvr>
                                        <p:cTn id="102" dur="1000" fill="hold"/>
                                        <p:tgtEl>
                                          <p:spTgt spid="32"/>
                                        </p:tgtEl>
                                        <p:attrNameLst>
                                          <p:attrName>ppt_x</p:attrName>
                                        </p:attrNameLst>
                                      </p:cBhvr>
                                      <p:tavLst>
                                        <p:tav tm="0">
                                          <p:val>
                                            <p:strVal val="#ppt_x"/>
                                          </p:val>
                                        </p:tav>
                                        <p:tav tm="100000">
                                          <p:val>
                                            <p:strVal val="#ppt_x"/>
                                          </p:val>
                                        </p:tav>
                                      </p:tavLst>
                                    </p:anim>
                                    <p:anim calcmode="lin" valueType="num">
                                      <p:cBhvr>
                                        <p:cTn id="103" dur="1000" fill="hold"/>
                                        <p:tgtEl>
                                          <p:spTgt spid="32"/>
                                        </p:tgtEl>
                                        <p:attrNameLst>
                                          <p:attrName>ppt_y</p:attrName>
                                        </p:attrNameLst>
                                      </p:cBhvr>
                                      <p:tavLst>
                                        <p:tav tm="0">
                                          <p:val>
                                            <p:strVal val="#ppt_y+.1"/>
                                          </p:val>
                                        </p:tav>
                                        <p:tav tm="100000">
                                          <p:val>
                                            <p:strVal val="#ppt_y"/>
                                          </p:val>
                                        </p:tav>
                                      </p:tavLst>
                                    </p:anim>
                                  </p:childTnLst>
                                </p:cTn>
                              </p:par>
                            </p:childTnLst>
                          </p:cTn>
                        </p:par>
                        <p:par>
                          <p:cTn id="104" fill="hold">
                            <p:stCondLst>
                              <p:cond delay="12750"/>
                            </p:stCondLst>
                            <p:childTnLst>
                              <p:par>
                                <p:cTn id="105" presetID="22" presetClass="entr" presetSubtype="8" fill="hold"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left)">
                                      <p:cBhvr>
                                        <p:cTn id="107" dur="500"/>
                                        <p:tgtEl>
                                          <p:spTgt spid="27"/>
                                        </p:tgtEl>
                                      </p:cBhvr>
                                    </p:animEffect>
                                  </p:childTnLst>
                                </p:cTn>
                              </p:par>
                            </p:childTnLst>
                          </p:cTn>
                        </p:par>
                        <p:par>
                          <p:cTn id="108" fill="hold">
                            <p:stCondLst>
                              <p:cond delay="13250"/>
                            </p:stCondLst>
                            <p:childTnLst>
                              <p:par>
                                <p:cTn id="109" presetID="12" presetClass="entr" presetSubtype="4" fill="hold" grpId="0" nodeType="afterEffect">
                                  <p:stCondLst>
                                    <p:cond delay="0"/>
                                  </p:stCondLst>
                                  <p:iterate type="lt">
                                    <p:tmPct val="50000"/>
                                  </p:iterate>
                                  <p:childTnLst>
                                    <p:set>
                                      <p:cBhvr>
                                        <p:cTn id="110" dur="1" fill="hold">
                                          <p:stCondLst>
                                            <p:cond delay="0"/>
                                          </p:stCondLst>
                                        </p:cTn>
                                        <p:tgtEl>
                                          <p:spTgt spid="28"/>
                                        </p:tgtEl>
                                        <p:attrNameLst>
                                          <p:attrName>style.visibility</p:attrName>
                                        </p:attrNameLst>
                                      </p:cBhvr>
                                      <p:to>
                                        <p:strVal val="visible"/>
                                      </p:to>
                                    </p:set>
                                    <p:anim calcmode="lin" valueType="num">
                                      <p:cBhvr additive="base">
                                        <p:cTn id="111" dur="300"/>
                                        <p:tgtEl>
                                          <p:spTgt spid="28"/>
                                        </p:tgtEl>
                                        <p:attrNameLst>
                                          <p:attrName>ppt_y</p:attrName>
                                        </p:attrNameLst>
                                      </p:cBhvr>
                                      <p:tavLst>
                                        <p:tav tm="0">
                                          <p:val>
                                            <p:strVal val="#ppt_y+#ppt_h*1.125000"/>
                                          </p:val>
                                        </p:tav>
                                        <p:tav tm="100000">
                                          <p:val>
                                            <p:strVal val="#ppt_y"/>
                                          </p:val>
                                        </p:tav>
                                      </p:tavLst>
                                    </p:anim>
                                    <p:animEffect transition="in" filter="wipe(up)">
                                      <p:cBhvr>
                                        <p:cTn id="112" dur="300"/>
                                        <p:tgtEl>
                                          <p:spTgt spid="28"/>
                                        </p:tgtEl>
                                      </p:cBhvr>
                                    </p:animEffect>
                                  </p:childTnLst>
                                </p:cTn>
                              </p:par>
                              <p:par>
                                <p:cTn id="113" presetID="10" presetClass="entr" presetSubtype="0" fill="hold" grpId="0" nodeType="withEffect">
                                  <p:stCondLst>
                                    <p:cond delay="1000"/>
                                  </p:stCondLst>
                                  <p:iterate type="lt">
                                    <p:tmPct val="10000"/>
                                  </p:iterate>
                                  <p:childTnLst>
                                    <p:set>
                                      <p:cBhvr>
                                        <p:cTn id="114" dur="1" fill="hold">
                                          <p:stCondLst>
                                            <p:cond delay="0"/>
                                          </p:stCondLst>
                                        </p:cTn>
                                        <p:tgtEl>
                                          <p:spTgt spid="29"/>
                                        </p:tgtEl>
                                        <p:attrNameLst>
                                          <p:attrName>style.visibility</p:attrName>
                                        </p:attrNameLst>
                                      </p:cBhvr>
                                      <p:to>
                                        <p:strVal val="visible"/>
                                      </p:to>
                                    </p:set>
                                    <p:animEffect transition="in" filter="fade">
                                      <p:cBhvr>
                                        <p:cTn id="115" dur="1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animBg="1"/>
      <p:bldP spid="16" grpId="0"/>
      <p:bldP spid="17" grpId="0"/>
      <p:bldP spid="18" grpId="0" animBg="1"/>
      <p:bldP spid="20" grpId="0"/>
      <p:bldP spid="21" grpId="0"/>
      <p:bldP spid="22" grpId="0" animBg="1"/>
      <p:bldP spid="24" grpId="0"/>
      <p:bldP spid="25" grpId="0"/>
      <p:bldP spid="26" grpId="0" animBg="1"/>
      <p:bldP spid="28" grpId="0"/>
      <p:bldP spid="29" grpId="0"/>
      <p:bldP spid="30" grpId="0"/>
      <p:bldP spid="31" grpId="0"/>
      <p:bldP spid="32"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03.</a:t>
            </a:r>
            <a:r>
              <a:rPr lang="zh-CN" altLang="en-US" sz="3200" dirty="0" smtClean="0">
                <a:solidFill>
                  <a:schemeClr val="tx1">
                    <a:lumMod val="65000"/>
                    <a:lumOff val="35000"/>
                  </a:schemeClr>
                </a:solidFill>
              </a:rPr>
              <a:t>计划实施步骤</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Freeform 7"/>
          <p:cNvSpPr>
            <a:spLocks noChangeArrowheads="1"/>
          </p:cNvSpPr>
          <p:nvPr/>
        </p:nvSpPr>
        <p:spPr bwMode="auto">
          <a:xfrm>
            <a:off x="5250024" y="2048612"/>
            <a:ext cx="1588520" cy="1221599"/>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33438" tIns="66719" rIns="133438" bIns="66719"/>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 name="Freeform 8"/>
          <p:cNvSpPr>
            <a:spLocks noChangeArrowheads="1"/>
          </p:cNvSpPr>
          <p:nvPr/>
        </p:nvSpPr>
        <p:spPr bwMode="auto">
          <a:xfrm>
            <a:off x="3676076" y="3270210"/>
            <a:ext cx="1573947" cy="1321106"/>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rgbClr val="E366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33438" tIns="66719" rIns="133438" bIns="66719"/>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 name="Freeform 9"/>
          <p:cNvSpPr>
            <a:spLocks noChangeArrowheads="1"/>
          </p:cNvSpPr>
          <p:nvPr/>
        </p:nvSpPr>
        <p:spPr bwMode="auto">
          <a:xfrm>
            <a:off x="4579639" y="4591317"/>
            <a:ext cx="1462216" cy="1393089"/>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33438" tIns="66719" rIns="133438" bIns="66719"/>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 name="Freeform 10"/>
          <p:cNvSpPr>
            <a:spLocks noChangeArrowheads="1"/>
          </p:cNvSpPr>
          <p:nvPr/>
        </p:nvSpPr>
        <p:spPr bwMode="auto">
          <a:xfrm>
            <a:off x="6041854" y="4591317"/>
            <a:ext cx="1467074" cy="1393089"/>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rgbClr val="F0A9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33438" tIns="66719" rIns="133438" bIns="66719"/>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 name="Freeform 11"/>
          <p:cNvSpPr>
            <a:spLocks noChangeArrowheads="1"/>
          </p:cNvSpPr>
          <p:nvPr/>
        </p:nvSpPr>
        <p:spPr bwMode="auto">
          <a:xfrm>
            <a:off x="6838543" y="3270210"/>
            <a:ext cx="1573947" cy="1321106"/>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33438" tIns="66719" rIns="133438" bIns="66719"/>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 name="矩形 7"/>
          <p:cNvSpPr>
            <a:spLocks noChangeArrowheads="1"/>
          </p:cNvSpPr>
          <p:nvPr/>
        </p:nvSpPr>
        <p:spPr bwMode="auto">
          <a:xfrm>
            <a:off x="5767070" y="2607310"/>
            <a:ext cx="762000" cy="63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100">
                <a:solidFill>
                  <a:schemeClr val="bg1"/>
                </a:solidFill>
                <a:latin typeface="Swiss911 UCm BT" pitchFamily="2" charset="0"/>
                <a:sym typeface="Swiss911 UCm BT" pitchFamily="2" charset="0"/>
              </a:rPr>
              <a:t>01</a:t>
            </a:r>
            <a:endParaRPr lang="zh-CN" altLang="en-US" sz="4100">
              <a:solidFill>
                <a:schemeClr val="bg1"/>
              </a:solidFill>
              <a:latin typeface="Swiss911 UCm BT" pitchFamily="2" charset="0"/>
              <a:sym typeface="Swiss911 UCm BT" pitchFamily="2" charset="0"/>
            </a:endParaRPr>
          </a:p>
        </p:txBody>
      </p:sp>
      <p:sp>
        <p:nvSpPr>
          <p:cNvPr id="20" name="矩形 8"/>
          <p:cNvSpPr>
            <a:spLocks noChangeArrowheads="1"/>
          </p:cNvSpPr>
          <p:nvPr/>
        </p:nvSpPr>
        <p:spPr bwMode="auto">
          <a:xfrm>
            <a:off x="7154545" y="3542030"/>
            <a:ext cx="920115" cy="63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100">
                <a:solidFill>
                  <a:schemeClr val="bg1"/>
                </a:solidFill>
                <a:latin typeface="Swiss911 UCm BT" pitchFamily="2" charset="0"/>
                <a:sym typeface="Swiss911 UCm BT" pitchFamily="2" charset="0"/>
              </a:rPr>
              <a:t>02</a:t>
            </a:r>
            <a:endParaRPr lang="zh-CN" altLang="en-US" sz="4100">
              <a:solidFill>
                <a:schemeClr val="bg1"/>
              </a:solidFill>
              <a:latin typeface="Swiss911 UCm BT" pitchFamily="2" charset="0"/>
              <a:sym typeface="Swiss911 UCm BT" pitchFamily="2" charset="0"/>
            </a:endParaRPr>
          </a:p>
        </p:txBody>
      </p:sp>
      <p:sp>
        <p:nvSpPr>
          <p:cNvPr id="21" name="矩形 9"/>
          <p:cNvSpPr>
            <a:spLocks noChangeArrowheads="1"/>
          </p:cNvSpPr>
          <p:nvPr/>
        </p:nvSpPr>
        <p:spPr bwMode="auto">
          <a:xfrm>
            <a:off x="6687820" y="5039995"/>
            <a:ext cx="726440" cy="63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100">
                <a:solidFill>
                  <a:schemeClr val="bg1"/>
                </a:solidFill>
                <a:latin typeface="Swiss911 UCm BT" pitchFamily="2" charset="0"/>
                <a:sym typeface="Swiss911 UCm BT" pitchFamily="2" charset="0"/>
              </a:rPr>
              <a:t>03</a:t>
            </a:r>
            <a:endParaRPr lang="zh-CN" altLang="en-US" sz="4100">
              <a:solidFill>
                <a:schemeClr val="bg1"/>
              </a:solidFill>
              <a:latin typeface="Swiss911 UCm BT" pitchFamily="2" charset="0"/>
              <a:sym typeface="Swiss911 UCm BT" pitchFamily="2" charset="0"/>
            </a:endParaRPr>
          </a:p>
        </p:txBody>
      </p:sp>
      <p:sp>
        <p:nvSpPr>
          <p:cNvPr id="22" name="矩形 10"/>
          <p:cNvSpPr>
            <a:spLocks noChangeArrowheads="1"/>
          </p:cNvSpPr>
          <p:nvPr/>
        </p:nvSpPr>
        <p:spPr bwMode="auto">
          <a:xfrm>
            <a:off x="4761865" y="5059045"/>
            <a:ext cx="762000" cy="63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100">
                <a:solidFill>
                  <a:schemeClr val="bg1"/>
                </a:solidFill>
                <a:latin typeface="Swiss911 UCm BT" pitchFamily="2" charset="0"/>
                <a:sym typeface="Swiss911 UCm BT" pitchFamily="2" charset="0"/>
              </a:rPr>
              <a:t>04</a:t>
            </a:r>
            <a:endParaRPr lang="zh-CN" altLang="en-US" sz="4100">
              <a:solidFill>
                <a:schemeClr val="bg1"/>
              </a:solidFill>
              <a:latin typeface="Swiss911 UCm BT" pitchFamily="2" charset="0"/>
              <a:sym typeface="Swiss911 UCm BT" pitchFamily="2" charset="0"/>
            </a:endParaRPr>
          </a:p>
        </p:txBody>
      </p:sp>
      <p:sp>
        <p:nvSpPr>
          <p:cNvPr id="23" name="矩形 11"/>
          <p:cNvSpPr>
            <a:spLocks noChangeArrowheads="1"/>
          </p:cNvSpPr>
          <p:nvPr/>
        </p:nvSpPr>
        <p:spPr bwMode="auto">
          <a:xfrm>
            <a:off x="4189095" y="3510915"/>
            <a:ext cx="709930" cy="63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100">
                <a:solidFill>
                  <a:schemeClr val="bg1"/>
                </a:solidFill>
                <a:latin typeface="Swiss911 UCm BT" pitchFamily="2" charset="0"/>
                <a:sym typeface="Swiss911 UCm BT" pitchFamily="2" charset="0"/>
              </a:rPr>
              <a:t>05</a:t>
            </a:r>
            <a:endParaRPr lang="zh-CN" altLang="en-US" sz="4100">
              <a:solidFill>
                <a:schemeClr val="bg1"/>
              </a:solidFill>
              <a:latin typeface="Swiss911 UCm BT" pitchFamily="2" charset="0"/>
              <a:sym typeface="Swiss911 UCm BT" pitchFamily="2" charset="0"/>
            </a:endParaRPr>
          </a:p>
        </p:txBody>
      </p:sp>
      <p:sp>
        <p:nvSpPr>
          <p:cNvPr id="24" name="TextBox 12"/>
          <p:cNvSpPr>
            <a:spLocks noChangeArrowheads="1"/>
          </p:cNvSpPr>
          <p:nvPr/>
        </p:nvSpPr>
        <p:spPr bwMode="auto">
          <a:xfrm>
            <a:off x="6649086" y="1847482"/>
            <a:ext cx="393486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5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5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13"/>
          <p:cNvSpPr>
            <a:spLocks noChangeArrowheads="1"/>
          </p:cNvSpPr>
          <p:nvPr/>
        </p:nvSpPr>
        <p:spPr bwMode="auto">
          <a:xfrm>
            <a:off x="8575230" y="3479810"/>
            <a:ext cx="322804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14"/>
          <p:cNvSpPr>
            <a:spLocks noChangeArrowheads="1"/>
          </p:cNvSpPr>
          <p:nvPr/>
        </p:nvSpPr>
        <p:spPr bwMode="auto">
          <a:xfrm>
            <a:off x="7785826" y="5408539"/>
            <a:ext cx="322804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5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5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15"/>
          <p:cNvSpPr>
            <a:spLocks noChangeArrowheads="1"/>
          </p:cNvSpPr>
          <p:nvPr/>
        </p:nvSpPr>
        <p:spPr bwMode="auto">
          <a:xfrm>
            <a:off x="921669" y="5006279"/>
            <a:ext cx="32256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16"/>
          <p:cNvSpPr>
            <a:spLocks noChangeArrowheads="1"/>
          </p:cNvSpPr>
          <p:nvPr/>
        </p:nvSpPr>
        <p:spPr bwMode="auto">
          <a:xfrm>
            <a:off x="921669" y="2675290"/>
            <a:ext cx="32256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7"/>
          <p:cNvSpPr>
            <a:spLocks noChangeArrowheads="1"/>
          </p:cNvSpPr>
          <p:nvPr/>
        </p:nvSpPr>
        <p:spPr bwMode="auto">
          <a:xfrm>
            <a:off x="6649087" y="1551055"/>
            <a:ext cx="193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800" b="1" dirty="0">
                <a:solidFill>
                  <a:srgbClr val="03B9CE"/>
                </a:solidFill>
                <a:latin typeface="微软雅黑" panose="020B0503020204020204" pitchFamily="34" charset="-122"/>
                <a:ea typeface="微软雅黑" panose="020B0503020204020204" pitchFamily="34" charset="-122"/>
              </a:rPr>
              <a:t>添加标题内容</a:t>
            </a:r>
            <a:endParaRPr lang="zh-CN" altLang="en-US" sz="1800" b="1" dirty="0">
              <a:solidFill>
                <a:srgbClr val="03B9CE"/>
              </a:solidFill>
              <a:latin typeface="微软雅黑" panose="020B0503020204020204" pitchFamily="34" charset="-122"/>
              <a:ea typeface="微软雅黑" panose="020B0503020204020204" pitchFamily="34" charset="-122"/>
            </a:endParaRPr>
          </a:p>
        </p:txBody>
      </p:sp>
      <p:sp>
        <p:nvSpPr>
          <p:cNvPr id="30" name="TextBox 18"/>
          <p:cNvSpPr>
            <a:spLocks noChangeArrowheads="1"/>
          </p:cNvSpPr>
          <p:nvPr/>
        </p:nvSpPr>
        <p:spPr bwMode="auto">
          <a:xfrm>
            <a:off x="8575229" y="3153743"/>
            <a:ext cx="1930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800" b="1" dirty="0">
                <a:solidFill>
                  <a:srgbClr val="88AF20"/>
                </a:solidFill>
                <a:latin typeface="微软雅黑" panose="020B0503020204020204" pitchFamily="34" charset="-122"/>
                <a:ea typeface="微软雅黑" panose="020B0503020204020204" pitchFamily="34" charset="-122"/>
              </a:rPr>
              <a:t>添加标题内容</a:t>
            </a:r>
            <a:endParaRPr lang="zh-CN" altLang="en-US" sz="1800" b="1" dirty="0">
              <a:solidFill>
                <a:srgbClr val="88AF20"/>
              </a:solidFill>
              <a:latin typeface="微软雅黑" panose="020B0503020204020204" pitchFamily="34" charset="-122"/>
              <a:ea typeface="微软雅黑" panose="020B0503020204020204" pitchFamily="34" charset="-122"/>
            </a:endParaRPr>
          </a:p>
        </p:txBody>
      </p:sp>
      <p:sp>
        <p:nvSpPr>
          <p:cNvPr id="31" name="TextBox 19"/>
          <p:cNvSpPr>
            <a:spLocks noChangeArrowheads="1"/>
          </p:cNvSpPr>
          <p:nvPr/>
        </p:nvSpPr>
        <p:spPr bwMode="auto">
          <a:xfrm>
            <a:off x="7785827" y="5084590"/>
            <a:ext cx="193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800" b="1" dirty="0">
                <a:solidFill>
                  <a:srgbClr val="F0A901"/>
                </a:solidFill>
                <a:latin typeface="微软雅黑" panose="020B0503020204020204" pitchFamily="34" charset="-122"/>
                <a:ea typeface="微软雅黑" panose="020B0503020204020204" pitchFamily="34" charset="-122"/>
              </a:rPr>
              <a:t>添加标题内容</a:t>
            </a:r>
            <a:endParaRPr lang="zh-CN" altLang="en-US" sz="1800" b="1" dirty="0">
              <a:solidFill>
                <a:srgbClr val="F0A901"/>
              </a:solidFill>
              <a:latin typeface="微软雅黑" panose="020B0503020204020204" pitchFamily="34" charset="-122"/>
              <a:ea typeface="微软雅黑" panose="020B0503020204020204" pitchFamily="34" charset="-122"/>
            </a:endParaRPr>
          </a:p>
        </p:txBody>
      </p:sp>
      <p:sp>
        <p:nvSpPr>
          <p:cNvPr id="32" name="TextBox 20"/>
          <p:cNvSpPr>
            <a:spLocks noChangeArrowheads="1"/>
          </p:cNvSpPr>
          <p:nvPr/>
        </p:nvSpPr>
        <p:spPr bwMode="auto">
          <a:xfrm>
            <a:off x="921669" y="4678096"/>
            <a:ext cx="1840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800" b="1" dirty="0">
                <a:solidFill>
                  <a:srgbClr val="03B9CE"/>
                </a:solidFill>
                <a:latin typeface="微软雅黑" panose="020B0503020204020204" pitchFamily="34" charset="-122"/>
                <a:ea typeface="微软雅黑" panose="020B0503020204020204" pitchFamily="34" charset="-122"/>
              </a:rPr>
              <a:t>添加标题内容</a:t>
            </a:r>
            <a:endParaRPr lang="zh-CN" altLang="en-US" sz="1800" b="1" dirty="0">
              <a:solidFill>
                <a:srgbClr val="03B9CE"/>
              </a:solidFill>
              <a:latin typeface="微软雅黑" panose="020B0503020204020204" pitchFamily="34" charset="-122"/>
              <a:ea typeface="微软雅黑" panose="020B0503020204020204" pitchFamily="34" charset="-122"/>
            </a:endParaRPr>
          </a:p>
        </p:txBody>
      </p:sp>
      <p:sp>
        <p:nvSpPr>
          <p:cNvPr id="33" name="TextBox 21"/>
          <p:cNvSpPr>
            <a:spLocks noChangeArrowheads="1"/>
          </p:cNvSpPr>
          <p:nvPr/>
        </p:nvSpPr>
        <p:spPr bwMode="auto">
          <a:xfrm>
            <a:off x="921669" y="2338637"/>
            <a:ext cx="16541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800" b="1" dirty="0">
                <a:solidFill>
                  <a:srgbClr val="E36652"/>
                </a:solidFill>
                <a:latin typeface="微软雅黑" panose="020B0503020204020204" pitchFamily="34" charset="-122"/>
                <a:ea typeface="微软雅黑" panose="020B0503020204020204" pitchFamily="34" charset="-122"/>
              </a:rPr>
              <a:t>添加标题内容</a:t>
            </a:r>
            <a:endParaRPr lang="zh-CN" altLang="en-US" sz="1800" b="1" dirty="0">
              <a:solidFill>
                <a:srgbClr val="E36652"/>
              </a:solidFill>
              <a:latin typeface="微软雅黑" panose="020B0503020204020204" pitchFamily="34" charset="-122"/>
              <a:ea typeface="微软雅黑" panose="020B0503020204020204" pitchFamily="34" charset="-122"/>
            </a:endParaRPr>
          </a:p>
        </p:txBody>
      </p:sp>
      <p:sp>
        <p:nvSpPr>
          <p:cNvPr id="34" name="TextBox 22"/>
          <p:cNvSpPr>
            <a:spLocks noChangeArrowheads="1"/>
          </p:cNvSpPr>
          <p:nvPr/>
        </p:nvSpPr>
        <p:spPr bwMode="auto">
          <a:xfrm>
            <a:off x="5296476" y="3817548"/>
            <a:ext cx="15168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点击添加标题内容</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0"/>
                            </p:stCondLst>
                            <p:childTnLst>
                              <p:par>
                                <p:cTn id="25" presetID="2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 calcmode="lin" valueType="num">
                                      <p:cBhvr>
                                        <p:cTn id="29" dur="500" fill="hold"/>
                                        <p:tgtEl>
                                          <p:spTgt spid="14"/>
                                        </p:tgtEl>
                                        <p:attrNameLst>
                                          <p:attrName>ppt_x</p:attrName>
                                        </p:attrNameLst>
                                      </p:cBhvr>
                                      <p:tavLst>
                                        <p:tav tm="0">
                                          <p:val>
                                            <p:fltVal val="0.5"/>
                                          </p:val>
                                        </p:tav>
                                        <p:tav tm="100000">
                                          <p:val>
                                            <p:strVal val="#ppt_x"/>
                                          </p:val>
                                        </p:tav>
                                      </p:tavLst>
                                    </p:anim>
                                    <p:anim calcmode="lin" valueType="num">
                                      <p:cBhvr>
                                        <p:cTn id="30" dur="500" fill="hold"/>
                                        <p:tgtEl>
                                          <p:spTgt spid="1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 calcmode="lin" valueType="num">
                                      <p:cBhvr>
                                        <p:cTn id="35" dur="500" fill="hold"/>
                                        <p:tgtEl>
                                          <p:spTgt spid="15"/>
                                        </p:tgtEl>
                                        <p:attrNameLst>
                                          <p:attrName>ppt_x</p:attrName>
                                        </p:attrNameLst>
                                      </p:cBhvr>
                                      <p:tavLst>
                                        <p:tav tm="0">
                                          <p:val>
                                            <p:fltVal val="0.5"/>
                                          </p:val>
                                        </p:tav>
                                        <p:tav tm="100000">
                                          <p:val>
                                            <p:strVal val="#ppt_x"/>
                                          </p:val>
                                        </p:tav>
                                      </p:tavLst>
                                    </p:anim>
                                    <p:anim calcmode="lin" valueType="num">
                                      <p:cBhvr>
                                        <p:cTn id="36" dur="500" fill="hold"/>
                                        <p:tgtEl>
                                          <p:spTgt spid="15"/>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 calcmode="lin" valueType="num">
                                      <p:cBhvr>
                                        <p:cTn id="41" dur="500" fill="hold"/>
                                        <p:tgtEl>
                                          <p:spTgt spid="16"/>
                                        </p:tgtEl>
                                        <p:attrNameLst>
                                          <p:attrName>ppt_x</p:attrName>
                                        </p:attrNameLst>
                                      </p:cBhvr>
                                      <p:tavLst>
                                        <p:tav tm="0">
                                          <p:val>
                                            <p:fltVal val="0.5"/>
                                          </p:val>
                                        </p:tav>
                                        <p:tav tm="100000">
                                          <p:val>
                                            <p:strVal val="#ppt_x"/>
                                          </p:val>
                                        </p:tav>
                                      </p:tavLst>
                                    </p:anim>
                                    <p:anim calcmode="lin" valueType="num">
                                      <p:cBhvr>
                                        <p:cTn id="42" dur="500" fill="hold"/>
                                        <p:tgtEl>
                                          <p:spTgt spid="16"/>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 calcmode="lin" valueType="num">
                                      <p:cBhvr>
                                        <p:cTn id="47" dur="500" fill="hold"/>
                                        <p:tgtEl>
                                          <p:spTgt spid="17"/>
                                        </p:tgtEl>
                                        <p:attrNameLst>
                                          <p:attrName>ppt_x</p:attrName>
                                        </p:attrNameLst>
                                      </p:cBhvr>
                                      <p:tavLst>
                                        <p:tav tm="0">
                                          <p:val>
                                            <p:fltVal val="0.5"/>
                                          </p:val>
                                        </p:tav>
                                        <p:tav tm="100000">
                                          <p:val>
                                            <p:strVal val="#ppt_x"/>
                                          </p:val>
                                        </p:tav>
                                      </p:tavLst>
                                    </p:anim>
                                    <p:anim calcmode="lin" valueType="num">
                                      <p:cBhvr>
                                        <p:cTn id="48" dur="500" fill="hold"/>
                                        <p:tgtEl>
                                          <p:spTgt spid="17"/>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 calcmode="lin" valueType="num">
                                      <p:cBhvr>
                                        <p:cTn id="53" dur="500" fill="hold"/>
                                        <p:tgtEl>
                                          <p:spTgt spid="18"/>
                                        </p:tgtEl>
                                        <p:attrNameLst>
                                          <p:attrName>ppt_x</p:attrName>
                                        </p:attrNameLst>
                                      </p:cBhvr>
                                      <p:tavLst>
                                        <p:tav tm="0">
                                          <p:val>
                                            <p:fltVal val="0.5"/>
                                          </p:val>
                                        </p:tav>
                                        <p:tav tm="100000">
                                          <p:val>
                                            <p:strVal val="#ppt_x"/>
                                          </p:val>
                                        </p:tav>
                                      </p:tavLst>
                                    </p:anim>
                                    <p:anim calcmode="lin" valueType="num">
                                      <p:cBhvr>
                                        <p:cTn id="54" dur="500" fill="hold"/>
                                        <p:tgtEl>
                                          <p:spTgt spid="18"/>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 calcmode="lin" valueType="num">
                                      <p:cBhvr>
                                        <p:cTn id="65" dur="500" fill="hold"/>
                                        <p:tgtEl>
                                          <p:spTgt spid="20"/>
                                        </p:tgtEl>
                                        <p:attrNameLst>
                                          <p:attrName>ppt_x</p:attrName>
                                        </p:attrNameLst>
                                      </p:cBhvr>
                                      <p:tavLst>
                                        <p:tav tm="0">
                                          <p:val>
                                            <p:fltVal val="0.5"/>
                                          </p:val>
                                        </p:tav>
                                        <p:tav tm="100000">
                                          <p:val>
                                            <p:strVal val="#ppt_x"/>
                                          </p:val>
                                        </p:tav>
                                      </p:tavLst>
                                    </p:anim>
                                    <p:anim calcmode="lin" valueType="num">
                                      <p:cBhvr>
                                        <p:cTn id="66" dur="500" fill="hold"/>
                                        <p:tgtEl>
                                          <p:spTgt spid="20"/>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 calcmode="lin" valueType="num">
                                      <p:cBhvr>
                                        <p:cTn id="71" dur="500" fill="hold"/>
                                        <p:tgtEl>
                                          <p:spTgt spid="21"/>
                                        </p:tgtEl>
                                        <p:attrNameLst>
                                          <p:attrName>ppt_x</p:attrName>
                                        </p:attrNameLst>
                                      </p:cBhvr>
                                      <p:tavLst>
                                        <p:tav tm="0">
                                          <p:val>
                                            <p:fltVal val="0.5"/>
                                          </p:val>
                                        </p:tav>
                                        <p:tav tm="100000">
                                          <p:val>
                                            <p:strVal val="#ppt_x"/>
                                          </p:val>
                                        </p:tav>
                                      </p:tavLst>
                                    </p:anim>
                                    <p:anim calcmode="lin" valueType="num">
                                      <p:cBhvr>
                                        <p:cTn id="72" dur="500" fill="hold"/>
                                        <p:tgtEl>
                                          <p:spTgt spid="21"/>
                                        </p:tgtEl>
                                        <p:attrNameLst>
                                          <p:attrName>ppt_y</p:attrName>
                                        </p:attrNameLst>
                                      </p:cBhvr>
                                      <p:tavLst>
                                        <p:tav tm="0">
                                          <p:val>
                                            <p:fltVal val="0.5"/>
                                          </p:val>
                                        </p:tav>
                                        <p:tav tm="100000">
                                          <p:val>
                                            <p:strVal val="#ppt_y"/>
                                          </p:val>
                                        </p:tav>
                                      </p:tavLst>
                                    </p:anim>
                                  </p:childTnLst>
                                </p:cTn>
                              </p:par>
                              <p:par>
                                <p:cTn id="73" presetID="23" presetClass="entr" presetSubtype="528"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 calcmode="lin" valueType="num">
                                      <p:cBhvr>
                                        <p:cTn id="77" dur="500" fill="hold"/>
                                        <p:tgtEl>
                                          <p:spTgt spid="22"/>
                                        </p:tgtEl>
                                        <p:attrNameLst>
                                          <p:attrName>ppt_x</p:attrName>
                                        </p:attrNameLst>
                                      </p:cBhvr>
                                      <p:tavLst>
                                        <p:tav tm="0">
                                          <p:val>
                                            <p:fltVal val="0.5"/>
                                          </p:val>
                                        </p:tav>
                                        <p:tav tm="100000">
                                          <p:val>
                                            <p:strVal val="#ppt_x"/>
                                          </p:val>
                                        </p:tav>
                                      </p:tavLst>
                                    </p:anim>
                                    <p:anim calcmode="lin" valueType="num">
                                      <p:cBhvr>
                                        <p:cTn id="78" dur="500" fill="hold"/>
                                        <p:tgtEl>
                                          <p:spTgt spid="22"/>
                                        </p:tgtEl>
                                        <p:attrNameLst>
                                          <p:attrName>ppt_y</p:attrName>
                                        </p:attrNameLst>
                                      </p:cBhvr>
                                      <p:tavLst>
                                        <p:tav tm="0">
                                          <p:val>
                                            <p:fltVal val="0.5"/>
                                          </p:val>
                                        </p:tav>
                                        <p:tav tm="100000">
                                          <p:val>
                                            <p:strVal val="#ppt_y"/>
                                          </p:val>
                                        </p:tav>
                                      </p:tavLst>
                                    </p:anim>
                                  </p:childTnLst>
                                </p:cTn>
                              </p:par>
                              <p:par>
                                <p:cTn id="79" presetID="23" presetClass="entr" presetSubtype="52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500" fill="hold"/>
                                        <p:tgtEl>
                                          <p:spTgt spid="23"/>
                                        </p:tgtEl>
                                        <p:attrNameLst>
                                          <p:attrName>ppt_w</p:attrName>
                                        </p:attrNameLst>
                                      </p:cBhvr>
                                      <p:tavLst>
                                        <p:tav tm="0">
                                          <p:val>
                                            <p:fltVal val="0"/>
                                          </p:val>
                                        </p:tav>
                                        <p:tav tm="100000">
                                          <p:val>
                                            <p:strVal val="#ppt_w"/>
                                          </p:val>
                                        </p:tav>
                                      </p:tavLst>
                                    </p:anim>
                                    <p:anim calcmode="lin" valueType="num">
                                      <p:cBhvr>
                                        <p:cTn id="82" dur="500" fill="hold"/>
                                        <p:tgtEl>
                                          <p:spTgt spid="23"/>
                                        </p:tgtEl>
                                        <p:attrNameLst>
                                          <p:attrName>ppt_h</p:attrName>
                                        </p:attrNameLst>
                                      </p:cBhvr>
                                      <p:tavLst>
                                        <p:tav tm="0">
                                          <p:val>
                                            <p:fltVal val="0"/>
                                          </p:val>
                                        </p:tav>
                                        <p:tav tm="100000">
                                          <p:val>
                                            <p:strVal val="#ppt_h"/>
                                          </p:val>
                                        </p:tav>
                                      </p:tavLst>
                                    </p:anim>
                                    <p:anim calcmode="lin" valueType="num">
                                      <p:cBhvr>
                                        <p:cTn id="83" dur="500" fill="hold"/>
                                        <p:tgtEl>
                                          <p:spTgt spid="23"/>
                                        </p:tgtEl>
                                        <p:attrNameLst>
                                          <p:attrName>ppt_x</p:attrName>
                                        </p:attrNameLst>
                                      </p:cBhvr>
                                      <p:tavLst>
                                        <p:tav tm="0">
                                          <p:val>
                                            <p:fltVal val="0.5"/>
                                          </p:val>
                                        </p:tav>
                                        <p:tav tm="100000">
                                          <p:val>
                                            <p:strVal val="#ppt_x"/>
                                          </p:val>
                                        </p:tav>
                                      </p:tavLst>
                                    </p:anim>
                                    <p:anim calcmode="lin" valueType="num">
                                      <p:cBhvr>
                                        <p:cTn id="84" dur="500" fill="hold"/>
                                        <p:tgtEl>
                                          <p:spTgt spid="23"/>
                                        </p:tgtEl>
                                        <p:attrNameLst>
                                          <p:attrName>ppt_y</p:attrName>
                                        </p:attrNameLst>
                                      </p:cBhvr>
                                      <p:tavLst>
                                        <p:tav tm="0">
                                          <p:val>
                                            <p:fltVal val="0.5"/>
                                          </p:val>
                                        </p:tav>
                                        <p:tav tm="100000">
                                          <p:val>
                                            <p:strVal val="#ppt_y"/>
                                          </p:val>
                                        </p:tav>
                                      </p:tavLst>
                                    </p:anim>
                                  </p:childTnLst>
                                </p:cTn>
                              </p:par>
                            </p:childTnLst>
                          </p:cTn>
                        </p:par>
                        <p:par>
                          <p:cTn id="85" fill="hold">
                            <p:stCondLst>
                              <p:cond delay="1250"/>
                            </p:stCondLst>
                            <p:childTnLst>
                              <p:par>
                                <p:cTn id="86" presetID="10" presetClass="entr" presetSubtype="0"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p:cBhvr>
                                        <p:cTn id="90" dur="500"/>
                                        <p:tgtEl>
                                          <p:spTgt spid="34"/>
                                        </p:tgtEl>
                                      </p:cBhvr>
                                    </p:animEffect>
                                  </p:childTnLst>
                                </p:cTn>
                              </p:par>
                            </p:childTnLst>
                          </p:cTn>
                        </p:par>
                        <p:par>
                          <p:cTn id="91" fill="hold">
                            <p:stCondLst>
                              <p:cond delay="1750"/>
                            </p:stCondLst>
                            <p:childTnLst>
                              <p:par>
                                <p:cTn id="92" presetID="22" presetClass="entr" presetSubtype="8" fill="hold" grpId="0" nodeType="afterEffect">
                                  <p:stCondLst>
                                    <p:cond delay="0"/>
                                  </p:stCondLst>
                                  <p:childTnLst>
                                    <p:set>
                                      <p:cBhvr>
                                        <p:cTn id="93" dur="1" fill="hold">
                                          <p:stCondLst>
                                            <p:cond delay="0"/>
                                          </p:stCondLst>
                                        </p:cTn>
                                        <p:tgtEl>
                                          <p:spTgt spid="29"/>
                                        </p:tgtEl>
                                        <p:attrNameLst>
                                          <p:attrName>style.visibility</p:attrName>
                                        </p:attrNameLst>
                                      </p:cBhvr>
                                      <p:to>
                                        <p:strVal val="visible"/>
                                      </p:to>
                                    </p:set>
                                    <p:animEffect>
                                      <p:cBhvr>
                                        <p:cTn id="94" dur="500"/>
                                        <p:tgtEl>
                                          <p:spTgt spid="29"/>
                                        </p:tgtEl>
                                      </p:cBhvr>
                                    </p:animEffect>
                                  </p:childTnLst>
                                </p:cTn>
                              </p:par>
                            </p:childTnLst>
                          </p:cTn>
                        </p:par>
                        <p:par>
                          <p:cTn id="95" fill="hold">
                            <p:stCondLst>
                              <p:cond delay="225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3250"/>
                            </p:stCondLst>
                            <p:childTnLst>
                              <p:par>
                                <p:cTn id="102" presetID="22" presetClass="entr" presetSubtype="8"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p:cBhvr>
                                        <p:cTn id="104" dur="500"/>
                                        <p:tgtEl>
                                          <p:spTgt spid="30"/>
                                        </p:tgtEl>
                                      </p:cBhvr>
                                    </p:animEffect>
                                  </p:childTnLst>
                                </p:cTn>
                              </p:par>
                            </p:childTnLst>
                          </p:cTn>
                        </p:par>
                        <p:par>
                          <p:cTn id="105" fill="hold">
                            <p:stCondLst>
                              <p:cond delay="3750"/>
                            </p:stCondLst>
                            <p:childTnLst>
                              <p:par>
                                <p:cTn id="106" presetID="42" presetClass="entr" presetSubtype="0"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p:cBhvr>
                                        <p:cTn id="108" dur="1000"/>
                                        <p:tgtEl>
                                          <p:spTgt spid="25"/>
                                        </p:tgtEl>
                                      </p:cBhvr>
                                    </p:animEffect>
                                    <p:anim calcmode="lin" valueType="num">
                                      <p:cBhvr>
                                        <p:cTn id="109" dur="1000" fill="hold"/>
                                        <p:tgtEl>
                                          <p:spTgt spid="25"/>
                                        </p:tgtEl>
                                        <p:attrNameLst>
                                          <p:attrName>ppt_x</p:attrName>
                                        </p:attrNameLst>
                                      </p:cBhvr>
                                      <p:tavLst>
                                        <p:tav tm="0">
                                          <p:val>
                                            <p:strVal val="#ppt_x"/>
                                          </p:val>
                                        </p:tav>
                                        <p:tav tm="100000">
                                          <p:val>
                                            <p:strVal val="#ppt_x"/>
                                          </p:val>
                                        </p:tav>
                                      </p:tavLst>
                                    </p:anim>
                                    <p:anim calcmode="lin" valueType="num">
                                      <p:cBhvr>
                                        <p:cTn id="110" dur="1000" fill="hold"/>
                                        <p:tgtEl>
                                          <p:spTgt spid="25"/>
                                        </p:tgtEl>
                                        <p:attrNameLst>
                                          <p:attrName>ppt_y</p:attrName>
                                        </p:attrNameLst>
                                      </p:cBhvr>
                                      <p:tavLst>
                                        <p:tav tm="0">
                                          <p:val>
                                            <p:strVal val="#ppt_y+.1"/>
                                          </p:val>
                                        </p:tav>
                                        <p:tav tm="100000">
                                          <p:val>
                                            <p:strVal val="#ppt_y"/>
                                          </p:val>
                                        </p:tav>
                                      </p:tavLst>
                                    </p:anim>
                                  </p:childTnLst>
                                </p:cTn>
                              </p:par>
                            </p:childTnLst>
                          </p:cTn>
                        </p:par>
                        <p:par>
                          <p:cTn id="111" fill="hold">
                            <p:stCondLst>
                              <p:cond delay="4750"/>
                            </p:stCondLst>
                            <p:childTnLst>
                              <p:par>
                                <p:cTn id="112" presetID="22" presetClass="entr" presetSubtype="8" fill="hold" grpId="0" nodeType="afterEffect">
                                  <p:stCondLst>
                                    <p:cond delay="0"/>
                                  </p:stCondLst>
                                  <p:childTnLst>
                                    <p:set>
                                      <p:cBhvr>
                                        <p:cTn id="113" dur="1" fill="hold">
                                          <p:stCondLst>
                                            <p:cond delay="0"/>
                                          </p:stCondLst>
                                        </p:cTn>
                                        <p:tgtEl>
                                          <p:spTgt spid="31"/>
                                        </p:tgtEl>
                                        <p:attrNameLst>
                                          <p:attrName>style.visibility</p:attrName>
                                        </p:attrNameLst>
                                      </p:cBhvr>
                                      <p:to>
                                        <p:strVal val="visible"/>
                                      </p:to>
                                    </p:set>
                                    <p:animEffect>
                                      <p:cBhvr>
                                        <p:cTn id="114" dur="500"/>
                                        <p:tgtEl>
                                          <p:spTgt spid="31"/>
                                        </p:tgtEl>
                                      </p:cBhvr>
                                    </p:animEffect>
                                  </p:childTnLst>
                                </p:cTn>
                              </p:par>
                            </p:childTnLst>
                          </p:cTn>
                        </p:par>
                        <p:par>
                          <p:cTn id="115" fill="hold">
                            <p:stCondLst>
                              <p:cond delay="5250"/>
                            </p:stCondLst>
                            <p:childTnLst>
                              <p:par>
                                <p:cTn id="116" presetID="42" presetClass="entr" presetSubtype="0" fill="hold" grpId="0"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p:cBhvr>
                                        <p:cTn id="118" dur="1000"/>
                                        <p:tgtEl>
                                          <p:spTgt spid="26"/>
                                        </p:tgtEl>
                                      </p:cBhvr>
                                    </p:animEffect>
                                    <p:anim calcmode="lin" valueType="num">
                                      <p:cBhvr>
                                        <p:cTn id="119" dur="1000" fill="hold"/>
                                        <p:tgtEl>
                                          <p:spTgt spid="26"/>
                                        </p:tgtEl>
                                        <p:attrNameLst>
                                          <p:attrName>ppt_x</p:attrName>
                                        </p:attrNameLst>
                                      </p:cBhvr>
                                      <p:tavLst>
                                        <p:tav tm="0">
                                          <p:val>
                                            <p:strVal val="#ppt_x"/>
                                          </p:val>
                                        </p:tav>
                                        <p:tav tm="100000">
                                          <p:val>
                                            <p:strVal val="#ppt_x"/>
                                          </p:val>
                                        </p:tav>
                                      </p:tavLst>
                                    </p:anim>
                                    <p:anim calcmode="lin" valueType="num">
                                      <p:cBhvr>
                                        <p:cTn id="120" dur="1000" fill="hold"/>
                                        <p:tgtEl>
                                          <p:spTgt spid="26"/>
                                        </p:tgtEl>
                                        <p:attrNameLst>
                                          <p:attrName>ppt_y</p:attrName>
                                        </p:attrNameLst>
                                      </p:cBhvr>
                                      <p:tavLst>
                                        <p:tav tm="0">
                                          <p:val>
                                            <p:strVal val="#ppt_y+.1"/>
                                          </p:val>
                                        </p:tav>
                                        <p:tav tm="100000">
                                          <p:val>
                                            <p:strVal val="#ppt_y"/>
                                          </p:val>
                                        </p:tav>
                                      </p:tavLst>
                                    </p:anim>
                                  </p:childTnLst>
                                </p:cTn>
                              </p:par>
                            </p:childTnLst>
                          </p:cTn>
                        </p:par>
                        <p:par>
                          <p:cTn id="121" fill="hold">
                            <p:stCondLst>
                              <p:cond delay="6250"/>
                            </p:stCondLst>
                            <p:childTnLst>
                              <p:par>
                                <p:cTn id="122" presetID="22" presetClass="entr" presetSubtype="8" fill="hold" grpId="0" nodeType="afterEffect">
                                  <p:stCondLst>
                                    <p:cond delay="0"/>
                                  </p:stCondLst>
                                  <p:childTnLst>
                                    <p:set>
                                      <p:cBhvr>
                                        <p:cTn id="123" dur="1" fill="hold">
                                          <p:stCondLst>
                                            <p:cond delay="0"/>
                                          </p:stCondLst>
                                        </p:cTn>
                                        <p:tgtEl>
                                          <p:spTgt spid="32"/>
                                        </p:tgtEl>
                                        <p:attrNameLst>
                                          <p:attrName>style.visibility</p:attrName>
                                        </p:attrNameLst>
                                      </p:cBhvr>
                                      <p:to>
                                        <p:strVal val="visible"/>
                                      </p:to>
                                    </p:set>
                                    <p:animEffect>
                                      <p:cBhvr>
                                        <p:cTn id="124" dur="500"/>
                                        <p:tgtEl>
                                          <p:spTgt spid="32"/>
                                        </p:tgtEl>
                                      </p:cBhvr>
                                    </p:animEffect>
                                  </p:childTnLst>
                                </p:cTn>
                              </p:par>
                            </p:childTnLst>
                          </p:cTn>
                        </p:par>
                        <p:par>
                          <p:cTn id="125" fill="hold">
                            <p:stCondLst>
                              <p:cond delay="6750"/>
                            </p:stCondLst>
                            <p:childTnLst>
                              <p:par>
                                <p:cTn id="126" presetID="42" presetClass="entr" presetSubtype="0" fill="hold" grpId="0" nodeType="afterEffect">
                                  <p:stCondLst>
                                    <p:cond delay="0"/>
                                  </p:stCondLst>
                                  <p:childTnLst>
                                    <p:set>
                                      <p:cBhvr>
                                        <p:cTn id="127" dur="1" fill="hold">
                                          <p:stCondLst>
                                            <p:cond delay="0"/>
                                          </p:stCondLst>
                                        </p:cTn>
                                        <p:tgtEl>
                                          <p:spTgt spid="27"/>
                                        </p:tgtEl>
                                        <p:attrNameLst>
                                          <p:attrName>style.visibility</p:attrName>
                                        </p:attrNameLst>
                                      </p:cBhvr>
                                      <p:to>
                                        <p:strVal val="visible"/>
                                      </p:to>
                                    </p:set>
                                    <p:animEffect>
                                      <p:cBhvr>
                                        <p:cTn id="128" dur="1000"/>
                                        <p:tgtEl>
                                          <p:spTgt spid="27"/>
                                        </p:tgtEl>
                                      </p:cBhvr>
                                    </p:animEffect>
                                    <p:anim calcmode="lin" valueType="num">
                                      <p:cBhvr>
                                        <p:cTn id="129" dur="1000" fill="hold"/>
                                        <p:tgtEl>
                                          <p:spTgt spid="27"/>
                                        </p:tgtEl>
                                        <p:attrNameLst>
                                          <p:attrName>ppt_x</p:attrName>
                                        </p:attrNameLst>
                                      </p:cBhvr>
                                      <p:tavLst>
                                        <p:tav tm="0">
                                          <p:val>
                                            <p:strVal val="#ppt_x"/>
                                          </p:val>
                                        </p:tav>
                                        <p:tav tm="100000">
                                          <p:val>
                                            <p:strVal val="#ppt_x"/>
                                          </p:val>
                                        </p:tav>
                                      </p:tavLst>
                                    </p:anim>
                                    <p:anim calcmode="lin" valueType="num">
                                      <p:cBhvr>
                                        <p:cTn id="130" dur="1000" fill="hold"/>
                                        <p:tgtEl>
                                          <p:spTgt spid="27"/>
                                        </p:tgtEl>
                                        <p:attrNameLst>
                                          <p:attrName>ppt_y</p:attrName>
                                        </p:attrNameLst>
                                      </p:cBhvr>
                                      <p:tavLst>
                                        <p:tav tm="0">
                                          <p:val>
                                            <p:strVal val="#ppt_y+.1"/>
                                          </p:val>
                                        </p:tav>
                                        <p:tav tm="100000">
                                          <p:val>
                                            <p:strVal val="#ppt_y"/>
                                          </p:val>
                                        </p:tav>
                                      </p:tavLst>
                                    </p:anim>
                                  </p:childTnLst>
                                </p:cTn>
                              </p:par>
                            </p:childTnLst>
                          </p:cTn>
                        </p:par>
                        <p:par>
                          <p:cTn id="131" fill="hold">
                            <p:stCondLst>
                              <p:cond delay="7750"/>
                            </p:stCondLst>
                            <p:childTnLst>
                              <p:par>
                                <p:cTn id="132" presetID="22" presetClass="entr" presetSubtype="8"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animEffect>
                                      <p:cBhvr>
                                        <p:cTn id="134" dur="500"/>
                                        <p:tgtEl>
                                          <p:spTgt spid="33"/>
                                        </p:tgtEl>
                                      </p:cBhvr>
                                    </p:animEffect>
                                  </p:childTnLst>
                                </p:cTn>
                              </p:par>
                            </p:childTnLst>
                          </p:cTn>
                        </p:par>
                        <p:par>
                          <p:cTn id="135" fill="hold">
                            <p:stCondLst>
                              <p:cond delay="8250"/>
                            </p:stCondLst>
                            <p:childTnLst>
                              <p:par>
                                <p:cTn id="136" presetID="42" presetClass="entr" presetSubtype="0" fill="hold" grpId="0" nodeType="afterEffect">
                                  <p:stCondLst>
                                    <p:cond delay="0"/>
                                  </p:stCondLst>
                                  <p:childTnLst>
                                    <p:set>
                                      <p:cBhvr>
                                        <p:cTn id="137" dur="1" fill="hold">
                                          <p:stCondLst>
                                            <p:cond delay="0"/>
                                          </p:stCondLst>
                                        </p:cTn>
                                        <p:tgtEl>
                                          <p:spTgt spid="28"/>
                                        </p:tgtEl>
                                        <p:attrNameLst>
                                          <p:attrName>style.visibility</p:attrName>
                                        </p:attrNameLst>
                                      </p:cBhvr>
                                      <p:to>
                                        <p:strVal val="visible"/>
                                      </p:to>
                                    </p:set>
                                    <p:animEffect>
                                      <p:cBhvr>
                                        <p:cTn id="138" dur="1000"/>
                                        <p:tgtEl>
                                          <p:spTgt spid="28"/>
                                        </p:tgtEl>
                                      </p:cBhvr>
                                    </p:animEffect>
                                    <p:anim calcmode="lin" valueType="num">
                                      <p:cBhvr>
                                        <p:cTn id="139" dur="1000" fill="hold"/>
                                        <p:tgtEl>
                                          <p:spTgt spid="28"/>
                                        </p:tgtEl>
                                        <p:attrNameLst>
                                          <p:attrName>ppt_x</p:attrName>
                                        </p:attrNameLst>
                                      </p:cBhvr>
                                      <p:tavLst>
                                        <p:tav tm="0">
                                          <p:val>
                                            <p:strVal val="#ppt_x"/>
                                          </p:val>
                                        </p:tav>
                                        <p:tav tm="100000">
                                          <p:val>
                                            <p:strVal val="#ppt_x"/>
                                          </p:val>
                                        </p:tav>
                                      </p:tavLst>
                                    </p:anim>
                                    <p:anim calcmode="lin" valueType="num">
                                      <p:cBhvr>
                                        <p:cTn id="14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bldLvl="0" animBg="1" autoUpdateAnimBg="0"/>
      <p:bldP spid="15" grpId="0" bldLvl="0" animBg="1" autoUpdateAnimBg="0"/>
      <p:bldP spid="16" grpId="0" bldLvl="0" animBg="1" autoUpdateAnimBg="0"/>
      <p:bldP spid="17" grpId="0" bldLvl="0" animBg="1" autoUpdateAnimBg="0"/>
      <p:bldP spid="18" grpId="0" bldLvl="0" animBg="1"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a:solidFill>
                  <a:schemeClr val="tx1">
                    <a:lumMod val="65000"/>
                    <a:lumOff val="35000"/>
                  </a:schemeClr>
                </a:solidFill>
              </a:rPr>
              <a:t>04.</a:t>
            </a:r>
            <a:r>
              <a:rPr lang="zh-CN" altLang="en-US" sz="3200" dirty="0">
                <a:solidFill>
                  <a:schemeClr val="tx1">
                    <a:lumMod val="65000"/>
                    <a:lumOff val="35000"/>
                  </a:schemeClr>
                </a:solidFill>
              </a:rPr>
              <a:t>能力提升计划</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2021467" y="1948613"/>
            <a:ext cx="2448626" cy="2737572"/>
          </a:xfrm>
          <a:prstGeom prst="rect">
            <a:avLst/>
          </a:prstGeom>
          <a:blipFill dpi="0" rotWithShape="1">
            <a:blip r:embed="rId1"/>
            <a:srcRect/>
            <a:tile tx="-6350" ty="-107950" sx="50000" sy="50000" flip="none" algn="ctr"/>
          </a:blip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15" name="矩形 14"/>
          <p:cNvSpPr/>
          <p:nvPr/>
        </p:nvSpPr>
        <p:spPr>
          <a:xfrm>
            <a:off x="2129608" y="4902309"/>
            <a:ext cx="2232345" cy="504290"/>
          </a:xfrm>
          <a:prstGeom prst="rect">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16" name="Rectangle 42"/>
          <p:cNvSpPr/>
          <p:nvPr/>
        </p:nvSpPr>
        <p:spPr>
          <a:xfrm flipH="1">
            <a:off x="2355441" y="5013929"/>
            <a:ext cx="1808392" cy="253340"/>
          </a:xfrm>
          <a:prstGeom prst="rect">
            <a:avLst/>
          </a:prstGeom>
          <a:noFill/>
          <a:ln w="12700" cap="flat" cmpd="sng" algn="ctr">
            <a:noFill/>
            <a:prstDash val="solid"/>
          </a:ln>
          <a:effectLst/>
        </p:spPr>
        <p:txBody>
          <a:bodyPr lIns="91433" tIns="0" rIns="91433" bIns="0" rtlCol="0" anchor="t"/>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加入你文字</a:t>
            </a:r>
            <a:endPar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Rectangle 42"/>
          <p:cNvSpPr/>
          <p:nvPr/>
        </p:nvSpPr>
        <p:spPr>
          <a:xfrm flipH="1">
            <a:off x="2141662" y="5558492"/>
            <a:ext cx="2151034" cy="360206"/>
          </a:xfrm>
          <a:prstGeom prst="rect">
            <a:avLst/>
          </a:prstGeom>
          <a:noFill/>
          <a:ln w="12700" cap="flat" cmpd="sng" algn="ctr">
            <a:noFill/>
            <a:prstDash val="solid"/>
          </a:ln>
          <a:effectLst/>
        </p:spPr>
        <p:txBody>
          <a:bodyPr lIns="91433" tIns="0" rIns="91433" bIns="0" rtlCol="0" anchor="t"/>
          <a:lstStyle/>
          <a:p>
            <a:pPr lvl="0">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加入你的文字描述，加入你的文字描述你的文字。</a:t>
            </a:r>
            <a:endPar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矩形 17"/>
          <p:cNvSpPr/>
          <p:nvPr/>
        </p:nvSpPr>
        <p:spPr>
          <a:xfrm>
            <a:off x="4901664" y="1948613"/>
            <a:ext cx="2448626" cy="2737572"/>
          </a:xfrm>
          <a:prstGeom prst="rect">
            <a:avLst/>
          </a:prstGeom>
          <a:blipFill dpi="0" rotWithShape="1">
            <a:blip r:embed="rId2"/>
            <a:srcRect/>
            <a:stretch>
              <a:fillRect/>
            </a:stretch>
          </a:blip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19" name="矩形 18"/>
          <p:cNvSpPr/>
          <p:nvPr/>
        </p:nvSpPr>
        <p:spPr>
          <a:xfrm>
            <a:off x="5009805" y="4902309"/>
            <a:ext cx="2232345" cy="504290"/>
          </a:xfrm>
          <a:prstGeom prst="rect">
            <a:avLst/>
          </a:prstGeom>
          <a:solidFill>
            <a:srgbClr val="F0A9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20" name="Rectangle 42"/>
          <p:cNvSpPr/>
          <p:nvPr/>
        </p:nvSpPr>
        <p:spPr>
          <a:xfrm flipH="1">
            <a:off x="5235638" y="5013929"/>
            <a:ext cx="1808392" cy="253340"/>
          </a:xfrm>
          <a:prstGeom prst="rect">
            <a:avLst/>
          </a:prstGeom>
          <a:noFill/>
          <a:ln w="12700" cap="flat" cmpd="sng" algn="ctr">
            <a:noFill/>
            <a:prstDash val="solid"/>
          </a:ln>
          <a:effectLst/>
        </p:spPr>
        <p:txBody>
          <a:bodyPr lIns="91433" tIns="0" rIns="91433" bIns="0" rtlCol="0" anchor="t"/>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加入你文字</a:t>
            </a:r>
            <a:endPar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Rectangle 42"/>
          <p:cNvSpPr/>
          <p:nvPr/>
        </p:nvSpPr>
        <p:spPr>
          <a:xfrm flipH="1">
            <a:off x="5021859" y="5558492"/>
            <a:ext cx="2151034" cy="360206"/>
          </a:xfrm>
          <a:prstGeom prst="rect">
            <a:avLst/>
          </a:prstGeom>
          <a:noFill/>
          <a:ln w="12700" cap="flat" cmpd="sng" algn="ctr">
            <a:noFill/>
            <a:prstDash val="solid"/>
          </a:ln>
          <a:effectLst/>
        </p:spPr>
        <p:txBody>
          <a:bodyPr lIns="91433" tIns="0" rIns="91433" bIns="0" rtlCol="0" anchor="t"/>
          <a:lstStyle/>
          <a:p>
            <a:pPr lvl="0">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加入你的文字描述，加入你的文字描述你的文字。</a:t>
            </a:r>
            <a:endPar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21"/>
          <p:cNvSpPr/>
          <p:nvPr/>
        </p:nvSpPr>
        <p:spPr>
          <a:xfrm>
            <a:off x="7782110" y="1948613"/>
            <a:ext cx="2448626" cy="2737572"/>
          </a:xfrm>
          <a:prstGeom prst="rect">
            <a:avLst/>
          </a:prstGeom>
          <a:blipFill dpi="0" rotWithShape="1">
            <a:blip r:embed="rId3"/>
            <a:srcRect/>
            <a:stretch>
              <a:fillRect/>
            </a:stretch>
          </a:blip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23" name="矩形 22"/>
          <p:cNvSpPr/>
          <p:nvPr/>
        </p:nvSpPr>
        <p:spPr>
          <a:xfrm>
            <a:off x="7890250" y="4902309"/>
            <a:ext cx="2232345" cy="504290"/>
          </a:xfrm>
          <a:prstGeom prst="rect">
            <a:avLst/>
          </a:prstGeom>
          <a:solidFill>
            <a:srgbClr val="E366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24" name="Rectangle 42"/>
          <p:cNvSpPr/>
          <p:nvPr/>
        </p:nvSpPr>
        <p:spPr>
          <a:xfrm flipH="1">
            <a:off x="8116085" y="5013929"/>
            <a:ext cx="1808392" cy="253340"/>
          </a:xfrm>
          <a:prstGeom prst="rect">
            <a:avLst/>
          </a:prstGeom>
          <a:noFill/>
          <a:ln w="12700" cap="flat" cmpd="sng" algn="ctr">
            <a:noFill/>
            <a:prstDash val="solid"/>
          </a:ln>
          <a:effectLst/>
        </p:spPr>
        <p:txBody>
          <a:bodyPr lIns="91433" tIns="0" rIns="91433" bIns="0" rtlCol="0" anchor="t"/>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加入你文字</a:t>
            </a:r>
            <a:endPar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Rectangle 42"/>
          <p:cNvSpPr/>
          <p:nvPr/>
        </p:nvSpPr>
        <p:spPr>
          <a:xfrm flipH="1">
            <a:off x="7902304" y="5558492"/>
            <a:ext cx="2151034" cy="360206"/>
          </a:xfrm>
          <a:prstGeom prst="rect">
            <a:avLst/>
          </a:prstGeom>
          <a:noFill/>
          <a:ln w="12700" cap="flat" cmpd="sng" algn="ctr">
            <a:noFill/>
            <a:prstDash val="solid"/>
          </a:ln>
          <a:effectLst/>
        </p:spPr>
        <p:txBody>
          <a:bodyPr lIns="91433" tIns="0" rIns="91433" bIns="0" rtlCol="0" anchor="t"/>
          <a:lstStyle/>
          <a:p>
            <a:pPr lvl="0">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加入你的文字描述，加入你的文字描述你的文字。</a:t>
            </a:r>
            <a:endPar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0"/>
                            </p:stCondLst>
                            <p:childTnLst>
                              <p:par>
                                <p:cTn id="25" presetID="53"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par>
                          <p:cTn id="30" fill="hold">
                            <p:stCondLst>
                              <p:cond delay="125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175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750"/>
                                        <p:tgtEl>
                                          <p:spTgt spid="16"/>
                                        </p:tgtEl>
                                      </p:cBhvr>
                                    </p:animEffect>
                                  </p:childTnLst>
                                </p:cTn>
                              </p:par>
                            </p:childTnLst>
                          </p:cTn>
                        </p:par>
                        <p:par>
                          <p:cTn id="40" fill="hold">
                            <p:stCondLst>
                              <p:cond delay="275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750"/>
                                        <p:tgtEl>
                                          <p:spTgt spid="17"/>
                                        </p:tgtEl>
                                      </p:cBhvr>
                                    </p:animEffect>
                                  </p:childTnLst>
                                </p:cTn>
                              </p:par>
                            </p:childTnLst>
                          </p:cTn>
                        </p:par>
                        <p:par>
                          <p:cTn id="44" fill="hold">
                            <p:stCondLst>
                              <p:cond delay="375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25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475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750"/>
                                        <p:tgtEl>
                                          <p:spTgt spid="20"/>
                                        </p:tgtEl>
                                      </p:cBhvr>
                                    </p:animEffect>
                                  </p:childTnLst>
                                </p:cTn>
                              </p:par>
                            </p:childTnLst>
                          </p:cTn>
                        </p:par>
                        <p:par>
                          <p:cTn id="60" fill="hold">
                            <p:stCondLst>
                              <p:cond delay="5750"/>
                            </p:stCondLst>
                            <p:childTnLst>
                              <p:par>
                                <p:cTn id="61" presetID="10" presetClass="entr" presetSubtype="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750"/>
                                        <p:tgtEl>
                                          <p:spTgt spid="21"/>
                                        </p:tgtEl>
                                      </p:cBhvr>
                                    </p:animEffect>
                                  </p:childTnLst>
                                </p:cTn>
                              </p:par>
                            </p:childTnLst>
                          </p:cTn>
                        </p:par>
                        <p:par>
                          <p:cTn id="64" fill="hold">
                            <p:stCondLst>
                              <p:cond delay="675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2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childTnLst>
                          </p:cTn>
                        </p:par>
                        <p:par>
                          <p:cTn id="76" fill="hold">
                            <p:stCondLst>
                              <p:cond delay="775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750"/>
                                        <p:tgtEl>
                                          <p:spTgt spid="24"/>
                                        </p:tgtEl>
                                      </p:cBhvr>
                                    </p:animEffect>
                                  </p:childTnLst>
                                </p:cTn>
                              </p:par>
                            </p:childTnLst>
                          </p:cTn>
                        </p:par>
                        <p:par>
                          <p:cTn id="80" fill="hold">
                            <p:stCondLst>
                              <p:cond delay="8750"/>
                            </p:stCondLst>
                            <p:childTnLst>
                              <p:par>
                                <p:cTn id="81" presetID="10"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animBg="1"/>
      <p:bldP spid="15" grpId="0" animBg="1"/>
      <p:bldP spid="16" grpId="0"/>
      <p:bldP spid="17" grpId="0"/>
      <p:bldP spid="18" grpId="0" animBg="1"/>
      <p:bldP spid="19" grpId="0" animBg="1"/>
      <p:bldP spid="20" grpId="0"/>
      <p:bldP spid="21" grpId="0"/>
      <p:bldP spid="22" grpId="0" animBg="1"/>
      <p:bldP spid="23" grpId="0" animBg="1"/>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8"/>
          <p:cNvSpPr/>
          <p:nvPr/>
        </p:nvSpPr>
        <p:spPr bwMode="auto">
          <a:xfrm>
            <a:off x="0" y="0"/>
            <a:ext cx="2804160" cy="6859588"/>
          </a:xfrm>
          <a:custGeom>
            <a:avLst/>
            <a:gdLst/>
            <a:ahLst/>
            <a:cxnLst/>
            <a:rect l="l" t="t" r="r" b="b"/>
            <a:pathLst>
              <a:path w="2804160" h="6859588">
                <a:moveTo>
                  <a:pt x="0" y="0"/>
                </a:moveTo>
                <a:lnTo>
                  <a:pt x="2804160" y="0"/>
                </a:lnTo>
                <a:lnTo>
                  <a:pt x="2804160" y="1889386"/>
                </a:lnTo>
                <a:cubicBezTo>
                  <a:pt x="2713531" y="1870153"/>
                  <a:pt x="2619542" y="1860185"/>
                  <a:pt x="2523225" y="1860185"/>
                </a:cubicBezTo>
                <a:cubicBezTo>
                  <a:pt x="1768791" y="1860185"/>
                  <a:pt x="1157202" y="2471774"/>
                  <a:pt x="1157202" y="3226207"/>
                </a:cubicBezTo>
                <a:cubicBezTo>
                  <a:pt x="1157202" y="3980640"/>
                  <a:pt x="1768791" y="4592229"/>
                  <a:pt x="2523225" y="4592229"/>
                </a:cubicBezTo>
                <a:cubicBezTo>
                  <a:pt x="2619542" y="4592229"/>
                  <a:pt x="2713531" y="4582261"/>
                  <a:pt x="2804160" y="4563028"/>
                </a:cubicBezTo>
                <a:lnTo>
                  <a:pt x="2804160" y="6859588"/>
                </a:lnTo>
                <a:lnTo>
                  <a:pt x="0" y="6859588"/>
                </a:lnTo>
                <a:close/>
              </a:path>
            </a:pathLst>
          </a:custGeom>
          <a:solidFill>
            <a:srgbClr val="03B9CE"/>
          </a:solidFill>
          <a:ln w="25400">
            <a:noFill/>
            <a:prstDash val="solid"/>
            <a:miter lim="800000"/>
          </a:ln>
          <a:effectLst>
            <a:outerShdw blurRad="279400" dist="12700" dir="10800000" algn="ctr">
              <a:srgbClr val="000000">
                <a:alpha val="70000"/>
              </a:srgbClr>
            </a:outerShdw>
          </a:effectLst>
          <a:scene3d>
            <a:camera prst="orthographicFront">
              <a:rot lat="0" lon="0" rev="0"/>
            </a:camera>
            <a:lightRig rig="balanced" dir="t">
              <a:rot lat="0" lon="0" rev="8700000"/>
            </a:lightRig>
          </a:scene3d>
          <a:sp3d>
            <a:bevelT w="190500" h="38100"/>
          </a:sp3d>
        </p:spPr>
        <p:txBody>
          <a:bodyPr/>
          <a:lstStyle/>
          <a:p>
            <a:endParaRPr lang="zh-CN" altLang="en-US" sz="3200">
              <a:solidFill>
                <a:srgbClr val="000000"/>
              </a:solidFill>
              <a:sym typeface="Arial" panose="020B0604020202020204" pitchFamily="34" charset="0"/>
            </a:endParaRPr>
          </a:p>
        </p:txBody>
      </p:sp>
      <p:grpSp>
        <p:nvGrpSpPr>
          <p:cNvPr id="19" name="组合 18"/>
          <p:cNvGrpSpPr/>
          <p:nvPr/>
        </p:nvGrpSpPr>
        <p:grpSpPr>
          <a:xfrm>
            <a:off x="1413233" y="2056083"/>
            <a:ext cx="2329712" cy="2329710"/>
            <a:chOff x="3606461" y="1664340"/>
            <a:chExt cx="1040024" cy="1040024"/>
          </a:xfrm>
        </p:grpSpPr>
        <p:sp>
          <p:nvSpPr>
            <p:cNvPr id="21" name="椭圆 20"/>
            <p:cNvSpPr/>
            <p:nvPr/>
          </p:nvSpPr>
          <p:spPr>
            <a:xfrm>
              <a:off x="3606461" y="1664340"/>
              <a:ext cx="1040024" cy="1040024"/>
            </a:xfrm>
            <a:prstGeom prst="ellipse">
              <a:avLst/>
            </a:prstGeom>
            <a:solidFill>
              <a:srgbClr val="03B9CE"/>
            </a:solidFill>
            <a:ln w="44450" cap="flat" cmpd="sng" algn="ctr">
              <a:noFill/>
              <a:prstDash val="solid"/>
            </a:ln>
            <a:effectLst>
              <a:outerShdw blurRad="215900" dist="27940" dir="5400000" algn="ctr">
                <a:srgbClr val="000000">
                  <a:alpha val="80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2" name="文本框 1"/>
            <p:cNvSpPr txBox="1"/>
            <p:nvPr/>
          </p:nvSpPr>
          <p:spPr>
            <a:xfrm>
              <a:off x="3751393" y="1933206"/>
              <a:ext cx="769422" cy="453410"/>
            </a:xfrm>
            <a:prstGeom prst="rect">
              <a:avLst/>
            </a:prstGeom>
            <a:noFill/>
          </p:spPr>
          <p:txBody>
            <a:bodyPr wrap="none" rtlCol="0">
              <a:spAutoFit/>
            </a:bodyPr>
            <a:lstStyle/>
            <a:p>
              <a:pPr algn="ctr"/>
              <a:r>
                <a:rPr lang="zh-CN" altLang="en-US" sz="6000" b="1" dirty="0" smtClean="0">
                  <a:solidFill>
                    <a:schemeClr val="bg1"/>
                  </a:solidFill>
                  <a:latin typeface="微软雅黑" panose="020B0503020204020204" pitchFamily="34" charset="-122"/>
                  <a:ea typeface="微软雅黑" panose="020B0503020204020204" pitchFamily="34" charset="-122"/>
                </a:rPr>
                <a:t>目录</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grpSp>
      <p:sp>
        <p:nvSpPr>
          <p:cNvPr id="33" name="Freeform 11"/>
          <p:cNvSpPr/>
          <p:nvPr/>
        </p:nvSpPr>
        <p:spPr bwMode="auto">
          <a:xfrm>
            <a:off x="5932043" y="1077253"/>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3B9CE"/>
          </a:solidFill>
          <a:ln>
            <a:noFill/>
          </a:ln>
        </p:spPr>
        <p:txBody>
          <a:bodyPr lIns="68562" tIns="34281" rIns="68562" bIns="34281"/>
          <a:lstStyle/>
          <a:p>
            <a:endParaRPr lang="zh-CN" altLang="en-US"/>
          </a:p>
        </p:txBody>
      </p:sp>
      <p:sp>
        <p:nvSpPr>
          <p:cNvPr id="34" name="Freeform 10"/>
          <p:cNvSpPr/>
          <p:nvPr/>
        </p:nvSpPr>
        <p:spPr bwMode="auto">
          <a:xfrm>
            <a:off x="5338729" y="1156215"/>
            <a:ext cx="4936560"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ln>
        </p:spPr>
        <p:txBody>
          <a:bodyPr lIns="68562" tIns="34281" rIns="68562" bIns="34281"/>
          <a:lstStyle/>
          <a:p>
            <a:endParaRPr lang="zh-CN" altLang="en-US"/>
          </a:p>
        </p:txBody>
      </p:sp>
      <p:sp>
        <p:nvSpPr>
          <p:cNvPr id="35" name="Rectangle 12"/>
          <p:cNvSpPr>
            <a:spLocks noChangeArrowheads="1"/>
          </p:cNvSpPr>
          <p:nvPr/>
        </p:nvSpPr>
        <p:spPr bwMode="auto">
          <a:xfrm>
            <a:off x="6015674" y="1085414"/>
            <a:ext cx="703134" cy="720450"/>
          </a:xfrm>
          <a:prstGeom prst="rect">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6" name="Freeform 11"/>
          <p:cNvSpPr/>
          <p:nvPr/>
        </p:nvSpPr>
        <p:spPr bwMode="auto">
          <a:xfrm>
            <a:off x="5932043" y="2073748"/>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88AF20"/>
          </a:solidFill>
          <a:ln>
            <a:noFill/>
          </a:ln>
        </p:spPr>
        <p:txBody>
          <a:bodyPr lIns="68562" tIns="34281" rIns="68562" bIns="34281"/>
          <a:lstStyle/>
          <a:p>
            <a:endParaRPr lang="zh-CN" altLang="en-US"/>
          </a:p>
        </p:txBody>
      </p:sp>
      <p:sp>
        <p:nvSpPr>
          <p:cNvPr id="37" name="Freeform 10"/>
          <p:cNvSpPr/>
          <p:nvPr/>
        </p:nvSpPr>
        <p:spPr bwMode="auto">
          <a:xfrm>
            <a:off x="5338729" y="2152708"/>
            <a:ext cx="4936560"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ln>
        </p:spPr>
        <p:txBody>
          <a:bodyPr lIns="68562" tIns="34281" rIns="68562" bIns="34281"/>
          <a:lstStyle/>
          <a:p>
            <a:endParaRPr lang="zh-CN" altLang="en-US"/>
          </a:p>
        </p:txBody>
      </p:sp>
      <p:sp>
        <p:nvSpPr>
          <p:cNvPr id="38" name="Rectangle 12"/>
          <p:cNvSpPr>
            <a:spLocks noChangeArrowheads="1"/>
          </p:cNvSpPr>
          <p:nvPr/>
        </p:nvSpPr>
        <p:spPr bwMode="auto">
          <a:xfrm>
            <a:off x="6015674" y="2081908"/>
            <a:ext cx="703134" cy="720450"/>
          </a:xfrm>
          <a:prstGeom prst="rect">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9" name="Freeform 11"/>
          <p:cNvSpPr/>
          <p:nvPr/>
        </p:nvSpPr>
        <p:spPr bwMode="auto">
          <a:xfrm>
            <a:off x="5932043" y="3033901"/>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F0A901"/>
          </a:solidFill>
          <a:ln>
            <a:noFill/>
          </a:ln>
        </p:spPr>
        <p:txBody>
          <a:bodyPr lIns="68562" tIns="34281" rIns="68562" bIns="34281"/>
          <a:lstStyle/>
          <a:p>
            <a:endParaRPr lang="zh-CN" altLang="en-US"/>
          </a:p>
        </p:txBody>
      </p:sp>
      <p:sp>
        <p:nvSpPr>
          <p:cNvPr id="40" name="Freeform 10"/>
          <p:cNvSpPr/>
          <p:nvPr/>
        </p:nvSpPr>
        <p:spPr bwMode="auto">
          <a:xfrm>
            <a:off x="5338729" y="3111672"/>
            <a:ext cx="4936560"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ln>
        </p:spPr>
        <p:txBody>
          <a:bodyPr lIns="68562" tIns="34281" rIns="68562" bIns="34281"/>
          <a:lstStyle/>
          <a:p>
            <a:endParaRPr lang="zh-CN" altLang="en-US"/>
          </a:p>
        </p:txBody>
      </p:sp>
      <p:sp>
        <p:nvSpPr>
          <p:cNvPr id="41" name="Rectangle 12"/>
          <p:cNvSpPr>
            <a:spLocks noChangeArrowheads="1"/>
          </p:cNvSpPr>
          <p:nvPr/>
        </p:nvSpPr>
        <p:spPr bwMode="auto">
          <a:xfrm>
            <a:off x="6015674" y="3042062"/>
            <a:ext cx="703134" cy="720450"/>
          </a:xfrm>
          <a:prstGeom prst="rect">
            <a:avLst/>
          </a:prstGeom>
          <a:solidFill>
            <a:srgbClr val="F0A9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2" name="Freeform 11"/>
          <p:cNvSpPr/>
          <p:nvPr/>
        </p:nvSpPr>
        <p:spPr bwMode="auto">
          <a:xfrm>
            <a:off x="5932043" y="3994350"/>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3B9CE"/>
          </a:solidFill>
          <a:ln w="9525">
            <a:noFill/>
            <a:round/>
          </a:ln>
        </p:spPr>
        <p:txBody>
          <a:bodyPr lIns="68562" tIns="34281" rIns="68562" bIns="34281"/>
          <a:lstStyle/>
          <a:p>
            <a:endParaRPr lang="zh-CN" altLang="en-US"/>
          </a:p>
        </p:txBody>
      </p:sp>
      <p:sp>
        <p:nvSpPr>
          <p:cNvPr id="43" name="Freeform 10"/>
          <p:cNvSpPr/>
          <p:nvPr/>
        </p:nvSpPr>
        <p:spPr bwMode="auto">
          <a:xfrm>
            <a:off x="5338729" y="4072121"/>
            <a:ext cx="4936560"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ln>
        </p:spPr>
        <p:txBody>
          <a:bodyPr lIns="68562" tIns="34281" rIns="68562" bIns="34281"/>
          <a:lstStyle/>
          <a:p>
            <a:endParaRPr lang="zh-CN" altLang="en-US"/>
          </a:p>
        </p:txBody>
      </p:sp>
      <p:sp>
        <p:nvSpPr>
          <p:cNvPr id="44" name="Rectangle 12"/>
          <p:cNvSpPr>
            <a:spLocks noChangeArrowheads="1"/>
          </p:cNvSpPr>
          <p:nvPr/>
        </p:nvSpPr>
        <p:spPr bwMode="auto">
          <a:xfrm>
            <a:off x="6015674" y="4002511"/>
            <a:ext cx="703134" cy="720450"/>
          </a:xfrm>
          <a:prstGeom prst="rect">
            <a:avLst/>
          </a:prstGeom>
          <a:solidFill>
            <a:srgbClr val="03B9CE"/>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5" name="TextBox 105"/>
          <p:cNvSpPr txBox="1">
            <a:spLocks noChangeArrowheads="1"/>
          </p:cNvSpPr>
          <p:nvPr/>
        </p:nvSpPr>
        <p:spPr bwMode="auto">
          <a:xfrm>
            <a:off x="7070651" y="1228523"/>
            <a:ext cx="2382972" cy="5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半年</a:t>
            </a:r>
            <a:r>
              <a:rPr lang="zh-CN" altLang="en-US" sz="2800" b="0" dirty="0" smtClean="0">
                <a:solidFill>
                  <a:schemeClr val="tx1">
                    <a:lumMod val="65000"/>
                    <a:lumOff val="35000"/>
                  </a:schemeClr>
                </a:solidFill>
                <a:latin typeface="微软雅黑" panose="020B0503020204020204" pitchFamily="34" charset="-122"/>
                <a:ea typeface="微软雅黑" panose="020B0503020204020204" pitchFamily="34" charset="-122"/>
              </a:rPr>
              <a:t>工作概述</a:t>
            </a:r>
            <a:endParaRPr lang="zh-CN" altLang="en-US" sz="28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TextBox 106"/>
          <p:cNvSpPr txBox="1">
            <a:spLocks noChangeArrowheads="1"/>
          </p:cNvSpPr>
          <p:nvPr/>
        </p:nvSpPr>
        <p:spPr bwMode="auto">
          <a:xfrm>
            <a:off x="6170295" y="1189656"/>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dirty="0">
                <a:solidFill>
                  <a:srgbClr val="FFFFFF"/>
                </a:solidFill>
                <a:latin typeface="微软雅黑" panose="020B0503020204020204" pitchFamily="34" charset="-122"/>
                <a:ea typeface="微软雅黑" panose="020B0503020204020204" pitchFamily="34" charset="-122"/>
              </a:rPr>
              <a:t>1</a:t>
            </a:r>
            <a:endParaRPr lang="zh-CN" altLang="en-US" sz="3000" b="1" dirty="0">
              <a:solidFill>
                <a:srgbClr val="FFFFFF"/>
              </a:solidFill>
              <a:latin typeface="微软雅黑" panose="020B0503020204020204" pitchFamily="34" charset="-122"/>
              <a:ea typeface="微软雅黑" panose="020B0503020204020204" pitchFamily="34" charset="-122"/>
            </a:endParaRPr>
          </a:p>
        </p:txBody>
      </p:sp>
      <p:sp>
        <p:nvSpPr>
          <p:cNvPr id="47" name="TextBox 108"/>
          <p:cNvSpPr txBox="1">
            <a:spLocks noChangeArrowheads="1"/>
          </p:cNvSpPr>
          <p:nvPr/>
        </p:nvSpPr>
        <p:spPr bwMode="auto">
          <a:xfrm>
            <a:off x="7028149" y="2231872"/>
            <a:ext cx="2750106" cy="5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0" dirty="0" smtClean="0">
                <a:solidFill>
                  <a:schemeClr val="tx1">
                    <a:lumMod val="65000"/>
                    <a:lumOff val="35000"/>
                  </a:schemeClr>
                </a:solidFill>
                <a:latin typeface="微软雅黑" panose="020B0503020204020204" pitchFamily="34" charset="-122"/>
                <a:ea typeface="微软雅黑" panose="020B0503020204020204" pitchFamily="34" charset="-122"/>
              </a:rPr>
              <a:t>工作完成情况</a:t>
            </a:r>
            <a:endParaRPr lang="zh-CN" altLang="en-US" sz="28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TextBox 109"/>
          <p:cNvSpPr txBox="1">
            <a:spLocks noChangeArrowheads="1"/>
          </p:cNvSpPr>
          <p:nvPr/>
        </p:nvSpPr>
        <p:spPr bwMode="auto">
          <a:xfrm>
            <a:off x="6170295" y="2169481"/>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rgbClr val="FFFFFF"/>
                </a:solidFill>
                <a:latin typeface="微软雅黑" panose="020B0503020204020204" pitchFamily="34" charset="-122"/>
                <a:ea typeface="微软雅黑" panose="020B0503020204020204" pitchFamily="34" charset="-122"/>
              </a:rPr>
              <a:t>2</a:t>
            </a:r>
            <a:endParaRPr lang="zh-CN" altLang="en-US" sz="3000" b="1">
              <a:solidFill>
                <a:srgbClr val="FFFFFF"/>
              </a:solidFill>
              <a:latin typeface="微软雅黑" panose="020B0503020204020204" pitchFamily="34" charset="-122"/>
              <a:ea typeface="微软雅黑" panose="020B0503020204020204" pitchFamily="34" charset="-122"/>
            </a:endParaRPr>
          </a:p>
        </p:txBody>
      </p:sp>
      <p:sp>
        <p:nvSpPr>
          <p:cNvPr id="49" name="TextBox 115"/>
          <p:cNvSpPr txBox="1">
            <a:spLocks noChangeArrowheads="1"/>
          </p:cNvSpPr>
          <p:nvPr/>
        </p:nvSpPr>
        <p:spPr bwMode="auto">
          <a:xfrm>
            <a:off x="7070651" y="3183078"/>
            <a:ext cx="2707604" cy="5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smtClean="0">
                <a:solidFill>
                  <a:schemeClr val="tx1">
                    <a:lumMod val="65000"/>
                    <a:lumOff val="35000"/>
                  </a:schemeClr>
                </a:solidFill>
                <a:latin typeface="微软雅黑" panose="020B0503020204020204" pitchFamily="34" charset="-122"/>
                <a:ea typeface="微软雅黑" panose="020B0503020204020204" pitchFamily="34" charset="-122"/>
              </a:rPr>
              <a:t>成功项目展示</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TextBox 116"/>
          <p:cNvSpPr txBox="1">
            <a:spLocks noChangeArrowheads="1"/>
          </p:cNvSpPr>
          <p:nvPr/>
        </p:nvSpPr>
        <p:spPr bwMode="auto">
          <a:xfrm>
            <a:off x="6170295" y="3128445"/>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rgbClr val="FFFFFF"/>
                </a:solidFill>
                <a:latin typeface="微软雅黑" panose="020B0503020204020204" pitchFamily="34" charset="-122"/>
                <a:ea typeface="微软雅黑" panose="020B0503020204020204" pitchFamily="34" charset="-122"/>
              </a:rPr>
              <a:t>3</a:t>
            </a:r>
            <a:endParaRPr lang="zh-CN" altLang="en-US" sz="3000" b="1">
              <a:solidFill>
                <a:srgbClr val="FFFFFF"/>
              </a:solidFill>
              <a:latin typeface="微软雅黑" panose="020B0503020204020204" pitchFamily="34" charset="-122"/>
              <a:ea typeface="微软雅黑" panose="020B0503020204020204" pitchFamily="34" charset="-122"/>
            </a:endParaRPr>
          </a:p>
        </p:txBody>
      </p:sp>
      <p:sp>
        <p:nvSpPr>
          <p:cNvPr id="51" name="TextBox 117"/>
          <p:cNvSpPr txBox="1">
            <a:spLocks noChangeArrowheads="1"/>
          </p:cNvSpPr>
          <p:nvPr/>
        </p:nvSpPr>
        <p:spPr bwMode="auto">
          <a:xfrm>
            <a:off x="7070651" y="4136095"/>
            <a:ext cx="2707604" cy="5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smtClean="0">
                <a:solidFill>
                  <a:schemeClr val="tx1">
                    <a:lumMod val="65000"/>
                    <a:lumOff val="35000"/>
                  </a:schemeClr>
                </a:solidFill>
                <a:latin typeface="微软雅黑" panose="020B0503020204020204" pitchFamily="34" charset="-122"/>
                <a:ea typeface="微软雅黑" panose="020B0503020204020204" pitchFamily="34" charset="-122"/>
              </a:rPr>
              <a:t>工作存在不足</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TextBox 118"/>
          <p:cNvSpPr txBox="1">
            <a:spLocks noChangeArrowheads="1"/>
          </p:cNvSpPr>
          <p:nvPr/>
        </p:nvSpPr>
        <p:spPr bwMode="auto">
          <a:xfrm>
            <a:off x="6170295" y="4097228"/>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rgbClr val="FFFFFF"/>
                </a:solidFill>
                <a:latin typeface="微软雅黑" panose="020B0503020204020204" pitchFamily="34" charset="-122"/>
                <a:ea typeface="微软雅黑" panose="020B0503020204020204" pitchFamily="34" charset="-122"/>
              </a:rPr>
              <a:t>4</a:t>
            </a:r>
            <a:endParaRPr lang="zh-CN" altLang="en-US" sz="3000" b="1">
              <a:solidFill>
                <a:srgbClr val="FFFFFF"/>
              </a:solidFill>
              <a:latin typeface="微软雅黑" panose="020B0503020204020204" pitchFamily="34" charset="-122"/>
              <a:ea typeface="微软雅黑" panose="020B0503020204020204" pitchFamily="34" charset="-122"/>
            </a:endParaRPr>
          </a:p>
        </p:txBody>
      </p:sp>
      <p:sp>
        <p:nvSpPr>
          <p:cNvPr id="53" name="Freeform 11"/>
          <p:cNvSpPr/>
          <p:nvPr/>
        </p:nvSpPr>
        <p:spPr bwMode="auto">
          <a:xfrm>
            <a:off x="5932038" y="4950340"/>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E36652"/>
          </a:solidFill>
          <a:ln w="9525">
            <a:noFill/>
            <a:round/>
          </a:ln>
        </p:spPr>
        <p:txBody>
          <a:bodyPr lIns="68562" tIns="34281" rIns="68562" bIns="34281"/>
          <a:lstStyle/>
          <a:p>
            <a:endParaRPr lang="zh-CN" altLang="en-US"/>
          </a:p>
        </p:txBody>
      </p:sp>
      <p:sp>
        <p:nvSpPr>
          <p:cNvPr id="54" name="Freeform 10"/>
          <p:cNvSpPr/>
          <p:nvPr/>
        </p:nvSpPr>
        <p:spPr bwMode="auto">
          <a:xfrm>
            <a:off x="5338724" y="5028111"/>
            <a:ext cx="4936560"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ln>
        </p:spPr>
        <p:txBody>
          <a:bodyPr lIns="68562" tIns="34281" rIns="68562" bIns="34281"/>
          <a:lstStyle/>
          <a:p>
            <a:endParaRPr lang="zh-CN" altLang="en-US"/>
          </a:p>
        </p:txBody>
      </p:sp>
      <p:sp>
        <p:nvSpPr>
          <p:cNvPr id="55" name="Rectangle 12"/>
          <p:cNvSpPr>
            <a:spLocks noChangeArrowheads="1"/>
          </p:cNvSpPr>
          <p:nvPr/>
        </p:nvSpPr>
        <p:spPr bwMode="auto">
          <a:xfrm>
            <a:off x="6015669" y="4958501"/>
            <a:ext cx="703134" cy="720450"/>
          </a:xfrm>
          <a:prstGeom prst="rect">
            <a:avLst/>
          </a:prstGeom>
          <a:solidFill>
            <a:srgbClr val="E36652"/>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6" name="TextBox 117"/>
          <p:cNvSpPr txBox="1">
            <a:spLocks noChangeArrowheads="1"/>
          </p:cNvSpPr>
          <p:nvPr/>
        </p:nvSpPr>
        <p:spPr bwMode="auto">
          <a:xfrm>
            <a:off x="7070646" y="5092085"/>
            <a:ext cx="2707604" cy="5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smtClean="0">
                <a:solidFill>
                  <a:schemeClr val="tx1">
                    <a:lumMod val="65000"/>
                    <a:lumOff val="35000"/>
                  </a:schemeClr>
                </a:solidFill>
                <a:latin typeface="微软雅黑" panose="020B0503020204020204" pitchFamily="34" charset="-122"/>
                <a:ea typeface="微软雅黑" panose="020B0503020204020204" pitchFamily="34" charset="-122"/>
              </a:rPr>
              <a:t>下半年工作</a:t>
            </a: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计划</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TextBox 118"/>
          <p:cNvSpPr txBox="1">
            <a:spLocks noChangeArrowheads="1"/>
          </p:cNvSpPr>
          <p:nvPr/>
        </p:nvSpPr>
        <p:spPr bwMode="auto">
          <a:xfrm>
            <a:off x="6170290" y="5053218"/>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dirty="0" smtClean="0">
                <a:solidFill>
                  <a:srgbClr val="FFFFFF"/>
                </a:solidFill>
                <a:latin typeface="微软雅黑" panose="020B0503020204020204" pitchFamily="34" charset="-122"/>
                <a:ea typeface="微软雅黑" panose="020B0503020204020204" pitchFamily="34" charset="-122"/>
              </a:rPr>
              <a:t>5</a:t>
            </a:r>
            <a:endParaRPr lang="zh-CN" altLang="en-US" sz="30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par>
                                <p:cTn id="8" presetID="52"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Scale>
                                      <p:cBhvr>
                                        <p:cTn id="1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19"/>
                                        </p:tgtEl>
                                        <p:attrNameLst>
                                          <p:attrName>ppt_x</p:attrName>
                                          <p:attrName>ppt_y</p:attrName>
                                        </p:attrNameLst>
                                      </p:cBhvr>
                                    </p:animMotion>
                                    <p:animEffect transition="in" filter="fade">
                                      <p:cBhvr>
                                        <p:cTn id="12" dur="1000"/>
                                        <p:tgtEl>
                                          <p:spTgt spid="19"/>
                                        </p:tgtEl>
                                      </p:cBhvr>
                                    </p:animEffect>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0-#ppt_w/2"/>
                                          </p:val>
                                        </p:tav>
                                        <p:tav tm="100000">
                                          <p:val>
                                            <p:strVal val="#ppt_x"/>
                                          </p:val>
                                        </p:tav>
                                      </p:tavLst>
                                    </p:anim>
                                    <p:anim calcmode="lin" valueType="num">
                                      <p:cBhvr additive="base">
                                        <p:cTn id="17" dur="500" fill="hold"/>
                                        <p:tgtEl>
                                          <p:spTgt spid="3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300"/>
                                        <p:tgtEl>
                                          <p:spTgt spid="3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2500"/>
                            </p:stCondLst>
                            <p:childTnLst>
                              <p:par>
                                <p:cTn id="27" presetID="31" presetClass="entr" presetSubtype="0"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style.rotation</p:attrName>
                                        </p:attrNameLst>
                                      </p:cBhvr>
                                      <p:tavLst>
                                        <p:tav tm="0">
                                          <p:val>
                                            <p:fltVal val="90"/>
                                          </p:val>
                                        </p:tav>
                                        <p:tav tm="100000">
                                          <p:val>
                                            <p:fltVal val="0"/>
                                          </p:val>
                                        </p:tav>
                                      </p:tavLst>
                                    </p:anim>
                                    <p:animEffect transition="in" filter="fade">
                                      <p:cBhvr>
                                        <p:cTn id="32" dur="500"/>
                                        <p:tgtEl>
                                          <p:spTgt spid="46"/>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500"/>
                                        <p:tgtEl>
                                          <p:spTgt spid="45"/>
                                        </p:tgtEl>
                                      </p:cBhvr>
                                    </p:animEffect>
                                  </p:childTnLst>
                                </p:cTn>
                              </p:par>
                              <p:par>
                                <p:cTn id="37" presetID="2" presetClass="entr" presetSubtype="12" fill="hold" grpId="0" nodeType="withEffect">
                                  <p:stCondLst>
                                    <p:cond delay="10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0-#ppt_w/2"/>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300"/>
                                        <p:tgtEl>
                                          <p:spTgt spid="36"/>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4500"/>
                            </p:stCondLst>
                            <p:childTnLst>
                              <p:par>
                                <p:cTn id="50" presetID="31" presetClass="entr" presetSubtype="0"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 calcmode="lin" valueType="num">
                                      <p:cBhvr>
                                        <p:cTn id="54" dur="500" fill="hold"/>
                                        <p:tgtEl>
                                          <p:spTgt spid="48"/>
                                        </p:tgtEl>
                                        <p:attrNameLst>
                                          <p:attrName>style.rotation</p:attrName>
                                        </p:attrNameLst>
                                      </p:cBhvr>
                                      <p:tavLst>
                                        <p:tav tm="0">
                                          <p:val>
                                            <p:fltVal val="90"/>
                                          </p:val>
                                        </p:tav>
                                        <p:tav tm="100000">
                                          <p:val>
                                            <p:fltVal val="0"/>
                                          </p:val>
                                        </p:tav>
                                      </p:tavLst>
                                    </p:anim>
                                    <p:animEffect transition="in" filter="fade">
                                      <p:cBhvr>
                                        <p:cTn id="55" dur="500"/>
                                        <p:tgtEl>
                                          <p:spTgt spid="48"/>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left)">
                                      <p:cBhvr>
                                        <p:cTn id="59" dur="500"/>
                                        <p:tgtEl>
                                          <p:spTgt spid="47"/>
                                        </p:tgtEl>
                                      </p:cBhvr>
                                    </p:animEffect>
                                  </p:childTnLst>
                                </p:cTn>
                              </p:par>
                              <p:par>
                                <p:cTn id="60" presetID="2" presetClass="entr" presetSubtype="12" fill="hold" grpId="0" nodeType="withEffect">
                                  <p:stCondLst>
                                    <p:cond delay="20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fill="hold"/>
                                        <p:tgtEl>
                                          <p:spTgt spid="40"/>
                                        </p:tgtEl>
                                        <p:attrNameLst>
                                          <p:attrName>ppt_x</p:attrName>
                                        </p:attrNameLst>
                                      </p:cBhvr>
                                      <p:tavLst>
                                        <p:tav tm="0">
                                          <p:val>
                                            <p:strVal val="0-#ppt_w/2"/>
                                          </p:val>
                                        </p:tav>
                                        <p:tav tm="100000">
                                          <p:val>
                                            <p:strVal val="#ppt_x"/>
                                          </p:val>
                                        </p:tav>
                                      </p:tavLst>
                                    </p:anim>
                                    <p:anim calcmode="lin" valueType="num">
                                      <p:cBhvr additive="base">
                                        <p:cTn id="63" dur="500" fill="hold"/>
                                        <p:tgtEl>
                                          <p:spTgt spid="40"/>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2" presetClass="entr" presetSubtype="4"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down)">
                                      <p:cBhvr>
                                        <p:cTn id="67" dur="300"/>
                                        <p:tgtEl>
                                          <p:spTgt spid="39"/>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up)">
                                      <p:cBhvr>
                                        <p:cTn id="71" dur="500"/>
                                        <p:tgtEl>
                                          <p:spTgt spid="41"/>
                                        </p:tgtEl>
                                      </p:cBhvr>
                                    </p:animEffect>
                                  </p:childTnLst>
                                </p:cTn>
                              </p:par>
                            </p:childTnLst>
                          </p:cTn>
                        </p:par>
                        <p:par>
                          <p:cTn id="72" fill="hold">
                            <p:stCondLst>
                              <p:cond delay="650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 calcmode="lin" valueType="num">
                                      <p:cBhvr>
                                        <p:cTn id="77" dur="500" fill="hold"/>
                                        <p:tgtEl>
                                          <p:spTgt spid="50"/>
                                        </p:tgtEl>
                                        <p:attrNameLst>
                                          <p:attrName>style.rotation</p:attrName>
                                        </p:attrNameLst>
                                      </p:cBhvr>
                                      <p:tavLst>
                                        <p:tav tm="0">
                                          <p:val>
                                            <p:fltVal val="90"/>
                                          </p:val>
                                        </p:tav>
                                        <p:tav tm="100000">
                                          <p:val>
                                            <p:fltVal val="0"/>
                                          </p:val>
                                        </p:tav>
                                      </p:tavLst>
                                    </p:anim>
                                    <p:animEffect transition="in" filter="fade">
                                      <p:cBhvr>
                                        <p:cTn id="78" dur="500"/>
                                        <p:tgtEl>
                                          <p:spTgt spid="50"/>
                                        </p:tgtEl>
                                      </p:cBhvr>
                                    </p:animEffect>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par>
                                <p:cTn id="83" presetID="2" presetClass="entr" presetSubtype="12" fill="hold" grpId="0" nodeType="withEffect">
                                  <p:stCondLst>
                                    <p:cond delay="30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fill="hold"/>
                                        <p:tgtEl>
                                          <p:spTgt spid="43"/>
                                        </p:tgtEl>
                                        <p:attrNameLst>
                                          <p:attrName>ppt_x</p:attrName>
                                        </p:attrNameLst>
                                      </p:cBhvr>
                                      <p:tavLst>
                                        <p:tav tm="0">
                                          <p:val>
                                            <p:strVal val="0-#ppt_w/2"/>
                                          </p:val>
                                        </p:tav>
                                        <p:tav tm="100000">
                                          <p:val>
                                            <p:strVal val="#ppt_x"/>
                                          </p:val>
                                        </p:tav>
                                      </p:tavLst>
                                    </p:anim>
                                    <p:anim calcmode="lin" valueType="num">
                                      <p:cBhvr additive="base">
                                        <p:cTn id="86" dur="500" fill="hold"/>
                                        <p:tgtEl>
                                          <p:spTgt spid="43"/>
                                        </p:tgtEl>
                                        <p:attrNameLst>
                                          <p:attrName>ppt_y</p:attrName>
                                        </p:attrNameLst>
                                      </p:cBhvr>
                                      <p:tavLst>
                                        <p:tav tm="0">
                                          <p:val>
                                            <p:strVal val="1+#ppt_h/2"/>
                                          </p:val>
                                        </p:tav>
                                        <p:tav tm="100000">
                                          <p:val>
                                            <p:strVal val="#ppt_y"/>
                                          </p:val>
                                        </p:tav>
                                      </p:tavLst>
                                    </p:anim>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wipe(down)">
                                      <p:cBhvr>
                                        <p:cTn id="90" dur="300"/>
                                        <p:tgtEl>
                                          <p:spTgt spid="42"/>
                                        </p:tgtEl>
                                      </p:cBhvr>
                                    </p:animEffect>
                                  </p:childTnLst>
                                </p:cTn>
                              </p:par>
                            </p:childTnLst>
                          </p:cTn>
                        </p:par>
                        <p:par>
                          <p:cTn id="91" fill="hold">
                            <p:stCondLst>
                              <p:cond delay="8000"/>
                            </p:stCondLst>
                            <p:childTnLst>
                              <p:par>
                                <p:cTn id="92" presetID="22" presetClass="entr" presetSubtype="1"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up)">
                                      <p:cBhvr>
                                        <p:cTn id="94" dur="500"/>
                                        <p:tgtEl>
                                          <p:spTgt spid="44"/>
                                        </p:tgtEl>
                                      </p:cBhvr>
                                    </p:animEffect>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52"/>
                                        </p:tgtEl>
                                        <p:attrNameLst>
                                          <p:attrName>style.visibility</p:attrName>
                                        </p:attrNameLst>
                                      </p:cBhvr>
                                      <p:to>
                                        <p:strVal val="visible"/>
                                      </p:to>
                                    </p:set>
                                    <p:anim calcmode="lin" valueType="num">
                                      <p:cBhvr>
                                        <p:cTn id="98" dur="500" fill="hold"/>
                                        <p:tgtEl>
                                          <p:spTgt spid="52"/>
                                        </p:tgtEl>
                                        <p:attrNameLst>
                                          <p:attrName>ppt_w</p:attrName>
                                        </p:attrNameLst>
                                      </p:cBhvr>
                                      <p:tavLst>
                                        <p:tav tm="0">
                                          <p:val>
                                            <p:fltVal val="0"/>
                                          </p:val>
                                        </p:tav>
                                        <p:tav tm="100000">
                                          <p:val>
                                            <p:strVal val="#ppt_w"/>
                                          </p:val>
                                        </p:tav>
                                      </p:tavLst>
                                    </p:anim>
                                    <p:anim calcmode="lin" valueType="num">
                                      <p:cBhvr>
                                        <p:cTn id="99" dur="500" fill="hold"/>
                                        <p:tgtEl>
                                          <p:spTgt spid="52"/>
                                        </p:tgtEl>
                                        <p:attrNameLst>
                                          <p:attrName>ppt_h</p:attrName>
                                        </p:attrNameLst>
                                      </p:cBhvr>
                                      <p:tavLst>
                                        <p:tav tm="0">
                                          <p:val>
                                            <p:fltVal val="0"/>
                                          </p:val>
                                        </p:tav>
                                        <p:tav tm="100000">
                                          <p:val>
                                            <p:strVal val="#ppt_h"/>
                                          </p:val>
                                        </p:tav>
                                      </p:tavLst>
                                    </p:anim>
                                    <p:anim calcmode="lin" valueType="num">
                                      <p:cBhvr>
                                        <p:cTn id="100" dur="500" fill="hold"/>
                                        <p:tgtEl>
                                          <p:spTgt spid="52"/>
                                        </p:tgtEl>
                                        <p:attrNameLst>
                                          <p:attrName>style.rotation</p:attrName>
                                        </p:attrNameLst>
                                      </p:cBhvr>
                                      <p:tavLst>
                                        <p:tav tm="0">
                                          <p:val>
                                            <p:fltVal val="90"/>
                                          </p:val>
                                        </p:tav>
                                        <p:tav tm="100000">
                                          <p:val>
                                            <p:fltVal val="0"/>
                                          </p:val>
                                        </p:tav>
                                      </p:tavLst>
                                    </p:anim>
                                    <p:animEffect transition="in" filter="fade">
                                      <p:cBhvr>
                                        <p:cTn id="101" dur="500"/>
                                        <p:tgtEl>
                                          <p:spTgt spid="52"/>
                                        </p:tgtEl>
                                      </p:cBhvr>
                                    </p:animEffect>
                                  </p:childTnLst>
                                </p:cTn>
                              </p:par>
                            </p:childTnLst>
                          </p:cTn>
                        </p:par>
                        <p:par>
                          <p:cTn id="102" fill="hold">
                            <p:stCondLst>
                              <p:cond delay="9000"/>
                            </p:stCondLst>
                            <p:childTnLst>
                              <p:par>
                                <p:cTn id="103" presetID="22" presetClass="entr" presetSubtype="8"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left)">
                                      <p:cBhvr>
                                        <p:cTn id="105" dur="500"/>
                                        <p:tgtEl>
                                          <p:spTgt spid="51"/>
                                        </p:tgtEl>
                                      </p:cBhvr>
                                    </p:animEffect>
                                  </p:childTnLst>
                                </p:cTn>
                              </p:par>
                              <p:par>
                                <p:cTn id="106" presetID="2" presetClass="entr" presetSubtype="12" fill="hold" grpId="0" nodeType="withEffect">
                                  <p:stCondLst>
                                    <p:cond delay="300"/>
                                  </p:stCondLst>
                                  <p:childTnLst>
                                    <p:set>
                                      <p:cBhvr>
                                        <p:cTn id="107" dur="1" fill="hold">
                                          <p:stCondLst>
                                            <p:cond delay="0"/>
                                          </p:stCondLst>
                                        </p:cTn>
                                        <p:tgtEl>
                                          <p:spTgt spid="54"/>
                                        </p:tgtEl>
                                        <p:attrNameLst>
                                          <p:attrName>style.visibility</p:attrName>
                                        </p:attrNameLst>
                                      </p:cBhvr>
                                      <p:to>
                                        <p:strVal val="visible"/>
                                      </p:to>
                                    </p:set>
                                    <p:anim calcmode="lin" valueType="num">
                                      <p:cBhvr additive="base">
                                        <p:cTn id="108" dur="500" fill="hold"/>
                                        <p:tgtEl>
                                          <p:spTgt spid="54"/>
                                        </p:tgtEl>
                                        <p:attrNameLst>
                                          <p:attrName>ppt_x</p:attrName>
                                        </p:attrNameLst>
                                      </p:cBhvr>
                                      <p:tavLst>
                                        <p:tav tm="0">
                                          <p:val>
                                            <p:strVal val="0-#ppt_w/2"/>
                                          </p:val>
                                        </p:tav>
                                        <p:tav tm="100000">
                                          <p:val>
                                            <p:strVal val="#ppt_x"/>
                                          </p:val>
                                        </p:tav>
                                      </p:tavLst>
                                    </p:anim>
                                    <p:anim calcmode="lin" valueType="num">
                                      <p:cBhvr additive="base">
                                        <p:cTn id="109" dur="500" fill="hold"/>
                                        <p:tgtEl>
                                          <p:spTgt spid="54"/>
                                        </p:tgtEl>
                                        <p:attrNameLst>
                                          <p:attrName>ppt_y</p:attrName>
                                        </p:attrNameLst>
                                      </p:cBhvr>
                                      <p:tavLst>
                                        <p:tav tm="0">
                                          <p:val>
                                            <p:strVal val="1+#ppt_h/2"/>
                                          </p:val>
                                        </p:tav>
                                        <p:tav tm="100000">
                                          <p:val>
                                            <p:strVal val="#ppt_y"/>
                                          </p:val>
                                        </p:tav>
                                      </p:tavLst>
                                    </p:anim>
                                  </p:childTnLst>
                                </p:cTn>
                              </p:par>
                            </p:childTnLst>
                          </p:cTn>
                        </p:par>
                        <p:par>
                          <p:cTn id="110" fill="hold">
                            <p:stCondLst>
                              <p:cond delay="9500"/>
                            </p:stCondLst>
                            <p:childTnLst>
                              <p:par>
                                <p:cTn id="111" presetID="22" presetClass="entr" presetSubtype="4" fill="hold" grpId="0" nodeType="after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wipe(down)">
                                      <p:cBhvr>
                                        <p:cTn id="113" dur="300"/>
                                        <p:tgtEl>
                                          <p:spTgt spid="53"/>
                                        </p:tgtEl>
                                      </p:cBhvr>
                                    </p:animEffect>
                                  </p:childTnLst>
                                </p:cTn>
                              </p:par>
                            </p:childTnLst>
                          </p:cTn>
                        </p:par>
                        <p:par>
                          <p:cTn id="114" fill="hold">
                            <p:stCondLst>
                              <p:cond delay="10000"/>
                            </p:stCondLst>
                            <p:childTnLst>
                              <p:par>
                                <p:cTn id="115" presetID="22" presetClass="entr" presetSubtype="1" fill="hold" grpId="0" nodeType="afterEffect">
                                  <p:stCondLst>
                                    <p:cond delay="0"/>
                                  </p:stCondLst>
                                  <p:childTnLst>
                                    <p:set>
                                      <p:cBhvr>
                                        <p:cTn id="116" dur="1" fill="hold">
                                          <p:stCondLst>
                                            <p:cond delay="0"/>
                                          </p:stCondLst>
                                        </p:cTn>
                                        <p:tgtEl>
                                          <p:spTgt spid="55"/>
                                        </p:tgtEl>
                                        <p:attrNameLst>
                                          <p:attrName>style.visibility</p:attrName>
                                        </p:attrNameLst>
                                      </p:cBhvr>
                                      <p:to>
                                        <p:strVal val="visible"/>
                                      </p:to>
                                    </p:set>
                                    <p:animEffect transition="in" filter="wipe(up)">
                                      <p:cBhvr>
                                        <p:cTn id="117" dur="500"/>
                                        <p:tgtEl>
                                          <p:spTgt spid="55"/>
                                        </p:tgtEl>
                                      </p:cBhvr>
                                    </p:animEffect>
                                  </p:childTnLst>
                                </p:cTn>
                              </p:par>
                            </p:childTnLst>
                          </p:cTn>
                        </p:par>
                        <p:par>
                          <p:cTn id="118" fill="hold">
                            <p:stCondLst>
                              <p:cond delay="10500"/>
                            </p:stCondLst>
                            <p:childTnLst>
                              <p:par>
                                <p:cTn id="119" presetID="31" presetClass="entr" presetSubtype="0" fill="hold" grpId="0" nodeType="after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p:cTn id="121" dur="500" fill="hold"/>
                                        <p:tgtEl>
                                          <p:spTgt spid="57"/>
                                        </p:tgtEl>
                                        <p:attrNameLst>
                                          <p:attrName>ppt_w</p:attrName>
                                        </p:attrNameLst>
                                      </p:cBhvr>
                                      <p:tavLst>
                                        <p:tav tm="0">
                                          <p:val>
                                            <p:fltVal val="0"/>
                                          </p:val>
                                        </p:tav>
                                        <p:tav tm="100000">
                                          <p:val>
                                            <p:strVal val="#ppt_w"/>
                                          </p:val>
                                        </p:tav>
                                      </p:tavLst>
                                    </p:anim>
                                    <p:anim calcmode="lin" valueType="num">
                                      <p:cBhvr>
                                        <p:cTn id="122" dur="500" fill="hold"/>
                                        <p:tgtEl>
                                          <p:spTgt spid="57"/>
                                        </p:tgtEl>
                                        <p:attrNameLst>
                                          <p:attrName>ppt_h</p:attrName>
                                        </p:attrNameLst>
                                      </p:cBhvr>
                                      <p:tavLst>
                                        <p:tav tm="0">
                                          <p:val>
                                            <p:fltVal val="0"/>
                                          </p:val>
                                        </p:tav>
                                        <p:tav tm="100000">
                                          <p:val>
                                            <p:strVal val="#ppt_h"/>
                                          </p:val>
                                        </p:tav>
                                      </p:tavLst>
                                    </p:anim>
                                    <p:anim calcmode="lin" valueType="num">
                                      <p:cBhvr>
                                        <p:cTn id="123" dur="500" fill="hold"/>
                                        <p:tgtEl>
                                          <p:spTgt spid="57"/>
                                        </p:tgtEl>
                                        <p:attrNameLst>
                                          <p:attrName>style.rotation</p:attrName>
                                        </p:attrNameLst>
                                      </p:cBhvr>
                                      <p:tavLst>
                                        <p:tav tm="0">
                                          <p:val>
                                            <p:fltVal val="90"/>
                                          </p:val>
                                        </p:tav>
                                        <p:tav tm="100000">
                                          <p:val>
                                            <p:fltVal val="0"/>
                                          </p:val>
                                        </p:tav>
                                      </p:tavLst>
                                    </p:anim>
                                    <p:animEffect transition="in" filter="fade">
                                      <p:cBhvr>
                                        <p:cTn id="124" dur="500"/>
                                        <p:tgtEl>
                                          <p:spTgt spid="57"/>
                                        </p:tgtEl>
                                      </p:cBhvr>
                                    </p:animEffect>
                                  </p:childTnLst>
                                </p:cTn>
                              </p:par>
                            </p:childTnLst>
                          </p:cTn>
                        </p:par>
                        <p:par>
                          <p:cTn id="125" fill="hold">
                            <p:stCondLst>
                              <p:cond delay="11000"/>
                            </p:stCondLst>
                            <p:childTnLst>
                              <p:par>
                                <p:cTn id="126" presetID="22" presetClass="entr" presetSubtype="8" fill="hold" grpId="0" nodeType="afterEffect">
                                  <p:stCondLst>
                                    <p:cond delay="0"/>
                                  </p:stCondLst>
                                  <p:childTnLst>
                                    <p:set>
                                      <p:cBhvr>
                                        <p:cTn id="127" dur="1" fill="hold">
                                          <p:stCondLst>
                                            <p:cond delay="0"/>
                                          </p:stCondLst>
                                        </p:cTn>
                                        <p:tgtEl>
                                          <p:spTgt spid="56"/>
                                        </p:tgtEl>
                                        <p:attrNameLst>
                                          <p:attrName>style.visibility</p:attrName>
                                        </p:attrNameLst>
                                      </p:cBhvr>
                                      <p:to>
                                        <p:strVal val="visible"/>
                                      </p:to>
                                    </p:set>
                                    <p:animEffect transition="in" filter="wipe(left)">
                                      <p:cBhvr>
                                        <p:cTn id="12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autoUpdateAnimBg="0"/>
      <p:bldP spid="33" grpId="0" animBg="1"/>
      <p:bldP spid="34" grpId="0" animBg="1"/>
      <p:bldP spid="35" grpId="0" animBg="1" autoUpdateAnimBg="0"/>
      <p:bldP spid="36" grpId="0" animBg="1"/>
      <p:bldP spid="37" grpId="0" animBg="1"/>
      <p:bldP spid="38" grpId="0" animBg="1" autoUpdateAnimBg="0"/>
      <p:bldP spid="39" grpId="0" animBg="1"/>
      <p:bldP spid="40" grpId="0" animBg="1"/>
      <p:bldP spid="41" grpId="0" animBg="1" autoUpdateAnimBg="0"/>
      <p:bldP spid="42" grpId="0" animBg="1"/>
      <p:bldP spid="43" grpId="0" animBg="1"/>
      <p:bldP spid="44" grpId="0" animBg="1" autoUpdateAnimBg="0"/>
      <p:bldP spid="45" grpId="0" autoUpdateAnimBg="0"/>
      <p:bldP spid="46" grpId="0" autoUpdateAnimBg="0"/>
      <p:bldP spid="47" grpId="0" autoUpdateAnimBg="0"/>
      <p:bldP spid="48" grpId="0" autoUpdateAnimBg="0"/>
      <p:bldP spid="49" grpId="0" autoUpdateAnimBg="0"/>
      <p:bldP spid="50" grpId="0" autoUpdateAnimBg="0"/>
      <p:bldP spid="51" grpId="0" autoUpdateAnimBg="0"/>
      <p:bldP spid="52" grpId="0" autoUpdateAnimBg="0"/>
      <p:bldP spid="53" grpId="0" animBg="1"/>
      <p:bldP spid="54" grpId="0" animBg="1"/>
      <p:bldP spid="55" grpId="0" animBg="1" autoUpdateAnimBg="0"/>
      <p:bldP spid="56" grpId="0" autoUpdateAnimBg="0"/>
      <p:bldP spid="5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bwMode="auto">
          <a:xfrm>
            <a:off x="1103446" y="2237257"/>
            <a:ext cx="9988057" cy="3749015"/>
          </a:xfrm>
          <a:prstGeom prst="rect">
            <a:avLst/>
          </a:prstGeom>
          <a:noFill/>
          <a:ln w="12700">
            <a:solidFill>
              <a:schemeClr val="tx1">
                <a:lumMod val="65000"/>
                <a:lumOff val="35000"/>
              </a:schemeClr>
            </a:solidFill>
            <a:prstDash val="solid"/>
            <a:miter lim="800000"/>
          </a:ln>
          <a:effectLst/>
          <a:scene3d>
            <a:camera prst="orthographicFront">
              <a:rot lat="0" lon="0" rev="0"/>
            </a:camera>
            <a:lightRig rig="balanced" dir="t">
              <a:rot lat="0" lon="0" rev="8700000"/>
            </a:lightRig>
          </a:scene3d>
          <a:sp3d>
            <a:bevelT w="190500" h="38100"/>
          </a:sp3d>
        </p:spPr>
        <p:txBody>
          <a:bodyPr/>
          <a:lstStyle/>
          <a:p>
            <a:endParaRPr lang="zh-CN" altLang="en-US" sz="3200">
              <a:solidFill>
                <a:srgbClr val="000000"/>
              </a:solidFill>
              <a:sym typeface="Arial" panose="020B0604020202020204" pitchFamily="34" charset="0"/>
            </a:endParaRPr>
          </a:p>
        </p:txBody>
      </p:sp>
      <p:sp>
        <p:nvSpPr>
          <p:cNvPr id="5" name="TextBox 12"/>
          <p:cNvSpPr txBox="1"/>
          <p:nvPr/>
        </p:nvSpPr>
        <p:spPr>
          <a:xfrm>
            <a:off x="1679510" y="3320808"/>
            <a:ext cx="8890260" cy="2616143"/>
          </a:xfrm>
          <a:prstGeom prst="rect">
            <a:avLst/>
          </a:prstGeom>
          <a:noFill/>
        </p:spPr>
        <p:txBody>
          <a:bodyPr wrap="square" lIns="121963" tIns="60981" rIns="121963" bIns="60981" rtlCol="0">
            <a:spAutoFit/>
          </a:bodyPr>
          <a:lstStyle/>
          <a:p>
            <a:pP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回顾这一年的工作，在取得成绩的同时，我们也找到了工作中的不足和问题，主要反映于</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a:t>
            </a: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我们</a:t>
            </a:r>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xxxxxxx</a:t>
            </a: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和</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我们这个平台能为客户提供良好的商机和快捷方便的信息、导航的功能发挥</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。展望新的一年，我们将继续努力</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展望新的一年，我们将继续努力，</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力争</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各项工作更上一个新台阶。</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20XX</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我们所向披靡，</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20XX</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我们勇往直前！</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957824" y="1783549"/>
            <a:ext cx="2586211" cy="916026"/>
            <a:chOff x="4304044" y="1286668"/>
            <a:chExt cx="3837945" cy="2757793"/>
          </a:xfrm>
          <a:solidFill>
            <a:srgbClr val="03B9CE"/>
          </a:solidFill>
          <a:effectLst>
            <a:outerShdw blurRad="317500" dist="38100" dir="11940000" algn="tr" rotWithShape="0">
              <a:prstClr val="black">
                <a:alpha val="50000"/>
              </a:prstClr>
            </a:outerShdw>
          </a:effectLst>
          <a:scene3d>
            <a:camera prst="orthographicFront">
              <a:rot lat="0" lon="0" rev="0"/>
            </a:camera>
            <a:lightRig rig="balanced" dir="t">
              <a:rot lat="0" lon="0" rev="8700000"/>
            </a:lightRig>
          </a:scene3d>
        </p:grpSpPr>
        <p:sp>
          <p:nvSpPr>
            <p:cNvPr id="11" name="圆角矩形 10"/>
            <p:cNvSpPr/>
            <p:nvPr/>
          </p:nvSpPr>
          <p:spPr>
            <a:xfrm>
              <a:off x="4304044" y="1286668"/>
              <a:ext cx="3837945" cy="2757793"/>
            </a:xfrm>
            <a:prstGeom prst="roundRect">
              <a:avLst/>
            </a:prstGeom>
            <a:noFill/>
            <a:ln>
              <a:noFill/>
            </a:ln>
            <a:effectLst>
              <a:outerShdw blurRad="44450" dist="27940" dir="5400000" algn="ctr">
                <a:srgbClr val="000000">
                  <a:alpha val="50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sp>
          <p:nvSpPr>
            <p:cNvPr id="12" name="圆角矩形 11"/>
            <p:cNvSpPr/>
            <p:nvPr/>
          </p:nvSpPr>
          <p:spPr>
            <a:xfrm>
              <a:off x="4351930" y="1294475"/>
              <a:ext cx="3742174" cy="2663320"/>
            </a:xfrm>
            <a:prstGeom prst="round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spc="300" dirty="0" smtClean="0">
                  <a:solidFill>
                    <a:schemeClr val="bg1"/>
                  </a:solidFill>
                  <a:latin typeface="微软雅黑" panose="020B0503020204020204" pitchFamily="34" charset="-122"/>
                  <a:ea typeface="微软雅黑" panose="020B0503020204020204" pitchFamily="34" charset="-122"/>
                </a:rPr>
                <a:t>结语</a:t>
              </a:r>
              <a:endParaRPr lang="zh-CN" altLang="en-US" sz="4400" b="1" spc="3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73000" y="1316359"/>
            <a:ext cx="1447546" cy="1149156"/>
            <a:chOff x="3419345" y="385660"/>
            <a:chExt cx="1447546" cy="1149156"/>
          </a:xfrm>
        </p:grpSpPr>
        <p:sp>
          <p:nvSpPr>
            <p:cNvPr id="14" name="椭圆 13"/>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7" name="椭圆 16"/>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0" name="椭圆 19"/>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3" name="椭圆 22"/>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2" name="组合 1"/>
          <p:cNvGrpSpPr/>
          <p:nvPr/>
        </p:nvGrpSpPr>
        <p:grpSpPr bwMode="auto">
          <a:xfrm>
            <a:off x="7572547" y="1651818"/>
            <a:ext cx="1302092" cy="1304050"/>
            <a:chOff x="0" y="0"/>
            <a:chExt cx="1582738" cy="1584325"/>
          </a:xfrm>
        </p:grpSpPr>
        <p:sp>
          <p:nvSpPr>
            <p:cNvPr id="33" name="椭圆 9"/>
            <p:cNvSpPr>
              <a:spLocks noChangeArrowheads="1"/>
            </p:cNvSpPr>
            <p:nvPr/>
          </p:nvSpPr>
          <p:spPr bwMode="auto">
            <a:xfrm>
              <a:off x="0" y="0"/>
              <a:ext cx="1582738" cy="1584325"/>
            </a:xfrm>
            <a:prstGeom prst="ellipse">
              <a:avLst/>
            </a:prstGeom>
            <a:solidFill>
              <a:srgbClr val="03B9CE"/>
            </a:solidFill>
            <a:ln w="57150" cmpd="sng">
              <a:solidFill>
                <a:srgbClr val="03B9CE"/>
              </a:solidFill>
              <a:round/>
            </a:ln>
            <a:effectLst>
              <a:outerShdw blurRad="177800" dist="63500" dir="6360000" sx="105000" sy="105000" algn="tr" rotWithShape="0">
                <a:prstClr val="black">
                  <a:alpha val="41000"/>
                </a:prstClr>
              </a:outerShdw>
            </a:effec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sp>
          <p:nvSpPr>
            <p:cNvPr id="34" name="椭圆 31"/>
            <p:cNvSpPr>
              <a:spLocks noChangeArrowheads="1"/>
            </p:cNvSpPr>
            <p:nvPr/>
          </p:nvSpPr>
          <p:spPr bwMode="auto">
            <a:xfrm flipH="1">
              <a:off x="107915" y="108022"/>
              <a:ext cx="1366909" cy="1368281"/>
            </a:xfrm>
            <a:prstGeom prst="ellipse">
              <a:avLst/>
            </a:prstGeom>
            <a:blipFill dpi="0" rotWithShape="1">
              <a:blip r:embed="rId1"/>
              <a:srcRect/>
              <a:stretch>
                <a:fillRect l="-3000" b="-18000"/>
              </a:stretch>
            </a:blipFill>
            <a:ln w="9525" cmpd="sng">
              <a:noFill/>
              <a:bevel/>
            </a:ln>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35" name="组合 40"/>
          <p:cNvGrpSpPr/>
          <p:nvPr/>
        </p:nvGrpSpPr>
        <p:grpSpPr bwMode="auto">
          <a:xfrm>
            <a:off x="9167108" y="2007080"/>
            <a:ext cx="1096662" cy="1096662"/>
            <a:chOff x="0" y="0"/>
            <a:chExt cx="1584325" cy="1584325"/>
          </a:xfrm>
        </p:grpSpPr>
        <p:sp>
          <p:nvSpPr>
            <p:cNvPr id="36" name="椭圆 24"/>
            <p:cNvSpPr>
              <a:spLocks noChangeArrowheads="1"/>
            </p:cNvSpPr>
            <p:nvPr/>
          </p:nvSpPr>
          <p:spPr bwMode="auto">
            <a:xfrm>
              <a:off x="0" y="0"/>
              <a:ext cx="1584325" cy="1584325"/>
            </a:xfrm>
            <a:prstGeom prst="ellipse">
              <a:avLst/>
            </a:prstGeom>
            <a:solidFill>
              <a:srgbClr val="03B9CE"/>
            </a:solidFill>
            <a:ln w="57150" cmpd="sng">
              <a:solidFill>
                <a:srgbClr val="03B9CE"/>
              </a:solidFill>
              <a:round/>
            </a:ln>
            <a:effectLst>
              <a:outerShdw blurRad="177800" dist="63500" dir="6360000" sx="105000" sy="105000" algn="tr" rotWithShape="0">
                <a:prstClr val="black">
                  <a:alpha val="41000"/>
                </a:prstClr>
              </a:outerShdw>
            </a:effec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sp>
          <p:nvSpPr>
            <p:cNvPr id="37" name="椭圆 25"/>
            <p:cNvSpPr>
              <a:spLocks noChangeArrowheads="1"/>
            </p:cNvSpPr>
            <p:nvPr/>
          </p:nvSpPr>
          <p:spPr bwMode="auto">
            <a:xfrm>
              <a:off x="107950" y="107950"/>
              <a:ext cx="1368425" cy="1368425"/>
            </a:xfrm>
            <a:prstGeom prst="ellipse">
              <a:avLst/>
            </a:prstGeom>
            <a:blipFill dpi="0" rotWithShape="1">
              <a:blip r:embed="rId2"/>
              <a:srcRect/>
              <a:stretch>
                <a:fillRect l="-2000" r="-1000" b="-16000"/>
              </a:stretch>
            </a:blipFill>
            <a:ln w="9525" cmpd="sng">
              <a:noFill/>
              <a:bevel/>
            </a:ln>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3" name="组合 42"/>
          <p:cNvGrpSpPr/>
          <p:nvPr/>
        </p:nvGrpSpPr>
        <p:grpSpPr>
          <a:xfrm rot="14748806" flipH="1" flipV="1">
            <a:off x="10091101" y="1296467"/>
            <a:ext cx="1447546" cy="1149156"/>
            <a:chOff x="7247633" y="974196"/>
            <a:chExt cx="1447546" cy="1149156"/>
          </a:xfrm>
        </p:grpSpPr>
        <p:sp>
          <p:nvSpPr>
            <p:cNvPr id="44" name="椭圆 43"/>
            <p:cNvSpPr/>
            <p:nvPr/>
          </p:nvSpPr>
          <p:spPr>
            <a:xfrm flipV="1">
              <a:off x="7247633" y="1534816"/>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5" name="椭圆 44"/>
            <p:cNvSpPr/>
            <p:nvPr/>
          </p:nvSpPr>
          <p:spPr>
            <a:xfrm flipV="1">
              <a:off x="8102405" y="1751619"/>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6" name="椭圆 45"/>
            <p:cNvSpPr/>
            <p:nvPr/>
          </p:nvSpPr>
          <p:spPr>
            <a:xfrm flipV="1">
              <a:off x="8478367" y="974196"/>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7" name="椭圆 46"/>
            <p:cNvSpPr/>
            <p:nvPr/>
          </p:nvSpPr>
          <p:spPr>
            <a:xfrm flipV="1">
              <a:off x="7825047" y="1133855"/>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1000"/>
                                        <p:tgtEl>
                                          <p:spTgt spid="2"/>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p:cBhvr>
                                        <p:cTn id="24" dur="500"/>
                                        <p:tgtEl>
                                          <p:spTgt spid="32"/>
                                        </p:tgtEl>
                                      </p:cBhvr>
                                    </p:animEffect>
                                    <p:anim calcmode="lin" valueType="num">
                                      <p:cBhvr>
                                        <p:cTn id="25" dur="500" fill="hold"/>
                                        <p:tgtEl>
                                          <p:spTgt spid="32"/>
                                        </p:tgtEl>
                                        <p:attrNameLst>
                                          <p:attrName>ppt_x</p:attrName>
                                        </p:attrNameLst>
                                      </p:cBhvr>
                                      <p:tavLst>
                                        <p:tav tm="0">
                                          <p:val>
                                            <p:fltVal val="0.5"/>
                                          </p:val>
                                        </p:tav>
                                        <p:tav tm="100000">
                                          <p:val>
                                            <p:strVal val="#ppt_x"/>
                                          </p:val>
                                        </p:tav>
                                      </p:tavLst>
                                    </p:anim>
                                    <p:anim calcmode="lin" valueType="num">
                                      <p:cBhvr>
                                        <p:cTn id="26" dur="500" fill="hold"/>
                                        <p:tgtEl>
                                          <p:spTgt spid="32"/>
                                        </p:tgtEl>
                                        <p:attrNameLst>
                                          <p:attrName>ppt_y</p:attrName>
                                        </p:attrNameLst>
                                      </p:cBhvr>
                                      <p:tavLst>
                                        <p:tav tm="0">
                                          <p:val>
                                            <p:fltVal val="0.5"/>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p:cBhvr>
                                        <p:cTn id="32" dur="500"/>
                                        <p:tgtEl>
                                          <p:spTgt spid="35"/>
                                        </p:tgtEl>
                                      </p:cBhvr>
                                    </p:animEffect>
                                    <p:anim calcmode="lin" valueType="num">
                                      <p:cBhvr>
                                        <p:cTn id="33" dur="500" fill="hold"/>
                                        <p:tgtEl>
                                          <p:spTgt spid="35"/>
                                        </p:tgtEl>
                                        <p:attrNameLst>
                                          <p:attrName>ppt_x</p:attrName>
                                        </p:attrNameLst>
                                      </p:cBhvr>
                                      <p:tavLst>
                                        <p:tav tm="0">
                                          <p:val>
                                            <p:fltVal val="0.5"/>
                                          </p:val>
                                        </p:tav>
                                        <p:tav tm="100000">
                                          <p:val>
                                            <p:strVal val="#ppt_x"/>
                                          </p:val>
                                        </p:tav>
                                      </p:tavLst>
                                    </p:anim>
                                    <p:anim calcmode="lin" valueType="num">
                                      <p:cBhvr>
                                        <p:cTn id="34" dur="500" fill="hold"/>
                                        <p:tgtEl>
                                          <p:spTgt spid="35"/>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Effect transition="in" filter="fade">
                                      <p:cBhvr>
                                        <p:cTn id="39" dur="500"/>
                                        <p:tgtEl>
                                          <p:spTgt spid="43"/>
                                        </p:tgtEl>
                                      </p:cBhvr>
                                    </p:animEffect>
                                  </p:childTnLst>
                                </p:cTn>
                              </p:par>
                            </p:childTnLst>
                          </p:cTn>
                        </p:par>
                        <p:par>
                          <p:cTn id="40" fill="hold">
                            <p:stCondLst>
                              <p:cond delay="3000"/>
                            </p:stCondLst>
                            <p:childTnLst>
                              <p:par>
                                <p:cTn id="41" presetID="22" presetClass="entr" presetSubtype="8" fill="hold" grpId="0" nodeType="afterEffect">
                                  <p:stCondLst>
                                    <p:cond delay="0"/>
                                  </p:stCondLst>
                                  <p:iterate type="lt">
                                    <p:tmPct val="30000"/>
                                  </p:iterate>
                                  <p:childTnLst>
                                    <p:set>
                                      <p:cBhvr>
                                        <p:cTn id="42" dur="1" fill="hold">
                                          <p:stCondLst>
                                            <p:cond delay="0"/>
                                          </p:stCondLst>
                                        </p:cTn>
                                        <p:tgtEl>
                                          <p:spTgt spid="5"/>
                                        </p:tgtEl>
                                        <p:attrNameLst>
                                          <p:attrName>style.visibility</p:attrName>
                                        </p:attrNameLst>
                                      </p:cBhvr>
                                      <p:to>
                                        <p:strVal val="visible"/>
                                      </p:to>
                                    </p:set>
                                    <p:animEffect transition="in" filter="wipe(left)">
                                      <p:cBhvr>
                                        <p:cTn id="43" dur="100"/>
                                        <p:tgtEl>
                                          <p:spTgt spid="5"/>
                                        </p:tgtEl>
                                      </p:cBhvr>
                                    </p:animEffect>
                                  </p:childTnLst>
                                </p:cTn>
                              </p:par>
                              <p:par>
                                <p:cTn id="44" presetID="36" presetClass="emph" presetSubtype="0" fill="hold" grpId="1" nodeType="withEffect">
                                  <p:stCondLst>
                                    <p:cond delay="0"/>
                                  </p:stCondLst>
                                  <p:iterate type="lt">
                                    <p:tmPct val="30000"/>
                                  </p:iterate>
                                  <p:childTnLst>
                                    <p:animScale>
                                      <p:cBhvr>
                                        <p:cTn id="45" dur="50" autoRev="1" fill="hold">
                                          <p:stCondLst>
                                            <p:cond delay="0"/>
                                          </p:stCondLst>
                                        </p:cTn>
                                        <p:tgtEl>
                                          <p:spTgt spid="5"/>
                                        </p:tgtEl>
                                      </p:cBhvr>
                                      <p:to x="80000" y="100000"/>
                                    </p:animScale>
                                    <p:anim by="(#ppt_w*0.10)" calcmode="lin" valueType="num">
                                      <p:cBhvr>
                                        <p:cTn id="46" dur="50" autoRev="1" fill="hold">
                                          <p:stCondLst>
                                            <p:cond delay="0"/>
                                          </p:stCondLst>
                                        </p:cTn>
                                        <p:tgtEl>
                                          <p:spTgt spid="5"/>
                                        </p:tgtEl>
                                        <p:attrNameLst>
                                          <p:attrName>ppt_x</p:attrName>
                                        </p:attrNameLst>
                                      </p:cBhvr>
                                    </p:anim>
                                    <p:anim by="(-#ppt_w*0.10)" calcmode="lin" valueType="num">
                                      <p:cBhvr>
                                        <p:cTn id="47" dur="50" autoRev="1" fill="hold">
                                          <p:stCondLst>
                                            <p:cond delay="0"/>
                                          </p:stCondLst>
                                        </p:cTn>
                                        <p:tgtEl>
                                          <p:spTgt spid="5"/>
                                        </p:tgtEl>
                                        <p:attrNameLst>
                                          <p:attrName>ppt_y</p:attrName>
                                        </p:attrNameLst>
                                      </p:cBhvr>
                                    </p:anim>
                                    <p:animRot by="-480000">
                                      <p:cBhvr>
                                        <p:cTn id="48"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5" grpId="0"/>
      <p:bldP spid="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6"/>
          <p:cNvSpPr txBox="1"/>
          <p:nvPr/>
        </p:nvSpPr>
        <p:spPr>
          <a:xfrm>
            <a:off x="2644962" y="3035062"/>
            <a:ext cx="6914674" cy="1015663"/>
          </a:xfrm>
          <a:prstGeom prst="rect">
            <a:avLst/>
          </a:prstGeom>
          <a:solidFill>
            <a:srgbClr val="03B9CE"/>
          </a:solidFill>
          <a:ln w="152400">
            <a:solidFill>
              <a:srgbClr val="03B9CE"/>
            </a:solidFill>
          </a:ln>
          <a:effectLst>
            <a:outerShdw blurRad="215900" dist="50800" dir="5400000" algn="ctr" rotWithShape="0">
              <a:srgbClr val="000000">
                <a:alpha val="80000"/>
              </a:srgbClr>
            </a:outerShdw>
          </a:effectLst>
          <a:scene3d>
            <a:camera prst="orthographicFront"/>
            <a:lightRig rig="threePt" dir="t"/>
          </a:scene3d>
          <a:sp3d>
            <a:bevelT w="190500" h="38100"/>
          </a:sp3d>
        </p:spPr>
        <p:txBody>
          <a:bodyPr wrap="square" rtlCol="0">
            <a:spAutoFit/>
          </a:bodyPr>
          <a:lstStyle/>
          <a:p>
            <a:pPr algn="ctr"/>
            <a:r>
              <a:rPr lang="zh-CN" altLang="en-US" sz="6000" dirty="0" smtClean="0">
                <a:solidFill>
                  <a:schemeClr val="bg1"/>
                </a:solidFill>
                <a:latin typeface="微软雅黑" panose="020B0503020204020204" pitchFamily="34" charset="-122"/>
                <a:ea typeface="微软雅黑" panose="020B0503020204020204" pitchFamily="34" charset="-122"/>
              </a:rPr>
              <a:t>谢谢您的</a:t>
            </a:r>
            <a:r>
              <a:rPr lang="zh-CN" altLang="en-US" sz="6000" b="1" dirty="0" smtClean="0">
                <a:solidFill>
                  <a:schemeClr val="bg1"/>
                </a:solidFill>
                <a:latin typeface="微软雅黑" panose="020B0503020204020204" pitchFamily="34" charset="-122"/>
                <a:ea typeface="微软雅黑" panose="020B0503020204020204" pitchFamily="34" charset="-122"/>
              </a:rPr>
              <a:t>观看指导</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48" name="文本框 6"/>
          <p:cNvSpPr txBox="1"/>
          <p:nvPr/>
        </p:nvSpPr>
        <p:spPr>
          <a:xfrm>
            <a:off x="4069540" y="1053842"/>
            <a:ext cx="4028440" cy="1861185"/>
          </a:xfrm>
          <a:prstGeom prst="rect">
            <a:avLst/>
          </a:prstGeom>
          <a:noFill/>
          <a:scene3d>
            <a:camera prst="orthographicFront"/>
            <a:lightRig rig="threePt" dir="t"/>
          </a:scene3d>
          <a:sp3d>
            <a:bevelT w="190500"/>
          </a:sp3d>
        </p:spPr>
        <p:txBody>
          <a:bodyPr wrap="none" rtlCol="0">
            <a:spAutoFit/>
          </a:bodyPr>
          <a:lstStyle/>
          <a:p>
            <a:pPr algn="ctr"/>
            <a:r>
              <a:rPr lang="en-US" altLang="zh-CN" sz="11500" b="1" dirty="0" smtClean="0">
                <a:solidFill>
                  <a:srgbClr val="88AF20"/>
                </a:solidFill>
                <a:latin typeface="微软雅黑" panose="020B0503020204020204" pitchFamily="34" charset="-122"/>
                <a:ea typeface="微软雅黑" panose="020B0503020204020204" pitchFamily="34" charset="-122"/>
              </a:rPr>
              <a:t>20XX</a:t>
            </a:r>
            <a:endParaRPr lang="zh-CN" altLang="en-US" sz="11500" b="1" dirty="0">
              <a:solidFill>
                <a:srgbClr val="E36652"/>
              </a:solidFill>
              <a:latin typeface="微软雅黑" panose="020B0503020204020204" pitchFamily="34" charset="-122"/>
              <a:ea typeface="微软雅黑" panose="020B0503020204020204" pitchFamily="34" charset="-122"/>
            </a:endParaRPr>
          </a:p>
        </p:txBody>
      </p:sp>
      <p:sp>
        <p:nvSpPr>
          <p:cNvPr id="49" name="文本框 6"/>
          <p:cNvSpPr txBox="1"/>
          <p:nvPr/>
        </p:nvSpPr>
        <p:spPr>
          <a:xfrm>
            <a:off x="4156982" y="4739887"/>
            <a:ext cx="3853555" cy="523220"/>
          </a:xfrm>
          <a:prstGeom prst="rect">
            <a:avLst/>
          </a:prstGeom>
          <a:noFill/>
        </p:spPr>
        <p:txBody>
          <a:bodyPr wrap="none" rtlCol="0">
            <a:spAutoFit/>
          </a:bodyPr>
          <a:lstStyle/>
          <a:p>
            <a:pPr algn="ctr"/>
            <a:r>
              <a:rPr lang="en-US" altLang="zh-CN" sz="2800" b="1" dirty="0" smtClean="0">
                <a:solidFill>
                  <a:schemeClr val="bg1">
                    <a:lumMod val="50000"/>
                  </a:schemeClr>
                </a:solidFill>
                <a:latin typeface="微软雅黑" panose="020B0503020204020204" pitchFamily="34" charset="-122"/>
                <a:ea typeface="微软雅黑" panose="020B0503020204020204" pitchFamily="34" charset="-122"/>
              </a:rPr>
              <a:t>LOGO </a:t>
            </a:r>
            <a:r>
              <a:rPr lang="zh-CN" altLang="en-US" sz="2800" b="1" dirty="0" smtClean="0">
                <a:solidFill>
                  <a:schemeClr val="bg1">
                    <a:lumMod val="50000"/>
                  </a:schemeClr>
                </a:solidFill>
                <a:latin typeface="微软雅黑" panose="020B0503020204020204" pitchFamily="34" charset="-122"/>
                <a:ea typeface="微软雅黑" panose="020B0503020204020204" pitchFamily="34" charset="-122"/>
              </a:rPr>
              <a:t>某某某有限公司</a:t>
            </a:r>
            <a:endParaRPr lang="zh-CN" altLang="en-US" sz="2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3532521" y="5345390"/>
            <a:ext cx="5097177" cy="460375"/>
          </a:xfrm>
          <a:prstGeom prst="rect">
            <a:avLst/>
          </a:prstGeom>
        </p:spPr>
        <p:txBody>
          <a:bodyPr wrap="square">
            <a:spAutoFit/>
          </a:bodyPr>
          <a:lstStyle/>
          <a:p>
            <a:pPr algn="ct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汇报人：</a:t>
            </a:r>
            <a:r>
              <a:rPr lang="en-US" altLang="zh-CN" sz="2400" dirty="0" smtClean="0">
                <a:solidFill>
                  <a:schemeClr val="bg1">
                    <a:lumMod val="50000"/>
                  </a:schemeClr>
                </a:solidFill>
                <a:latin typeface="微软雅黑" panose="020B0503020204020204" pitchFamily="34" charset="-122"/>
                <a:ea typeface="微软雅黑" panose="020B0503020204020204" pitchFamily="34" charset="-122"/>
                <a:sym typeface="+mn-ea"/>
              </a:rPr>
              <a:t>XXX</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       </a:t>
            </a:r>
            <a:r>
              <a:rPr lang="en-US" altLang="zh-CN" sz="2400" dirty="0" smtClean="0">
                <a:solidFill>
                  <a:schemeClr val="bg1">
                    <a:lumMod val="50000"/>
                  </a:schemeClr>
                </a:solidFill>
                <a:latin typeface="微软雅黑" panose="020B0503020204020204" pitchFamily="34" charset="-122"/>
                <a:ea typeface="微软雅黑" panose="020B0503020204020204" pitchFamily="34" charset="-122"/>
              </a:rPr>
              <a:t>20XX.XX.XX </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flipH="1" flipV="1">
            <a:off x="10023147" y="5116892"/>
            <a:ext cx="2058018" cy="1633788"/>
            <a:chOff x="3419345" y="385660"/>
            <a:chExt cx="1447546" cy="1149156"/>
          </a:xfrm>
        </p:grpSpPr>
        <p:sp>
          <p:nvSpPr>
            <p:cNvPr id="54" name="椭圆 53"/>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55" name="椭圆 54"/>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56" name="椭圆 55"/>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57" name="椭圆 56"/>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58" name="组合 57"/>
          <p:cNvGrpSpPr/>
          <p:nvPr/>
        </p:nvGrpSpPr>
        <p:grpSpPr>
          <a:xfrm>
            <a:off x="117145" y="112253"/>
            <a:ext cx="2058018" cy="1633788"/>
            <a:chOff x="3419345" y="385660"/>
            <a:chExt cx="1447546" cy="1149156"/>
          </a:xfrm>
        </p:grpSpPr>
        <p:sp>
          <p:nvSpPr>
            <p:cNvPr id="59" name="椭圆 58"/>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0" name="椭圆 59"/>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1" name="椭圆 60"/>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2" name="椭圆 61"/>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750" fill="hold"/>
                                        <p:tgtEl>
                                          <p:spTgt spid="51"/>
                                        </p:tgtEl>
                                        <p:attrNameLst>
                                          <p:attrName>ppt_w</p:attrName>
                                        </p:attrNameLst>
                                      </p:cBhvr>
                                      <p:tavLst>
                                        <p:tav tm="0">
                                          <p:val>
                                            <p:fltVal val="0"/>
                                          </p:val>
                                        </p:tav>
                                        <p:tav tm="100000">
                                          <p:val>
                                            <p:strVal val="#ppt_w"/>
                                          </p:val>
                                        </p:tav>
                                      </p:tavLst>
                                    </p:anim>
                                    <p:anim calcmode="lin" valueType="num">
                                      <p:cBhvr>
                                        <p:cTn id="8" dur="750" fill="hold"/>
                                        <p:tgtEl>
                                          <p:spTgt spid="51"/>
                                        </p:tgtEl>
                                        <p:attrNameLst>
                                          <p:attrName>ppt_h</p:attrName>
                                        </p:attrNameLst>
                                      </p:cBhvr>
                                      <p:tavLst>
                                        <p:tav tm="0">
                                          <p:val>
                                            <p:fltVal val="0"/>
                                          </p:val>
                                        </p:tav>
                                        <p:tav tm="100000">
                                          <p:val>
                                            <p:strVal val="#ppt_h"/>
                                          </p:val>
                                        </p:tav>
                                      </p:tavLst>
                                    </p:anim>
                                    <p:animEffect transition="in" filter="fade">
                                      <p:cBhvr>
                                        <p:cTn id="9" dur="750"/>
                                        <p:tgtEl>
                                          <p:spTgt spid="51"/>
                                        </p:tgtEl>
                                      </p:cBhvr>
                                    </p:animEffect>
                                  </p:childTnLst>
                                </p:cTn>
                              </p:par>
                              <p:par>
                                <p:cTn id="10" presetID="53" presetClass="entr" presetSubtype="16"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750" fill="hold"/>
                                        <p:tgtEl>
                                          <p:spTgt spid="58"/>
                                        </p:tgtEl>
                                        <p:attrNameLst>
                                          <p:attrName>ppt_w</p:attrName>
                                        </p:attrNameLst>
                                      </p:cBhvr>
                                      <p:tavLst>
                                        <p:tav tm="0">
                                          <p:val>
                                            <p:fltVal val="0"/>
                                          </p:val>
                                        </p:tav>
                                        <p:tav tm="100000">
                                          <p:val>
                                            <p:strVal val="#ppt_w"/>
                                          </p:val>
                                        </p:tav>
                                      </p:tavLst>
                                    </p:anim>
                                    <p:anim calcmode="lin" valueType="num">
                                      <p:cBhvr>
                                        <p:cTn id="13" dur="750" fill="hold"/>
                                        <p:tgtEl>
                                          <p:spTgt spid="58"/>
                                        </p:tgtEl>
                                        <p:attrNameLst>
                                          <p:attrName>ppt_h</p:attrName>
                                        </p:attrNameLst>
                                      </p:cBhvr>
                                      <p:tavLst>
                                        <p:tav tm="0">
                                          <p:val>
                                            <p:fltVal val="0"/>
                                          </p:val>
                                        </p:tav>
                                        <p:tav tm="100000">
                                          <p:val>
                                            <p:strVal val="#ppt_h"/>
                                          </p:val>
                                        </p:tav>
                                      </p:tavLst>
                                    </p:anim>
                                    <p:animEffect transition="in" filter="fade">
                                      <p:cBhvr>
                                        <p:cTn id="14" dur="750"/>
                                        <p:tgtEl>
                                          <p:spTgt spid="58"/>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47"/>
                                        </p:tgtEl>
                                        <p:attrNameLst>
                                          <p:attrName>style.visibility</p:attrName>
                                        </p:attrNameLst>
                                      </p:cBhvr>
                                      <p:to>
                                        <p:strVal val="visible"/>
                                      </p:to>
                                    </p:set>
                                    <p:anim by="(-#ppt_w*2)" calcmode="lin" valueType="num">
                                      <p:cBhvr rctx="PPT">
                                        <p:cTn id="18" dur="375" autoRev="1" fill="hold">
                                          <p:stCondLst>
                                            <p:cond delay="0"/>
                                          </p:stCondLst>
                                        </p:cTn>
                                        <p:tgtEl>
                                          <p:spTgt spid="47"/>
                                        </p:tgtEl>
                                        <p:attrNameLst>
                                          <p:attrName>ppt_w</p:attrName>
                                        </p:attrNameLst>
                                      </p:cBhvr>
                                    </p:anim>
                                    <p:anim by="(#ppt_w*0.50)" calcmode="lin" valueType="num">
                                      <p:cBhvr>
                                        <p:cTn id="19" dur="375" decel="50000" autoRev="1" fill="hold">
                                          <p:stCondLst>
                                            <p:cond delay="0"/>
                                          </p:stCondLst>
                                        </p:cTn>
                                        <p:tgtEl>
                                          <p:spTgt spid="47"/>
                                        </p:tgtEl>
                                        <p:attrNameLst>
                                          <p:attrName>ppt_x</p:attrName>
                                        </p:attrNameLst>
                                      </p:cBhvr>
                                    </p:anim>
                                    <p:anim from="(-#ppt_h/2)" to="(#ppt_y)" calcmode="lin" valueType="num">
                                      <p:cBhvr>
                                        <p:cTn id="20" dur="750" fill="hold">
                                          <p:stCondLst>
                                            <p:cond delay="0"/>
                                          </p:stCondLst>
                                        </p:cTn>
                                        <p:tgtEl>
                                          <p:spTgt spid="47"/>
                                        </p:tgtEl>
                                        <p:attrNameLst>
                                          <p:attrName>ppt_y</p:attrName>
                                        </p:attrNameLst>
                                      </p:cBhvr>
                                    </p:anim>
                                    <p:animRot by="21600000">
                                      <p:cBhvr>
                                        <p:cTn id="21" dur="750" fill="hold">
                                          <p:stCondLst>
                                            <p:cond delay="0"/>
                                          </p:stCondLst>
                                        </p:cTn>
                                        <p:tgtEl>
                                          <p:spTgt spid="47"/>
                                        </p:tgtEl>
                                        <p:attrNameLst>
                                          <p:attrName>r</p:attrName>
                                        </p:attrNameLst>
                                      </p:cBhvr>
                                    </p:animRot>
                                  </p:childTnLst>
                                </p:cTn>
                              </p:par>
                              <p:par>
                                <p:cTn id="22" presetID="56" presetClass="entr" presetSubtype="0" fill="hold" grpId="0" nodeType="withEffect">
                                  <p:stCondLst>
                                    <p:cond delay="500"/>
                                  </p:stCondLst>
                                  <p:iterate type="lt">
                                    <p:tmPct val="10000"/>
                                  </p:iterate>
                                  <p:childTnLst>
                                    <p:set>
                                      <p:cBhvr>
                                        <p:cTn id="23" dur="1" fill="hold">
                                          <p:stCondLst>
                                            <p:cond delay="0"/>
                                          </p:stCondLst>
                                        </p:cTn>
                                        <p:tgtEl>
                                          <p:spTgt spid="48"/>
                                        </p:tgtEl>
                                        <p:attrNameLst>
                                          <p:attrName>style.visibility</p:attrName>
                                        </p:attrNameLst>
                                      </p:cBhvr>
                                      <p:to>
                                        <p:strVal val="visible"/>
                                      </p:to>
                                    </p:set>
                                    <p:anim by="(-#ppt_w*2)" calcmode="lin" valueType="num">
                                      <p:cBhvr rctx="PPT">
                                        <p:cTn id="24" dur="375" autoRev="1" fill="hold">
                                          <p:stCondLst>
                                            <p:cond delay="0"/>
                                          </p:stCondLst>
                                        </p:cTn>
                                        <p:tgtEl>
                                          <p:spTgt spid="48"/>
                                        </p:tgtEl>
                                        <p:attrNameLst>
                                          <p:attrName>ppt_w</p:attrName>
                                        </p:attrNameLst>
                                      </p:cBhvr>
                                    </p:anim>
                                    <p:anim by="(#ppt_w*0.50)" calcmode="lin" valueType="num">
                                      <p:cBhvr>
                                        <p:cTn id="25" dur="375" decel="50000" autoRev="1" fill="hold">
                                          <p:stCondLst>
                                            <p:cond delay="0"/>
                                          </p:stCondLst>
                                        </p:cTn>
                                        <p:tgtEl>
                                          <p:spTgt spid="48"/>
                                        </p:tgtEl>
                                        <p:attrNameLst>
                                          <p:attrName>ppt_x</p:attrName>
                                        </p:attrNameLst>
                                      </p:cBhvr>
                                    </p:anim>
                                    <p:anim from="(-#ppt_h/2)" to="(#ppt_y)" calcmode="lin" valueType="num">
                                      <p:cBhvr>
                                        <p:cTn id="26" dur="750" fill="hold">
                                          <p:stCondLst>
                                            <p:cond delay="0"/>
                                          </p:stCondLst>
                                        </p:cTn>
                                        <p:tgtEl>
                                          <p:spTgt spid="48"/>
                                        </p:tgtEl>
                                        <p:attrNameLst>
                                          <p:attrName>ppt_y</p:attrName>
                                        </p:attrNameLst>
                                      </p:cBhvr>
                                    </p:anim>
                                    <p:animRot by="21600000">
                                      <p:cBhvr>
                                        <p:cTn id="27" dur="750" fill="hold">
                                          <p:stCondLst>
                                            <p:cond delay="0"/>
                                          </p:stCondLst>
                                        </p:cTn>
                                        <p:tgtEl>
                                          <p:spTgt spid="48"/>
                                        </p:tgtEl>
                                        <p:attrNameLst>
                                          <p:attrName>r</p:attrName>
                                        </p:attrNameLst>
                                      </p:cBhvr>
                                    </p:animRot>
                                  </p:childTnLst>
                                </p:cTn>
                              </p:par>
                            </p:childTnLst>
                          </p:cTn>
                        </p:par>
                        <p:par>
                          <p:cTn id="28" fill="hold">
                            <p:stCondLst>
                              <p:cond delay="1475"/>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49"/>
                                        </p:tgtEl>
                                        <p:attrNameLst>
                                          <p:attrName>style.visibility</p:attrName>
                                        </p:attrNameLst>
                                      </p:cBhvr>
                                      <p:to>
                                        <p:strVal val="visible"/>
                                      </p:to>
                                    </p:set>
                                    <p:anim by="(-#ppt_w*2)" calcmode="lin" valueType="num">
                                      <p:cBhvr rctx="PPT">
                                        <p:cTn id="31" dur="500" autoRev="1" fill="hold">
                                          <p:stCondLst>
                                            <p:cond delay="0"/>
                                          </p:stCondLst>
                                        </p:cTn>
                                        <p:tgtEl>
                                          <p:spTgt spid="49"/>
                                        </p:tgtEl>
                                        <p:attrNameLst>
                                          <p:attrName>ppt_w</p:attrName>
                                        </p:attrNameLst>
                                      </p:cBhvr>
                                    </p:anim>
                                    <p:anim by="(#ppt_w*0.50)" calcmode="lin" valueType="num">
                                      <p:cBhvr>
                                        <p:cTn id="32" dur="500" decel="50000" autoRev="1" fill="hold">
                                          <p:stCondLst>
                                            <p:cond delay="0"/>
                                          </p:stCondLst>
                                        </p:cTn>
                                        <p:tgtEl>
                                          <p:spTgt spid="49"/>
                                        </p:tgtEl>
                                        <p:attrNameLst>
                                          <p:attrName>ppt_x</p:attrName>
                                        </p:attrNameLst>
                                      </p:cBhvr>
                                    </p:anim>
                                    <p:anim from="(-#ppt_h/2)" to="(#ppt_y)" calcmode="lin" valueType="num">
                                      <p:cBhvr>
                                        <p:cTn id="33" dur="1000" fill="hold">
                                          <p:stCondLst>
                                            <p:cond delay="0"/>
                                          </p:stCondLst>
                                        </p:cTn>
                                        <p:tgtEl>
                                          <p:spTgt spid="49"/>
                                        </p:tgtEl>
                                        <p:attrNameLst>
                                          <p:attrName>ppt_y</p:attrName>
                                        </p:attrNameLst>
                                      </p:cBhvr>
                                    </p:anim>
                                    <p:animRot by="21600000">
                                      <p:cBhvr>
                                        <p:cTn id="34" dur="1000" fill="hold">
                                          <p:stCondLst>
                                            <p:cond delay="0"/>
                                          </p:stCondLst>
                                        </p:cTn>
                                        <p:tgtEl>
                                          <p:spTgt spid="49"/>
                                        </p:tgtEl>
                                        <p:attrNameLst>
                                          <p:attrName>r</p:attrName>
                                        </p:attrNameLst>
                                      </p:cBhvr>
                                    </p:animRot>
                                  </p:childTnLst>
                                </p:cTn>
                              </p:par>
                            </p:childTnLst>
                          </p:cTn>
                        </p:par>
                        <p:par>
                          <p:cTn id="35" fill="hold">
                            <p:stCondLst>
                              <p:cond delay="3574"/>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50"/>
                                        </p:tgtEl>
                                        <p:attrNameLst>
                                          <p:attrName>style.visibility</p:attrName>
                                        </p:attrNameLst>
                                      </p:cBhvr>
                                      <p:to>
                                        <p:strVal val="visible"/>
                                      </p:to>
                                    </p:set>
                                    <p:anim by="(-#ppt_w*2)" calcmode="lin" valueType="num">
                                      <p:cBhvr rctx="PPT">
                                        <p:cTn id="38" dur="375" autoRev="1" fill="hold">
                                          <p:stCondLst>
                                            <p:cond delay="0"/>
                                          </p:stCondLst>
                                        </p:cTn>
                                        <p:tgtEl>
                                          <p:spTgt spid="50"/>
                                        </p:tgtEl>
                                        <p:attrNameLst>
                                          <p:attrName>ppt_w</p:attrName>
                                        </p:attrNameLst>
                                      </p:cBhvr>
                                    </p:anim>
                                    <p:anim by="(#ppt_w*0.50)" calcmode="lin" valueType="num">
                                      <p:cBhvr>
                                        <p:cTn id="39" dur="375" decel="50000" autoRev="1" fill="hold">
                                          <p:stCondLst>
                                            <p:cond delay="0"/>
                                          </p:stCondLst>
                                        </p:cTn>
                                        <p:tgtEl>
                                          <p:spTgt spid="50"/>
                                        </p:tgtEl>
                                        <p:attrNameLst>
                                          <p:attrName>ppt_x</p:attrName>
                                        </p:attrNameLst>
                                      </p:cBhvr>
                                    </p:anim>
                                    <p:anim from="(-#ppt_h/2)" to="(#ppt_y)" calcmode="lin" valueType="num">
                                      <p:cBhvr>
                                        <p:cTn id="40" dur="750" fill="hold">
                                          <p:stCondLst>
                                            <p:cond delay="0"/>
                                          </p:stCondLst>
                                        </p:cTn>
                                        <p:tgtEl>
                                          <p:spTgt spid="50"/>
                                        </p:tgtEl>
                                        <p:attrNameLst>
                                          <p:attrName>ppt_y</p:attrName>
                                        </p:attrNameLst>
                                      </p:cBhvr>
                                    </p:anim>
                                    <p:animRot by="21600000">
                                      <p:cBhvr>
                                        <p:cTn id="41" dur="750"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30085" y="1537354"/>
            <a:ext cx="1447546" cy="1149156"/>
            <a:chOff x="3419345" y="385660"/>
            <a:chExt cx="1447546" cy="1149156"/>
          </a:xfrm>
        </p:grpSpPr>
        <p:sp>
          <p:nvSpPr>
            <p:cNvPr id="3" name="椭圆 2"/>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 name="椭圆 3"/>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5" name="椭圆 4"/>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 name="椭圆 5"/>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7" name="组合 6"/>
          <p:cNvGrpSpPr/>
          <p:nvPr/>
        </p:nvGrpSpPr>
        <p:grpSpPr>
          <a:xfrm flipH="1" flipV="1">
            <a:off x="7109618" y="1979815"/>
            <a:ext cx="1447546" cy="1149156"/>
            <a:chOff x="3419345" y="385660"/>
            <a:chExt cx="1447546" cy="1149156"/>
          </a:xfrm>
        </p:grpSpPr>
        <p:sp>
          <p:nvSpPr>
            <p:cNvPr id="8" name="椭圆 7"/>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9" name="椭圆 8"/>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0" name="椭圆 9"/>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1" name="椭圆 10"/>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12" name="组合 11"/>
          <p:cNvGrpSpPr/>
          <p:nvPr/>
        </p:nvGrpSpPr>
        <p:grpSpPr>
          <a:xfrm>
            <a:off x="5087458" y="1371094"/>
            <a:ext cx="1996576" cy="1996574"/>
            <a:chOff x="3606461" y="1664340"/>
            <a:chExt cx="1040024" cy="1040024"/>
          </a:xfrm>
          <a:scene3d>
            <a:camera prst="orthographicFront">
              <a:rot lat="0" lon="0" rev="0"/>
            </a:camera>
            <a:lightRig rig="balanced" dir="t">
              <a:rot lat="0" lon="0" rev="8700000"/>
            </a:lightRig>
          </a:scene3d>
        </p:grpSpPr>
        <p:sp>
          <p:nvSpPr>
            <p:cNvPr id="13" name="椭圆 12"/>
            <p:cNvSpPr/>
            <p:nvPr/>
          </p:nvSpPr>
          <p:spPr>
            <a:xfrm>
              <a:off x="3606461" y="1664340"/>
              <a:ext cx="1040024" cy="1040024"/>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4" name="文本框 1"/>
            <p:cNvSpPr txBox="1"/>
            <p:nvPr/>
          </p:nvSpPr>
          <p:spPr>
            <a:xfrm>
              <a:off x="3936496" y="1813627"/>
              <a:ext cx="426023" cy="689385"/>
            </a:xfrm>
            <a:prstGeom prst="rect">
              <a:avLst/>
            </a:prstGeom>
            <a:noFill/>
            <a:ln>
              <a:noFill/>
            </a:ln>
            <a:effectLst>
              <a:outerShdw blurRad="44450" dist="27940" dir="5400000" algn="ctr">
                <a:srgbClr val="000000">
                  <a:alpha val="32000"/>
                </a:srgbClr>
              </a:outerShdw>
            </a:effectLst>
            <a:sp3d>
              <a:bevelT w="190500" h="38100"/>
            </a:sp3d>
          </p:spPr>
          <p:txBody>
            <a:bodyPr wrap="none" rtlCol="0">
              <a:spAutoFit/>
            </a:bodyPr>
            <a:lstStyle/>
            <a:p>
              <a:pPr algn="ctr"/>
              <a:r>
                <a:rPr lang="en-US" altLang="zh-CN" sz="8000" b="1" dirty="0" smtClean="0">
                  <a:solidFill>
                    <a:schemeClr val="bg1"/>
                  </a:solidFill>
                  <a:latin typeface="微软雅黑" panose="020B0503020204020204" pitchFamily="34" charset="-122"/>
                  <a:ea typeface="微软雅黑" panose="020B0503020204020204" pitchFamily="34" charset="-122"/>
                </a:rPr>
                <a:t>1</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grpSp>
      <p:sp>
        <p:nvSpPr>
          <p:cNvPr id="28"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3B9CE"/>
                </a:solidFill>
                <a:latin typeface="微软雅黑" panose="020B0503020204020204" pitchFamily="34" charset="-122"/>
                <a:ea typeface="微软雅黑" panose="020B0503020204020204" pitchFamily="34" charset="-122"/>
                <a:sym typeface="微软雅黑" panose="020B0503020204020204" pitchFamily="34" charset="-122"/>
              </a:rPr>
              <a:t>半年工作概述</a:t>
            </a:r>
            <a:endParaRPr lang="en-US" altLang="zh-CN" sz="4800" b="1" dirty="0">
              <a:solidFill>
                <a:srgbClr val="03B9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2369788" y="4383237"/>
            <a:ext cx="1456264" cy="1"/>
          </a:xfrm>
          <a:prstGeom prst="line">
            <a:avLst/>
          </a:prstGeom>
          <a:ln w="9525">
            <a:solidFill>
              <a:srgbClr val="03B9CE"/>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332888" y="4383237"/>
            <a:ext cx="1379619" cy="1"/>
          </a:xfrm>
          <a:prstGeom prst="line">
            <a:avLst/>
          </a:prstGeom>
          <a:ln w="9525">
            <a:solidFill>
              <a:srgbClr val="03B9C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Scale>
                                      <p:cBhvr>
                                        <p:cTn id="1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
                                        </p:tgtEl>
                                        <p:attrNameLst>
                                          <p:attrName>ppt_x</p:attrName>
                                          <p:attrName>ppt_y</p:attrName>
                                        </p:attrNameLst>
                                      </p:cBhvr>
                                    </p:animMotion>
                                    <p:animEffect transition="in" filter="fade">
                                      <p:cBhvr>
                                        <p:cTn id="19" dur="1000"/>
                                        <p:tgtEl>
                                          <p:spTgt spid="1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par>
                                <p:cTn id="24" presetID="22" presetClass="entr" presetSubtype="2"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right)">
                                      <p:cBhvr>
                                        <p:cTn id="26" dur="500"/>
                                        <p:tgtEl>
                                          <p:spTgt spid="3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1000"/>
                            </p:stCondLst>
                            <p:childTnLst>
                              <p:par>
                                <p:cTn id="33" presetID="31"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01.</a:t>
            </a:r>
            <a:r>
              <a:rPr lang="zh-CN" altLang="en-US" sz="3200" dirty="0" smtClean="0">
                <a:solidFill>
                  <a:schemeClr val="tx1">
                    <a:lumMod val="65000"/>
                    <a:lumOff val="35000"/>
                  </a:schemeClr>
                </a:solidFill>
              </a:rPr>
              <a:t>半年工作概述</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3"/>
          <p:cNvSpPr txBox="1"/>
          <p:nvPr/>
        </p:nvSpPr>
        <p:spPr>
          <a:xfrm>
            <a:off x="7668018" y="2045672"/>
            <a:ext cx="5178126" cy="861774"/>
          </a:xfrm>
          <a:prstGeom prst="rect">
            <a:avLst/>
          </a:prstGeom>
          <a:noFill/>
        </p:spPr>
        <p:txBody>
          <a:bodyPr wrap="squar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总体目标顺利完成</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7669920" y="3412532"/>
            <a:ext cx="5178126" cy="861774"/>
          </a:xfrm>
          <a:prstGeom prst="rect">
            <a:avLst/>
          </a:prstGeom>
          <a:noFill/>
        </p:spPr>
        <p:txBody>
          <a:bodyPr wrap="squar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团队建设更加完善</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7669920" y="4788443"/>
            <a:ext cx="5178126" cy="861774"/>
          </a:xfrm>
          <a:prstGeom prst="rect">
            <a:avLst/>
          </a:prstGeom>
          <a:noFill/>
        </p:spPr>
        <p:txBody>
          <a:bodyPr wrap="squar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工作能力直线上升</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7897689" y="3152233"/>
            <a:ext cx="3356997" cy="1"/>
          </a:xfrm>
          <a:prstGeom prst="line">
            <a:avLst/>
          </a:prstGeom>
          <a:noFill/>
          <a:ln w="9525" cap="flat" cmpd="sng" algn="ctr">
            <a:solidFill>
              <a:schemeClr val="tx1">
                <a:lumMod val="65000"/>
                <a:lumOff val="35000"/>
              </a:schemeClr>
            </a:solidFill>
            <a:prstDash val="dash"/>
          </a:ln>
          <a:effectLst/>
        </p:spPr>
      </p:cxnSp>
      <p:cxnSp>
        <p:nvCxnSpPr>
          <p:cNvPr id="18" name="直接连接符 17"/>
          <p:cNvCxnSpPr/>
          <p:nvPr/>
        </p:nvCxnSpPr>
        <p:spPr>
          <a:xfrm>
            <a:off x="7897078" y="4493605"/>
            <a:ext cx="3357615" cy="1"/>
          </a:xfrm>
          <a:prstGeom prst="line">
            <a:avLst/>
          </a:prstGeom>
          <a:noFill/>
          <a:ln w="9525" cap="flat" cmpd="sng" algn="ctr">
            <a:solidFill>
              <a:schemeClr val="tx1">
                <a:lumMod val="65000"/>
                <a:lumOff val="35000"/>
              </a:schemeClr>
            </a:solidFill>
            <a:prstDash val="dash"/>
          </a:ln>
          <a:effectLst/>
        </p:spPr>
      </p:cxnSp>
      <p:grpSp>
        <p:nvGrpSpPr>
          <p:cNvPr id="23" name="组合 22"/>
          <p:cNvGrpSpPr/>
          <p:nvPr/>
        </p:nvGrpSpPr>
        <p:grpSpPr>
          <a:xfrm>
            <a:off x="6425701" y="1969377"/>
            <a:ext cx="1116630" cy="1116630"/>
            <a:chOff x="4955424" y="1457564"/>
            <a:chExt cx="599448" cy="599448"/>
          </a:xfrm>
        </p:grpSpPr>
        <p:sp>
          <p:nvSpPr>
            <p:cNvPr id="24" name="椭圆 23"/>
            <p:cNvSpPr/>
            <p:nvPr/>
          </p:nvSpPr>
          <p:spPr>
            <a:xfrm>
              <a:off x="4955424" y="1457564"/>
              <a:ext cx="599448" cy="599448"/>
            </a:xfrm>
            <a:prstGeom prst="ellipse">
              <a:avLst/>
            </a:prstGeom>
            <a:solidFill>
              <a:srgbClr val="88AF2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25" name="Freeform 13"/>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6441131" y="3298295"/>
            <a:ext cx="1116630" cy="1116630"/>
            <a:chOff x="4970854" y="2513407"/>
            <a:chExt cx="599448" cy="599448"/>
          </a:xfrm>
        </p:grpSpPr>
        <p:sp>
          <p:nvSpPr>
            <p:cNvPr id="27" name="椭圆 26"/>
            <p:cNvSpPr/>
            <p:nvPr/>
          </p:nvSpPr>
          <p:spPr>
            <a:xfrm>
              <a:off x="4970854" y="2513407"/>
              <a:ext cx="599448" cy="599448"/>
            </a:xfrm>
            <a:prstGeom prst="ellipse">
              <a:avLst/>
            </a:prstGeom>
            <a:solidFill>
              <a:srgbClr val="F0A9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28" name="Freeform 17"/>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6458886" y="4653262"/>
            <a:ext cx="1116630" cy="1116630"/>
            <a:chOff x="4988609" y="3551062"/>
            <a:chExt cx="599448" cy="599448"/>
          </a:xfrm>
        </p:grpSpPr>
        <p:sp>
          <p:nvSpPr>
            <p:cNvPr id="30" name="椭圆 29"/>
            <p:cNvSpPr/>
            <p:nvPr/>
          </p:nvSpPr>
          <p:spPr>
            <a:xfrm>
              <a:off x="4988609" y="3551062"/>
              <a:ext cx="599448" cy="599448"/>
            </a:xfrm>
            <a:prstGeom prst="ellipse">
              <a:avLst/>
            </a:prstGeom>
            <a:solidFill>
              <a:srgbClr val="E36652"/>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31" name="Freeform 19"/>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32" name="矩形 31"/>
          <p:cNvSpPr/>
          <p:nvPr/>
        </p:nvSpPr>
        <p:spPr>
          <a:xfrm>
            <a:off x="940903" y="2057549"/>
            <a:ext cx="4722069" cy="3677176"/>
          </a:xfrm>
          <a:prstGeom prst="rect">
            <a:avLst/>
          </a:prstGeom>
          <a:blipFill>
            <a:blip r:embed="rId1"/>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0"/>
                            </p:stCondLst>
                            <p:childTnLst>
                              <p:par>
                                <p:cTn id="25" presetID="2" presetClass="entr" presetSubtype="8" accel="50000" decel="5000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0-#ppt_w/2"/>
                                          </p:val>
                                        </p:tav>
                                        <p:tav tm="100000">
                                          <p:val>
                                            <p:strVal val="#ppt_x"/>
                                          </p:val>
                                        </p:tav>
                                      </p:tavLst>
                                    </p:anim>
                                    <p:anim calcmode="lin" valueType="num">
                                      <p:cBhvr additive="base">
                                        <p:cTn id="28" dur="1000" fill="hold"/>
                                        <p:tgtEl>
                                          <p:spTgt spid="32"/>
                                        </p:tgtEl>
                                        <p:attrNameLst>
                                          <p:attrName>ppt_y</p:attrName>
                                        </p:attrNameLst>
                                      </p:cBhvr>
                                      <p:tavLst>
                                        <p:tav tm="0">
                                          <p:val>
                                            <p:strVal val="#ppt_y"/>
                                          </p:val>
                                        </p:tav>
                                        <p:tav tm="100000">
                                          <p:val>
                                            <p:strVal val="#ppt_y"/>
                                          </p:val>
                                        </p:tav>
                                      </p:tavLst>
                                    </p:anim>
                                  </p:childTnLst>
                                </p:cTn>
                              </p:par>
                            </p:childTnLst>
                          </p:cTn>
                        </p:par>
                        <p:par>
                          <p:cTn id="29" fill="hold">
                            <p:stCondLst>
                              <p:cond delay="1750"/>
                            </p:stCondLst>
                            <p:childTnLst>
                              <p:par>
                                <p:cTn id="30" presetID="10"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63" presetClass="path" presetSubtype="0" fill="hold" nodeType="withEffect">
                                  <p:stCondLst>
                                    <p:cond delay="0"/>
                                  </p:stCondLst>
                                  <p:childTnLst>
                                    <p:animMotion origin="layout" path="M -0.26371 0.15031 L -2.77778E-6 -1.35802E-6 " pathEditMode="relative" rAng="0" ptsTypes="AA">
                                      <p:cBhvr>
                                        <p:cTn id="40" dur="1000" fill="hold"/>
                                        <p:tgtEl>
                                          <p:spTgt spid="23"/>
                                        </p:tgtEl>
                                        <p:attrNameLst>
                                          <p:attrName>ppt_x</p:attrName>
                                          <p:attrName>ppt_y</p:attrName>
                                        </p:attrNameLst>
                                      </p:cBhvr>
                                      <p:rCtr x="13177" y="-7531"/>
                                    </p:animMotion>
                                  </p:childTnLst>
                                </p:cTn>
                              </p:par>
                              <p:par>
                                <p:cTn id="41" presetID="63" presetClass="path" presetSubtype="0" fill="hold" nodeType="withEffect">
                                  <p:stCondLst>
                                    <p:cond delay="0"/>
                                  </p:stCondLst>
                                  <p:childTnLst>
                                    <p:animMotion origin="layout" path="M -0.26545 -0.00123 L 1.11111E-6 1.23457E-7 " pathEditMode="relative" rAng="0" ptsTypes="AA">
                                      <p:cBhvr>
                                        <p:cTn id="42" dur="1000" fill="hold"/>
                                        <p:tgtEl>
                                          <p:spTgt spid="26"/>
                                        </p:tgtEl>
                                        <p:attrNameLst>
                                          <p:attrName>ppt_x</p:attrName>
                                          <p:attrName>ppt_y</p:attrName>
                                        </p:attrNameLst>
                                      </p:cBhvr>
                                      <p:rCtr x="13264" y="62"/>
                                    </p:animMotion>
                                  </p:childTnLst>
                                </p:cTn>
                              </p:par>
                              <p:par>
                                <p:cTn id="43" presetID="63" presetClass="path" presetSubtype="0" fill="hold" nodeType="withEffect">
                                  <p:stCondLst>
                                    <p:cond delay="0"/>
                                  </p:stCondLst>
                                  <p:childTnLst>
                                    <p:animMotion origin="layout" path="M -0.26736 -0.1605 L 1.38889E-6 4.44444E-6 " pathEditMode="relative" rAng="0" ptsTypes="AA">
                                      <p:cBhvr>
                                        <p:cTn id="44" dur="1000" fill="hold"/>
                                        <p:tgtEl>
                                          <p:spTgt spid="29"/>
                                        </p:tgtEl>
                                        <p:attrNameLst>
                                          <p:attrName>ppt_x</p:attrName>
                                          <p:attrName>ppt_y</p:attrName>
                                        </p:attrNameLst>
                                      </p:cBhvr>
                                      <p:rCtr x="13368" y="8025"/>
                                    </p:animMotion>
                                  </p:childTnLst>
                                </p:cTn>
                              </p:par>
                              <p:par>
                                <p:cTn id="45" presetID="8" presetClass="emph" presetSubtype="0" fill="hold" nodeType="withEffect">
                                  <p:stCondLst>
                                    <p:cond delay="0"/>
                                  </p:stCondLst>
                                  <p:childTnLst>
                                    <p:animRot by="21600000">
                                      <p:cBhvr>
                                        <p:cTn id="46" dur="1000" fill="hold"/>
                                        <p:tgtEl>
                                          <p:spTgt spid="26"/>
                                        </p:tgtEl>
                                        <p:attrNameLst>
                                          <p:attrName>r</p:attrName>
                                        </p:attrNameLst>
                                      </p:cBhvr>
                                    </p:animRot>
                                  </p:childTnLst>
                                </p:cTn>
                              </p:par>
                              <p:par>
                                <p:cTn id="47" presetID="8" presetClass="emph" presetSubtype="0" fill="hold" nodeType="withEffect">
                                  <p:stCondLst>
                                    <p:cond delay="0"/>
                                  </p:stCondLst>
                                  <p:childTnLst>
                                    <p:animRot by="21600000">
                                      <p:cBhvr>
                                        <p:cTn id="48" dur="1000" fill="hold"/>
                                        <p:tgtEl>
                                          <p:spTgt spid="23"/>
                                        </p:tgtEl>
                                        <p:attrNameLst>
                                          <p:attrName>r</p:attrName>
                                        </p:attrNameLst>
                                      </p:cBhvr>
                                    </p:animRot>
                                  </p:childTnLst>
                                </p:cTn>
                              </p:par>
                              <p:par>
                                <p:cTn id="49" presetID="8" presetClass="emph" presetSubtype="0" fill="hold" nodeType="withEffect">
                                  <p:stCondLst>
                                    <p:cond delay="0"/>
                                  </p:stCondLst>
                                  <p:childTnLst>
                                    <p:animRot by="21600000">
                                      <p:cBhvr>
                                        <p:cTn id="50" dur="1000" fill="hold"/>
                                        <p:tgtEl>
                                          <p:spTgt spid="29"/>
                                        </p:tgtEl>
                                        <p:attrNameLst>
                                          <p:attrName>r</p:attrName>
                                        </p:attrNameLst>
                                      </p:cBhvr>
                                    </p:animRot>
                                  </p:childTnLst>
                                </p:cTn>
                              </p:par>
                            </p:childTnLst>
                          </p:cTn>
                        </p:par>
                        <p:par>
                          <p:cTn id="51" fill="hold">
                            <p:stCondLst>
                              <p:cond delay="225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22" presetClass="entr" presetSubtype="8"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22" presetClass="entr" presetSubtype="8" fill="hold" nodeType="withEffect">
                                  <p:stCondLst>
                                    <p:cond delay="50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par>
                                <p:cTn id="64" presetID="10" presetClass="entr" presetSubtype="0" fill="hold" grpId="0" nodeType="withEffect">
                                  <p:stCondLst>
                                    <p:cond delay="100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P spid="15" grpId="0"/>
      <p:bldP spid="16"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02.</a:t>
            </a:r>
            <a:r>
              <a:rPr lang="zh-CN" altLang="en-US" sz="3200" dirty="0" smtClean="0">
                <a:solidFill>
                  <a:schemeClr val="tx1">
                    <a:lumMod val="65000"/>
                    <a:lumOff val="35000"/>
                  </a:schemeClr>
                </a:solidFill>
              </a:rPr>
              <a:t>半年工作明细</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3621325" y="1888997"/>
            <a:ext cx="7807308" cy="1119104"/>
          </a:xfrm>
          <a:prstGeom prst="rect">
            <a:avLst/>
          </a:prstGeom>
          <a:solidFill>
            <a:srgbClr val="88AF2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0085" tIns="50041" rIns="100085" bIns="5004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4855293" y="1671411"/>
            <a:ext cx="5378352" cy="436722"/>
          </a:xfrm>
          <a:prstGeom prst="rect">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0085" tIns="50041" rIns="100085" bIns="50041" rtlCol="0" anchor="ctr"/>
          <a:lstStyle/>
          <a:p>
            <a:pPr algn="ctr"/>
            <a:r>
              <a:rPr lang="zh-CN" altLang="en-US" sz="2000" dirty="0">
                <a:latin typeface="微软雅黑" panose="020B0503020204020204" pitchFamily="34" charset="-122"/>
                <a:ea typeface="微软雅黑" panose="020B0503020204020204" pitchFamily="34" charset="-122"/>
              </a:rPr>
              <a:t>点击添加标题</a:t>
            </a:r>
            <a:endParaRPr lang="zh-CN" altLang="en-US" sz="2000" dirty="0">
              <a:latin typeface="微软雅黑" panose="020B0503020204020204" pitchFamily="34" charset="-122"/>
              <a:ea typeface="微软雅黑" panose="020B0503020204020204" pitchFamily="34" charset="-122"/>
            </a:endParaRPr>
          </a:p>
        </p:txBody>
      </p:sp>
      <p:sp>
        <p:nvSpPr>
          <p:cNvPr id="16" name="六边形 15"/>
          <p:cNvSpPr/>
          <p:nvPr/>
        </p:nvSpPr>
        <p:spPr>
          <a:xfrm>
            <a:off x="648268" y="3331995"/>
            <a:ext cx="1821425" cy="1368469"/>
          </a:xfrm>
          <a:prstGeom prst="hexagon">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0085" tIns="50041" rIns="100085" bIns="50041" rtlCol="0" anchor="ctr"/>
          <a:lstStyle/>
          <a:p>
            <a:pPr algn="ctr"/>
            <a:r>
              <a:rPr lang="zh-CN" altLang="en-US" sz="2900" b="1" dirty="0">
                <a:latin typeface="微软雅黑" panose="020B0503020204020204" pitchFamily="34" charset="-122"/>
                <a:ea typeface="微软雅黑" panose="020B0503020204020204" pitchFamily="34" charset="-122"/>
              </a:rPr>
              <a:t>添加内容</a:t>
            </a:r>
            <a:endParaRPr lang="zh-CN" altLang="en-US" sz="2900" b="1" dirty="0">
              <a:latin typeface="微软雅黑" panose="020B0503020204020204" pitchFamily="34" charset="-122"/>
              <a:ea typeface="微软雅黑" panose="020B0503020204020204" pitchFamily="34" charset="-122"/>
            </a:endParaRPr>
          </a:p>
        </p:txBody>
      </p:sp>
      <p:cxnSp>
        <p:nvCxnSpPr>
          <p:cNvPr id="17" name="直接箭头连接符 16"/>
          <p:cNvCxnSpPr>
            <a:stCxn id="16" idx="5"/>
            <a:endCxn id="14" idx="1"/>
          </p:cNvCxnSpPr>
          <p:nvPr/>
        </p:nvCxnSpPr>
        <p:spPr>
          <a:xfrm flipV="1">
            <a:off x="2077196" y="2448550"/>
            <a:ext cx="1544129" cy="883446"/>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6" idx="0"/>
            <a:endCxn id="21" idx="1"/>
          </p:cNvCxnSpPr>
          <p:nvPr/>
        </p:nvCxnSpPr>
        <p:spPr>
          <a:xfrm flipV="1">
            <a:off x="2469692" y="4013341"/>
            <a:ext cx="1151633" cy="2889"/>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6" idx="1"/>
            <a:endCxn id="24" idx="1"/>
          </p:cNvCxnSpPr>
          <p:nvPr/>
        </p:nvCxnSpPr>
        <p:spPr>
          <a:xfrm>
            <a:off x="2077196" y="4700465"/>
            <a:ext cx="1544129" cy="905595"/>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73513" y="2251417"/>
            <a:ext cx="6941913" cy="671985"/>
          </a:xfrm>
          <a:prstGeom prst="rect">
            <a:avLst/>
          </a:prstGeom>
          <a:noFill/>
        </p:spPr>
        <p:txBody>
          <a:bodyPr wrap="square" lIns="100085" tIns="50041" rIns="100085" bIns="50041" rtlCol="0">
            <a:spAutoFit/>
          </a:bodyPr>
          <a:lstStyle/>
          <a:p>
            <a:pPr>
              <a:lnSpc>
                <a:spcPct val="130000"/>
              </a:lnSpc>
            </a:pPr>
            <a:r>
              <a:rPr lang="zh-CN" altLang="en-US" sz="15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3621325" y="3453789"/>
            <a:ext cx="7807308" cy="1119104"/>
          </a:xfrm>
          <a:prstGeom prst="rect">
            <a:avLst/>
          </a:prstGeom>
          <a:solidFill>
            <a:srgbClr val="F0A901"/>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0085" tIns="50041" rIns="100085" bIns="5004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矩形 21"/>
          <p:cNvSpPr/>
          <p:nvPr/>
        </p:nvSpPr>
        <p:spPr>
          <a:xfrm>
            <a:off x="4855293" y="3246448"/>
            <a:ext cx="5378352" cy="436722"/>
          </a:xfrm>
          <a:prstGeom prst="rect">
            <a:avLst/>
          </a:prstGeom>
          <a:solidFill>
            <a:srgbClr val="F0A9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0085" tIns="50041" rIns="100085" bIns="50041" rtlCol="0" anchor="ctr"/>
          <a:lstStyle/>
          <a:p>
            <a:pPr algn="ctr"/>
            <a:r>
              <a:rPr lang="zh-CN" altLang="en-US" sz="2000">
                <a:latin typeface="微软雅黑" panose="020B0503020204020204" pitchFamily="34" charset="-122"/>
                <a:ea typeface="微软雅黑" panose="020B0503020204020204" pitchFamily="34" charset="-122"/>
              </a:rPr>
              <a:t>点击添加标题</a:t>
            </a:r>
            <a:endParaRPr lang="zh-CN" altLang="en-US" sz="2000">
              <a:latin typeface="微软雅黑" panose="020B0503020204020204" pitchFamily="34" charset="-122"/>
              <a:ea typeface="微软雅黑" panose="020B0503020204020204" pitchFamily="34" charset="-122"/>
            </a:endParaRPr>
          </a:p>
        </p:txBody>
      </p:sp>
      <p:sp>
        <p:nvSpPr>
          <p:cNvPr id="23" name="TextBox 22"/>
          <p:cNvSpPr txBox="1"/>
          <p:nvPr/>
        </p:nvSpPr>
        <p:spPr>
          <a:xfrm>
            <a:off x="4073513" y="3840214"/>
            <a:ext cx="6941913" cy="671985"/>
          </a:xfrm>
          <a:prstGeom prst="rect">
            <a:avLst/>
          </a:prstGeom>
          <a:noFill/>
        </p:spPr>
        <p:txBody>
          <a:bodyPr wrap="square" lIns="100085" tIns="50041" rIns="100085" bIns="50041" rtlCol="0">
            <a:spAutoFit/>
          </a:bodyPr>
          <a:lstStyle/>
          <a:p>
            <a:pPr>
              <a:lnSpc>
                <a:spcPct val="130000"/>
              </a:lnSpc>
            </a:pPr>
            <a:r>
              <a:rPr lang="zh-CN" altLang="en-US" sz="15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3621325" y="5046507"/>
            <a:ext cx="7807308" cy="1119104"/>
          </a:xfrm>
          <a:prstGeom prst="rect">
            <a:avLst/>
          </a:prstGeom>
          <a:solidFill>
            <a:srgbClr val="E36652"/>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0085" tIns="50041" rIns="100085" bIns="5004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矩形 24"/>
          <p:cNvSpPr/>
          <p:nvPr/>
        </p:nvSpPr>
        <p:spPr>
          <a:xfrm>
            <a:off x="4855293" y="4839167"/>
            <a:ext cx="5378352" cy="436722"/>
          </a:xfrm>
          <a:prstGeom prst="rect">
            <a:avLst/>
          </a:prstGeom>
          <a:solidFill>
            <a:srgbClr val="E366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0085" tIns="50041" rIns="100085" bIns="50041" rtlCol="0" anchor="ctr"/>
          <a:lstStyle/>
          <a:p>
            <a:pPr algn="ctr"/>
            <a:r>
              <a:rPr lang="zh-CN" altLang="en-US" sz="2000">
                <a:latin typeface="微软雅黑" panose="020B0503020204020204" pitchFamily="34" charset="-122"/>
                <a:ea typeface="微软雅黑" panose="020B0503020204020204" pitchFamily="34" charset="-122"/>
              </a:rPr>
              <a:t>点击添加标题</a:t>
            </a:r>
            <a:endParaRPr lang="zh-CN" altLang="en-US" sz="2000">
              <a:latin typeface="微软雅黑" panose="020B0503020204020204" pitchFamily="34" charset="-122"/>
              <a:ea typeface="微软雅黑" panose="020B0503020204020204" pitchFamily="34" charset="-122"/>
            </a:endParaRPr>
          </a:p>
        </p:txBody>
      </p:sp>
      <p:sp>
        <p:nvSpPr>
          <p:cNvPr id="26" name="TextBox 25"/>
          <p:cNvSpPr txBox="1"/>
          <p:nvPr/>
        </p:nvSpPr>
        <p:spPr>
          <a:xfrm>
            <a:off x="4073513" y="5432932"/>
            <a:ext cx="6941913" cy="671985"/>
          </a:xfrm>
          <a:prstGeom prst="rect">
            <a:avLst/>
          </a:prstGeom>
          <a:noFill/>
        </p:spPr>
        <p:txBody>
          <a:bodyPr wrap="square" lIns="100085" tIns="50041" rIns="100085" bIns="50041" rtlCol="0">
            <a:spAutoFit/>
          </a:bodyPr>
          <a:lstStyle/>
          <a:p>
            <a:pPr>
              <a:lnSpc>
                <a:spcPct val="130000"/>
              </a:lnSpc>
            </a:pPr>
            <a:r>
              <a:rPr lang="zh-CN" altLang="en-US" sz="15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0"/>
                                </p:stCondLst>
                                <p:childTnLst>
                                  <p:par>
                                    <p:cTn id="25" presetID="14"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125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1750"/>
                                </p:stCondLst>
                                <p:childTnLst>
                                  <p:par>
                                    <p:cTn id="39" presetID="16" presetClass="entr" presetSubtype="37"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outVertical)">
                                          <p:cBhvr>
                                            <p:cTn id="41" dur="500"/>
                                            <p:tgtEl>
                                              <p:spTgt spid="15"/>
                                            </p:tgtEl>
                                          </p:cBhvr>
                                        </p:animEffect>
                                      </p:childTnLst>
                                    </p:cTn>
                                  </p:par>
                                </p:childTnLst>
                              </p:cTn>
                            </p:par>
                            <p:par>
                              <p:cTn id="42" fill="hold">
                                <p:stCondLst>
                                  <p:cond delay="2250"/>
                                </p:stCondLst>
                                <p:childTnLst>
                                  <p:par>
                                    <p:cTn id="43" presetID="2" presetClass="entr" presetSubtype="1" fill="hold" grpId="0" nodeType="afterEffect" p14:presetBounceEnd="50000">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14:bounceEnd="50000">
                                          <p:cBhvr additive="base">
                                            <p:cTn id="4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14"/>
                                            </p:tgtEl>
                                            <p:attrNameLst>
                                              <p:attrName>ppt_y</p:attrName>
                                            </p:attrNameLst>
                                          </p:cBhvr>
                                          <p:tavLst>
                                            <p:tav tm="0">
                                              <p:val>
                                                <p:strVal val="0-#ppt_h/2"/>
                                              </p:val>
                                            </p:tav>
                                            <p:tav tm="100000">
                                              <p:val>
                                                <p:strVal val="#ppt_y"/>
                                              </p:val>
                                            </p:tav>
                                          </p:tavLst>
                                        </p:anim>
                                      </p:childTnLst>
                                    </p:cTn>
                                  </p:par>
                                </p:childTnLst>
                              </p:cTn>
                            </p:par>
                            <p:par>
                              <p:cTn id="47" fill="hold">
                                <p:stCondLst>
                                  <p:cond delay="275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20"/>
                                            </p:tgtEl>
                                            <p:attrNameLst>
                                              <p:attrName>style.visibility</p:attrName>
                                            </p:attrNameLst>
                                          </p:cBhvr>
                                          <p:to>
                                            <p:strVal val="visible"/>
                                          </p:to>
                                        </p:set>
                                        <p:animEffect transition="in" filter="wipe(left)">
                                          <p:cBhvr>
                                            <p:cTn id="50" dur="100"/>
                                            <p:tgtEl>
                                              <p:spTgt spid="20"/>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20"/>
                                            </p:tgtEl>
                                          </p:cBhvr>
                                          <p:to x="80000" y="100000"/>
                                        </p:animScale>
                                        <p:anim by="(#ppt_w*0.10)" calcmode="lin" valueType="num">
                                          <p:cBhvr>
                                            <p:cTn id="53" dur="50" autoRev="1" fill="hold">
                                              <p:stCondLst>
                                                <p:cond delay="0"/>
                                              </p:stCondLst>
                                            </p:cTn>
                                            <p:tgtEl>
                                              <p:spTgt spid="20"/>
                                            </p:tgtEl>
                                            <p:attrNameLst>
                                              <p:attrName>ppt_x</p:attrName>
                                            </p:attrNameLst>
                                          </p:cBhvr>
                                        </p:anim>
                                        <p:anim by="(-#ppt_w*0.10)" calcmode="lin" valueType="num">
                                          <p:cBhvr>
                                            <p:cTn id="54" dur="50" autoRev="1" fill="hold">
                                              <p:stCondLst>
                                                <p:cond delay="0"/>
                                              </p:stCondLst>
                                            </p:cTn>
                                            <p:tgtEl>
                                              <p:spTgt spid="20"/>
                                            </p:tgtEl>
                                            <p:attrNameLst>
                                              <p:attrName>ppt_y</p:attrName>
                                            </p:attrNameLst>
                                          </p:cBhvr>
                                        </p:anim>
                                        <p:animRot by="-480000">
                                          <p:cBhvr>
                                            <p:cTn id="55" dur="50" autoRev="1" fill="hold">
                                              <p:stCondLst>
                                                <p:cond delay="0"/>
                                              </p:stCondLst>
                                            </p:cTn>
                                            <p:tgtEl>
                                              <p:spTgt spid="20"/>
                                            </p:tgtEl>
                                            <p:attrNameLst>
                                              <p:attrName>r</p:attrName>
                                            </p:attrNameLst>
                                          </p:cBhvr>
                                        </p:animRot>
                                      </p:childTnLst>
                                    </p:cTn>
                                  </p:par>
                                </p:childTnLst>
                              </p:cTn>
                            </p:par>
                            <p:par>
                              <p:cTn id="56" fill="hold">
                                <p:stCondLst>
                                  <p:cond delay="4500"/>
                                </p:stCondLst>
                                <p:childTnLst>
                                  <p:par>
                                    <p:cTn id="57" presetID="16" presetClass="entr" presetSubtype="37"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outVertical)">
                                          <p:cBhvr>
                                            <p:cTn id="59" dur="500"/>
                                            <p:tgtEl>
                                              <p:spTgt spid="22"/>
                                            </p:tgtEl>
                                          </p:cBhvr>
                                        </p:animEffect>
                                      </p:childTnLst>
                                    </p:cTn>
                                  </p:par>
                                </p:childTnLst>
                              </p:cTn>
                            </p:par>
                            <p:par>
                              <p:cTn id="60" fill="hold">
                                <p:stCondLst>
                                  <p:cond delay="5000"/>
                                </p:stCondLst>
                                <p:childTnLst>
                                  <p:par>
                                    <p:cTn id="61" presetID="2" presetClass="entr" presetSubtype="1" fill="hold" grpId="0" nodeType="afterEffect" p14:presetBounceEnd="50000">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14:bounceEnd="50000">
                                          <p:cBhvr additive="base">
                                            <p:cTn id="63"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64" dur="500" fill="hold"/>
                                            <p:tgtEl>
                                              <p:spTgt spid="21"/>
                                            </p:tgtEl>
                                            <p:attrNameLst>
                                              <p:attrName>ppt_y</p:attrName>
                                            </p:attrNameLst>
                                          </p:cBhvr>
                                          <p:tavLst>
                                            <p:tav tm="0">
                                              <p:val>
                                                <p:strVal val="0-#ppt_h/2"/>
                                              </p:val>
                                            </p:tav>
                                            <p:tav tm="100000">
                                              <p:val>
                                                <p:strVal val="#ppt_y"/>
                                              </p:val>
                                            </p:tav>
                                          </p:tavLst>
                                        </p:anim>
                                      </p:childTnLst>
                                    </p:cTn>
                                  </p:par>
                                </p:childTnLst>
                              </p:cTn>
                            </p:par>
                            <p:par>
                              <p:cTn id="65" fill="hold">
                                <p:stCondLst>
                                  <p:cond delay="5500"/>
                                </p:stCondLst>
                                <p:childTnLst>
                                  <p:par>
                                    <p:cTn id="66" presetID="22" presetClass="entr" presetSubtype="8" fill="hold" grpId="0" nodeType="afterEffect">
                                      <p:stCondLst>
                                        <p:cond delay="0"/>
                                      </p:stCondLst>
                                      <p:iterate type="lt">
                                        <p:tmPct val="30000"/>
                                      </p:iterate>
                                      <p:childTnLst>
                                        <p:set>
                                          <p:cBhvr>
                                            <p:cTn id="67" dur="1" fill="hold">
                                              <p:stCondLst>
                                                <p:cond delay="0"/>
                                              </p:stCondLst>
                                            </p:cTn>
                                            <p:tgtEl>
                                              <p:spTgt spid="23"/>
                                            </p:tgtEl>
                                            <p:attrNameLst>
                                              <p:attrName>style.visibility</p:attrName>
                                            </p:attrNameLst>
                                          </p:cBhvr>
                                          <p:to>
                                            <p:strVal val="visible"/>
                                          </p:to>
                                        </p:set>
                                        <p:animEffect transition="in" filter="wipe(left)">
                                          <p:cBhvr>
                                            <p:cTn id="68" dur="100"/>
                                            <p:tgtEl>
                                              <p:spTgt spid="23"/>
                                            </p:tgtEl>
                                          </p:cBhvr>
                                        </p:animEffect>
                                      </p:childTnLst>
                                    </p:cTn>
                                  </p:par>
                                  <p:par>
                                    <p:cTn id="69" presetID="36" presetClass="emph" presetSubtype="0" fill="hold" grpId="1" nodeType="withEffect">
                                      <p:stCondLst>
                                        <p:cond delay="0"/>
                                      </p:stCondLst>
                                      <p:iterate type="lt">
                                        <p:tmPct val="30000"/>
                                      </p:iterate>
                                      <p:childTnLst>
                                        <p:animScale>
                                          <p:cBhvr>
                                            <p:cTn id="70" dur="50" autoRev="1" fill="hold">
                                              <p:stCondLst>
                                                <p:cond delay="0"/>
                                              </p:stCondLst>
                                            </p:cTn>
                                            <p:tgtEl>
                                              <p:spTgt spid="23"/>
                                            </p:tgtEl>
                                          </p:cBhvr>
                                          <p:to x="80000" y="100000"/>
                                        </p:animScale>
                                        <p:anim by="(#ppt_w*0.10)" calcmode="lin" valueType="num">
                                          <p:cBhvr>
                                            <p:cTn id="71" dur="50" autoRev="1" fill="hold">
                                              <p:stCondLst>
                                                <p:cond delay="0"/>
                                              </p:stCondLst>
                                            </p:cTn>
                                            <p:tgtEl>
                                              <p:spTgt spid="23"/>
                                            </p:tgtEl>
                                            <p:attrNameLst>
                                              <p:attrName>ppt_x</p:attrName>
                                            </p:attrNameLst>
                                          </p:cBhvr>
                                        </p:anim>
                                        <p:anim by="(-#ppt_w*0.10)" calcmode="lin" valueType="num">
                                          <p:cBhvr>
                                            <p:cTn id="72" dur="50" autoRev="1" fill="hold">
                                              <p:stCondLst>
                                                <p:cond delay="0"/>
                                              </p:stCondLst>
                                            </p:cTn>
                                            <p:tgtEl>
                                              <p:spTgt spid="23"/>
                                            </p:tgtEl>
                                            <p:attrNameLst>
                                              <p:attrName>ppt_y</p:attrName>
                                            </p:attrNameLst>
                                          </p:cBhvr>
                                        </p:anim>
                                        <p:animRot by="-480000">
                                          <p:cBhvr>
                                            <p:cTn id="73" dur="50" autoRev="1" fill="hold">
                                              <p:stCondLst>
                                                <p:cond delay="0"/>
                                              </p:stCondLst>
                                            </p:cTn>
                                            <p:tgtEl>
                                              <p:spTgt spid="23"/>
                                            </p:tgtEl>
                                            <p:attrNameLst>
                                              <p:attrName>r</p:attrName>
                                            </p:attrNameLst>
                                          </p:cBhvr>
                                        </p:animRot>
                                      </p:childTnLst>
                                    </p:cTn>
                                  </p:par>
                                </p:childTnLst>
                              </p:cTn>
                            </p:par>
                            <p:par>
                              <p:cTn id="74" fill="hold">
                                <p:stCondLst>
                                  <p:cond delay="7250"/>
                                </p:stCondLst>
                                <p:childTnLst>
                                  <p:par>
                                    <p:cTn id="75" presetID="16" presetClass="entr" presetSubtype="37"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arn(outVertical)">
                                          <p:cBhvr>
                                            <p:cTn id="77" dur="500"/>
                                            <p:tgtEl>
                                              <p:spTgt spid="25"/>
                                            </p:tgtEl>
                                          </p:cBhvr>
                                        </p:animEffect>
                                      </p:childTnLst>
                                    </p:cTn>
                                  </p:par>
                                </p:childTnLst>
                              </p:cTn>
                            </p:par>
                            <p:par>
                              <p:cTn id="78" fill="hold">
                                <p:stCondLst>
                                  <p:cond delay="7750"/>
                                </p:stCondLst>
                                <p:childTnLst>
                                  <p:par>
                                    <p:cTn id="79" presetID="2" presetClass="entr" presetSubtype="1" fill="hold" grpId="0" nodeType="afterEffect" p14:presetBounceEnd="50000">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14:bounceEnd="50000">
                                          <p:cBhvr additive="base">
                                            <p:cTn id="81"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82" dur="50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8250"/>
                                </p:stCondLst>
                                <p:childTnLst>
                                  <p:par>
                                    <p:cTn id="84" presetID="22" presetClass="entr" presetSubtype="8" fill="hold" grpId="0" nodeType="afterEffect">
                                      <p:stCondLst>
                                        <p:cond delay="0"/>
                                      </p:stCondLst>
                                      <p:iterate type="lt">
                                        <p:tmPct val="30000"/>
                                      </p:iterate>
                                      <p:childTnLst>
                                        <p:set>
                                          <p:cBhvr>
                                            <p:cTn id="85" dur="1" fill="hold">
                                              <p:stCondLst>
                                                <p:cond delay="0"/>
                                              </p:stCondLst>
                                            </p:cTn>
                                            <p:tgtEl>
                                              <p:spTgt spid="26"/>
                                            </p:tgtEl>
                                            <p:attrNameLst>
                                              <p:attrName>style.visibility</p:attrName>
                                            </p:attrNameLst>
                                          </p:cBhvr>
                                          <p:to>
                                            <p:strVal val="visible"/>
                                          </p:to>
                                        </p:set>
                                        <p:animEffect transition="in" filter="wipe(left)">
                                          <p:cBhvr>
                                            <p:cTn id="86" dur="100"/>
                                            <p:tgtEl>
                                              <p:spTgt spid="26"/>
                                            </p:tgtEl>
                                          </p:cBhvr>
                                        </p:animEffect>
                                      </p:childTnLst>
                                    </p:cTn>
                                  </p:par>
                                  <p:par>
                                    <p:cTn id="87" presetID="36" presetClass="emph" presetSubtype="0" fill="hold" grpId="1" nodeType="withEffect">
                                      <p:stCondLst>
                                        <p:cond delay="0"/>
                                      </p:stCondLst>
                                      <p:iterate type="lt">
                                        <p:tmPct val="30000"/>
                                      </p:iterate>
                                      <p:childTnLst>
                                        <p:animScale>
                                          <p:cBhvr>
                                            <p:cTn id="88" dur="50" autoRev="1" fill="hold">
                                              <p:stCondLst>
                                                <p:cond delay="0"/>
                                              </p:stCondLst>
                                            </p:cTn>
                                            <p:tgtEl>
                                              <p:spTgt spid="26"/>
                                            </p:tgtEl>
                                          </p:cBhvr>
                                          <p:to x="80000" y="100000"/>
                                        </p:animScale>
                                        <p:anim by="(#ppt_w*0.10)" calcmode="lin" valueType="num">
                                          <p:cBhvr>
                                            <p:cTn id="89" dur="50" autoRev="1" fill="hold">
                                              <p:stCondLst>
                                                <p:cond delay="0"/>
                                              </p:stCondLst>
                                            </p:cTn>
                                            <p:tgtEl>
                                              <p:spTgt spid="26"/>
                                            </p:tgtEl>
                                            <p:attrNameLst>
                                              <p:attrName>ppt_x</p:attrName>
                                            </p:attrNameLst>
                                          </p:cBhvr>
                                        </p:anim>
                                        <p:anim by="(-#ppt_w*0.10)" calcmode="lin" valueType="num">
                                          <p:cBhvr>
                                            <p:cTn id="90" dur="50" autoRev="1" fill="hold">
                                              <p:stCondLst>
                                                <p:cond delay="0"/>
                                              </p:stCondLst>
                                            </p:cTn>
                                            <p:tgtEl>
                                              <p:spTgt spid="26"/>
                                            </p:tgtEl>
                                            <p:attrNameLst>
                                              <p:attrName>ppt_y</p:attrName>
                                            </p:attrNameLst>
                                          </p:cBhvr>
                                        </p:anim>
                                        <p:animRot by="-480000">
                                          <p:cBhvr>
                                            <p:cTn id="91" dur="50" autoRev="1"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animBg="1"/>
          <p:bldP spid="15" grpId="0" animBg="1"/>
          <p:bldP spid="16" grpId="0" animBg="1"/>
          <p:bldP spid="20" grpId="0"/>
          <p:bldP spid="20" grpId="1"/>
          <p:bldP spid="21" grpId="0" animBg="1"/>
          <p:bldP spid="22" grpId="0" animBg="1"/>
          <p:bldP spid="23" grpId="0"/>
          <p:bldP spid="23" grpId="1"/>
          <p:bldP spid="24" grpId="0" animBg="1"/>
          <p:bldP spid="25" grpId="0" animBg="1"/>
          <p:bldP spid="26" grpId="0"/>
          <p:bldP spid="26"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0"/>
                                </p:stCondLst>
                                <p:childTnLst>
                                  <p:par>
                                    <p:cTn id="25" presetID="14"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125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1750"/>
                                </p:stCondLst>
                                <p:childTnLst>
                                  <p:par>
                                    <p:cTn id="39" presetID="16" presetClass="entr" presetSubtype="37"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outVertical)">
                                          <p:cBhvr>
                                            <p:cTn id="41" dur="500"/>
                                            <p:tgtEl>
                                              <p:spTgt spid="15"/>
                                            </p:tgtEl>
                                          </p:cBhvr>
                                        </p:animEffect>
                                      </p:childTnLst>
                                    </p:cTn>
                                  </p:par>
                                </p:childTnLst>
                              </p:cTn>
                            </p:par>
                            <p:par>
                              <p:cTn id="42" fill="hold">
                                <p:stCondLst>
                                  <p:cond delay="2250"/>
                                </p:stCondLst>
                                <p:childTnLst>
                                  <p:par>
                                    <p:cTn id="43" presetID="2" presetClass="entr" presetSubtype="1"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0-#ppt_h/2"/>
                                              </p:val>
                                            </p:tav>
                                            <p:tav tm="100000">
                                              <p:val>
                                                <p:strVal val="#ppt_y"/>
                                              </p:val>
                                            </p:tav>
                                          </p:tavLst>
                                        </p:anim>
                                      </p:childTnLst>
                                    </p:cTn>
                                  </p:par>
                                </p:childTnLst>
                              </p:cTn>
                            </p:par>
                            <p:par>
                              <p:cTn id="47" fill="hold">
                                <p:stCondLst>
                                  <p:cond delay="275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20"/>
                                            </p:tgtEl>
                                            <p:attrNameLst>
                                              <p:attrName>style.visibility</p:attrName>
                                            </p:attrNameLst>
                                          </p:cBhvr>
                                          <p:to>
                                            <p:strVal val="visible"/>
                                          </p:to>
                                        </p:set>
                                        <p:animEffect transition="in" filter="wipe(left)">
                                          <p:cBhvr>
                                            <p:cTn id="50" dur="100"/>
                                            <p:tgtEl>
                                              <p:spTgt spid="20"/>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20"/>
                                            </p:tgtEl>
                                          </p:cBhvr>
                                          <p:to x="80000" y="100000"/>
                                        </p:animScale>
                                        <p:anim by="(#ppt_w*0.10)" calcmode="lin" valueType="num">
                                          <p:cBhvr>
                                            <p:cTn id="53" dur="50" autoRev="1" fill="hold">
                                              <p:stCondLst>
                                                <p:cond delay="0"/>
                                              </p:stCondLst>
                                            </p:cTn>
                                            <p:tgtEl>
                                              <p:spTgt spid="20"/>
                                            </p:tgtEl>
                                            <p:attrNameLst>
                                              <p:attrName>ppt_x</p:attrName>
                                            </p:attrNameLst>
                                          </p:cBhvr>
                                        </p:anim>
                                        <p:anim by="(-#ppt_w*0.10)" calcmode="lin" valueType="num">
                                          <p:cBhvr>
                                            <p:cTn id="54" dur="50" autoRev="1" fill="hold">
                                              <p:stCondLst>
                                                <p:cond delay="0"/>
                                              </p:stCondLst>
                                            </p:cTn>
                                            <p:tgtEl>
                                              <p:spTgt spid="20"/>
                                            </p:tgtEl>
                                            <p:attrNameLst>
                                              <p:attrName>ppt_y</p:attrName>
                                            </p:attrNameLst>
                                          </p:cBhvr>
                                        </p:anim>
                                        <p:animRot by="-480000">
                                          <p:cBhvr>
                                            <p:cTn id="55" dur="50" autoRev="1" fill="hold">
                                              <p:stCondLst>
                                                <p:cond delay="0"/>
                                              </p:stCondLst>
                                            </p:cTn>
                                            <p:tgtEl>
                                              <p:spTgt spid="20"/>
                                            </p:tgtEl>
                                            <p:attrNameLst>
                                              <p:attrName>r</p:attrName>
                                            </p:attrNameLst>
                                          </p:cBhvr>
                                        </p:animRot>
                                      </p:childTnLst>
                                    </p:cTn>
                                  </p:par>
                                </p:childTnLst>
                              </p:cTn>
                            </p:par>
                            <p:par>
                              <p:cTn id="56" fill="hold">
                                <p:stCondLst>
                                  <p:cond delay="4500"/>
                                </p:stCondLst>
                                <p:childTnLst>
                                  <p:par>
                                    <p:cTn id="57" presetID="16" presetClass="entr" presetSubtype="37"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outVertical)">
                                          <p:cBhvr>
                                            <p:cTn id="59" dur="500"/>
                                            <p:tgtEl>
                                              <p:spTgt spid="22"/>
                                            </p:tgtEl>
                                          </p:cBhvr>
                                        </p:animEffect>
                                      </p:childTnLst>
                                    </p:cTn>
                                  </p:par>
                                </p:childTnLst>
                              </p:cTn>
                            </p:par>
                            <p:par>
                              <p:cTn id="60" fill="hold">
                                <p:stCondLst>
                                  <p:cond delay="5000"/>
                                </p:stCondLst>
                                <p:childTnLst>
                                  <p:par>
                                    <p:cTn id="61" presetID="2" presetClass="entr" presetSubtype="1"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0-#ppt_h/2"/>
                                              </p:val>
                                            </p:tav>
                                            <p:tav tm="100000">
                                              <p:val>
                                                <p:strVal val="#ppt_y"/>
                                              </p:val>
                                            </p:tav>
                                          </p:tavLst>
                                        </p:anim>
                                      </p:childTnLst>
                                    </p:cTn>
                                  </p:par>
                                </p:childTnLst>
                              </p:cTn>
                            </p:par>
                            <p:par>
                              <p:cTn id="65" fill="hold">
                                <p:stCondLst>
                                  <p:cond delay="5500"/>
                                </p:stCondLst>
                                <p:childTnLst>
                                  <p:par>
                                    <p:cTn id="66" presetID="22" presetClass="entr" presetSubtype="8" fill="hold" grpId="0" nodeType="afterEffect">
                                      <p:stCondLst>
                                        <p:cond delay="0"/>
                                      </p:stCondLst>
                                      <p:iterate type="lt">
                                        <p:tmPct val="30000"/>
                                      </p:iterate>
                                      <p:childTnLst>
                                        <p:set>
                                          <p:cBhvr>
                                            <p:cTn id="67" dur="1" fill="hold">
                                              <p:stCondLst>
                                                <p:cond delay="0"/>
                                              </p:stCondLst>
                                            </p:cTn>
                                            <p:tgtEl>
                                              <p:spTgt spid="23"/>
                                            </p:tgtEl>
                                            <p:attrNameLst>
                                              <p:attrName>style.visibility</p:attrName>
                                            </p:attrNameLst>
                                          </p:cBhvr>
                                          <p:to>
                                            <p:strVal val="visible"/>
                                          </p:to>
                                        </p:set>
                                        <p:animEffect transition="in" filter="wipe(left)">
                                          <p:cBhvr>
                                            <p:cTn id="68" dur="100"/>
                                            <p:tgtEl>
                                              <p:spTgt spid="23"/>
                                            </p:tgtEl>
                                          </p:cBhvr>
                                        </p:animEffect>
                                      </p:childTnLst>
                                    </p:cTn>
                                  </p:par>
                                  <p:par>
                                    <p:cTn id="69" presetID="36" presetClass="emph" presetSubtype="0" fill="hold" grpId="1" nodeType="withEffect">
                                      <p:stCondLst>
                                        <p:cond delay="0"/>
                                      </p:stCondLst>
                                      <p:iterate type="lt">
                                        <p:tmPct val="30000"/>
                                      </p:iterate>
                                      <p:childTnLst>
                                        <p:animScale>
                                          <p:cBhvr>
                                            <p:cTn id="70" dur="50" autoRev="1" fill="hold">
                                              <p:stCondLst>
                                                <p:cond delay="0"/>
                                              </p:stCondLst>
                                            </p:cTn>
                                            <p:tgtEl>
                                              <p:spTgt spid="23"/>
                                            </p:tgtEl>
                                          </p:cBhvr>
                                          <p:to x="80000" y="100000"/>
                                        </p:animScale>
                                        <p:anim by="(#ppt_w*0.10)" calcmode="lin" valueType="num">
                                          <p:cBhvr>
                                            <p:cTn id="71" dur="50" autoRev="1" fill="hold">
                                              <p:stCondLst>
                                                <p:cond delay="0"/>
                                              </p:stCondLst>
                                            </p:cTn>
                                            <p:tgtEl>
                                              <p:spTgt spid="23"/>
                                            </p:tgtEl>
                                            <p:attrNameLst>
                                              <p:attrName>ppt_x</p:attrName>
                                            </p:attrNameLst>
                                          </p:cBhvr>
                                        </p:anim>
                                        <p:anim by="(-#ppt_w*0.10)" calcmode="lin" valueType="num">
                                          <p:cBhvr>
                                            <p:cTn id="72" dur="50" autoRev="1" fill="hold">
                                              <p:stCondLst>
                                                <p:cond delay="0"/>
                                              </p:stCondLst>
                                            </p:cTn>
                                            <p:tgtEl>
                                              <p:spTgt spid="23"/>
                                            </p:tgtEl>
                                            <p:attrNameLst>
                                              <p:attrName>ppt_y</p:attrName>
                                            </p:attrNameLst>
                                          </p:cBhvr>
                                        </p:anim>
                                        <p:animRot by="-480000">
                                          <p:cBhvr>
                                            <p:cTn id="73" dur="50" autoRev="1" fill="hold">
                                              <p:stCondLst>
                                                <p:cond delay="0"/>
                                              </p:stCondLst>
                                            </p:cTn>
                                            <p:tgtEl>
                                              <p:spTgt spid="23"/>
                                            </p:tgtEl>
                                            <p:attrNameLst>
                                              <p:attrName>r</p:attrName>
                                            </p:attrNameLst>
                                          </p:cBhvr>
                                        </p:animRot>
                                      </p:childTnLst>
                                    </p:cTn>
                                  </p:par>
                                </p:childTnLst>
                              </p:cTn>
                            </p:par>
                            <p:par>
                              <p:cTn id="74" fill="hold">
                                <p:stCondLst>
                                  <p:cond delay="7250"/>
                                </p:stCondLst>
                                <p:childTnLst>
                                  <p:par>
                                    <p:cTn id="75" presetID="16" presetClass="entr" presetSubtype="37"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arn(outVertical)">
                                          <p:cBhvr>
                                            <p:cTn id="77" dur="500"/>
                                            <p:tgtEl>
                                              <p:spTgt spid="25"/>
                                            </p:tgtEl>
                                          </p:cBhvr>
                                        </p:animEffect>
                                      </p:childTnLst>
                                    </p:cTn>
                                  </p:par>
                                </p:childTnLst>
                              </p:cTn>
                            </p:par>
                            <p:par>
                              <p:cTn id="78" fill="hold">
                                <p:stCondLst>
                                  <p:cond delay="7750"/>
                                </p:stCondLst>
                                <p:childTnLst>
                                  <p:par>
                                    <p:cTn id="79" presetID="2" presetClass="entr" presetSubtype="1"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8250"/>
                                </p:stCondLst>
                                <p:childTnLst>
                                  <p:par>
                                    <p:cTn id="84" presetID="22" presetClass="entr" presetSubtype="8" fill="hold" grpId="0" nodeType="afterEffect">
                                      <p:stCondLst>
                                        <p:cond delay="0"/>
                                      </p:stCondLst>
                                      <p:iterate type="lt">
                                        <p:tmPct val="30000"/>
                                      </p:iterate>
                                      <p:childTnLst>
                                        <p:set>
                                          <p:cBhvr>
                                            <p:cTn id="85" dur="1" fill="hold">
                                              <p:stCondLst>
                                                <p:cond delay="0"/>
                                              </p:stCondLst>
                                            </p:cTn>
                                            <p:tgtEl>
                                              <p:spTgt spid="26"/>
                                            </p:tgtEl>
                                            <p:attrNameLst>
                                              <p:attrName>style.visibility</p:attrName>
                                            </p:attrNameLst>
                                          </p:cBhvr>
                                          <p:to>
                                            <p:strVal val="visible"/>
                                          </p:to>
                                        </p:set>
                                        <p:animEffect transition="in" filter="wipe(left)">
                                          <p:cBhvr>
                                            <p:cTn id="86" dur="100"/>
                                            <p:tgtEl>
                                              <p:spTgt spid="26"/>
                                            </p:tgtEl>
                                          </p:cBhvr>
                                        </p:animEffect>
                                      </p:childTnLst>
                                    </p:cTn>
                                  </p:par>
                                  <p:par>
                                    <p:cTn id="87" presetID="36" presetClass="emph" presetSubtype="0" fill="hold" grpId="1" nodeType="withEffect">
                                      <p:stCondLst>
                                        <p:cond delay="0"/>
                                      </p:stCondLst>
                                      <p:iterate type="lt">
                                        <p:tmPct val="30000"/>
                                      </p:iterate>
                                      <p:childTnLst>
                                        <p:animScale>
                                          <p:cBhvr>
                                            <p:cTn id="88" dur="50" autoRev="1" fill="hold">
                                              <p:stCondLst>
                                                <p:cond delay="0"/>
                                              </p:stCondLst>
                                            </p:cTn>
                                            <p:tgtEl>
                                              <p:spTgt spid="26"/>
                                            </p:tgtEl>
                                          </p:cBhvr>
                                          <p:to x="80000" y="100000"/>
                                        </p:animScale>
                                        <p:anim by="(#ppt_w*0.10)" calcmode="lin" valueType="num">
                                          <p:cBhvr>
                                            <p:cTn id="89" dur="50" autoRev="1" fill="hold">
                                              <p:stCondLst>
                                                <p:cond delay="0"/>
                                              </p:stCondLst>
                                            </p:cTn>
                                            <p:tgtEl>
                                              <p:spTgt spid="26"/>
                                            </p:tgtEl>
                                            <p:attrNameLst>
                                              <p:attrName>ppt_x</p:attrName>
                                            </p:attrNameLst>
                                          </p:cBhvr>
                                        </p:anim>
                                        <p:anim by="(-#ppt_w*0.10)" calcmode="lin" valueType="num">
                                          <p:cBhvr>
                                            <p:cTn id="90" dur="50" autoRev="1" fill="hold">
                                              <p:stCondLst>
                                                <p:cond delay="0"/>
                                              </p:stCondLst>
                                            </p:cTn>
                                            <p:tgtEl>
                                              <p:spTgt spid="26"/>
                                            </p:tgtEl>
                                            <p:attrNameLst>
                                              <p:attrName>ppt_y</p:attrName>
                                            </p:attrNameLst>
                                          </p:cBhvr>
                                        </p:anim>
                                        <p:animRot by="-480000">
                                          <p:cBhvr>
                                            <p:cTn id="91" dur="50" autoRev="1"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animBg="1"/>
          <p:bldP spid="15" grpId="0" animBg="1"/>
          <p:bldP spid="16" grpId="0" animBg="1"/>
          <p:bldP spid="20" grpId="0"/>
          <p:bldP spid="20" grpId="1"/>
          <p:bldP spid="21" grpId="0" animBg="1"/>
          <p:bldP spid="22" grpId="0" animBg="1"/>
          <p:bldP spid="23" grpId="0"/>
          <p:bldP spid="23" grpId="1"/>
          <p:bldP spid="24" grpId="0" animBg="1"/>
          <p:bldP spid="25" grpId="0" animBg="1"/>
          <p:bldP spid="26" grpId="0"/>
          <p:bldP spid="26" grpId="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03.</a:t>
            </a:r>
            <a:r>
              <a:rPr lang="zh-CN" altLang="en-US" sz="3200" dirty="0" smtClean="0">
                <a:solidFill>
                  <a:schemeClr val="tx1">
                    <a:lumMod val="65000"/>
                    <a:lumOff val="35000"/>
                  </a:schemeClr>
                </a:solidFill>
              </a:rPr>
              <a:t>重点工作回顾</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Group 6"/>
          <p:cNvGrpSpPr/>
          <p:nvPr/>
        </p:nvGrpSpPr>
        <p:grpSpPr>
          <a:xfrm>
            <a:off x="7349061" y="3394747"/>
            <a:ext cx="3999701" cy="644533"/>
            <a:chOff x="7125311" y="3386950"/>
            <a:chExt cx="3485499" cy="644384"/>
          </a:xfrm>
          <a:solidFill>
            <a:srgbClr val="03B9CE"/>
          </a:solidFill>
          <a:scene3d>
            <a:camera prst="orthographicFront">
              <a:rot lat="0" lon="0" rev="0"/>
            </a:camera>
            <a:lightRig rig="balanced" dir="t">
              <a:rot lat="0" lon="0" rev="8700000"/>
            </a:lightRig>
          </a:scene3d>
        </p:grpSpPr>
        <p:sp>
          <p:nvSpPr>
            <p:cNvPr id="54"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5"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6" name="Group 10"/>
          <p:cNvGrpSpPr/>
          <p:nvPr/>
        </p:nvGrpSpPr>
        <p:grpSpPr>
          <a:xfrm>
            <a:off x="946380" y="3394747"/>
            <a:ext cx="4009383" cy="644533"/>
            <a:chOff x="1545760" y="3386950"/>
            <a:chExt cx="3493936" cy="644384"/>
          </a:xfrm>
          <a:solidFill>
            <a:srgbClr val="88AF20"/>
          </a:solidFill>
          <a:scene3d>
            <a:camera prst="orthographicFront">
              <a:rot lat="0" lon="0" rev="0"/>
            </a:camera>
            <a:lightRig rig="balanced" dir="t">
              <a:rot lat="0" lon="0" rev="8700000"/>
            </a:lightRig>
          </a:scene3d>
        </p:grpSpPr>
        <p:sp>
          <p:nvSpPr>
            <p:cNvPr id="57"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8"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9" name="Group 14"/>
          <p:cNvGrpSpPr/>
          <p:nvPr/>
        </p:nvGrpSpPr>
        <p:grpSpPr>
          <a:xfrm>
            <a:off x="6944379" y="1968093"/>
            <a:ext cx="4406630" cy="860271"/>
            <a:chOff x="6772654" y="2152648"/>
            <a:chExt cx="3840113" cy="860072"/>
          </a:xfrm>
          <a:solidFill>
            <a:srgbClr val="E36652"/>
          </a:solidFill>
          <a:scene3d>
            <a:camera prst="orthographicFront">
              <a:rot lat="0" lon="0" rev="0"/>
            </a:camera>
            <a:lightRig rig="balanced" dir="t">
              <a:rot lat="0" lon="0" rev="8700000"/>
            </a:lightRig>
          </a:scene3d>
        </p:grpSpPr>
        <p:sp>
          <p:nvSpPr>
            <p:cNvPr id="60"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61"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62" name="Group 18"/>
          <p:cNvGrpSpPr/>
          <p:nvPr/>
        </p:nvGrpSpPr>
        <p:grpSpPr>
          <a:xfrm>
            <a:off x="946381" y="1968093"/>
            <a:ext cx="4422353" cy="860271"/>
            <a:chOff x="1545760" y="2152648"/>
            <a:chExt cx="3853814" cy="860072"/>
          </a:xfrm>
          <a:solidFill>
            <a:srgbClr val="03B9CE"/>
          </a:solidFill>
          <a:scene3d>
            <a:camera prst="orthographicFront">
              <a:rot lat="0" lon="0" rev="0"/>
            </a:camera>
            <a:lightRig rig="balanced" dir="t">
              <a:rot lat="0" lon="0" rev="8700000"/>
            </a:lightRig>
          </a:scene3d>
        </p:grpSpPr>
        <p:sp>
          <p:nvSpPr>
            <p:cNvPr id="63"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64"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65" name="Group 21"/>
          <p:cNvGrpSpPr/>
          <p:nvPr/>
        </p:nvGrpSpPr>
        <p:grpSpPr>
          <a:xfrm>
            <a:off x="6929926" y="4662132"/>
            <a:ext cx="4440744" cy="860271"/>
            <a:chOff x="6760059" y="4457519"/>
            <a:chExt cx="3869841" cy="860072"/>
          </a:xfrm>
          <a:solidFill>
            <a:srgbClr val="88AF20"/>
          </a:solidFill>
          <a:scene3d>
            <a:camera prst="orthographicFront">
              <a:rot lat="0" lon="0" rev="0"/>
            </a:camera>
            <a:lightRig rig="balanced" dir="t">
              <a:rot lat="0" lon="0" rev="8700000"/>
            </a:lightRig>
          </a:scene3d>
        </p:grpSpPr>
        <p:sp>
          <p:nvSpPr>
            <p:cNvPr id="66"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67"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68" name="Group 24"/>
          <p:cNvGrpSpPr/>
          <p:nvPr/>
        </p:nvGrpSpPr>
        <p:grpSpPr>
          <a:xfrm>
            <a:off x="946380" y="4662132"/>
            <a:ext cx="4422345" cy="860271"/>
            <a:chOff x="1545760" y="4457519"/>
            <a:chExt cx="3853808" cy="860072"/>
          </a:xfrm>
          <a:solidFill>
            <a:srgbClr val="F0A901"/>
          </a:solidFill>
          <a:scene3d>
            <a:camera prst="orthographicFront">
              <a:rot lat="0" lon="0" rev="0"/>
            </a:camera>
            <a:lightRig rig="balanced" dir="t">
              <a:rot lat="0" lon="0" rev="8700000"/>
            </a:lightRig>
          </a:scene3d>
        </p:grpSpPr>
        <p:sp>
          <p:nvSpPr>
            <p:cNvPr id="69"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70"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77" name="Text Placeholder 12"/>
          <p:cNvSpPr txBox="1"/>
          <p:nvPr/>
        </p:nvSpPr>
        <p:spPr>
          <a:xfrm>
            <a:off x="1467920" y="2121966"/>
            <a:ext cx="2997620" cy="382991"/>
          </a:xfrm>
          <a:prstGeom prst="rect">
            <a:avLst/>
          </a:prstGeom>
        </p:spPr>
        <p:txBody>
          <a:bodyPr lIns="0" tIns="66719" rIns="0" bIns="66719">
            <a:normAutofit lnSpcReduction="10000"/>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78" name="Text Placeholder 12"/>
          <p:cNvSpPr txBox="1"/>
          <p:nvPr/>
        </p:nvSpPr>
        <p:spPr>
          <a:xfrm>
            <a:off x="1467920" y="3545510"/>
            <a:ext cx="2997620" cy="382991"/>
          </a:xfrm>
          <a:prstGeom prst="rect">
            <a:avLst/>
          </a:prstGeom>
        </p:spPr>
        <p:txBody>
          <a:bodyPr lIns="0" tIns="66719" rIns="0" bIns="66719">
            <a:normAutofit lnSpcReduction="10000"/>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79" name="Text Placeholder 12"/>
          <p:cNvSpPr txBox="1"/>
          <p:nvPr/>
        </p:nvSpPr>
        <p:spPr>
          <a:xfrm>
            <a:off x="1467918" y="5026494"/>
            <a:ext cx="2997620" cy="382991"/>
          </a:xfrm>
          <a:prstGeom prst="rect">
            <a:avLst/>
          </a:prstGeom>
        </p:spPr>
        <p:txBody>
          <a:bodyPr lIns="0" tIns="66719" rIns="0" bIns="66719">
            <a:normAutofit lnSpcReduction="10000"/>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80" name="Text Placeholder 12"/>
          <p:cNvSpPr txBox="1"/>
          <p:nvPr/>
        </p:nvSpPr>
        <p:spPr>
          <a:xfrm>
            <a:off x="7832886" y="2121966"/>
            <a:ext cx="2997620" cy="382991"/>
          </a:xfrm>
          <a:prstGeom prst="rect">
            <a:avLst/>
          </a:prstGeom>
        </p:spPr>
        <p:txBody>
          <a:bodyPr lIns="0" tIns="66719" rIns="0" bIns="66719">
            <a:normAutofit lnSpcReduction="10000"/>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81" name="Text Placeholder 12"/>
          <p:cNvSpPr txBox="1"/>
          <p:nvPr/>
        </p:nvSpPr>
        <p:spPr>
          <a:xfrm>
            <a:off x="7832886" y="3545510"/>
            <a:ext cx="2997620" cy="382991"/>
          </a:xfrm>
          <a:prstGeom prst="rect">
            <a:avLst/>
          </a:prstGeom>
        </p:spPr>
        <p:txBody>
          <a:bodyPr lIns="0" tIns="66719" rIns="0" bIns="66719">
            <a:normAutofit lnSpcReduction="10000"/>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82" name="Text Placeholder 12"/>
          <p:cNvSpPr txBox="1"/>
          <p:nvPr/>
        </p:nvSpPr>
        <p:spPr>
          <a:xfrm>
            <a:off x="7832884" y="5026494"/>
            <a:ext cx="2997620" cy="382991"/>
          </a:xfrm>
          <a:prstGeom prst="rect">
            <a:avLst/>
          </a:prstGeom>
        </p:spPr>
        <p:txBody>
          <a:bodyPr lIns="0" tIns="66719" rIns="0" bIns="66719">
            <a:normAutofit lnSpcReduction="10000"/>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83" name="Text Placeholder 12"/>
          <p:cNvSpPr txBox="1"/>
          <p:nvPr/>
        </p:nvSpPr>
        <p:spPr>
          <a:xfrm>
            <a:off x="1467918" y="2889352"/>
            <a:ext cx="2716838" cy="165290"/>
          </a:xfrm>
          <a:prstGeom prst="rect">
            <a:avLst/>
          </a:prstGeom>
        </p:spPr>
        <p:txBody>
          <a:bodyPr lIns="0" tIns="66719" rIns="0" bIns="66719"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4" name="Text Placeholder 12"/>
          <p:cNvSpPr txBox="1"/>
          <p:nvPr/>
        </p:nvSpPr>
        <p:spPr>
          <a:xfrm>
            <a:off x="1467916" y="4320043"/>
            <a:ext cx="2716838" cy="165290"/>
          </a:xfrm>
          <a:prstGeom prst="rect">
            <a:avLst/>
          </a:prstGeom>
        </p:spPr>
        <p:txBody>
          <a:bodyPr lIns="0" tIns="66719" rIns="0" bIns="66719"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5" name="Text Placeholder 12"/>
          <p:cNvSpPr txBox="1"/>
          <p:nvPr/>
        </p:nvSpPr>
        <p:spPr>
          <a:xfrm>
            <a:off x="1467916" y="5837137"/>
            <a:ext cx="2716838" cy="165290"/>
          </a:xfrm>
          <a:prstGeom prst="rect">
            <a:avLst/>
          </a:prstGeom>
        </p:spPr>
        <p:txBody>
          <a:bodyPr lIns="0" tIns="66719" rIns="0" bIns="66719"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6" name="Text Placeholder 12"/>
          <p:cNvSpPr txBox="1"/>
          <p:nvPr/>
        </p:nvSpPr>
        <p:spPr>
          <a:xfrm>
            <a:off x="8261221" y="2893526"/>
            <a:ext cx="2574158" cy="161116"/>
          </a:xfrm>
          <a:prstGeom prst="rect">
            <a:avLst/>
          </a:prstGeom>
        </p:spPr>
        <p:txBody>
          <a:bodyPr lIns="0" tIns="66719" rIns="0" bIns="66719"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Text Placeholder 12"/>
          <p:cNvSpPr txBox="1"/>
          <p:nvPr/>
        </p:nvSpPr>
        <p:spPr>
          <a:xfrm>
            <a:off x="8261219" y="4324217"/>
            <a:ext cx="2574158" cy="161116"/>
          </a:xfrm>
          <a:prstGeom prst="rect">
            <a:avLst/>
          </a:prstGeom>
        </p:spPr>
        <p:txBody>
          <a:bodyPr lIns="0" tIns="66719" rIns="0" bIns="66719"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8" name="Text Placeholder 12"/>
          <p:cNvSpPr txBox="1"/>
          <p:nvPr/>
        </p:nvSpPr>
        <p:spPr>
          <a:xfrm>
            <a:off x="8261219" y="5841311"/>
            <a:ext cx="2574158" cy="161116"/>
          </a:xfrm>
          <a:prstGeom prst="rect">
            <a:avLst/>
          </a:prstGeom>
        </p:spPr>
        <p:txBody>
          <a:bodyPr lIns="0" tIns="66719" rIns="0" bIns="66719"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1" name="椭圆 90"/>
          <p:cNvSpPr/>
          <p:nvPr/>
        </p:nvSpPr>
        <p:spPr>
          <a:xfrm>
            <a:off x="4765377" y="2537442"/>
            <a:ext cx="2781750" cy="2424688"/>
          </a:xfrm>
          <a:prstGeom prst="ellipse">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900" b="1" dirty="0" smtClean="0">
                <a:solidFill>
                  <a:schemeClr val="bg1"/>
                </a:solidFill>
                <a:latin typeface="微软雅黑" panose="020B0503020204020204" pitchFamily="34" charset="-122"/>
                <a:ea typeface="微软雅黑" panose="020B0503020204020204" pitchFamily="34" charset="-122"/>
              </a:rPr>
              <a:t>重点工作</a:t>
            </a:r>
            <a:endParaRPr lang="en-US" altLang="zh-CN" sz="29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900" b="1" dirty="0" smtClean="0">
                <a:solidFill>
                  <a:schemeClr val="bg1"/>
                </a:solidFill>
                <a:latin typeface="微软雅黑" panose="020B0503020204020204" pitchFamily="34" charset="-122"/>
                <a:ea typeface="微软雅黑" panose="020B0503020204020204" pitchFamily="34" charset="-122"/>
              </a:rPr>
              <a:t>事件回顾</a:t>
            </a:r>
            <a:endParaRPr lang="en-US" altLang="zh-CN" sz="29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0"/>
                            </p:stCondLst>
                            <p:childTnLst>
                              <p:par>
                                <p:cTn id="25" presetID="42" presetClass="entr" presetSubtype="0"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1000"/>
                                        <p:tgtEl>
                                          <p:spTgt spid="91"/>
                                        </p:tgtEl>
                                      </p:cBhvr>
                                    </p:animEffect>
                                    <p:anim calcmode="lin" valueType="num">
                                      <p:cBhvr>
                                        <p:cTn id="28" dur="1000" fill="hold"/>
                                        <p:tgtEl>
                                          <p:spTgt spid="91"/>
                                        </p:tgtEl>
                                        <p:attrNameLst>
                                          <p:attrName>ppt_x</p:attrName>
                                        </p:attrNameLst>
                                      </p:cBhvr>
                                      <p:tavLst>
                                        <p:tav tm="0">
                                          <p:val>
                                            <p:strVal val="#ppt_x"/>
                                          </p:val>
                                        </p:tav>
                                        <p:tav tm="100000">
                                          <p:val>
                                            <p:strVal val="#ppt_x"/>
                                          </p:val>
                                        </p:tav>
                                      </p:tavLst>
                                    </p:anim>
                                    <p:anim calcmode="lin" valueType="num">
                                      <p:cBhvr>
                                        <p:cTn id="29" dur="1000" fill="hold"/>
                                        <p:tgtEl>
                                          <p:spTgt spid="91"/>
                                        </p:tgtEl>
                                        <p:attrNameLst>
                                          <p:attrName>ppt_y</p:attrName>
                                        </p:attrNameLst>
                                      </p:cBhvr>
                                      <p:tavLst>
                                        <p:tav tm="0">
                                          <p:val>
                                            <p:strVal val="#ppt_y+.1"/>
                                          </p:val>
                                        </p:tav>
                                        <p:tav tm="100000">
                                          <p:val>
                                            <p:strVal val="#ppt_y"/>
                                          </p:val>
                                        </p:tav>
                                      </p:tavLst>
                                    </p:anim>
                                  </p:childTnLst>
                                </p:cTn>
                              </p:par>
                            </p:childTnLst>
                          </p:cTn>
                        </p:par>
                        <p:par>
                          <p:cTn id="30" fill="hold">
                            <p:stCondLst>
                              <p:cond delay="1750"/>
                            </p:stCondLst>
                            <p:childTnLst>
                              <p:par>
                                <p:cTn id="31" presetID="22" presetClass="entr" presetSubtype="2" fill="hold" nodeType="after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right)">
                                      <p:cBhvr>
                                        <p:cTn id="33" dur="500"/>
                                        <p:tgtEl>
                                          <p:spTgt spid="62"/>
                                        </p:tgtEl>
                                      </p:cBhvr>
                                    </p:animEffect>
                                  </p:childTnLst>
                                </p:cTn>
                              </p:par>
                            </p:childTnLst>
                          </p:cTn>
                        </p:par>
                        <p:par>
                          <p:cTn id="34" fill="hold">
                            <p:stCondLst>
                              <p:cond delay="2250"/>
                            </p:stCondLst>
                            <p:childTnLst>
                              <p:par>
                                <p:cTn id="35" presetID="10" presetClass="entr" presetSubtype="0" fill="hold" grpId="0" nodeType="afterEffect">
                                  <p:stCondLst>
                                    <p:cond delay="0"/>
                                  </p:stCondLst>
                                  <p:childTnLst>
                                    <p:set>
                                      <p:cBhvr>
                                        <p:cTn id="36" dur="1" fill="hold">
                                          <p:stCondLst>
                                            <p:cond delay="0"/>
                                          </p:stCondLst>
                                        </p:cTn>
                                        <p:tgtEl>
                                          <p:spTgt spid="77">
                                            <p:txEl>
                                              <p:pRg st="0" end="0"/>
                                            </p:txEl>
                                          </p:spTgt>
                                        </p:tgtEl>
                                        <p:attrNameLst>
                                          <p:attrName>style.visibility</p:attrName>
                                        </p:attrNameLst>
                                      </p:cBhvr>
                                      <p:to>
                                        <p:strVal val="visible"/>
                                      </p:to>
                                    </p:set>
                                    <p:animEffect transition="in" filter="fade">
                                      <p:cBhvr>
                                        <p:cTn id="37" dur="500"/>
                                        <p:tgtEl>
                                          <p:spTgt spid="77">
                                            <p:txEl>
                                              <p:pRg st="0" end="0"/>
                                            </p:txEl>
                                          </p:spTgt>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83">
                                            <p:txEl>
                                              <p:pRg st="0" end="0"/>
                                            </p:txEl>
                                          </p:spTgt>
                                        </p:tgtEl>
                                        <p:attrNameLst>
                                          <p:attrName>style.visibility</p:attrName>
                                        </p:attrNameLst>
                                      </p:cBhvr>
                                      <p:to>
                                        <p:strVal val="visible"/>
                                      </p:to>
                                    </p:set>
                                    <p:animEffect transition="in" filter="fade">
                                      <p:cBhvr>
                                        <p:cTn id="41" dur="500"/>
                                        <p:tgtEl>
                                          <p:spTgt spid="83">
                                            <p:txEl>
                                              <p:pRg st="0" end="0"/>
                                            </p:txEl>
                                          </p:spTgt>
                                        </p:tgtEl>
                                      </p:cBhvr>
                                    </p:animEffect>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right)">
                                      <p:cBhvr>
                                        <p:cTn id="45" dur="500"/>
                                        <p:tgtEl>
                                          <p:spTgt spid="56"/>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78">
                                            <p:txEl>
                                              <p:pRg st="0" end="0"/>
                                            </p:txEl>
                                          </p:spTgt>
                                        </p:tgtEl>
                                        <p:attrNameLst>
                                          <p:attrName>style.visibility</p:attrName>
                                        </p:attrNameLst>
                                      </p:cBhvr>
                                      <p:to>
                                        <p:strVal val="visible"/>
                                      </p:to>
                                    </p:set>
                                    <p:animEffect transition="in" filter="fade">
                                      <p:cBhvr>
                                        <p:cTn id="49" dur="500"/>
                                        <p:tgtEl>
                                          <p:spTgt spid="78">
                                            <p:txEl>
                                              <p:pRg st="0" end="0"/>
                                            </p:txEl>
                                          </p:spTgt>
                                        </p:tgtEl>
                                      </p:cBhvr>
                                    </p:animEffect>
                                  </p:childTnLst>
                                </p:cTn>
                              </p:par>
                            </p:childTnLst>
                          </p:cTn>
                        </p:par>
                        <p:par>
                          <p:cTn id="50" fill="hold">
                            <p:stCondLst>
                              <p:cond delay="4250"/>
                            </p:stCondLst>
                            <p:childTnLst>
                              <p:par>
                                <p:cTn id="51" presetID="10" presetClass="entr" presetSubtype="0" fill="hold" grpId="0" nodeType="afterEffect">
                                  <p:stCondLst>
                                    <p:cond delay="0"/>
                                  </p:stCondLst>
                                  <p:childTnLst>
                                    <p:set>
                                      <p:cBhvr>
                                        <p:cTn id="52" dur="1" fill="hold">
                                          <p:stCondLst>
                                            <p:cond delay="0"/>
                                          </p:stCondLst>
                                        </p:cTn>
                                        <p:tgtEl>
                                          <p:spTgt spid="84">
                                            <p:txEl>
                                              <p:pRg st="0" end="0"/>
                                            </p:txEl>
                                          </p:spTgt>
                                        </p:tgtEl>
                                        <p:attrNameLst>
                                          <p:attrName>style.visibility</p:attrName>
                                        </p:attrNameLst>
                                      </p:cBhvr>
                                      <p:to>
                                        <p:strVal val="visible"/>
                                      </p:to>
                                    </p:set>
                                    <p:animEffect transition="in" filter="fade">
                                      <p:cBhvr>
                                        <p:cTn id="53" dur="500"/>
                                        <p:tgtEl>
                                          <p:spTgt spid="84">
                                            <p:txEl>
                                              <p:pRg st="0" end="0"/>
                                            </p:txEl>
                                          </p:spTgt>
                                        </p:tgtEl>
                                      </p:cBhvr>
                                    </p:animEffect>
                                  </p:childTnLst>
                                </p:cTn>
                              </p:par>
                            </p:childTnLst>
                          </p:cTn>
                        </p:par>
                        <p:par>
                          <p:cTn id="54" fill="hold">
                            <p:stCondLst>
                              <p:cond delay="4750"/>
                            </p:stCondLst>
                            <p:childTnLst>
                              <p:par>
                                <p:cTn id="55" presetID="22" presetClass="entr" presetSubtype="2" fill="hold"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right)">
                                      <p:cBhvr>
                                        <p:cTn id="57" dur="500"/>
                                        <p:tgtEl>
                                          <p:spTgt spid="68"/>
                                        </p:tgtEl>
                                      </p:cBhvr>
                                    </p:animEffect>
                                  </p:childTnLst>
                                </p:cTn>
                              </p:par>
                            </p:childTnLst>
                          </p:cTn>
                        </p:par>
                        <p:par>
                          <p:cTn id="58" fill="hold">
                            <p:stCondLst>
                              <p:cond delay="5250"/>
                            </p:stCondLst>
                            <p:childTnLst>
                              <p:par>
                                <p:cTn id="59" presetID="10" presetClass="entr" presetSubtype="0" fill="hold" grpId="0" nodeType="afterEffect">
                                  <p:stCondLst>
                                    <p:cond delay="0"/>
                                  </p:stCondLst>
                                  <p:childTnLst>
                                    <p:set>
                                      <p:cBhvr>
                                        <p:cTn id="60" dur="1" fill="hold">
                                          <p:stCondLst>
                                            <p:cond delay="0"/>
                                          </p:stCondLst>
                                        </p:cTn>
                                        <p:tgtEl>
                                          <p:spTgt spid="79">
                                            <p:txEl>
                                              <p:pRg st="0" end="0"/>
                                            </p:txEl>
                                          </p:spTgt>
                                        </p:tgtEl>
                                        <p:attrNameLst>
                                          <p:attrName>style.visibility</p:attrName>
                                        </p:attrNameLst>
                                      </p:cBhvr>
                                      <p:to>
                                        <p:strVal val="visible"/>
                                      </p:to>
                                    </p:set>
                                    <p:animEffect transition="in" filter="fade">
                                      <p:cBhvr>
                                        <p:cTn id="61" dur="500"/>
                                        <p:tgtEl>
                                          <p:spTgt spid="79">
                                            <p:txEl>
                                              <p:pRg st="0" end="0"/>
                                            </p:txEl>
                                          </p:spTgt>
                                        </p:tgtEl>
                                      </p:cBhvr>
                                    </p:animEffect>
                                  </p:childTnLst>
                                </p:cTn>
                              </p:par>
                            </p:childTnLst>
                          </p:cTn>
                        </p:par>
                        <p:par>
                          <p:cTn id="62" fill="hold">
                            <p:stCondLst>
                              <p:cond delay="5750"/>
                            </p:stCondLst>
                            <p:childTnLst>
                              <p:par>
                                <p:cTn id="63" presetID="10" presetClass="entr" presetSubtype="0" fill="hold" grpId="0" nodeType="afterEffect">
                                  <p:stCondLst>
                                    <p:cond delay="0"/>
                                  </p:stCondLst>
                                  <p:childTnLst>
                                    <p:set>
                                      <p:cBhvr>
                                        <p:cTn id="64" dur="1" fill="hold">
                                          <p:stCondLst>
                                            <p:cond delay="0"/>
                                          </p:stCondLst>
                                        </p:cTn>
                                        <p:tgtEl>
                                          <p:spTgt spid="85">
                                            <p:txEl>
                                              <p:pRg st="0" end="0"/>
                                            </p:txEl>
                                          </p:spTgt>
                                        </p:tgtEl>
                                        <p:attrNameLst>
                                          <p:attrName>style.visibility</p:attrName>
                                        </p:attrNameLst>
                                      </p:cBhvr>
                                      <p:to>
                                        <p:strVal val="visible"/>
                                      </p:to>
                                    </p:set>
                                    <p:animEffect transition="in" filter="fade">
                                      <p:cBhvr>
                                        <p:cTn id="65" dur="500"/>
                                        <p:tgtEl>
                                          <p:spTgt spid="85">
                                            <p:txEl>
                                              <p:pRg st="0" end="0"/>
                                            </p:txEl>
                                          </p:spTgt>
                                        </p:tgtEl>
                                      </p:cBhvr>
                                    </p:animEffect>
                                  </p:childTnLst>
                                </p:cTn>
                              </p:par>
                            </p:childTnLst>
                          </p:cTn>
                        </p:par>
                        <p:par>
                          <p:cTn id="66" fill="hold">
                            <p:stCondLst>
                              <p:cond delay="6250"/>
                            </p:stCondLst>
                            <p:childTnLst>
                              <p:par>
                                <p:cTn id="67" presetID="22" presetClass="entr" presetSubtype="8" fill="hold"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wipe(left)">
                                      <p:cBhvr>
                                        <p:cTn id="69" dur="500"/>
                                        <p:tgtEl>
                                          <p:spTgt spid="59"/>
                                        </p:tgtEl>
                                      </p:cBhvr>
                                    </p:animEffect>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80">
                                            <p:txEl>
                                              <p:pRg st="0" end="0"/>
                                            </p:txEl>
                                          </p:spTgt>
                                        </p:tgtEl>
                                        <p:attrNameLst>
                                          <p:attrName>style.visibility</p:attrName>
                                        </p:attrNameLst>
                                      </p:cBhvr>
                                      <p:to>
                                        <p:strVal val="visible"/>
                                      </p:to>
                                    </p:set>
                                    <p:animEffect transition="in" filter="fade">
                                      <p:cBhvr>
                                        <p:cTn id="73" dur="500"/>
                                        <p:tgtEl>
                                          <p:spTgt spid="80">
                                            <p:txEl>
                                              <p:pRg st="0" end="0"/>
                                            </p:txEl>
                                          </p:spTgt>
                                        </p:tgtEl>
                                      </p:cBhvr>
                                    </p:animEffect>
                                  </p:childTnLst>
                                </p:cTn>
                              </p:par>
                            </p:childTnLst>
                          </p:cTn>
                        </p:par>
                        <p:par>
                          <p:cTn id="74" fill="hold">
                            <p:stCondLst>
                              <p:cond delay="7250"/>
                            </p:stCondLst>
                            <p:childTnLst>
                              <p:par>
                                <p:cTn id="75" presetID="10" presetClass="entr" presetSubtype="0" fill="hold" grpId="0" nodeType="afterEffect">
                                  <p:stCondLst>
                                    <p:cond delay="0"/>
                                  </p:stCondLst>
                                  <p:childTnLst>
                                    <p:set>
                                      <p:cBhvr>
                                        <p:cTn id="76" dur="1" fill="hold">
                                          <p:stCondLst>
                                            <p:cond delay="0"/>
                                          </p:stCondLst>
                                        </p:cTn>
                                        <p:tgtEl>
                                          <p:spTgt spid="86">
                                            <p:txEl>
                                              <p:pRg st="0" end="0"/>
                                            </p:txEl>
                                          </p:spTgt>
                                        </p:tgtEl>
                                        <p:attrNameLst>
                                          <p:attrName>style.visibility</p:attrName>
                                        </p:attrNameLst>
                                      </p:cBhvr>
                                      <p:to>
                                        <p:strVal val="visible"/>
                                      </p:to>
                                    </p:set>
                                    <p:animEffect transition="in" filter="fade">
                                      <p:cBhvr>
                                        <p:cTn id="77" dur="500"/>
                                        <p:tgtEl>
                                          <p:spTgt spid="86">
                                            <p:txEl>
                                              <p:pRg st="0" end="0"/>
                                            </p:txEl>
                                          </p:spTgt>
                                        </p:tgtEl>
                                      </p:cBhvr>
                                    </p:animEffect>
                                  </p:childTnLst>
                                </p:cTn>
                              </p:par>
                            </p:childTnLst>
                          </p:cTn>
                        </p:par>
                        <p:par>
                          <p:cTn id="78" fill="hold">
                            <p:stCondLst>
                              <p:cond delay="7750"/>
                            </p:stCondLst>
                            <p:childTnLst>
                              <p:par>
                                <p:cTn id="79" presetID="22" presetClass="entr" presetSubtype="8" fill="hold" nodeType="after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wipe(left)">
                                      <p:cBhvr>
                                        <p:cTn id="81" dur="500"/>
                                        <p:tgtEl>
                                          <p:spTgt spid="53"/>
                                        </p:tgtEl>
                                      </p:cBhvr>
                                    </p:animEffect>
                                  </p:childTnLst>
                                </p:cTn>
                              </p:par>
                            </p:childTnLst>
                          </p:cTn>
                        </p:par>
                        <p:par>
                          <p:cTn id="82" fill="hold">
                            <p:stCondLst>
                              <p:cond delay="8250"/>
                            </p:stCondLst>
                            <p:childTnLst>
                              <p:par>
                                <p:cTn id="83" presetID="10" presetClass="entr" presetSubtype="0" fill="hold" grpId="0" nodeType="afterEffect">
                                  <p:stCondLst>
                                    <p:cond delay="0"/>
                                  </p:stCondLst>
                                  <p:childTnLst>
                                    <p:set>
                                      <p:cBhvr>
                                        <p:cTn id="84" dur="1" fill="hold">
                                          <p:stCondLst>
                                            <p:cond delay="0"/>
                                          </p:stCondLst>
                                        </p:cTn>
                                        <p:tgtEl>
                                          <p:spTgt spid="81">
                                            <p:txEl>
                                              <p:pRg st="0" end="0"/>
                                            </p:txEl>
                                          </p:spTgt>
                                        </p:tgtEl>
                                        <p:attrNameLst>
                                          <p:attrName>style.visibility</p:attrName>
                                        </p:attrNameLst>
                                      </p:cBhvr>
                                      <p:to>
                                        <p:strVal val="visible"/>
                                      </p:to>
                                    </p:set>
                                    <p:animEffect transition="in" filter="fade">
                                      <p:cBhvr>
                                        <p:cTn id="85" dur="500"/>
                                        <p:tgtEl>
                                          <p:spTgt spid="81">
                                            <p:txEl>
                                              <p:pRg st="0" end="0"/>
                                            </p:txEl>
                                          </p:spTgt>
                                        </p:tgtEl>
                                      </p:cBhvr>
                                    </p:animEffect>
                                  </p:childTnLst>
                                </p:cTn>
                              </p:par>
                            </p:childTnLst>
                          </p:cTn>
                        </p:par>
                        <p:par>
                          <p:cTn id="86" fill="hold">
                            <p:stCondLst>
                              <p:cond delay="8750"/>
                            </p:stCondLst>
                            <p:childTnLst>
                              <p:par>
                                <p:cTn id="87" presetID="10" presetClass="entr" presetSubtype="0" fill="hold" grpId="0" nodeType="afterEffect">
                                  <p:stCondLst>
                                    <p:cond delay="0"/>
                                  </p:stCondLst>
                                  <p:childTnLst>
                                    <p:set>
                                      <p:cBhvr>
                                        <p:cTn id="88" dur="1" fill="hold">
                                          <p:stCondLst>
                                            <p:cond delay="0"/>
                                          </p:stCondLst>
                                        </p:cTn>
                                        <p:tgtEl>
                                          <p:spTgt spid="87">
                                            <p:txEl>
                                              <p:pRg st="0" end="0"/>
                                            </p:txEl>
                                          </p:spTgt>
                                        </p:tgtEl>
                                        <p:attrNameLst>
                                          <p:attrName>style.visibility</p:attrName>
                                        </p:attrNameLst>
                                      </p:cBhvr>
                                      <p:to>
                                        <p:strVal val="visible"/>
                                      </p:to>
                                    </p:set>
                                    <p:animEffect transition="in" filter="fade">
                                      <p:cBhvr>
                                        <p:cTn id="89" dur="500"/>
                                        <p:tgtEl>
                                          <p:spTgt spid="87">
                                            <p:txEl>
                                              <p:pRg st="0" end="0"/>
                                            </p:txEl>
                                          </p:spTgt>
                                        </p:tgtEl>
                                      </p:cBhvr>
                                    </p:animEffect>
                                  </p:childTnLst>
                                </p:cTn>
                              </p:par>
                            </p:childTnLst>
                          </p:cTn>
                        </p:par>
                        <p:par>
                          <p:cTn id="90" fill="hold">
                            <p:stCondLst>
                              <p:cond delay="9250"/>
                            </p:stCondLst>
                            <p:childTnLst>
                              <p:par>
                                <p:cTn id="91" presetID="22" presetClass="entr" presetSubtype="8" fill="hold"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wipe(left)">
                                      <p:cBhvr>
                                        <p:cTn id="93" dur="500"/>
                                        <p:tgtEl>
                                          <p:spTgt spid="65"/>
                                        </p:tgtEl>
                                      </p:cBhvr>
                                    </p:animEffect>
                                  </p:childTnLst>
                                </p:cTn>
                              </p:par>
                            </p:childTnLst>
                          </p:cTn>
                        </p:par>
                        <p:par>
                          <p:cTn id="94" fill="hold">
                            <p:stCondLst>
                              <p:cond delay="9750"/>
                            </p:stCondLst>
                            <p:childTnLst>
                              <p:par>
                                <p:cTn id="95" presetID="10" presetClass="entr" presetSubtype="0" fill="hold" grpId="0" nodeType="afterEffect">
                                  <p:stCondLst>
                                    <p:cond delay="0"/>
                                  </p:stCondLst>
                                  <p:childTnLst>
                                    <p:set>
                                      <p:cBhvr>
                                        <p:cTn id="96" dur="1" fill="hold">
                                          <p:stCondLst>
                                            <p:cond delay="0"/>
                                          </p:stCondLst>
                                        </p:cTn>
                                        <p:tgtEl>
                                          <p:spTgt spid="82">
                                            <p:txEl>
                                              <p:pRg st="0" end="0"/>
                                            </p:txEl>
                                          </p:spTgt>
                                        </p:tgtEl>
                                        <p:attrNameLst>
                                          <p:attrName>style.visibility</p:attrName>
                                        </p:attrNameLst>
                                      </p:cBhvr>
                                      <p:to>
                                        <p:strVal val="visible"/>
                                      </p:to>
                                    </p:set>
                                    <p:animEffect transition="in" filter="fade">
                                      <p:cBhvr>
                                        <p:cTn id="97" dur="500"/>
                                        <p:tgtEl>
                                          <p:spTgt spid="82">
                                            <p:txEl>
                                              <p:pRg st="0" end="0"/>
                                            </p:txEl>
                                          </p:spTgt>
                                        </p:tgtEl>
                                      </p:cBhvr>
                                    </p:animEffect>
                                  </p:childTnLst>
                                </p:cTn>
                              </p:par>
                            </p:childTnLst>
                          </p:cTn>
                        </p:par>
                        <p:par>
                          <p:cTn id="98" fill="hold">
                            <p:stCondLst>
                              <p:cond delay="10250"/>
                            </p:stCondLst>
                            <p:childTnLst>
                              <p:par>
                                <p:cTn id="99" presetID="10" presetClass="entr" presetSubtype="0" fill="hold" grpId="0" nodeType="afterEffect">
                                  <p:stCondLst>
                                    <p:cond delay="0"/>
                                  </p:stCondLst>
                                  <p:childTnLst>
                                    <p:set>
                                      <p:cBhvr>
                                        <p:cTn id="100" dur="1" fill="hold">
                                          <p:stCondLst>
                                            <p:cond delay="0"/>
                                          </p:stCondLst>
                                        </p:cTn>
                                        <p:tgtEl>
                                          <p:spTgt spid="88">
                                            <p:txEl>
                                              <p:pRg st="0" end="0"/>
                                            </p:txEl>
                                          </p:spTgt>
                                        </p:tgtEl>
                                        <p:attrNameLst>
                                          <p:attrName>style.visibility</p:attrName>
                                        </p:attrNameLst>
                                      </p:cBhvr>
                                      <p:to>
                                        <p:strVal val="visible"/>
                                      </p:to>
                                    </p:set>
                                    <p:animEffect transition="in" filter="fade">
                                      <p:cBhvr>
                                        <p:cTn id="101" dur="500"/>
                                        <p:tgtEl>
                                          <p:spTgt spid="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77" grpId="0" build="p">
        <p:tmplLst>
          <p:tmpl lvl="1">
            <p:tnLst>
              <p:par>
                <p:cTn presetID="10" presetClass="entr" presetSubtype="0"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10" presetClass="entr" presetSubtype="0"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build="p">
        <p:tmplLst>
          <p:tmpl lvl="1">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build="p">
        <p:tmplLst>
          <p:tmpl lvl="1">
            <p:tnLst>
              <p:par>
                <p:cTn presetID="10" presetClass="entr" presetSubtype="0"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5" grpId="0" build="p">
        <p:tmplLst>
          <p:tmpl lvl="1">
            <p:tnLst>
              <p:par>
                <p:cTn presetID="10" presetClass="entr" presetSubtype="0"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after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7" grpId="0" build="p">
        <p:tmplLst>
          <p:tmpl lvl="1">
            <p:tnLst>
              <p:par>
                <p:cTn presetID="10" presetClass="entr" presetSubtype="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build="p">
        <p:tmplLst>
          <p:tmpl lvl="1">
            <p:tnLst>
              <p:par>
                <p:cTn presetID="10" presetClass="entr" presetSubtype="0"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a:solidFill>
                  <a:schemeClr val="tx1">
                    <a:lumMod val="65000"/>
                    <a:lumOff val="35000"/>
                  </a:schemeClr>
                </a:solidFill>
              </a:rPr>
              <a:t>04.</a:t>
            </a:r>
            <a:r>
              <a:rPr lang="zh-CN" altLang="en-US" sz="3200" dirty="0">
                <a:solidFill>
                  <a:schemeClr val="tx1">
                    <a:lumMod val="65000"/>
                    <a:lumOff val="35000"/>
                  </a:schemeClr>
                </a:solidFill>
              </a:rPr>
              <a:t>其他情况综述</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_effect"/>
          <p:cNvPicPr>
            <a:picLocks noChangeAspect="1" noChangeArrowheads="1"/>
          </p:cNvPicPr>
          <p:nvPr/>
        </p:nvPicPr>
        <p:blipFill>
          <a:blip r:embed="rId1" cstate="print">
            <a:lum bright="20000"/>
          </a:blip>
          <a:srcRect/>
          <a:stretch>
            <a:fillRect/>
          </a:stretch>
        </p:blipFill>
        <p:spPr bwMode="gray">
          <a:xfrm>
            <a:off x="2800789" y="5196177"/>
            <a:ext cx="3238879" cy="48806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_effect"/>
          <p:cNvPicPr>
            <a:picLocks noChangeAspect="1" noChangeArrowheads="1"/>
          </p:cNvPicPr>
          <p:nvPr/>
        </p:nvPicPr>
        <p:blipFill>
          <a:blip r:embed="rId1" cstate="print">
            <a:lum bright="20000"/>
          </a:blip>
          <a:srcRect/>
          <a:stretch>
            <a:fillRect/>
          </a:stretch>
        </p:blipFill>
        <p:spPr bwMode="gray">
          <a:xfrm>
            <a:off x="5903489" y="5196177"/>
            <a:ext cx="3238879" cy="48806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6" name="_color1"/>
          <p:cNvSpPr/>
          <p:nvPr/>
        </p:nvSpPr>
        <p:spPr bwMode="gray">
          <a:xfrm>
            <a:off x="3248639" y="4402103"/>
            <a:ext cx="1328933" cy="869035"/>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88AF20"/>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17" name="_color1"/>
          <p:cNvSpPr/>
          <p:nvPr/>
        </p:nvSpPr>
        <p:spPr bwMode="gray">
          <a:xfrm>
            <a:off x="3235046" y="2122398"/>
            <a:ext cx="1270518" cy="858810"/>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E3665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18" name="_color1"/>
          <p:cNvSpPr/>
          <p:nvPr/>
        </p:nvSpPr>
        <p:spPr bwMode="gray">
          <a:xfrm>
            <a:off x="4525676" y="2123744"/>
            <a:ext cx="1327473" cy="871957"/>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03B9CE"/>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19" name="_color1"/>
          <p:cNvSpPr/>
          <p:nvPr/>
        </p:nvSpPr>
        <p:spPr bwMode="gray">
          <a:xfrm>
            <a:off x="2980679" y="2962436"/>
            <a:ext cx="420585" cy="1466407"/>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F0A901"/>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0" name="_color1"/>
          <p:cNvSpPr/>
          <p:nvPr/>
        </p:nvSpPr>
        <p:spPr bwMode="gray">
          <a:xfrm>
            <a:off x="4679586" y="4412325"/>
            <a:ext cx="1266138" cy="858810"/>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03B9CE"/>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1" name="_color1"/>
          <p:cNvSpPr/>
          <p:nvPr/>
        </p:nvSpPr>
        <p:spPr bwMode="gray">
          <a:xfrm>
            <a:off x="6195155" y="2123445"/>
            <a:ext cx="1327472" cy="869035"/>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F0A901"/>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2" name="_color1"/>
          <p:cNvSpPr/>
          <p:nvPr/>
        </p:nvSpPr>
        <p:spPr bwMode="gray">
          <a:xfrm>
            <a:off x="7601908" y="2122394"/>
            <a:ext cx="1270519" cy="858812"/>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88AF20"/>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3" name="_color1"/>
          <p:cNvSpPr/>
          <p:nvPr/>
        </p:nvSpPr>
        <p:spPr bwMode="gray">
          <a:xfrm>
            <a:off x="6198372" y="4412325"/>
            <a:ext cx="1273439" cy="858810"/>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F0A901"/>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4" name="_color1"/>
          <p:cNvSpPr/>
          <p:nvPr/>
        </p:nvSpPr>
        <p:spPr bwMode="gray">
          <a:xfrm>
            <a:off x="7529900" y="4402103"/>
            <a:ext cx="1324552" cy="869035"/>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E36652"/>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5" name="_color1"/>
          <p:cNvSpPr/>
          <p:nvPr/>
        </p:nvSpPr>
        <p:spPr bwMode="gray">
          <a:xfrm>
            <a:off x="8682028" y="2966814"/>
            <a:ext cx="420585" cy="1462024"/>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03B9CE"/>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6" name="_color1"/>
          <p:cNvSpPr/>
          <p:nvPr/>
        </p:nvSpPr>
        <p:spPr bwMode="gray">
          <a:xfrm>
            <a:off x="5784627" y="2973409"/>
            <a:ext cx="565162" cy="1463483"/>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88AF20"/>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7" name="TextBox 64"/>
          <p:cNvSpPr txBox="1"/>
          <p:nvPr/>
        </p:nvSpPr>
        <p:spPr>
          <a:xfrm>
            <a:off x="3238192" y="3378566"/>
            <a:ext cx="2637226" cy="738678"/>
          </a:xfrm>
          <a:prstGeom prst="rect">
            <a:avLst/>
          </a:prstGeom>
          <a:noFill/>
        </p:spPr>
        <p:txBody>
          <a:bodyPr wrap="square" lIns="121933" tIns="60967" rIns="121933" bIns="60967" rtlCol="0">
            <a:spAutoFit/>
          </a:bodyPr>
          <a:lstStyle/>
          <a:p>
            <a:pPr algn="ctr" defTabSz="913765"/>
            <a:r>
              <a:rPr lang="zh-CN" altLang="en-US" sz="4000" b="1" dirty="0" smtClean="0">
                <a:solidFill>
                  <a:schemeClr val="tx1">
                    <a:lumMod val="65000"/>
                    <a:lumOff val="35000"/>
                  </a:schemeClr>
                </a:solidFill>
                <a:latin typeface="微软雅黑" panose="020B0503020204020204" pitchFamily="34" charset="-122"/>
                <a:ea typeface="微软雅黑" panose="020B0503020204020204" pitchFamily="34" charset="-122"/>
              </a:rPr>
              <a:t>关键字</a:t>
            </a:r>
            <a:endPar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65"/>
          <p:cNvSpPr txBox="1"/>
          <p:nvPr/>
        </p:nvSpPr>
        <p:spPr>
          <a:xfrm>
            <a:off x="6328008" y="3319483"/>
            <a:ext cx="2638760" cy="738678"/>
          </a:xfrm>
          <a:prstGeom prst="rect">
            <a:avLst/>
          </a:prstGeom>
          <a:noFill/>
        </p:spPr>
        <p:txBody>
          <a:bodyPr wrap="square" lIns="121933" tIns="60967" rIns="121933" bIns="60967" rtlCol="0">
            <a:spAutoFit/>
          </a:bodyPr>
          <a:lstStyle/>
          <a:p>
            <a:pPr algn="ctr" defTabSz="913765"/>
            <a:r>
              <a:rPr lang="zh-CN" altLang="en-US" sz="4000" b="1" dirty="0" smtClean="0">
                <a:solidFill>
                  <a:schemeClr val="tx1">
                    <a:lumMod val="65000"/>
                    <a:lumOff val="35000"/>
                  </a:schemeClr>
                </a:solidFill>
                <a:latin typeface="微软雅黑" panose="020B0503020204020204" pitchFamily="34" charset="-122"/>
                <a:ea typeface="微软雅黑" panose="020B0503020204020204" pitchFamily="34" charset="-122"/>
              </a:rPr>
              <a:t>关键字</a:t>
            </a:r>
            <a:endPar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 Box 40"/>
          <p:cNvSpPr txBox="1">
            <a:spLocks noChangeArrowheads="1"/>
          </p:cNvSpPr>
          <p:nvPr/>
        </p:nvSpPr>
        <p:spPr bwMode="gray">
          <a:xfrm>
            <a:off x="1056754" y="5563067"/>
            <a:ext cx="3664834" cy="640189"/>
          </a:xfrm>
          <a:prstGeom prst="rect">
            <a:avLst/>
          </a:prstGeom>
          <a:noFill/>
          <a:ln w="9525">
            <a:noFill/>
            <a:miter lim="800000"/>
          </a:ln>
        </p:spPr>
        <p:txBody>
          <a:bodyPr wrap="square" lIns="121933" tIns="60967" rIns="121933" bIns="60967">
            <a:spAutoFit/>
          </a:bodyPr>
          <a:lstStyle/>
          <a:p>
            <a:pPr defTabSz="913765">
              <a:lnSpc>
                <a:spcPct val="120000"/>
              </a:lnSpc>
              <a:defRPr/>
            </a:pPr>
            <a:r>
              <a:rPr lang="zh-CN" altLang="en-US" sz="1400" kern="0" dirty="0">
                <a:solidFill>
                  <a:schemeClr val="tx1">
                    <a:lumMod val="65000"/>
                    <a:lumOff val="35000"/>
                  </a:schemeClr>
                </a:solidFill>
                <a:latin typeface="微软雅黑" panose="020B0503020204020204" pitchFamily="34" charset="-122"/>
              </a:rPr>
              <a:t>单击此处输入文字单击此处输入文字</a:t>
            </a:r>
            <a:endParaRPr lang="zh-CN" altLang="en-US" sz="1400" kern="0" dirty="0">
              <a:solidFill>
                <a:schemeClr val="tx1">
                  <a:lumMod val="65000"/>
                  <a:lumOff val="35000"/>
                </a:schemeClr>
              </a:solidFill>
              <a:latin typeface="微软雅黑" panose="020B0503020204020204" pitchFamily="34" charset="-122"/>
            </a:endParaRPr>
          </a:p>
          <a:p>
            <a:pPr defTabSz="913765">
              <a:lnSpc>
                <a:spcPct val="120000"/>
              </a:lnSpc>
              <a:defRPr/>
            </a:pPr>
            <a:r>
              <a:rPr lang="zh-CN" altLang="en-US" sz="1400" kern="0" dirty="0">
                <a:solidFill>
                  <a:schemeClr val="tx1">
                    <a:lumMod val="65000"/>
                    <a:lumOff val="35000"/>
                  </a:schemeClr>
                </a:solidFill>
                <a:latin typeface="微软雅黑" panose="020B0503020204020204" pitchFamily="34" charset="-122"/>
              </a:rPr>
              <a:t>单击此处输入文字单击此处输入文字</a:t>
            </a:r>
            <a:endParaRPr lang="zh-CN" altLang="en-US" sz="1400" kern="0" dirty="0">
              <a:solidFill>
                <a:schemeClr val="tx1">
                  <a:lumMod val="65000"/>
                  <a:lumOff val="35000"/>
                </a:schemeClr>
              </a:solidFill>
              <a:latin typeface="微软雅黑" panose="020B0503020204020204" pitchFamily="34" charset="-122"/>
            </a:endParaRPr>
          </a:p>
        </p:txBody>
      </p:sp>
      <p:sp>
        <p:nvSpPr>
          <p:cNvPr id="30" name="Rectangle 11"/>
          <p:cNvSpPr>
            <a:spLocks noChangeArrowheads="1"/>
          </p:cNvSpPr>
          <p:nvPr/>
        </p:nvSpPr>
        <p:spPr bwMode="gray">
          <a:xfrm>
            <a:off x="1155460" y="5078089"/>
            <a:ext cx="3024627" cy="434064"/>
          </a:xfrm>
          <a:prstGeom prst="rect">
            <a:avLst/>
          </a:prstGeom>
          <a:noFill/>
          <a:ln>
            <a:noFill/>
          </a:ln>
        </p:spPr>
        <p:txBody>
          <a:bodyPr lIns="0" tIns="0" rIns="0" bIns="0" anchor="ctr"/>
          <a:lstStyle/>
          <a:p>
            <a:pPr defTabSz="913765">
              <a:lnSpc>
                <a:spcPct val="120000"/>
              </a:lnSpc>
              <a:defRPr/>
            </a:pP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rPr>
              <a:t>小标题</a:t>
            </a:r>
            <a:endPar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 Box 40"/>
          <p:cNvSpPr txBox="1">
            <a:spLocks noChangeArrowheads="1"/>
          </p:cNvSpPr>
          <p:nvPr/>
        </p:nvSpPr>
        <p:spPr bwMode="gray">
          <a:xfrm>
            <a:off x="7634350" y="1458188"/>
            <a:ext cx="3639966" cy="640189"/>
          </a:xfrm>
          <a:prstGeom prst="rect">
            <a:avLst/>
          </a:prstGeom>
          <a:noFill/>
          <a:ln w="9525">
            <a:noFill/>
            <a:miter lim="800000"/>
          </a:ln>
        </p:spPr>
        <p:txBody>
          <a:bodyPr wrap="square" lIns="121933" tIns="60967" rIns="121933" bIns="60967">
            <a:spAutoFit/>
          </a:bodyPr>
          <a:lstStyle/>
          <a:p>
            <a:pPr algn="r" defTabSz="913765">
              <a:lnSpc>
                <a:spcPct val="120000"/>
              </a:lnSpc>
              <a:defRPr/>
            </a:pPr>
            <a:r>
              <a:rPr lang="zh-CN" altLang="en-US" sz="1400" kern="0" dirty="0">
                <a:solidFill>
                  <a:schemeClr val="tx1">
                    <a:lumMod val="65000"/>
                    <a:lumOff val="35000"/>
                  </a:schemeClr>
                </a:solidFill>
                <a:latin typeface="微软雅黑" panose="020B0503020204020204" pitchFamily="34" charset="-122"/>
              </a:rPr>
              <a:t>单击此处输入文字单击此处输入文字</a:t>
            </a:r>
            <a:endParaRPr lang="zh-CN" altLang="en-US" sz="1400" kern="0" dirty="0">
              <a:solidFill>
                <a:schemeClr val="tx1">
                  <a:lumMod val="65000"/>
                  <a:lumOff val="35000"/>
                </a:schemeClr>
              </a:solidFill>
              <a:latin typeface="微软雅黑" panose="020B0503020204020204" pitchFamily="34" charset="-122"/>
            </a:endParaRPr>
          </a:p>
          <a:p>
            <a:pPr algn="r" defTabSz="913765">
              <a:lnSpc>
                <a:spcPct val="120000"/>
              </a:lnSpc>
              <a:defRPr/>
            </a:pPr>
            <a:r>
              <a:rPr lang="zh-CN" altLang="en-US" sz="1400" kern="0" dirty="0">
                <a:solidFill>
                  <a:schemeClr val="tx1">
                    <a:lumMod val="65000"/>
                    <a:lumOff val="35000"/>
                  </a:schemeClr>
                </a:solidFill>
                <a:latin typeface="微软雅黑" panose="020B0503020204020204" pitchFamily="34" charset="-122"/>
              </a:rPr>
              <a:t>单击此处输入文字单击此处输入文字</a:t>
            </a:r>
            <a:endParaRPr lang="zh-CN" altLang="en-US" sz="1400" kern="0" dirty="0">
              <a:solidFill>
                <a:schemeClr val="tx1">
                  <a:lumMod val="65000"/>
                  <a:lumOff val="35000"/>
                </a:schemeClr>
              </a:solidFill>
              <a:latin typeface="微软雅黑" panose="020B0503020204020204" pitchFamily="34" charset="-122"/>
            </a:endParaRPr>
          </a:p>
        </p:txBody>
      </p:sp>
      <p:sp>
        <p:nvSpPr>
          <p:cNvPr id="32" name="Rectangle 11"/>
          <p:cNvSpPr>
            <a:spLocks noChangeArrowheads="1"/>
          </p:cNvSpPr>
          <p:nvPr/>
        </p:nvSpPr>
        <p:spPr bwMode="gray">
          <a:xfrm>
            <a:off x="8105964" y="2060624"/>
            <a:ext cx="3024627" cy="434064"/>
          </a:xfrm>
          <a:prstGeom prst="rect">
            <a:avLst/>
          </a:prstGeom>
          <a:noFill/>
          <a:ln>
            <a:noFill/>
          </a:ln>
        </p:spPr>
        <p:txBody>
          <a:bodyPr lIns="0" tIns="0" rIns="0" bIns="0" anchor="ctr"/>
          <a:lstStyle/>
          <a:p>
            <a:pPr algn="r" defTabSz="913765">
              <a:lnSpc>
                <a:spcPct val="120000"/>
              </a:lnSpc>
              <a:defRPr/>
            </a:pP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rPr>
              <a:t>小标题</a:t>
            </a:r>
            <a:endPar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100"/>
                                        <p:tgtEl>
                                          <p:spTgt spid="21"/>
                                        </p:tgtEl>
                                      </p:cBhvr>
                                    </p:animEffect>
                                  </p:childTnLst>
                                </p:cTn>
                              </p:par>
                            </p:childTnLst>
                          </p:cTn>
                        </p:par>
                        <p:par>
                          <p:cTn id="28" fill="hold">
                            <p:stCondLst>
                              <p:cond delay="125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100"/>
                                        <p:tgtEl>
                                          <p:spTgt spid="22"/>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100"/>
                                        <p:tgtEl>
                                          <p:spTgt spid="25"/>
                                        </p:tgtEl>
                                      </p:cBhvr>
                                    </p:animEffect>
                                  </p:childTnLst>
                                </p:cTn>
                              </p:par>
                            </p:childTnLst>
                          </p:cTn>
                        </p:par>
                        <p:par>
                          <p:cTn id="36" fill="hold">
                            <p:stCondLst>
                              <p:cond delay="2250"/>
                            </p:stCondLst>
                            <p:childTnLst>
                              <p:par>
                                <p:cTn id="37" presetID="22" presetClass="entr" presetSubtype="2"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right)">
                                      <p:cBhvr>
                                        <p:cTn id="39" dur="100"/>
                                        <p:tgtEl>
                                          <p:spTgt spid="24"/>
                                        </p:tgtEl>
                                      </p:cBhvr>
                                    </p:animEffect>
                                  </p:childTnLst>
                                </p:cTn>
                              </p:par>
                            </p:childTnLst>
                          </p:cTn>
                        </p:par>
                        <p:par>
                          <p:cTn id="40" fill="hold">
                            <p:stCondLst>
                              <p:cond delay="2750"/>
                            </p:stCondLst>
                            <p:childTnLst>
                              <p:par>
                                <p:cTn id="41" presetID="22" presetClass="entr" presetSubtype="2"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00"/>
                                        <p:tgtEl>
                                          <p:spTgt spid="23"/>
                                        </p:tgtEl>
                                      </p:cBhvr>
                                    </p:animEffect>
                                  </p:childTnLst>
                                </p:cTn>
                              </p:par>
                            </p:childTnLst>
                          </p:cTn>
                        </p:par>
                        <p:par>
                          <p:cTn id="44" fill="hold">
                            <p:stCondLst>
                              <p:cond delay="3250"/>
                            </p:stCondLst>
                            <p:childTnLst>
                              <p:par>
                                <p:cTn id="45" presetID="2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100"/>
                                        <p:tgtEl>
                                          <p:spTgt spid="26"/>
                                        </p:tgtEl>
                                      </p:cBhvr>
                                    </p:animEffect>
                                  </p:childTnLst>
                                </p:cTn>
                              </p:par>
                            </p:childTnLst>
                          </p:cTn>
                        </p:par>
                        <p:par>
                          <p:cTn id="48" fill="hold">
                            <p:stCondLst>
                              <p:cond delay="3750"/>
                            </p:stCondLst>
                            <p:childTnLst>
                              <p:par>
                                <p:cTn id="49" presetID="22" presetClass="entr" presetSubtype="2"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right)">
                                      <p:cBhvr>
                                        <p:cTn id="51" dur="100"/>
                                        <p:tgtEl>
                                          <p:spTgt spid="18"/>
                                        </p:tgtEl>
                                      </p:cBhvr>
                                    </p:animEffect>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100"/>
                                        <p:tgtEl>
                                          <p:spTgt spid="17"/>
                                        </p:tgtEl>
                                      </p:cBhvr>
                                    </p:animEffect>
                                  </p:childTnLst>
                                </p:cTn>
                              </p:par>
                            </p:childTnLst>
                          </p:cTn>
                        </p:par>
                        <p:par>
                          <p:cTn id="56" fill="hold">
                            <p:stCondLst>
                              <p:cond delay="475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100"/>
                                        <p:tgtEl>
                                          <p:spTgt spid="19"/>
                                        </p:tgtEl>
                                      </p:cBhvr>
                                    </p:animEffect>
                                  </p:childTnLst>
                                </p:cTn>
                              </p:par>
                            </p:childTnLst>
                          </p:cTn>
                        </p:par>
                        <p:par>
                          <p:cTn id="60" fill="hold">
                            <p:stCondLst>
                              <p:cond delay="5250"/>
                            </p:stCondLst>
                            <p:childTnLst>
                              <p:par>
                                <p:cTn id="61" presetID="2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100"/>
                                        <p:tgtEl>
                                          <p:spTgt spid="16"/>
                                        </p:tgtEl>
                                      </p:cBhvr>
                                    </p:animEffect>
                                  </p:childTnLst>
                                </p:cTn>
                              </p:par>
                            </p:childTnLst>
                          </p:cTn>
                        </p:par>
                        <p:par>
                          <p:cTn id="64" fill="hold">
                            <p:stCondLst>
                              <p:cond delay="5750"/>
                            </p:stCondLst>
                            <p:childTnLst>
                              <p:par>
                                <p:cTn id="65" presetID="22" presetClass="entr" presetSubtype="8"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100"/>
                                        <p:tgtEl>
                                          <p:spTgt spid="20"/>
                                        </p:tgtEl>
                                      </p:cBhvr>
                                    </p:animEffect>
                                  </p:childTnLst>
                                </p:cTn>
                              </p:par>
                            </p:childTnLst>
                          </p:cTn>
                        </p:par>
                        <p:par>
                          <p:cTn id="68" fill="hold">
                            <p:stCondLst>
                              <p:cond delay="6250"/>
                            </p:stCondLst>
                            <p:childTnLst>
                              <p:par>
                                <p:cTn id="69" presetID="10" presetClass="entr" presetSubtype="0"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300"/>
                                        <p:tgtEl>
                                          <p:spTgt spid="14"/>
                                        </p:tgtEl>
                                      </p:cBhvr>
                                    </p:animEffect>
                                  </p:childTnLst>
                                </p:cTn>
                              </p:par>
                              <p:par>
                                <p:cTn id="72" presetID="10" presetClass="entr" presetSubtype="0"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300"/>
                                        <p:tgtEl>
                                          <p:spTgt spid="15"/>
                                        </p:tgtEl>
                                      </p:cBhvr>
                                    </p:animEffect>
                                  </p:childTnLst>
                                </p:cTn>
                              </p:par>
                            </p:childTnLst>
                          </p:cTn>
                        </p:par>
                        <p:par>
                          <p:cTn id="75" fill="hold">
                            <p:stCondLst>
                              <p:cond delay="6750"/>
                            </p:stCondLst>
                            <p:childTnLst>
                              <p:par>
                                <p:cTn id="76" presetID="10" presetClass="entr" presetSubtype="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par>
                          <p:cTn id="82" fill="hold">
                            <p:stCondLst>
                              <p:cond delay="725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30"/>
                                        </p:tgtEl>
                                        <p:attrNameLst>
                                          <p:attrName>ppt_y</p:attrName>
                                        </p:attrNameLst>
                                      </p:cBhvr>
                                      <p:tavLst>
                                        <p:tav tm="0">
                                          <p:val>
                                            <p:strVal val="#ppt_y"/>
                                          </p:val>
                                        </p:tav>
                                        <p:tav tm="100000">
                                          <p:val>
                                            <p:strVal val="#ppt_y"/>
                                          </p:val>
                                        </p:tav>
                                      </p:tavLst>
                                    </p:anim>
                                    <p:anim calcmode="lin" valueType="num">
                                      <p:cBhvr>
                                        <p:cTn id="87"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30"/>
                                        </p:tgtEl>
                                      </p:cBhvr>
                                    </p:animEffect>
                                  </p:childTnLst>
                                </p:cTn>
                              </p:par>
                            </p:childTnLst>
                          </p:cTn>
                        </p:par>
                        <p:par>
                          <p:cTn id="90" fill="hold">
                            <p:stCondLst>
                              <p:cond delay="3349"/>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750"/>
                                        <p:tgtEl>
                                          <p:spTgt spid="29"/>
                                        </p:tgtEl>
                                      </p:cBhvr>
                                    </p:animEffect>
                                    <p:anim calcmode="lin" valueType="num">
                                      <p:cBhvr>
                                        <p:cTn id="94" dur="750" fill="hold"/>
                                        <p:tgtEl>
                                          <p:spTgt spid="29"/>
                                        </p:tgtEl>
                                        <p:attrNameLst>
                                          <p:attrName>ppt_x</p:attrName>
                                        </p:attrNameLst>
                                      </p:cBhvr>
                                      <p:tavLst>
                                        <p:tav tm="0">
                                          <p:val>
                                            <p:strVal val="#ppt_x"/>
                                          </p:val>
                                        </p:tav>
                                        <p:tav tm="100000">
                                          <p:val>
                                            <p:strVal val="#ppt_x"/>
                                          </p:val>
                                        </p:tav>
                                      </p:tavLst>
                                    </p:anim>
                                    <p:anim calcmode="lin" valueType="num">
                                      <p:cBhvr>
                                        <p:cTn id="95" dur="750" fill="hold"/>
                                        <p:tgtEl>
                                          <p:spTgt spid="29"/>
                                        </p:tgtEl>
                                        <p:attrNameLst>
                                          <p:attrName>ppt_y</p:attrName>
                                        </p:attrNameLst>
                                      </p:cBhvr>
                                      <p:tavLst>
                                        <p:tav tm="0">
                                          <p:val>
                                            <p:strVal val="#ppt_y+.1"/>
                                          </p:val>
                                        </p:tav>
                                        <p:tav tm="100000">
                                          <p:val>
                                            <p:strVal val="#ppt_y"/>
                                          </p:val>
                                        </p:tav>
                                      </p:tavLst>
                                    </p:anim>
                                  </p:childTnLst>
                                </p:cTn>
                              </p:par>
                            </p:childTnLst>
                          </p:cTn>
                        </p:par>
                        <p:par>
                          <p:cTn id="96" fill="hold">
                            <p:stCondLst>
                              <p:cond delay="4349"/>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32"/>
                                        </p:tgtEl>
                                        <p:attrNameLst>
                                          <p:attrName>ppt_y</p:attrName>
                                        </p:attrNameLst>
                                      </p:cBhvr>
                                      <p:tavLst>
                                        <p:tav tm="0">
                                          <p:val>
                                            <p:strVal val="#ppt_y"/>
                                          </p:val>
                                        </p:tav>
                                        <p:tav tm="100000">
                                          <p:val>
                                            <p:strVal val="#ppt_y"/>
                                          </p:val>
                                        </p:tav>
                                      </p:tavLst>
                                    </p:anim>
                                    <p:anim calcmode="lin" valueType="num">
                                      <p:cBhvr>
                                        <p:cTn id="101"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32"/>
                                        </p:tgtEl>
                                      </p:cBhvr>
                                    </p:animEffect>
                                  </p:childTnLst>
                                </p:cTn>
                              </p:par>
                            </p:childTnLst>
                          </p:cTn>
                        </p:par>
                        <p:par>
                          <p:cTn id="104" fill="hold">
                            <p:stCondLst>
                              <p:cond delay="4799"/>
                            </p:stCondLst>
                            <p:childTnLst>
                              <p:par>
                                <p:cTn id="105" presetID="42" presetClass="entr" presetSubtype="0"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750"/>
                                        <p:tgtEl>
                                          <p:spTgt spid="31"/>
                                        </p:tgtEl>
                                      </p:cBhvr>
                                    </p:animEffect>
                                    <p:anim calcmode="lin" valueType="num">
                                      <p:cBhvr>
                                        <p:cTn id="108" dur="750" fill="hold"/>
                                        <p:tgtEl>
                                          <p:spTgt spid="31"/>
                                        </p:tgtEl>
                                        <p:attrNameLst>
                                          <p:attrName>ppt_x</p:attrName>
                                        </p:attrNameLst>
                                      </p:cBhvr>
                                      <p:tavLst>
                                        <p:tav tm="0">
                                          <p:val>
                                            <p:strVal val="#ppt_x"/>
                                          </p:val>
                                        </p:tav>
                                        <p:tav tm="100000">
                                          <p:val>
                                            <p:strVal val="#ppt_x"/>
                                          </p:val>
                                        </p:tav>
                                      </p:tavLst>
                                    </p:anim>
                                    <p:anim calcmode="lin" valueType="num">
                                      <p:cBhvr>
                                        <p:cTn id="109" dur="7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842" y="263724"/>
            <a:ext cx="4680957"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sz="3200" dirty="0" smtClean="0">
                <a:solidFill>
                  <a:schemeClr val="tx1">
                    <a:lumMod val="65000"/>
                    <a:lumOff val="35000"/>
                  </a:schemeClr>
                </a:solidFill>
              </a:rPr>
              <a:t>05.</a:t>
            </a:r>
            <a:r>
              <a:rPr lang="zh-CN" altLang="en-US" sz="3200" dirty="0" smtClean="0">
                <a:solidFill>
                  <a:schemeClr val="tx1">
                    <a:lumMod val="65000"/>
                    <a:lumOff val="35000"/>
                  </a:schemeClr>
                </a:solidFill>
              </a:rPr>
              <a:t>团队成员介绍</a:t>
            </a:r>
            <a:endParaRPr lang="zh-CN" altLang="zh-CN" sz="3200" dirty="0">
              <a:solidFill>
                <a:schemeClr val="tx1">
                  <a:lumMod val="65000"/>
                  <a:lumOff val="35000"/>
                </a:schemeClr>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059265" y="385644"/>
            <a:ext cx="3131147"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LOGO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添加您的公司名称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1854581" y="2115396"/>
            <a:ext cx="1800200" cy="1800200"/>
          </a:xfrm>
          <a:prstGeom prst="rect">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9"/>
          <p:cNvSpPr txBox="1"/>
          <p:nvPr/>
        </p:nvSpPr>
        <p:spPr>
          <a:xfrm>
            <a:off x="1854581" y="4153998"/>
            <a:ext cx="1800200" cy="346249"/>
          </a:xfrm>
          <a:prstGeom prst="rect">
            <a:avLst/>
          </a:prstGeom>
          <a:noFill/>
        </p:spPr>
        <p:txBody>
          <a:bodyPr wrap="square" lIns="68580" tIns="34290" rIns="68580" bIns="34290" rtlCol="0">
            <a:spAutoFit/>
          </a:bodyPr>
          <a:lstStyle/>
          <a:p>
            <a:pPr marL="0" lvl="1"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代用名</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9"/>
          <p:cNvSpPr txBox="1"/>
          <p:nvPr/>
        </p:nvSpPr>
        <p:spPr>
          <a:xfrm>
            <a:off x="1854581" y="4553593"/>
            <a:ext cx="1800200" cy="315471"/>
          </a:xfrm>
          <a:prstGeom prst="rect">
            <a:avLst/>
          </a:prstGeom>
          <a:noFill/>
        </p:spPr>
        <p:txBody>
          <a:bodyPr wrap="square" lIns="68580" tIns="34290" rIns="68580" bIns="34290" rtlCol="0">
            <a:spAutoFit/>
          </a:bodyPr>
          <a:lstStyle/>
          <a:p>
            <a:pPr marL="0" lvl="1"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职位名称</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文本框 9"/>
          <p:cNvSpPr txBox="1"/>
          <p:nvPr/>
        </p:nvSpPr>
        <p:spPr>
          <a:xfrm>
            <a:off x="1737094" y="4973478"/>
            <a:ext cx="2179190" cy="586314"/>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0"/>
          <p:cNvSpPr/>
          <p:nvPr/>
        </p:nvSpPr>
        <p:spPr>
          <a:xfrm>
            <a:off x="4122928" y="2115396"/>
            <a:ext cx="1800200" cy="1800200"/>
          </a:xfrm>
          <a:prstGeom prst="rect">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9"/>
          <p:cNvSpPr txBox="1"/>
          <p:nvPr/>
        </p:nvSpPr>
        <p:spPr>
          <a:xfrm>
            <a:off x="4122928" y="4153998"/>
            <a:ext cx="1800200" cy="346249"/>
          </a:xfrm>
          <a:prstGeom prst="rect">
            <a:avLst/>
          </a:prstGeom>
          <a:noFill/>
        </p:spPr>
        <p:txBody>
          <a:bodyPr wrap="square" lIns="68580" tIns="34290" rIns="68580" bIns="34290" rtlCol="0">
            <a:spAutoFit/>
          </a:bodyPr>
          <a:lstStyle/>
          <a:p>
            <a:pPr marL="0" lvl="1"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代用名</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文本框 9"/>
          <p:cNvSpPr txBox="1"/>
          <p:nvPr/>
        </p:nvSpPr>
        <p:spPr>
          <a:xfrm>
            <a:off x="4122928" y="4553593"/>
            <a:ext cx="1800200" cy="315471"/>
          </a:xfrm>
          <a:prstGeom prst="rect">
            <a:avLst/>
          </a:prstGeom>
          <a:noFill/>
        </p:spPr>
        <p:txBody>
          <a:bodyPr wrap="square" lIns="68580" tIns="34290" rIns="68580" bIns="34290" rtlCol="0">
            <a:spAutoFit/>
          </a:bodyPr>
          <a:lstStyle/>
          <a:p>
            <a:pPr marL="0" lvl="1"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职位名称</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文本框 9"/>
          <p:cNvSpPr txBox="1"/>
          <p:nvPr/>
        </p:nvSpPr>
        <p:spPr>
          <a:xfrm>
            <a:off x="4005441" y="4973478"/>
            <a:ext cx="2179190" cy="564385"/>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p:nvPr/>
        </p:nvSpPr>
        <p:spPr>
          <a:xfrm>
            <a:off x="6394008" y="2115396"/>
            <a:ext cx="1800200" cy="1800200"/>
          </a:xfrm>
          <a:prstGeom prst="rect">
            <a:avLst/>
          </a:prstGeom>
          <a:solidFill>
            <a:srgbClr val="F0A9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9"/>
          <p:cNvSpPr txBox="1"/>
          <p:nvPr/>
        </p:nvSpPr>
        <p:spPr>
          <a:xfrm>
            <a:off x="6394008" y="4153998"/>
            <a:ext cx="1800200" cy="346249"/>
          </a:xfrm>
          <a:prstGeom prst="rect">
            <a:avLst/>
          </a:prstGeom>
          <a:noFill/>
        </p:spPr>
        <p:txBody>
          <a:bodyPr wrap="square" lIns="68580" tIns="34290" rIns="68580" bIns="34290" rtlCol="0">
            <a:spAutoFit/>
          </a:bodyPr>
          <a:lstStyle/>
          <a:p>
            <a:pPr marL="0" lvl="1"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代用名</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文本框 9"/>
          <p:cNvSpPr txBox="1"/>
          <p:nvPr/>
        </p:nvSpPr>
        <p:spPr>
          <a:xfrm>
            <a:off x="6394008" y="4553593"/>
            <a:ext cx="1800200" cy="315471"/>
          </a:xfrm>
          <a:prstGeom prst="rect">
            <a:avLst/>
          </a:prstGeom>
          <a:noFill/>
        </p:spPr>
        <p:txBody>
          <a:bodyPr wrap="square" lIns="68580" tIns="34290" rIns="68580" bIns="34290" rtlCol="0">
            <a:spAutoFit/>
          </a:bodyPr>
          <a:lstStyle/>
          <a:p>
            <a:pPr marL="0" lvl="1"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职位名称</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文本框 9"/>
          <p:cNvSpPr txBox="1"/>
          <p:nvPr/>
        </p:nvSpPr>
        <p:spPr>
          <a:xfrm>
            <a:off x="6276521" y="4973478"/>
            <a:ext cx="2179190" cy="586314"/>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矩形 34"/>
          <p:cNvSpPr/>
          <p:nvPr/>
        </p:nvSpPr>
        <p:spPr>
          <a:xfrm>
            <a:off x="8634645" y="2115396"/>
            <a:ext cx="1800200" cy="1800200"/>
          </a:xfrm>
          <a:prstGeom prst="rect">
            <a:avLst/>
          </a:prstGeom>
          <a:solidFill>
            <a:srgbClr val="E366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9"/>
          <p:cNvSpPr txBox="1"/>
          <p:nvPr/>
        </p:nvSpPr>
        <p:spPr>
          <a:xfrm>
            <a:off x="8634645" y="4153998"/>
            <a:ext cx="1800200" cy="346249"/>
          </a:xfrm>
          <a:prstGeom prst="rect">
            <a:avLst/>
          </a:prstGeom>
          <a:noFill/>
        </p:spPr>
        <p:txBody>
          <a:bodyPr wrap="square" lIns="68580" tIns="34290" rIns="68580" bIns="34290" rtlCol="0">
            <a:spAutoFit/>
          </a:bodyPr>
          <a:lstStyle/>
          <a:p>
            <a:pPr marL="0" lvl="1"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代用名</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文本框 9"/>
          <p:cNvSpPr txBox="1"/>
          <p:nvPr/>
        </p:nvSpPr>
        <p:spPr>
          <a:xfrm>
            <a:off x="8634645" y="4553593"/>
            <a:ext cx="1800200" cy="315471"/>
          </a:xfrm>
          <a:prstGeom prst="rect">
            <a:avLst/>
          </a:prstGeom>
          <a:noFill/>
        </p:spPr>
        <p:txBody>
          <a:bodyPr wrap="square" lIns="68580" tIns="34290" rIns="68580" bIns="34290" rtlCol="0">
            <a:spAutoFit/>
          </a:bodyPr>
          <a:lstStyle/>
          <a:p>
            <a:pPr marL="0" lvl="1"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职位名称</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文本框 9"/>
          <p:cNvSpPr txBox="1"/>
          <p:nvPr/>
        </p:nvSpPr>
        <p:spPr>
          <a:xfrm>
            <a:off x="8517158" y="4973478"/>
            <a:ext cx="2179190" cy="586314"/>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750"/>
                            </p:stCondLst>
                            <p:childTnLst>
                              <p:par>
                                <p:cTn id="25" presetID="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childTnLst>
                          </p:cTn>
                        </p:par>
                        <p:par>
                          <p:cTn id="41" fill="hold">
                            <p:stCondLst>
                              <p:cond delay="1250"/>
                            </p:stCondLst>
                            <p:childTnLst>
                              <p:par>
                                <p:cTn id="42" presetID="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0-#ppt_w/2"/>
                                          </p:val>
                                        </p:tav>
                                        <p:tav tm="100000">
                                          <p:val>
                                            <p:strVal val="#ppt_x"/>
                                          </p:val>
                                        </p:tav>
                                      </p:tavLst>
                                    </p:anim>
                                    <p:anim calcmode="lin" valueType="num">
                                      <p:cBhvr additive="base">
                                        <p:cTn id="49" dur="50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0-#ppt_w/2"/>
                                          </p:val>
                                        </p:tav>
                                        <p:tav tm="100000">
                                          <p:val>
                                            <p:strVal val="#ppt_x"/>
                                          </p:val>
                                        </p:tav>
                                      </p:tavLst>
                                    </p:anim>
                                    <p:anim calcmode="lin" valueType="num">
                                      <p:cBhvr additive="base">
                                        <p:cTn id="53" dur="500" fill="hold"/>
                                        <p:tgtEl>
                                          <p:spTgt spid="23"/>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0-#ppt_w/2"/>
                                          </p:val>
                                        </p:tav>
                                        <p:tav tm="100000">
                                          <p:val>
                                            <p:strVal val="#ppt_x"/>
                                          </p:val>
                                        </p:tav>
                                      </p:tavLst>
                                    </p:anim>
                                    <p:anim calcmode="lin" valueType="num">
                                      <p:cBhvr additive="base">
                                        <p:cTn id="57" dur="500" fill="hold"/>
                                        <p:tgtEl>
                                          <p:spTgt spid="24"/>
                                        </p:tgtEl>
                                        <p:attrNameLst>
                                          <p:attrName>ppt_y</p:attrName>
                                        </p:attrNameLst>
                                      </p:cBhvr>
                                      <p:tavLst>
                                        <p:tav tm="0">
                                          <p:val>
                                            <p:strVal val="#ppt_y"/>
                                          </p:val>
                                        </p:tav>
                                        <p:tav tm="100000">
                                          <p:val>
                                            <p:strVal val="#ppt_y"/>
                                          </p:val>
                                        </p:tav>
                                      </p:tavLst>
                                    </p:anim>
                                  </p:childTnLst>
                                </p:cTn>
                              </p:par>
                            </p:childTnLst>
                          </p:cTn>
                        </p:par>
                        <p:par>
                          <p:cTn id="58" fill="hold">
                            <p:stCondLst>
                              <p:cond delay="1750"/>
                            </p:stCondLst>
                            <p:childTnLst>
                              <p:par>
                                <p:cTn id="59" presetID="2" presetClass="entr" presetSubtype="8"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0-#ppt_w/2"/>
                                          </p:val>
                                        </p:tav>
                                        <p:tav tm="100000">
                                          <p:val>
                                            <p:strVal val="#ppt_x"/>
                                          </p:val>
                                        </p:tav>
                                      </p:tavLst>
                                    </p:anim>
                                    <p:anim calcmode="lin" valueType="num">
                                      <p:cBhvr additive="base">
                                        <p:cTn id="62" dur="500" fill="hold"/>
                                        <p:tgtEl>
                                          <p:spTgt spid="28"/>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0-#ppt_w/2"/>
                                          </p:val>
                                        </p:tav>
                                        <p:tav tm="100000">
                                          <p:val>
                                            <p:strVal val="#ppt_x"/>
                                          </p:val>
                                        </p:tav>
                                      </p:tavLst>
                                    </p:anim>
                                    <p:anim calcmode="lin" valueType="num">
                                      <p:cBhvr additive="base">
                                        <p:cTn id="66" dur="500" fill="hold"/>
                                        <p:tgtEl>
                                          <p:spTgt spid="29"/>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0-#ppt_w/2"/>
                                          </p:val>
                                        </p:tav>
                                        <p:tav tm="100000">
                                          <p:val>
                                            <p:strVal val="#ppt_x"/>
                                          </p:val>
                                        </p:tav>
                                      </p:tavLst>
                                    </p:anim>
                                    <p:anim calcmode="lin" valueType="num">
                                      <p:cBhvr additive="base">
                                        <p:cTn id="70" dur="500" fill="hold"/>
                                        <p:tgtEl>
                                          <p:spTgt spid="30"/>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0-#ppt_w/2"/>
                                          </p:val>
                                        </p:tav>
                                        <p:tav tm="100000">
                                          <p:val>
                                            <p:strVal val="#ppt_x"/>
                                          </p:val>
                                        </p:tav>
                                      </p:tavLst>
                                    </p:anim>
                                    <p:anim calcmode="lin" valueType="num">
                                      <p:cBhvr additive="base">
                                        <p:cTn id="74" dur="500" fill="hold"/>
                                        <p:tgtEl>
                                          <p:spTgt spid="31"/>
                                        </p:tgtEl>
                                        <p:attrNameLst>
                                          <p:attrName>ppt_y</p:attrName>
                                        </p:attrNameLst>
                                      </p:cBhvr>
                                      <p:tavLst>
                                        <p:tav tm="0">
                                          <p:val>
                                            <p:strVal val="#ppt_y"/>
                                          </p:val>
                                        </p:tav>
                                        <p:tav tm="100000">
                                          <p:val>
                                            <p:strVal val="#ppt_y"/>
                                          </p:val>
                                        </p:tav>
                                      </p:tavLst>
                                    </p:anim>
                                  </p:childTnLst>
                                </p:cTn>
                              </p:par>
                            </p:childTnLst>
                          </p:cTn>
                        </p:par>
                        <p:par>
                          <p:cTn id="75" fill="hold">
                            <p:stCondLst>
                              <p:cond delay="2250"/>
                            </p:stCondLst>
                            <p:childTnLst>
                              <p:par>
                                <p:cTn id="76" presetID="2" presetClass="entr" presetSubtype="8"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additive="base">
                                        <p:cTn id="78" dur="500" fill="hold"/>
                                        <p:tgtEl>
                                          <p:spTgt spid="35"/>
                                        </p:tgtEl>
                                        <p:attrNameLst>
                                          <p:attrName>ppt_x</p:attrName>
                                        </p:attrNameLst>
                                      </p:cBhvr>
                                      <p:tavLst>
                                        <p:tav tm="0">
                                          <p:val>
                                            <p:strVal val="0-#ppt_w/2"/>
                                          </p:val>
                                        </p:tav>
                                        <p:tav tm="100000">
                                          <p:val>
                                            <p:strVal val="#ppt_x"/>
                                          </p:val>
                                        </p:tav>
                                      </p:tavLst>
                                    </p:anim>
                                    <p:anim calcmode="lin" valueType="num">
                                      <p:cBhvr additive="base">
                                        <p:cTn id="79" dur="500" fill="hold"/>
                                        <p:tgtEl>
                                          <p:spTgt spid="35"/>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additive="base">
                                        <p:cTn id="82" dur="500" fill="hold"/>
                                        <p:tgtEl>
                                          <p:spTgt spid="36"/>
                                        </p:tgtEl>
                                        <p:attrNameLst>
                                          <p:attrName>ppt_x</p:attrName>
                                        </p:attrNameLst>
                                      </p:cBhvr>
                                      <p:tavLst>
                                        <p:tav tm="0">
                                          <p:val>
                                            <p:strVal val="0-#ppt_w/2"/>
                                          </p:val>
                                        </p:tav>
                                        <p:tav tm="100000">
                                          <p:val>
                                            <p:strVal val="#ppt_x"/>
                                          </p:val>
                                        </p:tav>
                                      </p:tavLst>
                                    </p:anim>
                                    <p:anim calcmode="lin" valueType="num">
                                      <p:cBhvr additive="base">
                                        <p:cTn id="83" dur="500" fill="hold"/>
                                        <p:tgtEl>
                                          <p:spTgt spid="36"/>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additive="base">
                                        <p:cTn id="86" dur="500" fill="hold"/>
                                        <p:tgtEl>
                                          <p:spTgt spid="37"/>
                                        </p:tgtEl>
                                        <p:attrNameLst>
                                          <p:attrName>ppt_x</p:attrName>
                                        </p:attrNameLst>
                                      </p:cBhvr>
                                      <p:tavLst>
                                        <p:tav tm="0">
                                          <p:val>
                                            <p:strVal val="0-#ppt_w/2"/>
                                          </p:val>
                                        </p:tav>
                                        <p:tav tm="100000">
                                          <p:val>
                                            <p:strVal val="#ppt_x"/>
                                          </p:val>
                                        </p:tav>
                                      </p:tavLst>
                                    </p:anim>
                                    <p:anim calcmode="lin" valueType="num">
                                      <p:cBhvr additive="base">
                                        <p:cTn id="87" dur="500" fill="hold"/>
                                        <p:tgtEl>
                                          <p:spTgt spid="37"/>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additive="base">
                                        <p:cTn id="90" dur="500" fill="hold"/>
                                        <p:tgtEl>
                                          <p:spTgt spid="38"/>
                                        </p:tgtEl>
                                        <p:attrNameLst>
                                          <p:attrName>ppt_x</p:attrName>
                                        </p:attrNameLst>
                                      </p:cBhvr>
                                      <p:tavLst>
                                        <p:tav tm="0">
                                          <p:val>
                                            <p:strVal val="0-#ppt_w/2"/>
                                          </p:val>
                                        </p:tav>
                                        <p:tav tm="100000">
                                          <p:val>
                                            <p:strVal val="#ppt_x"/>
                                          </p:val>
                                        </p:tav>
                                      </p:tavLst>
                                    </p:anim>
                                    <p:anim calcmode="lin" valueType="num">
                                      <p:cBhvr additive="base">
                                        <p:cTn id="91"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animBg="1"/>
      <p:bldP spid="15" grpId="0"/>
      <p:bldP spid="16" grpId="0"/>
      <p:bldP spid="17" grpId="0"/>
      <p:bldP spid="21" grpId="0" animBg="1"/>
      <p:bldP spid="22" grpId="0"/>
      <p:bldP spid="23" grpId="0"/>
      <p:bldP spid="24" grpId="0"/>
      <p:bldP spid="28" grpId="0" animBg="1"/>
      <p:bldP spid="29" grpId="0"/>
      <p:bldP spid="30" grpId="0"/>
      <p:bldP spid="31" grpId="0"/>
      <p:bldP spid="35" grpId="0" animBg="1"/>
      <p:bldP spid="36" grpId="0"/>
      <p:bldP spid="37" grpId="0"/>
      <p:bldP spid="3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 Office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  Office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4392</Words>
  <Application>WPS 演示</Application>
  <PresentationFormat>自定义</PresentationFormat>
  <Paragraphs>635</Paragraphs>
  <Slides>31</Slides>
  <Notes>31</Notes>
  <HiddenSlides>0</HiddenSlides>
  <MMClips>1</MMClips>
  <ScaleCrop>false</ScaleCrop>
  <HeadingPairs>
    <vt:vector size="6" baseType="variant">
      <vt:variant>
        <vt:lpstr>已用的字体</vt:lpstr>
      </vt:variant>
      <vt:variant>
        <vt:i4>26</vt:i4>
      </vt:variant>
      <vt:variant>
        <vt:lpstr>主题</vt:lpstr>
      </vt:variant>
      <vt:variant>
        <vt:i4>10</vt:i4>
      </vt:variant>
      <vt:variant>
        <vt:lpstr>幻灯片标题</vt:lpstr>
      </vt:variant>
      <vt:variant>
        <vt:i4>31</vt:i4>
      </vt:variant>
    </vt:vector>
  </HeadingPairs>
  <TitlesOfParts>
    <vt:vector size="67" baseType="lpstr">
      <vt:lpstr>Arial</vt:lpstr>
      <vt:lpstr>宋体</vt:lpstr>
      <vt:lpstr>Wingdings</vt:lpstr>
      <vt:lpstr>Calibri</vt:lpstr>
      <vt:lpstr>Impact</vt:lpstr>
      <vt:lpstr>Signika</vt:lpstr>
      <vt:lpstr>Segoe Print</vt:lpstr>
      <vt:lpstr>Open Sans Extrabold</vt:lpstr>
      <vt:lpstr>迷你简汉真广标</vt:lpstr>
      <vt:lpstr>ITC Avant Garde Std Bk</vt:lpstr>
      <vt:lpstr>Yu Gothic UI</vt:lpstr>
      <vt:lpstr>微软雅黑</vt:lpstr>
      <vt:lpstr>方正兰亭黑_GBK</vt:lpstr>
      <vt:lpstr>Aller Light</vt:lpstr>
      <vt:lpstr>U.S. 101</vt:lpstr>
      <vt:lpstr>Roboto</vt:lpstr>
      <vt:lpstr>Aller Light</vt:lpstr>
      <vt:lpstr>DejaVu Math TeX Gyre</vt:lpstr>
      <vt:lpstr>Arial Unicode MS</vt:lpstr>
      <vt:lpstr>等线</vt:lpstr>
      <vt:lpstr>Open Sans</vt:lpstr>
      <vt:lpstr>Calibri</vt:lpstr>
      <vt:lpstr>Impact MT Std</vt:lpstr>
      <vt:lpstr>时尚中黑简体</vt:lpstr>
      <vt:lpstr>黑体</vt:lpstr>
      <vt:lpstr>Swiss911 UCm BT</vt:lpstr>
      <vt:lpstr>Office 主题​​</vt:lpstr>
      <vt:lpstr>Office主题</vt:lpstr>
      <vt:lpstr>Office主题 </vt:lpstr>
      <vt:lpstr>Office主题  </vt:lpstr>
      <vt:lpstr>Office主题   </vt:lpstr>
      <vt:lpstr> Office主题</vt:lpstr>
      <vt:lpstr>Office主题    </vt:lpstr>
      <vt:lpstr>  Office主题</vt:lpstr>
      <vt:lpstr>Office主题     </vt:lpstr>
      <vt:lpstr>Office 主题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书签式三项并列关系图表</dc:title>
  <dc:creator>LZJLJLC</dc:creator>
  <cp:lastModifiedBy>一颗苹果</cp:lastModifiedBy>
  <cp:revision>1238</cp:revision>
  <dcterms:created xsi:type="dcterms:W3CDTF">2015-12-01T09:06:00Z</dcterms:created>
  <dcterms:modified xsi:type="dcterms:W3CDTF">2021-09-18T00:48:44Z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29344FCD86B14CF391CBFFB07B09A972</vt:lpwstr>
  </property>
</Properties>
</file>