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7"/>
  </p:notesMasterIdLst>
  <p:sldIdLst>
    <p:sldId id="259" r:id="rId3"/>
    <p:sldId id="260" r:id="rId4"/>
    <p:sldId id="261" r:id="rId5"/>
    <p:sldId id="266" r:id="rId6"/>
    <p:sldId id="265" r:id="rId7"/>
    <p:sldId id="267" r:id="rId8"/>
    <p:sldId id="268" r:id="rId9"/>
    <p:sldId id="269" r:id="rId10"/>
    <p:sldId id="262" r:id="rId11"/>
    <p:sldId id="270" r:id="rId12"/>
    <p:sldId id="271" r:id="rId13"/>
    <p:sldId id="272" r:id="rId14"/>
    <p:sldId id="273" r:id="rId15"/>
    <p:sldId id="263" r:id="rId16"/>
    <p:sldId id="274" r:id="rId17"/>
    <p:sldId id="275" r:id="rId18"/>
    <p:sldId id="276" r:id="rId19"/>
    <p:sldId id="277" r:id="rId20"/>
    <p:sldId id="264" r:id="rId21"/>
    <p:sldId id="278" r:id="rId22"/>
    <p:sldId id="279" r:id="rId23"/>
    <p:sldId id="280" r:id="rId24"/>
    <p:sldId id="281" r:id="rId25"/>
    <p:sldId id="282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1E28"/>
    <a:srgbClr val="C8A17E"/>
    <a:srgbClr val="F6F6F6"/>
    <a:srgbClr val="FF9409"/>
    <a:srgbClr val="C7020C"/>
    <a:srgbClr val="C91324"/>
    <a:srgbClr val="162F81"/>
    <a:srgbClr val="8A3E7E"/>
    <a:srgbClr val="4268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44" autoAdjust="0"/>
    <p:restoredTop sz="94660"/>
  </p:normalViewPr>
  <p:slideViewPr>
    <p:cSldViewPr snapToGrid="0">
      <p:cViewPr>
        <p:scale>
          <a:sx n="90" d="100"/>
          <a:sy n="90" d="100"/>
        </p:scale>
        <p:origin x="1368" y="4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0" Type="http://schemas.openxmlformats.org/officeDocument/2006/relationships/tableStyles" Target="tableStyles.xml"/><Relationship Id="rId3" Type="http://schemas.openxmlformats.org/officeDocument/2006/relationships/slide" Target="slides/slide1.xml"/><Relationship Id="rId29" Type="http://schemas.openxmlformats.org/officeDocument/2006/relationships/viewProps" Target="viewProps.xml"/><Relationship Id="rId28" Type="http://schemas.openxmlformats.org/officeDocument/2006/relationships/presProps" Target="presProps.xml"/><Relationship Id="rId27" Type="http://schemas.openxmlformats.org/officeDocument/2006/relationships/notesMaster" Target="notesMasters/notesMaster1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1A795C-BDB5-424F-9155-BC72E3EA3FC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72E800-FE48-4729-899E-C0EF44E12B4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38FA1-C243-4635-BCE2-BED5DE3C7F1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9C2FD-ACE9-4E20-8619-E4808AF91E9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799"/>
            <a:ext cx="3556000" cy="2307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  <a:endParaRPr lang="zh-CN" altLang="en-US" sz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  <a:endParaRPr lang="en-US" altLang="zh-CN" sz="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xStyles>
    <p:titleStyle>
      <a:lvl1pPr algn="l" defTabSz="91376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376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.png"/><Relationship Id="rId2" Type="http://schemas.openxmlformats.org/officeDocument/2006/relationships/image" Target="../media/image15.png"/><Relationship Id="rId1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microsoft.com/office/2007/relationships/hdphoto" Target="../media/image20.wdp"/><Relationship Id="rId2" Type="http://schemas.openxmlformats.org/officeDocument/2006/relationships/image" Target="../media/image19.png"/><Relationship Id="rId1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hdphoto" Target="../media/image22.wdp"/><Relationship Id="rId1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1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6.jpeg"/><Relationship Id="rId1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1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.png"/><Relationship Id="rId2" Type="http://schemas.microsoft.com/office/2007/relationships/hdphoto" Target="../media/image30.wdp"/><Relationship Id="rId1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.png"/><Relationship Id="rId2" Type="http://schemas.microsoft.com/office/2007/relationships/hdphoto" Target="../media/image10.wdp"/><Relationship Id="rId1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5.png"/><Relationship Id="rId2" Type="http://schemas.microsoft.com/office/2007/relationships/hdphoto" Target="../media/image14.wdp"/><Relationship Id="rId1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hdphoto" Target="../media/image17.wdp"/><Relationship Id="rId1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171E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448836" y="1030224"/>
            <a:ext cx="1415772" cy="492556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dist"/>
            <a:r>
              <a:rPr kumimoji="1" lang="zh-CN" altLang="en-US" sz="8000" dirty="0">
                <a:solidFill>
                  <a:srgbClr val="C8A17E"/>
                </a:solidFill>
                <a:latin typeface="文悦古典明朝体 (非商业使用) W5" pitchFamily="50" charset="-122"/>
                <a:ea typeface="文悦古典明朝体 (非商业使用) W5" pitchFamily="50" charset="-122"/>
                <a:cs typeface="WenYue GuDianMingChaoTi (Non-Commercial Use) W5" charset="-122"/>
                <a:sym typeface="WenYue GuDianMingChaoTi (Non-Commercial Use)" panose="02010600030101010101" pitchFamily="50" charset="-122"/>
              </a:rPr>
              <a:t>国学文化</a:t>
            </a:r>
            <a:endParaRPr kumimoji="1" lang="zh-CN" altLang="en-US" sz="8000" dirty="0">
              <a:solidFill>
                <a:srgbClr val="C8A17E"/>
              </a:solidFill>
              <a:latin typeface="文悦古典明朝体 (非商业使用) W5" pitchFamily="50" charset="-122"/>
              <a:ea typeface="文悦古典明朝体 (非商业使用) W5" pitchFamily="50" charset="-122"/>
              <a:cs typeface="WenYue GuDianMingChaoTi (Non-Commercial Use) W5" charset="-122"/>
              <a:sym typeface="WenYue GuDianMingChaoTi (Non-Commercial Use)" panose="02010600030101010101" pitchFamily="5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632726" y="0"/>
            <a:ext cx="44577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608" y="3493008"/>
            <a:ext cx="1953768" cy="267650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1858" y="3127248"/>
            <a:ext cx="4591304" cy="459130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55049" y="-3443"/>
            <a:ext cx="3665538" cy="34324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 tmFilter="0,0; .5, 1; 1, 1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2800" y="0"/>
            <a:ext cx="44577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38499" y="1574800"/>
            <a:ext cx="7525137" cy="414866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300000"/>
              </a:lnSpc>
            </a:pPr>
            <a:r>
              <a:rPr lang="zh-CN" altLang="en-US" dirty="0">
                <a:solidFill>
                  <a:srgbClr val="171E28"/>
                </a:solidFill>
                <a:latin typeface="WenYue GuDianMingChaoTi (Non-Commercial Use)" panose="02010600030101010101" pitchFamily="50" charset="-122"/>
                <a:ea typeface="WenYue GuDianMingChaoTi (Non-Commercial Use)" panose="02010600030101010101" pitchFamily="50" charset="-122"/>
                <a:cs typeface="WenYue GuDianMingChaoTi (Non-Commercial Use) W5" charset="-122"/>
                <a:sym typeface="WenYue GuDianMingChaoTi (Non-Commercial Use)" panose="02010600030101010101" pitchFamily="50" charset="-122"/>
              </a:rPr>
              <a:t>三月七日，沙湖道中遇雨。雨具先去，同行皆狼狈，余独不觉，已而遂晴，故作此词。</a:t>
            </a:r>
            <a:endParaRPr lang="zh-CN" altLang="en-US" dirty="0">
              <a:solidFill>
                <a:srgbClr val="171E28"/>
              </a:solidFill>
              <a:latin typeface="WenYue GuDianMingChaoTi (Non-Commercial Use)" panose="02010600030101010101" pitchFamily="50" charset="-122"/>
              <a:ea typeface="WenYue GuDianMingChaoTi (Non-Commercial Use)" panose="02010600030101010101" pitchFamily="50" charset="-122"/>
              <a:cs typeface="WenYue GuDianMingChaoTi (Non-Commercial Use) W5" charset="-122"/>
              <a:sym typeface="WenYue GuDianMingChaoTi (Non-Commercial Use)" panose="02010600030101010101" pitchFamily="50" charset="-122"/>
            </a:endParaRPr>
          </a:p>
          <a:p>
            <a:pPr>
              <a:lnSpc>
                <a:spcPct val="300000"/>
              </a:lnSpc>
            </a:pPr>
            <a:r>
              <a:rPr lang="zh-CN" altLang="en-US" dirty="0">
                <a:solidFill>
                  <a:srgbClr val="171E28"/>
                </a:solidFill>
                <a:latin typeface="WenYue GuDianMingChaoTi (Non-Commercial Use)" panose="02010600030101010101" pitchFamily="50" charset="-122"/>
                <a:ea typeface="WenYue GuDianMingChaoTi (Non-Commercial Use)" panose="02010600030101010101" pitchFamily="50" charset="-122"/>
                <a:cs typeface="WenYue GuDianMingChaoTi (Non-Commercial Use) W5" charset="-122"/>
                <a:sym typeface="WenYue GuDianMingChaoTi (Non-Commercial Use)" panose="02010600030101010101" pitchFamily="50" charset="-122"/>
              </a:rPr>
              <a:t>莫听穿林打叶声，何妨吟啸且徐行。竹杖芒鞋轻胜马，谁怕？一蓑烟雨任平生。</a:t>
            </a:r>
            <a:br>
              <a:rPr lang="zh-CN" altLang="en-US" dirty="0">
                <a:solidFill>
                  <a:srgbClr val="171E28"/>
                </a:solidFill>
                <a:latin typeface="WenYue GuDianMingChaoTi (Non-Commercial Use)" panose="02010600030101010101" pitchFamily="50" charset="-122"/>
                <a:ea typeface="WenYue GuDianMingChaoTi (Non-Commercial Use)" panose="02010600030101010101" pitchFamily="50" charset="-122"/>
                <a:cs typeface="WenYue GuDianMingChaoTi (Non-Commercial Use) W5" charset="-122"/>
                <a:sym typeface="WenYue GuDianMingChaoTi (Non-Commercial Use)" panose="02010600030101010101" pitchFamily="50" charset="-122"/>
              </a:rPr>
            </a:br>
            <a:r>
              <a:rPr lang="zh-CN" altLang="en-US" dirty="0">
                <a:solidFill>
                  <a:srgbClr val="171E28"/>
                </a:solidFill>
                <a:latin typeface="WenYue GuDianMingChaoTi (Non-Commercial Use)" panose="02010600030101010101" pitchFamily="50" charset="-122"/>
                <a:ea typeface="WenYue GuDianMingChaoTi (Non-Commercial Use)" panose="02010600030101010101" pitchFamily="50" charset="-122"/>
                <a:cs typeface="WenYue GuDianMingChaoTi (Non-Commercial Use) W5" charset="-122"/>
                <a:sym typeface="WenYue GuDianMingChaoTi (Non-Commercial Use)" panose="02010600030101010101" pitchFamily="50" charset="-122"/>
              </a:rPr>
              <a:t>料峭春风吹酒醒，微冷，山头斜照却相迎。回首向来萧瑟处，归去，也无风雨也无晴。</a:t>
            </a:r>
            <a:endParaRPr lang="zh-CN" altLang="en-US" dirty="0">
              <a:solidFill>
                <a:srgbClr val="171E28"/>
              </a:solidFill>
              <a:latin typeface="WenYue GuDianMingChaoTi (Non-Commercial Use)" panose="02010600030101010101" pitchFamily="50" charset="-122"/>
              <a:ea typeface="WenYue GuDianMingChaoTi (Non-Commercial Use)" panose="02010600030101010101" pitchFamily="50" charset="-122"/>
              <a:cs typeface="WenYue GuDianMingChaoTi (Non-Commercial Use) W5" charset="-122"/>
              <a:sym typeface="WenYue GuDianMingChaoTi (Non-Commercial Use)" panose="02010600030101010101" pitchFamily="50" charset="-122"/>
            </a:endParaRPr>
          </a:p>
          <a:p>
            <a:pPr>
              <a:lnSpc>
                <a:spcPct val="300000"/>
              </a:lnSpc>
            </a:pPr>
            <a:endParaRPr kumimoji="1" lang="zh-CN" altLang="en-US" dirty="0">
              <a:solidFill>
                <a:srgbClr val="171E28"/>
              </a:solidFill>
              <a:latin typeface="WenYue GuDianMingChaoTi (Non-Commercial Use)" panose="02010600030101010101" pitchFamily="50" charset="-122"/>
              <a:ea typeface="WenYue GuDianMingChaoTi (Non-Commercial Use)" panose="02010600030101010101" pitchFamily="50" charset="-122"/>
              <a:cs typeface="WenYue GuDianMingChaoTi (Non-Commercial Use) W5" charset="-122"/>
              <a:sym typeface="WenYue GuDianMingChaoTi (Non-Commercial Use)" panose="02010600030101010101" pitchFamily="50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956674" y="996957"/>
            <a:ext cx="1415772" cy="5084217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dist"/>
            <a:r>
              <a:rPr kumimoji="1" lang="zh-CN" altLang="en-US" sz="8000">
                <a:solidFill>
                  <a:srgbClr val="171E28"/>
                </a:solidFill>
                <a:latin typeface="WenYue GuDianMingChaoTi (Non-Commercial Use)" panose="02010600030101010101" pitchFamily="50" charset="-122"/>
                <a:ea typeface="WenYue GuDianMingChaoTi (Non-Commercial Use)" panose="02010600030101010101" pitchFamily="50" charset="-122"/>
                <a:cs typeface="WenYue GuDianMingChaoTi (Non-Commercial Use) W5" charset="-122"/>
                <a:sym typeface="WenYue GuDianMingChaoTi (Non-Commercial Use)" panose="02010600030101010101" pitchFamily="50" charset="-122"/>
              </a:rPr>
              <a:t>国学经典</a:t>
            </a:r>
            <a:endParaRPr kumimoji="1" lang="zh-CN" altLang="en-US" sz="8000" dirty="0">
              <a:solidFill>
                <a:srgbClr val="171E28"/>
              </a:solidFill>
              <a:latin typeface="WenYue GuDianMingChaoTi (Non-Commercial Use)" panose="02010600030101010101" pitchFamily="50" charset="-122"/>
              <a:ea typeface="WenYue GuDianMingChaoTi (Non-Commercial Use)" panose="02010600030101010101" pitchFamily="50" charset="-122"/>
              <a:cs typeface="WenYue GuDianMingChaoTi (Non-Commercial Use) W5" charset="-122"/>
              <a:sym typeface="WenYue GuDianMingChaoTi (Non-Commercial Use)" panose="02010600030101010101" pitchFamily="5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9833"/>
            <a:ext cx="4191000" cy="66802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7866" y="-491067"/>
            <a:ext cx="2724912" cy="379345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9800" y="1270193"/>
            <a:ext cx="3852334" cy="4607391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429101" y="2772850"/>
            <a:ext cx="2748765" cy="255454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dist"/>
            <a:r>
              <a:rPr kumimoji="1" lang="zh-CN" altLang="en-US" sz="8000" dirty="0">
                <a:solidFill>
                  <a:srgbClr val="C8A17E"/>
                </a:solidFill>
                <a:latin typeface="WenYue GuDianMingChaoTi (Non-Commercial Use)" panose="02010600030101010101" pitchFamily="50" charset="-122"/>
                <a:ea typeface="WenYue GuDianMingChaoTi (Non-Commercial Use)" panose="02010600030101010101" pitchFamily="50" charset="-122"/>
                <a:cs typeface="WenYue GuDianMingChaoTi (Non-Commercial Use) W5" charset="-122"/>
                <a:sym typeface="WenYue GuDianMingChaoTi (Non-Commercial Use)" panose="02010600030101010101" pitchFamily="50" charset="-122"/>
              </a:rPr>
              <a:t>国学</a:t>
            </a:r>
            <a:endParaRPr kumimoji="1" lang="en-US" altLang="zh-CN" sz="8000" dirty="0">
              <a:solidFill>
                <a:srgbClr val="C8A17E"/>
              </a:solidFill>
              <a:latin typeface="WenYue GuDianMingChaoTi (Non-Commercial Use)" panose="02010600030101010101" pitchFamily="50" charset="-122"/>
              <a:ea typeface="WenYue GuDianMingChaoTi (Non-Commercial Use)" panose="02010600030101010101" pitchFamily="50" charset="-122"/>
              <a:cs typeface="WenYue GuDianMingChaoTi (Non-Commercial Use) W5" charset="-122"/>
              <a:sym typeface="WenYue GuDianMingChaoTi (Non-Commercial Use)" panose="02010600030101010101" pitchFamily="50" charset="-122"/>
            </a:endParaRPr>
          </a:p>
          <a:p>
            <a:pPr algn="dist"/>
            <a:r>
              <a:rPr kumimoji="1" lang="zh-CN" altLang="en-US" sz="8000" dirty="0">
                <a:solidFill>
                  <a:srgbClr val="C8A17E"/>
                </a:solidFill>
                <a:latin typeface="WenYue GuDianMingChaoTi (Non-Commercial Use)" panose="02010600030101010101" pitchFamily="50" charset="-122"/>
                <a:ea typeface="WenYue GuDianMingChaoTi (Non-Commercial Use)" panose="02010600030101010101" pitchFamily="50" charset="-122"/>
                <a:cs typeface="WenYue GuDianMingChaoTi (Non-Commercial Use) W5" charset="-122"/>
                <a:sym typeface="WenYue GuDianMingChaoTi (Non-Commercial Use)" panose="02010600030101010101" pitchFamily="50" charset="-122"/>
              </a:rPr>
              <a:t>经典</a:t>
            </a:r>
            <a:endParaRPr kumimoji="1" lang="zh-CN" altLang="en-US" sz="8000" dirty="0">
              <a:solidFill>
                <a:srgbClr val="C8A17E"/>
              </a:solidFill>
              <a:latin typeface="WenYue GuDianMingChaoTi (Non-Commercial Use)" panose="02010600030101010101" pitchFamily="50" charset="-122"/>
              <a:ea typeface="WenYue GuDianMingChaoTi (Non-Commercial Use)" panose="02010600030101010101" pitchFamily="50" charset="-122"/>
              <a:cs typeface="WenYue GuDianMingChaoTi (Non-Commercial Use) W5" charset="-122"/>
              <a:sym typeface="WenYue GuDianMingChaoTi (Non-Commercial Use)" panose="02010600030101010101" pitchFamily="5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 tmFilter="0,0; .5, 1; 1, 1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600" y="1159933"/>
            <a:ext cx="4028038" cy="481753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7619" y="2429933"/>
            <a:ext cx="4876800" cy="3240024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8923867" y="-474133"/>
            <a:ext cx="1930400" cy="8195733"/>
          </a:xfrm>
          <a:prstGeom prst="rect">
            <a:avLst/>
          </a:prstGeom>
          <a:solidFill>
            <a:srgbClr val="171E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atin typeface="WenYue GuDianMingChaoTi (Non-Commercial Use)" panose="02010600030101010101" pitchFamily="50" charset="-122"/>
              <a:ea typeface="WenYue GuDianMingChaoTi (Non-Commercial Use)" panose="02010600030101010101" pitchFamily="50" charset="-122"/>
              <a:sym typeface="WenYue GuDianMingChaoTi (Non-Commercial Use)" panose="02010600030101010101" pitchFamily="5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1947333"/>
            <a:ext cx="12192000" cy="2997200"/>
          </a:xfrm>
          <a:prstGeom prst="rect">
            <a:avLst/>
          </a:prstGeom>
          <a:solidFill>
            <a:srgbClr val="171E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atin typeface="WenYue GuDianMingChaoTi (Non-Commercial Use)" panose="02010600030101010101" pitchFamily="50" charset="-122"/>
              <a:ea typeface="WenYue GuDianMingChaoTi (Non-Commercial Use)" panose="02010600030101010101" pitchFamily="50" charset="-122"/>
              <a:sym typeface="WenYue GuDianMingChaoTi (Non-Commercial Use)" panose="02010600030101010101" pitchFamily="5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533" y="1210733"/>
            <a:ext cx="7704667" cy="513644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8760217" y="2168660"/>
            <a:ext cx="2748765" cy="255454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dist"/>
            <a:r>
              <a:rPr kumimoji="1" lang="zh-CN" altLang="en-US" sz="8000" dirty="0">
                <a:solidFill>
                  <a:srgbClr val="C8A17E"/>
                </a:solidFill>
                <a:latin typeface="WenYue GuDianMingChaoTi (Non-Commercial Use)" panose="02010600030101010101" pitchFamily="50" charset="-122"/>
                <a:ea typeface="WenYue GuDianMingChaoTi (Non-Commercial Use)" panose="02010600030101010101" pitchFamily="50" charset="-122"/>
                <a:cs typeface="WenYue GuDianMingChaoTi (Non-Commercial Use) W5" charset="-122"/>
                <a:sym typeface="WenYue GuDianMingChaoTi (Non-Commercial Use)" panose="02010600030101010101" pitchFamily="50" charset="-122"/>
              </a:rPr>
              <a:t>国学</a:t>
            </a:r>
            <a:endParaRPr kumimoji="1" lang="en-US" altLang="zh-CN" sz="8000" dirty="0">
              <a:solidFill>
                <a:srgbClr val="C8A17E"/>
              </a:solidFill>
              <a:latin typeface="WenYue GuDianMingChaoTi (Non-Commercial Use)" panose="02010600030101010101" pitchFamily="50" charset="-122"/>
              <a:ea typeface="WenYue GuDianMingChaoTi (Non-Commercial Use)" panose="02010600030101010101" pitchFamily="50" charset="-122"/>
              <a:cs typeface="WenYue GuDianMingChaoTi (Non-Commercial Use) W5" charset="-122"/>
              <a:sym typeface="WenYue GuDianMingChaoTi (Non-Commercial Use)" panose="02010600030101010101" pitchFamily="50" charset="-122"/>
            </a:endParaRPr>
          </a:p>
          <a:p>
            <a:pPr algn="dist"/>
            <a:r>
              <a:rPr kumimoji="1" lang="zh-CN" altLang="en-US" sz="8000" dirty="0">
                <a:solidFill>
                  <a:srgbClr val="C8A17E"/>
                </a:solidFill>
                <a:latin typeface="WenYue GuDianMingChaoTi (Non-Commercial Use)" panose="02010600030101010101" pitchFamily="50" charset="-122"/>
                <a:ea typeface="WenYue GuDianMingChaoTi (Non-Commercial Use)" panose="02010600030101010101" pitchFamily="50" charset="-122"/>
                <a:cs typeface="WenYue GuDianMingChaoTi (Non-Commercial Use) W5" charset="-122"/>
                <a:sym typeface="WenYue GuDianMingChaoTi (Non-Commercial Use)" panose="02010600030101010101" pitchFamily="50" charset="-122"/>
              </a:rPr>
              <a:t>经典</a:t>
            </a:r>
            <a:endParaRPr kumimoji="1" lang="zh-CN" altLang="en-US" sz="8000" dirty="0">
              <a:solidFill>
                <a:srgbClr val="C8A17E"/>
              </a:solidFill>
              <a:latin typeface="WenYue GuDianMingChaoTi (Non-Commercial Use)" panose="02010600030101010101" pitchFamily="50" charset="-122"/>
              <a:ea typeface="WenYue GuDianMingChaoTi (Non-Commercial Use)" panose="02010600030101010101" pitchFamily="50" charset="-122"/>
              <a:cs typeface="WenYue GuDianMingChaoTi (Non-Commercial Use) W5" charset="-122"/>
              <a:sym typeface="WenYue GuDianMingChaoTi (Non-Commercial Use)" panose="02010600030101010101" pitchFamily="5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 tmFilter="0,0; .5, 1; 1, 1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726"/>
          <a:stretch>
            <a:fillRect/>
          </a:stretch>
        </p:blipFill>
        <p:spPr>
          <a:xfrm>
            <a:off x="-174627" y="1679945"/>
            <a:ext cx="12588699" cy="517805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18611" y="0"/>
            <a:ext cx="3665538" cy="3432443"/>
          </a:xfrm>
          <a:prstGeom prst="rect">
            <a:avLst/>
          </a:prstGeom>
        </p:spPr>
      </p:pic>
      <p:grpSp>
        <p:nvGrpSpPr>
          <p:cNvPr id="7" name="组 6"/>
          <p:cNvGrpSpPr/>
          <p:nvPr/>
        </p:nvGrpSpPr>
        <p:grpSpPr>
          <a:xfrm>
            <a:off x="1448105" y="1271103"/>
            <a:ext cx="3930078" cy="4322680"/>
            <a:chOff x="1044068" y="1271103"/>
            <a:chExt cx="3930078" cy="4322680"/>
          </a:xfrm>
        </p:grpSpPr>
        <p:grpSp>
          <p:nvGrpSpPr>
            <p:cNvPr id="8" name="组 7"/>
            <p:cNvGrpSpPr/>
            <p:nvPr/>
          </p:nvGrpSpPr>
          <p:grpSpPr>
            <a:xfrm>
              <a:off x="2256953" y="1271103"/>
              <a:ext cx="2717193" cy="4322680"/>
              <a:chOff x="5821680" y="2028095"/>
              <a:chExt cx="2127504" cy="3384567"/>
            </a:xfrm>
          </p:grpSpPr>
          <p:pic>
            <p:nvPicPr>
              <p:cNvPr id="10" name="图片 9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21680" y="2868167"/>
                <a:ext cx="2127504" cy="2544495"/>
              </a:xfrm>
              <a:prstGeom prst="rect">
                <a:avLst/>
              </a:prstGeom>
            </p:spPr>
          </p:pic>
          <p:sp>
            <p:nvSpPr>
              <p:cNvPr id="11" name="文本框 10"/>
              <p:cNvSpPr txBox="1"/>
              <p:nvPr/>
            </p:nvSpPr>
            <p:spPr>
              <a:xfrm>
                <a:off x="5834879" y="2028095"/>
                <a:ext cx="1475232" cy="11567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zh-CN" altLang="en-US" sz="9000" dirty="0">
                    <a:latin typeface="WenYue GuDianMingChaoTi (Non-Commercial Use)" panose="02010600030101010101" pitchFamily="50" charset="-122"/>
                    <a:ea typeface="WenYue GuDianMingChaoTi (Non-Commercial Use)" panose="02010600030101010101" pitchFamily="50" charset="-122"/>
                    <a:cs typeface="WenYue GuDianMingChaoTi (Non-Commercial Use) W5" charset="-122"/>
                    <a:sym typeface="WenYue GuDianMingChaoTi (Non-Commercial Use)" panose="02010600030101010101" pitchFamily="50" charset="-122"/>
                  </a:rPr>
                  <a:t>文</a:t>
                </a:r>
                <a:endParaRPr kumimoji="1" lang="zh-CN" altLang="en-US" sz="9000" dirty="0">
                  <a:latin typeface="WenYue GuDianMingChaoTi (Non-Commercial Use)" panose="02010600030101010101" pitchFamily="50" charset="-122"/>
                  <a:ea typeface="WenYue GuDianMingChaoTi (Non-Commercial Use)" panose="02010600030101010101" pitchFamily="50" charset="-122"/>
                  <a:cs typeface="WenYue GuDianMingChaoTi (Non-Commercial Use) W5" charset="-122"/>
                  <a:sym typeface="WenYue GuDianMingChaoTi (Non-Commercial Use)" panose="02010600030101010101" pitchFamily="50" charset="-122"/>
                </a:endParaRPr>
              </a:p>
            </p:txBody>
          </p:sp>
        </p:grpSp>
        <p:sp>
          <p:nvSpPr>
            <p:cNvPr id="9" name="文本框 8"/>
            <p:cNvSpPr txBox="1"/>
            <p:nvPr/>
          </p:nvSpPr>
          <p:spPr>
            <a:xfrm>
              <a:off x="1044068" y="1524833"/>
              <a:ext cx="1292662" cy="3801596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kumimoji="1" lang="zh-CN" altLang="en-US" sz="7200" dirty="0">
                  <a:latin typeface="WenYue GuDianMingChaoTi (Non-Commercial Use)" panose="02010600030101010101" pitchFamily="50" charset="-122"/>
                  <a:ea typeface="WenYue GuDianMingChaoTi (Non-Commercial Use)" panose="02010600030101010101" pitchFamily="50" charset="-122"/>
                  <a:cs typeface="WenYue GuDianMingChaoTi (Non-Commercial Use) W5" charset="-122"/>
                  <a:sym typeface="WenYue GuDianMingChaoTi (Non-Commercial Use)" panose="02010600030101010101" pitchFamily="50" charset="-122"/>
                </a:rPr>
                <a:t>第三章</a:t>
              </a:r>
              <a:endParaRPr kumimoji="1" lang="zh-CN" altLang="en-US" sz="7200" dirty="0">
                <a:latin typeface="WenYue GuDianMingChaoTi (Non-Commercial Use)" panose="02010600030101010101" pitchFamily="50" charset="-122"/>
                <a:ea typeface="WenYue GuDianMingChaoTi (Non-Commercial Use)" panose="02010600030101010101" pitchFamily="50" charset="-122"/>
                <a:cs typeface="WenYue GuDianMingChaoTi (Non-Commercial Use) W5" charset="-122"/>
                <a:sym typeface="WenYue GuDianMingChaoTi (Non-Commercial Use)" panose="02010600030101010101" pitchFamily="50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67" y="1647052"/>
            <a:ext cx="5448300" cy="3636148"/>
          </a:xfrm>
          <a:prstGeom prst="rect">
            <a:avLst/>
          </a:prstGeom>
        </p:spPr>
      </p:pic>
      <p:grpSp>
        <p:nvGrpSpPr>
          <p:cNvPr id="5" name="组 4"/>
          <p:cNvGrpSpPr/>
          <p:nvPr/>
        </p:nvGrpSpPr>
        <p:grpSpPr>
          <a:xfrm>
            <a:off x="5926667" y="1647052"/>
            <a:ext cx="5774266" cy="3619215"/>
            <a:chOff x="5926667" y="1647052"/>
            <a:chExt cx="5774266" cy="3619215"/>
          </a:xfrm>
        </p:grpSpPr>
        <p:sp>
          <p:nvSpPr>
            <p:cNvPr id="3" name="矩形 2"/>
            <p:cNvSpPr/>
            <p:nvPr/>
          </p:nvSpPr>
          <p:spPr>
            <a:xfrm>
              <a:off x="6248400" y="1647052"/>
              <a:ext cx="5452533" cy="3619215"/>
            </a:xfrm>
            <a:prstGeom prst="rect">
              <a:avLst/>
            </a:prstGeom>
            <a:solidFill>
              <a:srgbClr val="171E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latin typeface="WenYue GuDianMingChaoTi (Non-Commercial Use)" panose="02010600030101010101" pitchFamily="50" charset="-122"/>
                <a:ea typeface="WenYue GuDianMingChaoTi (Non-Commercial Use)" panose="02010600030101010101" pitchFamily="50" charset="-122"/>
                <a:sym typeface="WenYue GuDianMingChaoTi (Non-Commercial Use)" panose="02010600030101010101" pitchFamily="50" charset="-122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5926667" y="1847992"/>
              <a:ext cx="5724644" cy="3217333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zh-CN" altLang="en-US" dirty="0">
                  <a:solidFill>
                    <a:srgbClr val="C8A17E"/>
                  </a:solidFill>
                  <a:latin typeface="WenYue GuDianMingChaoTi (Non-Commercial Use)" panose="02010600030101010101" pitchFamily="50" charset="-122"/>
                  <a:ea typeface="WenYue GuDianMingChaoTi (Non-Commercial Use)" panose="02010600030101010101" pitchFamily="50" charset="-122"/>
                  <a:cs typeface="WenYue GuDianMingChaoTi (Non-Commercial Use) W5" charset="-122"/>
                  <a:sym typeface="WenYue GuDianMingChaoTi (Non-Commercial Use)" panose="02010600030101010101" pitchFamily="50" charset="-122"/>
                </a:rPr>
                <a:t>三月七日，沙湖道中遇雨。雨具先去，同行皆狼狈，余独不觉，已而遂晴，故作此词。</a:t>
              </a:r>
              <a:endParaRPr lang="zh-CN" altLang="en-US" dirty="0">
                <a:solidFill>
                  <a:srgbClr val="C8A17E"/>
                </a:solidFill>
                <a:latin typeface="WenYue GuDianMingChaoTi (Non-Commercial Use)" panose="02010600030101010101" pitchFamily="50" charset="-122"/>
                <a:ea typeface="WenYue GuDianMingChaoTi (Non-Commercial Use)" panose="02010600030101010101" pitchFamily="50" charset="-122"/>
                <a:cs typeface="WenYue GuDianMingChaoTi (Non-Commercial Use) W5" charset="-122"/>
                <a:sym typeface="WenYue GuDianMingChaoTi (Non-Commercial Use)" panose="02010600030101010101" pitchFamily="50" charset="-122"/>
              </a:endParaRPr>
            </a:p>
            <a:p>
              <a:pPr>
                <a:lnSpc>
                  <a:spcPct val="200000"/>
                </a:lnSpc>
              </a:pPr>
              <a:r>
                <a:rPr lang="zh-CN" altLang="en-US" dirty="0">
                  <a:solidFill>
                    <a:srgbClr val="C8A17E"/>
                  </a:solidFill>
                  <a:latin typeface="WenYue GuDianMingChaoTi (Non-Commercial Use)" panose="02010600030101010101" pitchFamily="50" charset="-122"/>
                  <a:ea typeface="WenYue GuDianMingChaoTi (Non-Commercial Use)" panose="02010600030101010101" pitchFamily="50" charset="-122"/>
                  <a:cs typeface="WenYue GuDianMingChaoTi (Non-Commercial Use) W5" charset="-122"/>
                  <a:sym typeface="WenYue GuDianMingChaoTi (Non-Commercial Use)" panose="02010600030101010101" pitchFamily="50" charset="-122"/>
                </a:rPr>
                <a:t>莫听穿林打叶声，何妨吟啸且徐行。竹杖芒鞋轻胜马，谁怕？一蓑烟雨任平生。</a:t>
              </a:r>
              <a:br>
                <a:rPr lang="zh-CN" altLang="en-US" dirty="0">
                  <a:solidFill>
                    <a:srgbClr val="C8A17E"/>
                  </a:solidFill>
                  <a:latin typeface="WenYue GuDianMingChaoTi (Non-Commercial Use)" panose="02010600030101010101" pitchFamily="50" charset="-122"/>
                  <a:ea typeface="WenYue GuDianMingChaoTi (Non-Commercial Use)" panose="02010600030101010101" pitchFamily="50" charset="-122"/>
                  <a:cs typeface="WenYue GuDianMingChaoTi (Non-Commercial Use) W5" charset="-122"/>
                  <a:sym typeface="WenYue GuDianMingChaoTi (Non-Commercial Use)" panose="02010600030101010101" pitchFamily="50" charset="-122"/>
                </a:rPr>
              </a:br>
              <a:r>
                <a:rPr lang="zh-CN" altLang="en-US" dirty="0">
                  <a:solidFill>
                    <a:srgbClr val="C8A17E"/>
                  </a:solidFill>
                  <a:latin typeface="WenYue GuDianMingChaoTi (Non-Commercial Use)" panose="02010600030101010101" pitchFamily="50" charset="-122"/>
                  <a:ea typeface="WenYue GuDianMingChaoTi (Non-Commercial Use)" panose="02010600030101010101" pitchFamily="50" charset="-122"/>
                  <a:cs typeface="WenYue GuDianMingChaoTi (Non-Commercial Use) W5" charset="-122"/>
                  <a:sym typeface="WenYue GuDianMingChaoTi (Non-Commercial Use)" panose="02010600030101010101" pitchFamily="50" charset="-122"/>
                </a:rPr>
                <a:t>料峭春风吹酒醒，微冷，山头斜照却相迎。回首向来萧瑟处，归去，也无风雨也无晴。</a:t>
              </a:r>
              <a:endParaRPr lang="zh-CN" altLang="en-US" dirty="0">
                <a:solidFill>
                  <a:srgbClr val="C8A17E"/>
                </a:solidFill>
                <a:latin typeface="WenYue GuDianMingChaoTi (Non-Commercial Use)" panose="02010600030101010101" pitchFamily="50" charset="-122"/>
                <a:ea typeface="WenYue GuDianMingChaoTi (Non-Commercial Use)" panose="02010600030101010101" pitchFamily="50" charset="-122"/>
                <a:cs typeface="WenYue GuDianMingChaoTi (Non-Commercial Use) W5" charset="-122"/>
                <a:sym typeface="WenYue GuDianMingChaoTi (Non-Commercial Use)" panose="02010600030101010101" pitchFamily="50" charset="-122"/>
              </a:endParaRPr>
            </a:p>
            <a:p>
              <a:pPr>
                <a:lnSpc>
                  <a:spcPct val="200000"/>
                </a:lnSpc>
              </a:pPr>
              <a:endParaRPr kumimoji="1" lang="zh-CN" altLang="en-US" dirty="0">
                <a:solidFill>
                  <a:srgbClr val="C8A17E"/>
                </a:solidFill>
                <a:latin typeface="WenYue GuDianMingChaoTi (Non-Commercial Use)" panose="02010600030101010101" pitchFamily="50" charset="-122"/>
                <a:ea typeface="WenYue GuDianMingChaoTi (Non-Commercial Use)" panose="02010600030101010101" pitchFamily="50" charset="-122"/>
                <a:cs typeface="WenYue GuDianMingChaoTi (Non-Commercial Use) W5" charset="-122"/>
                <a:sym typeface="WenYue GuDianMingChaoTi (Non-Commercial Use)" panose="02010600030101010101" pitchFamily="50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68" y="0"/>
            <a:ext cx="4957233" cy="4641997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441432" y="1761066"/>
            <a:ext cx="7525137" cy="414866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300000"/>
              </a:lnSpc>
            </a:pPr>
            <a:r>
              <a:rPr lang="zh-CN" altLang="en-US" dirty="0">
                <a:solidFill>
                  <a:srgbClr val="C8A17E"/>
                </a:solidFill>
                <a:latin typeface="WenYue GuDianMingChaoTi (Non-Commercial Use)" panose="02010600030101010101" pitchFamily="50" charset="-122"/>
                <a:ea typeface="WenYue GuDianMingChaoTi (Non-Commercial Use)" panose="02010600030101010101" pitchFamily="50" charset="-122"/>
                <a:cs typeface="WenYue GuDianMingChaoTi (Non-Commercial Use) W5" charset="-122"/>
                <a:sym typeface="WenYue GuDianMingChaoTi (Non-Commercial Use)" panose="02010600030101010101" pitchFamily="50" charset="-122"/>
              </a:rPr>
              <a:t>三月七日，沙湖道中遇雨。雨具先去，同行皆狼狈，余独不觉，已而遂晴，故作此词。</a:t>
            </a:r>
            <a:endParaRPr lang="zh-CN" altLang="en-US" dirty="0">
              <a:solidFill>
                <a:srgbClr val="C8A17E"/>
              </a:solidFill>
              <a:latin typeface="WenYue GuDianMingChaoTi (Non-Commercial Use)" panose="02010600030101010101" pitchFamily="50" charset="-122"/>
              <a:ea typeface="WenYue GuDianMingChaoTi (Non-Commercial Use)" panose="02010600030101010101" pitchFamily="50" charset="-122"/>
              <a:cs typeface="WenYue GuDianMingChaoTi (Non-Commercial Use) W5" charset="-122"/>
              <a:sym typeface="WenYue GuDianMingChaoTi (Non-Commercial Use)" panose="02010600030101010101" pitchFamily="50" charset="-122"/>
            </a:endParaRPr>
          </a:p>
          <a:p>
            <a:pPr>
              <a:lnSpc>
                <a:spcPct val="300000"/>
              </a:lnSpc>
            </a:pPr>
            <a:r>
              <a:rPr lang="zh-CN" altLang="en-US" dirty="0">
                <a:solidFill>
                  <a:srgbClr val="C8A17E"/>
                </a:solidFill>
                <a:latin typeface="WenYue GuDianMingChaoTi (Non-Commercial Use)" panose="02010600030101010101" pitchFamily="50" charset="-122"/>
                <a:ea typeface="WenYue GuDianMingChaoTi (Non-Commercial Use)" panose="02010600030101010101" pitchFamily="50" charset="-122"/>
                <a:cs typeface="WenYue GuDianMingChaoTi (Non-Commercial Use) W5" charset="-122"/>
                <a:sym typeface="WenYue GuDianMingChaoTi (Non-Commercial Use)" panose="02010600030101010101" pitchFamily="50" charset="-122"/>
              </a:rPr>
              <a:t>莫听穿林打叶声，何妨吟啸且徐行。竹杖芒鞋轻胜马，谁怕？一蓑烟雨任平生。</a:t>
            </a:r>
            <a:br>
              <a:rPr lang="zh-CN" altLang="en-US" dirty="0">
                <a:solidFill>
                  <a:srgbClr val="C8A17E"/>
                </a:solidFill>
                <a:latin typeface="WenYue GuDianMingChaoTi (Non-Commercial Use)" panose="02010600030101010101" pitchFamily="50" charset="-122"/>
                <a:ea typeface="WenYue GuDianMingChaoTi (Non-Commercial Use)" panose="02010600030101010101" pitchFamily="50" charset="-122"/>
                <a:cs typeface="WenYue GuDianMingChaoTi (Non-Commercial Use) W5" charset="-122"/>
                <a:sym typeface="WenYue GuDianMingChaoTi (Non-Commercial Use)" panose="02010600030101010101" pitchFamily="50" charset="-122"/>
              </a:rPr>
            </a:br>
            <a:r>
              <a:rPr lang="zh-CN" altLang="en-US" dirty="0">
                <a:solidFill>
                  <a:srgbClr val="C8A17E"/>
                </a:solidFill>
                <a:latin typeface="WenYue GuDianMingChaoTi (Non-Commercial Use)" panose="02010600030101010101" pitchFamily="50" charset="-122"/>
                <a:ea typeface="WenYue GuDianMingChaoTi (Non-Commercial Use)" panose="02010600030101010101" pitchFamily="50" charset="-122"/>
                <a:cs typeface="WenYue GuDianMingChaoTi (Non-Commercial Use) W5" charset="-122"/>
                <a:sym typeface="WenYue GuDianMingChaoTi (Non-Commercial Use)" panose="02010600030101010101" pitchFamily="50" charset="-122"/>
              </a:rPr>
              <a:t>料峭春风吹酒醒，微冷，山头斜照却相迎。回首向来萧瑟处，归去，也无风雨也无晴。</a:t>
            </a:r>
            <a:endParaRPr lang="zh-CN" altLang="en-US" dirty="0">
              <a:solidFill>
                <a:srgbClr val="C8A17E"/>
              </a:solidFill>
              <a:latin typeface="WenYue GuDianMingChaoTi (Non-Commercial Use)" panose="02010600030101010101" pitchFamily="50" charset="-122"/>
              <a:ea typeface="WenYue GuDianMingChaoTi (Non-Commercial Use)" panose="02010600030101010101" pitchFamily="50" charset="-122"/>
              <a:cs typeface="WenYue GuDianMingChaoTi (Non-Commercial Use) W5" charset="-122"/>
              <a:sym typeface="WenYue GuDianMingChaoTi (Non-Commercial Use)" panose="02010600030101010101" pitchFamily="50" charset="-122"/>
            </a:endParaRPr>
          </a:p>
          <a:p>
            <a:pPr>
              <a:lnSpc>
                <a:spcPct val="300000"/>
              </a:lnSpc>
            </a:pPr>
            <a:endParaRPr kumimoji="1" lang="zh-CN" altLang="en-US" dirty="0">
              <a:solidFill>
                <a:srgbClr val="C8A17E"/>
              </a:solidFill>
              <a:latin typeface="WenYue GuDianMingChaoTi (Non-Commercial Use)" panose="02010600030101010101" pitchFamily="50" charset="-122"/>
              <a:ea typeface="WenYue GuDianMingChaoTi (Non-Commercial Use)" panose="02010600030101010101" pitchFamily="50" charset="-122"/>
              <a:cs typeface="WenYue GuDianMingChaoTi (Non-Commercial Use) W5" charset="-122"/>
              <a:sym typeface="WenYue GuDianMingChaoTi (Non-Commercial Use)" panose="02010600030101010101" pitchFamily="50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0259607" y="1183223"/>
            <a:ext cx="1415772" cy="5084217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dist"/>
            <a:r>
              <a:rPr kumimoji="1" lang="zh-CN" altLang="en-US" sz="8000">
                <a:solidFill>
                  <a:srgbClr val="C8A17E"/>
                </a:solidFill>
                <a:latin typeface="WenYue GuDianMingChaoTi (Non-Commercial Use)" panose="02010600030101010101" pitchFamily="50" charset="-122"/>
                <a:ea typeface="WenYue GuDianMingChaoTi (Non-Commercial Use)" panose="02010600030101010101" pitchFamily="50" charset="-122"/>
                <a:cs typeface="WenYue GuDianMingChaoTi (Non-Commercial Use) W5" charset="-122"/>
                <a:sym typeface="WenYue GuDianMingChaoTi (Non-Commercial Use)" panose="02010600030101010101" pitchFamily="50" charset="-122"/>
              </a:rPr>
              <a:t>国学经典</a:t>
            </a:r>
            <a:endParaRPr kumimoji="1" lang="zh-CN" altLang="en-US" sz="8000" dirty="0">
              <a:solidFill>
                <a:srgbClr val="C8A17E"/>
              </a:solidFill>
              <a:latin typeface="WenYue GuDianMingChaoTi (Non-Commercial Use)" panose="02010600030101010101" pitchFamily="50" charset="-122"/>
              <a:ea typeface="WenYue GuDianMingChaoTi (Non-Commercial Use)" panose="02010600030101010101" pitchFamily="50" charset="-122"/>
              <a:cs typeface="WenYue GuDianMingChaoTi (Non-Commercial Use) W5" charset="-122"/>
              <a:sym typeface="WenYue GuDianMingChaoTi (Non-Commercial Use)" panose="02010600030101010101" pitchFamily="5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297" y="2749296"/>
            <a:ext cx="6211824" cy="4108704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373369" y="1081362"/>
            <a:ext cx="8356134" cy="333586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300000"/>
              </a:lnSpc>
            </a:pPr>
            <a:r>
              <a:rPr lang="zh-CN" altLang="en-US" dirty="0">
                <a:solidFill>
                  <a:srgbClr val="171E28"/>
                </a:solidFill>
                <a:latin typeface="WenYue GuDianMingChaoTi (Non-Commercial Use)" panose="02010600030101010101" pitchFamily="50" charset="-122"/>
                <a:ea typeface="WenYue GuDianMingChaoTi (Non-Commercial Use)" panose="02010600030101010101" pitchFamily="50" charset="-122"/>
                <a:cs typeface="WenYue GuDianMingChaoTi (Non-Commercial Use) W5" charset="-122"/>
                <a:sym typeface="WenYue GuDianMingChaoTi (Non-Commercial Use)" panose="02010600030101010101" pitchFamily="50" charset="-122"/>
              </a:rPr>
              <a:t>三月七日，沙湖道中遇雨。雨具先去，同行皆狼狈，余独不觉，已而遂晴，故作此词。</a:t>
            </a:r>
            <a:endParaRPr lang="zh-CN" altLang="en-US" dirty="0">
              <a:solidFill>
                <a:srgbClr val="171E28"/>
              </a:solidFill>
              <a:latin typeface="WenYue GuDianMingChaoTi (Non-Commercial Use)" panose="02010600030101010101" pitchFamily="50" charset="-122"/>
              <a:ea typeface="WenYue GuDianMingChaoTi (Non-Commercial Use)" panose="02010600030101010101" pitchFamily="50" charset="-122"/>
              <a:cs typeface="WenYue GuDianMingChaoTi (Non-Commercial Use) W5" charset="-122"/>
              <a:sym typeface="WenYue GuDianMingChaoTi (Non-Commercial Use)" panose="02010600030101010101" pitchFamily="50" charset="-122"/>
            </a:endParaRPr>
          </a:p>
          <a:p>
            <a:pPr>
              <a:lnSpc>
                <a:spcPct val="300000"/>
              </a:lnSpc>
            </a:pPr>
            <a:r>
              <a:rPr lang="zh-CN" altLang="en-US" dirty="0">
                <a:solidFill>
                  <a:srgbClr val="171E28"/>
                </a:solidFill>
                <a:latin typeface="WenYue GuDianMingChaoTi (Non-Commercial Use)" panose="02010600030101010101" pitchFamily="50" charset="-122"/>
                <a:ea typeface="WenYue GuDianMingChaoTi (Non-Commercial Use)" panose="02010600030101010101" pitchFamily="50" charset="-122"/>
                <a:cs typeface="WenYue GuDianMingChaoTi (Non-Commercial Use) W5" charset="-122"/>
                <a:sym typeface="WenYue GuDianMingChaoTi (Non-Commercial Use)" panose="02010600030101010101" pitchFamily="50" charset="-122"/>
              </a:rPr>
              <a:t>莫听穿林打叶声，何妨吟啸且徐行。竹杖芒鞋轻胜马，谁怕？一蓑烟雨任平生。</a:t>
            </a:r>
            <a:br>
              <a:rPr lang="zh-CN" altLang="en-US" dirty="0">
                <a:solidFill>
                  <a:srgbClr val="171E28"/>
                </a:solidFill>
                <a:latin typeface="WenYue GuDianMingChaoTi (Non-Commercial Use)" panose="02010600030101010101" pitchFamily="50" charset="-122"/>
                <a:ea typeface="WenYue GuDianMingChaoTi (Non-Commercial Use)" panose="02010600030101010101" pitchFamily="50" charset="-122"/>
                <a:cs typeface="WenYue GuDianMingChaoTi (Non-Commercial Use) W5" charset="-122"/>
                <a:sym typeface="WenYue GuDianMingChaoTi (Non-Commercial Use)" panose="02010600030101010101" pitchFamily="50" charset="-122"/>
              </a:rPr>
            </a:br>
            <a:r>
              <a:rPr lang="zh-CN" altLang="en-US" dirty="0">
                <a:solidFill>
                  <a:srgbClr val="171E28"/>
                </a:solidFill>
                <a:latin typeface="WenYue GuDianMingChaoTi (Non-Commercial Use)" panose="02010600030101010101" pitchFamily="50" charset="-122"/>
                <a:ea typeface="WenYue GuDianMingChaoTi (Non-Commercial Use)" panose="02010600030101010101" pitchFamily="50" charset="-122"/>
                <a:cs typeface="WenYue GuDianMingChaoTi (Non-Commercial Use) W5" charset="-122"/>
                <a:sym typeface="WenYue GuDianMingChaoTi (Non-Commercial Use)" panose="02010600030101010101" pitchFamily="50" charset="-122"/>
              </a:rPr>
              <a:t>料峭春风吹酒醒，微冷，山头斜照却相迎。回首向来萧瑟处，归去，也无风雨也无晴。</a:t>
            </a:r>
            <a:endParaRPr lang="zh-CN" altLang="en-US" dirty="0">
              <a:solidFill>
                <a:srgbClr val="171E28"/>
              </a:solidFill>
              <a:latin typeface="WenYue GuDianMingChaoTi (Non-Commercial Use)" panose="02010600030101010101" pitchFamily="50" charset="-122"/>
              <a:ea typeface="WenYue GuDianMingChaoTi (Non-Commercial Use)" panose="02010600030101010101" pitchFamily="50" charset="-122"/>
              <a:cs typeface="WenYue GuDianMingChaoTi (Non-Commercial Use) W5" charset="-122"/>
              <a:sym typeface="WenYue GuDianMingChaoTi (Non-Commercial Use)" panose="02010600030101010101" pitchFamily="50" charset="-122"/>
            </a:endParaRPr>
          </a:p>
          <a:p>
            <a:pPr>
              <a:lnSpc>
                <a:spcPct val="300000"/>
              </a:lnSpc>
            </a:pPr>
            <a:endParaRPr kumimoji="1" lang="zh-CN" altLang="en-US" dirty="0">
              <a:solidFill>
                <a:srgbClr val="171E28"/>
              </a:solidFill>
              <a:latin typeface="WenYue GuDianMingChaoTi (Non-Commercial Use)" panose="02010600030101010101" pitchFamily="50" charset="-122"/>
              <a:ea typeface="WenYue GuDianMingChaoTi (Non-Commercial Use)" panose="02010600030101010101" pitchFamily="50" charset="-122"/>
              <a:cs typeface="WenYue GuDianMingChaoTi (Non-Commercial Use) W5" charset="-122"/>
              <a:sym typeface="WenYue GuDianMingChaoTi (Non-Commercial Use)" panose="02010600030101010101" pitchFamily="50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66942" y="3072213"/>
            <a:ext cx="4591304" cy="45913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-1"/>
            <a:ext cx="4199467" cy="6858001"/>
          </a:xfrm>
          <a:prstGeom prst="rect">
            <a:avLst/>
          </a:prstGeom>
          <a:solidFill>
            <a:srgbClr val="171E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atin typeface="WenYue GuDianMingChaoTi (Non-Commercial Use)" panose="02010600030101010101" pitchFamily="50" charset="-122"/>
              <a:ea typeface="WenYue GuDianMingChaoTi (Non-Commercial Use)" panose="02010600030101010101" pitchFamily="50" charset="-122"/>
              <a:sym typeface="WenYue GuDianMingChaoTi (Non-Commercial Use)" panose="02010600030101010101" pitchFamily="50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367" y="1610924"/>
            <a:ext cx="5448300" cy="3636148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611786" y="1676400"/>
            <a:ext cx="5620769" cy="462280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250000"/>
              </a:lnSpc>
            </a:pPr>
            <a:r>
              <a:rPr lang="zh-CN" altLang="en-US" dirty="0">
                <a:solidFill>
                  <a:srgbClr val="171E28"/>
                </a:solidFill>
                <a:latin typeface="WenYue GuDianMingChaoTi (Non-Commercial Use)" panose="02010600030101010101" pitchFamily="50" charset="-122"/>
                <a:ea typeface="WenYue GuDianMingChaoTi (Non-Commercial Use)" panose="02010600030101010101" pitchFamily="50" charset="-122"/>
                <a:cs typeface="WenYue GuDianMingChaoTi (Non-Commercial Use) W5" charset="-122"/>
                <a:sym typeface="WenYue GuDianMingChaoTi (Non-Commercial Use)" panose="02010600030101010101" pitchFamily="50" charset="-122"/>
              </a:rPr>
              <a:t>大道如青天，我独不得出。</a:t>
            </a:r>
            <a:br>
              <a:rPr lang="zh-CN" altLang="en-US" dirty="0">
                <a:solidFill>
                  <a:srgbClr val="171E28"/>
                </a:solidFill>
                <a:latin typeface="WenYue GuDianMingChaoTi (Non-Commercial Use)" panose="02010600030101010101" pitchFamily="50" charset="-122"/>
                <a:ea typeface="WenYue GuDianMingChaoTi (Non-Commercial Use)" panose="02010600030101010101" pitchFamily="50" charset="-122"/>
                <a:cs typeface="WenYue GuDianMingChaoTi (Non-Commercial Use) W5" charset="-122"/>
                <a:sym typeface="WenYue GuDianMingChaoTi (Non-Commercial Use)" panose="02010600030101010101" pitchFamily="50" charset="-122"/>
              </a:rPr>
            </a:br>
            <a:r>
              <a:rPr lang="zh-CN" altLang="en-US" dirty="0">
                <a:solidFill>
                  <a:srgbClr val="171E28"/>
                </a:solidFill>
                <a:latin typeface="WenYue GuDianMingChaoTi (Non-Commercial Use)" panose="02010600030101010101" pitchFamily="50" charset="-122"/>
                <a:ea typeface="WenYue GuDianMingChaoTi (Non-Commercial Use)" panose="02010600030101010101" pitchFamily="50" charset="-122"/>
                <a:cs typeface="WenYue GuDianMingChaoTi (Non-Commercial Use) W5" charset="-122"/>
                <a:sym typeface="WenYue GuDianMingChaoTi (Non-Commercial Use)" panose="02010600030101010101" pitchFamily="50" charset="-122"/>
              </a:rPr>
              <a:t>羞逐长安社中儿，赤鸡白雉赌梨栗。</a:t>
            </a:r>
            <a:br>
              <a:rPr lang="zh-CN" altLang="en-US" dirty="0">
                <a:solidFill>
                  <a:srgbClr val="171E28"/>
                </a:solidFill>
                <a:latin typeface="WenYue GuDianMingChaoTi (Non-Commercial Use)" panose="02010600030101010101" pitchFamily="50" charset="-122"/>
                <a:ea typeface="WenYue GuDianMingChaoTi (Non-Commercial Use)" panose="02010600030101010101" pitchFamily="50" charset="-122"/>
                <a:cs typeface="WenYue GuDianMingChaoTi (Non-Commercial Use) W5" charset="-122"/>
                <a:sym typeface="WenYue GuDianMingChaoTi (Non-Commercial Use)" panose="02010600030101010101" pitchFamily="50" charset="-122"/>
              </a:rPr>
            </a:br>
            <a:r>
              <a:rPr lang="zh-CN" altLang="en-US" dirty="0">
                <a:solidFill>
                  <a:srgbClr val="171E28"/>
                </a:solidFill>
                <a:latin typeface="WenYue GuDianMingChaoTi (Non-Commercial Use)" panose="02010600030101010101" pitchFamily="50" charset="-122"/>
                <a:ea typeface="WenYue GuDianMingChaoTi (Non-Commercial Use)" panose="02010600030101010101" pitchFamily="50" charset="-122"/>
                <a:cs typeface="WenYue GuDianMingChaoTi (Non-Commercial Use) W5" charset="-122"/>
                <a:sym typeface="WenYue GuDianMingChaoTi (Non-Commercial Use)" panose="02010600030101010101" pitchFamily="50" charset="-122"/>
              </a:rPr>
              <a:t>弹剑作歌奏苦声，曳裾王门不称情。</a:t>
            </a:r>
            <a:br>
              <a:rPr lang="zh-CN" altLang="en-US" dirty="0">
                <a:solidFill>
                  <a:srgbClr val="171E28"/>
                </a:solidFill>
                <a:latin typeface="WenYue GuDianMingChaoTi (Non-Commercial Use)" panose="02010600030101010101" pitchFamily="50" charset="-122"/>
                <a:ea typeface="WenYue GuDianMingChaoTi (Non-Commercial Use)" panose="02010600030101010101" pitchFamily="50" charset="-122"/>
                <a:cs typeface="WenYue GuDianMingChaoTi (Non-Commercial Use) W5" charset="-122"/>
                <a:sym typeface="WenYue GuDianMingChaoTi (Non-Commercial Use)" panose="02010600030101010101" pitchFamily="50" charset="-122"/>
              </a:rPr>
            </a:br>
            <a:r>
              <a:rPr lang="zh-CN" altLang="en-US" dirty="0">
                <a:solidFill>
                  <a:srgbClr val="171E28"/>
                </a:solidFill>
                <a:latin typeface="WenYue GuDianMingChaoTi (Non-Commercial Use)" panose="02010600030101010101" pitchFamily="50" charset="-122"/>
                <a:ea typeface="WenYue GuDianMingChaoTi (Non-Commercial Use)" panose="02010600030101010101" pitchFamily="50" charset="-122"/>
                <a:cs typeface="WenYue GuDianMingChaoTi (Non-Commercial Use) W5" charset="-122"/>
                <a:sym typeface="WenYue GuDianMingChaoTi (Non-Commercial Use)" panose="02010600030101010101" pitchFamily="50" charset="-122"/>
              </a:rPr>
              <a:t>淮阴市井笑韩信，汉朝公卿忌贾生。</a:t>
            </a:r>
            <a:br>
              <a:rPr lang="zh-CN" altLang="en-US" dirty="0">
                <a:solidFill>
                  <a:srgbClr val="171E28"/>
                </a:solidFill>
                <a:latin typeface="WenYue GuDianMingChaoTi (Non-Commercial Use)" panose="02010600030101010101" pitchFamily="50" charset="-122"/>
                <a:ea typeface="WenYue GuDianMingChaoTi (Non-Commercial Use)" panose="02010600030101010101" pitchFamily="50" charset="-122"/>
                <a:cs typeface="WenYue GuDianMingChaoTi (Non-Commercial Use) W5" charset="-122"/>
                <a:sym typeface="WenYue GuDianMingChaoTi (Non-Commercial Use)" panose="02010600030101010101" pitchFamily="50" charset="-122"/>
              </a:rPr>
            </a:br>
            <a:r>
              <a:rPr lang="zh-CN" altLang="en-US" dirty="0">
                <a:solidFill>
                  <a:srgbClr val="171E28"/>
                </a:solidFill>
                <a:latin typeface="WenYue GuDianMingChaoTi (Non-Commercial Use)" panose="02010600030101010101" pitchFamily="50" charset="-122"/>
                <a:ea typeface="WenYue GuDianMingChaoTi (Non-Commercial Use)" panose="02010600030101010101" pitchFamily="50" charset="-122"/>
                <a:cs typeface="WenYue GuDianMingChaoTi (Non-Commercial Use) W5" charset="-122"/>
                <a:sym typeface="WenYue GuDianMingChaoTi (Non-Commercial Use)" panose="02010600030101010101" pitchFamily="50" charset="-122"/>
              </a:rPr>
              <a:t>君不见昔时燕家重郭隗，拥篲折节无嫌猜。</a:t>
            </a:r>
            <a:br>
              <a:rPr lang="zh-CN" altLang="en-US" dirty="0">
                <a:solidFill>
                  <a:srgbClr val="171E28"/>
                </a:solidFill>
                <a:latin typeface="WenYue GuDianMingChaoTi (Non-Commercial Use)" panose="02010600030101010101" pitchFamily="50" charset="-122"/>
                <a:ea typeface="WenYue GuDianMingChaoTi (Non-Commercial Use)" panose="02010600030101010101" pitchFamily="50" charset="-122"/>
                <a:cs typeface="WenYue GuDianMingChaoTi (Non-Commercial Use) W5" charset="-122"/>
                <a:sym typeface="WenYue GuDianMingChaoTi (Non-Commercial Use)" panose="02010600030101010101" pitchFamily="50" charset="-122"/>
              </a:rPr>
            </a:br>
            <a:r>
              <a:rPr lang="zh-CN" altLang="en-US" dirty="0">
                <a:solidFill>
                  <a:srgbClr val="171E28"/>
                </a:solidFill>
                <a:latin typeface="WenYue GuDianMingChaoTi (Non-Commercial Use)" panose="02010600030101010101" pitchFamily="50" charset="-122"/>
                <a:ea typeface="WenYue GuDianMingChaoTi (Non-Commercial Use)" panose="02010600030101010101" pitchFamily="50" charset="-122"/>
                <a:cs typeface="WenYue GuDianMingChaoTi (Non-Commercial Use) W5" charset="-122"/>
                <a:sym typeface="WenYue GuDianMingChaoTi (Non-Commercial Use)" panose="02010600030101010101" pitchFamily="50" charset="-122"/>
              </a:rPr>
              <a:t>剧辛乐毅感恩分，输肝剖胆效英才。</a:t>
            </a:r>
            <a:br>
              <a:rPr lang="zh-CN" altLang="en-US" dirty="0">
                <a:solidFill>
                  <a:srgbClr val="171E28"/>
                </a:solidFill>
                <a:latin typeface="WenYue GuDianMingChaoTi (Non-Commercial Use)" panose="02010600030101010101" pitchFamily="50" charset="-122"/>
                <a:ea typeface="WenYue GuDianMingChaoTi (Non-Commercial Use)" panose="02010600030101010101" pitchFamily="50" charset="-122"/>
                <a:cs typeface="WenYue GuDianMingChaoTi (Non-Commercial Use) W5" charset="-122"/>
                <a:sym typeface="WenYue GuDianMingChaoTi (Non-Commercial Use)" panose="02010600030101010101" pitchFamily="50" charset="-122"/>
              </a:rPr>
            </a:br>
            <a:r>
              <a:rPr lang="zh-CN" altLang="en-US" dirty="0">
                <a:solidFill>
                  <a:srgbClr val="171E28"/>
                </a:solidFill>
                <a:latin typeface="WenYue GuDianMingChaoTi (Non-Commercial Use)" panose="02010600030101010101" pitchFamily="50" charset="-122"/>
                <a:ea typeface="WenYue GuDianMingChaoTi (Non-Commercial Use)" panose="02010600030101010101" pitchFamily="50" charset="-122"/>
                <a:cs typeface="WenYue GuDianMingChaoTi (Non-Commercial Use) W5" charset="-122"/>
                <a:sym typeface="WenYue GuDianMingChaoTi (Non-Commercial Use)" panose="02010600030101010101" pitchFamily="50" charset="-122"/>
              </a:rPr>
              <a:t>昭王白骨萦蔓草，谁人更扫黄金台？</a:t>
            </a:r>
            <a:br>
              <a:rPr lang="zh-CN" altLang="en-US" dirty="0">
                <a:solidFill>
                  <a:srgbClr val="171E28"/>
                </a:solidFill>
                <a:latin typeface="WenYue GuDianMingChaoTi (Non-Commercial Use)" panose="02010600030101010101" pitchFamily="50" charset="-122"/>
                <a:ea typeface="WenYue GuDianMingChaoTi (Non-Commercial Use)" panose="02010600030101010101" pitchFamily="50" charset="-122"/>
                <a:cs typeface="WenYue GuDianMingChaoTi (Non-Commercial Use) W5" charset="-122"/>
                <a:sym typeface="WenYue GuDianMingChaoTi (Non-Commercial Use)" panose="02010600030101010101" pitchFamily="50" charset="-122"/>
              </a:rPr>
            </a:br>
            <a:r>
              <a:rPr lang="zh-CN" altLang="en-US" dirty="0">
                <a:solidFill>
                  <a:srgbClr val="171E28"/>
                </a:solidFill>
                <a:latin typeface="WenYue GuDianMingChaoTi (Non-Commercial Use)" panose="02010600030101010101" pitchFamily="50" charset="-122"/>
                <a:ea typeface="WenYue GuDianMingChaoTi (Non-Commercial Use)" panose="02010600030101010101" pitchFamily="50" charset="-122"/>
                <a:cs typeface="WenYue GuDianMingChaoTi (Non-Commercial Use) W5" charset="-122"/>
                <a:sym typeface="WenYue GuDianMingChaoTi (Non-Commercial Use)" panose="02010600030101010101" pitchFamily="50" charset="-122"/>
              </a:rPr>
              <a:t>行路难，归去来！</a:t>
            </a:r>
            <a:endParaRPr kumimoji="1" lang="zh-CN" altLang="en-US" dirty="0">
              <a:solidFill>
                <a:srgbClr val="171E28"/>
              </a:solidFill>
              <a:latin typeface="WenYue GuDianMingChaoTi (Non-Commercial Use)" panose="02010600030101010101" pitchFamily="50" charset="-122"/>
              <a:ea typeface="WenYue GuDianMingChaoTi (Non-Commercial Use)" panose="02010600030101010101" pitchFamily="50" charset="-122"/>
              <a:cs typeface="WenYue GuDianMingChaoTi (Non-Commercial Use) W5" charset="-122"/>
              <a:sym typeface="WenYue GuDianMingChaoTi (Non-Commercial Use)" panose="02010600030101010101" pitchFamily="50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0232555" y="886890"/>
            <a:ext cx="1415772" cy="5084217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dist"/>
            <a:r>
              <a:rPr kumimoji="1" lang="zh-CN" altLang="en-US" sz="8000">
                <a:solidFill>
                  <a:srgbClr val="171E28"/>
                </a:solidFill>
                <a:latin typeface="WenYue GuDianMingChaoTi (Non-Commercial Use)" panose="02010600030101010101" pitchFamily="50" charset="-122"/>
                <a:ea typeface="WenYue GuDianMingChaoTi (Non-Commercial Use)" panose="02010600030101010101" pitchFamily="50" charset="-122"/>
                <a:cs typeface="WenYue GuDianMingChaoTi (Non-Commercial Use) W5" charset="-122"/>
                <a:sym typeface="WenYue GuDianMingChaoTi (Non-Commercial Use)" panose="02010600030101010101" pitchFamily="50" charset="-122"/>
              </a:rPr>
              <a:t>国学经典</a:t>
            </a:r>
            <a:endParaRPr kumimoji="1" lang="zh-CN" altLang="en-US" sz="8000" dirty="0">
              <a:solidFill>
                <a:srgbClr val="171E28"/>
              </a:solidFill>
              <a:latin typeface="WenYue GuDianMingChaoTi (Non-Commercial Use)" panose="02010600030101010101" pitchFamily="50" charset="-122"/>
              <a:ea typeface="WenYue GuDianMingChaoTi (Non-Commercial Use)" panose="02010600030101010101" pitchFamily="50" charset="-122"/>
              <a:cs typeface="WenYue GuDianMingChaoTi (Non-Commercial Use) W5" charset="-122"/>
              <a:sym typeface="WenYue GuDianMingChaoTi (Non-Commercial Use)" panose="02010600030101010101" pitchFamily="5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726"/>
          <a:stretch>
            <a:fillRect/>
          </a:stretch>
        </p:blipFill>
        <p:spPr>
          <a:xfrm>
            <a:off x="-174627" y="1679945"/>
            <a:ext cx="12588699" cy="517805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18611" y="0"/>
            <a:ext cx="3665538" cy="3432443"/>
          </a:xfrm>
          <a:prstGeom prst="rect">
            <a:avLst/>
          </a:prstGeom>
        </p:spPr>
      </p:pic>
      <p:grpSp>
        <p:nvGrpSpPr>
          <p:cNvPr id="7" name="组 6"/>
          <p:cNvGrpSpPr/>
          <p:nvPr/>
        </p:nvGrpSpPr>
        <p:grpSpPr>
          <a:xfrm>
            <a:off x="1448105" y="1271103"/>
            <a:ext cx="3930078" cy="4322680"/>
            <a:chOff x="1044068" y="1271103"/>
            <a:chExt cx="3930078" cy="4322680"/>
          </a:xfrm>
        </p:grpSpPr>
        <p:grpSp>
          <p:nvGrpSpPr>
            <p:cNvPr id="8" name="组 7"/>
            <p:cNvGrpSpPr/>
            <p:nvPr/>
          </p:nvGrpSpPr>
          <p:grpSpPr>
            <a:xfrm>
              <a:off x="2256953" y="1271103"/>
              <a:ext cx="2717193" cy="4322680"/>
              <a:chOff x="5821680" y="2028095"/>
              <a:chExt cx="2127504" cy="3384567"/>
            </a:xfrm>
          </p:grpSpPr>
          <p:pic>
            <p:nvPicPr>
              <p:cNvPr id="10" name="图片 9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21680" y="2868167"/>
                <a:ext cx="2127504" cy="2544495"/>
              </a:xfrm>
              <a:prstGeom prst="rect">
                <a:avLst/>
              </a:prstGeom>
            </p:spPr>
          </p:pic>
          <p:sp>
            <p:nvSpPr>
              <p:cNvPr id="11" name="文本框 10"/>
              <p:cNvSpPr txBox="1"/>
              <p:nvPr/>
            </p:nvSpPr>
            <p:spPr>
              <a:xfrm>
                <a:off x="5834879" y="2028095"/>
                <a:ext cx="1475232" cy="11567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zh-CN" altLang="en-US" sz="9000" dirty="0">
                    <a:latin typeface="WenYue GuDianMingChaoTi (Non-Commercial Use)" panose="02010600030101010101" pitchFamily="50" charset="-122"/>
                    <a:ea typeface="WenYue GuDianMingChaoTi (Non-Commercial Use)" panose="02010600030101010101" pitchFamily="50" charset="-122"/>
                    <a:cs typeface="WenYue GuDianMingChaoTi (Non-Commercial Use) W5" charset="-122"/>
                    <a:sym typeface="WenYue GuDianMingChaoTi (Non-Commercial Use)" panose="02010600030101010101" pitchFamily="50" charset="-122"/>
                  </a:rPr>
                  <a:t>化</a:t>
                </a:r>
                <a:endParaRPr kumimoji="1" lang="zh-CN" altLang="en-US" sz="9000" dirty="0">
                  <a:latin typeface="WenYue GuDianMingChaoTi (Non-Commercial Use)" panose="02010600030101010101" pitchFamily="50" charset="-122"/>
                  <a:ea typeface="WenYue GuDianMingChaoTi (Non-Commercial Use)" panose="02010600030101010101" pitchFamily="50" charset="-122"/>
                  <a:cs typeface="WenYue GuDianMingChaoTi (Non-Commercial Use) W5" charset="-122"/>
                  <a:sym typeface="WenYue GuDianMingChaoTi (Non-Commercial Use)" panose="02010600030101010101" pitchFamily="50" charset="-122"/>
                </a:endParaRPr>
              </a:p>
            </p:txBody>
          </p:sp>
        </p:grpSp>
        <p:sp>
          <p:nvSpPr>
            <p:cNvPr id="9" name="文本框 8"/>
            <p:cNvSpPr txBox="1"/>
            <p:nvPr/>
          </p:nvSpPr>
          <p:spPr>
            <a:xfrm>
              <a:off x="1044068" y="1524833"/>
              <a:ext cx="1292662" cy="3801596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kumimoji="1" lang="zh-CN" altLang="en-US" sz="7200" dirty="0">
                  <a:latin typeface="WenYue GuDianMingChaoTi (Non-Commercial Use)" panose="02010600030101010101" pitchFamily="50" charset="-122"/>
                  <a:ea typeface="WenYue GuDianMingChaoTi (Non-Commercial Use)" panose="02010600030101010101" pitchFamily="50" charset="-122"/>
                  <a:cs typeface="WenYue GuDianMingChaoTi (Non-Commercial Use) W5" charset="-122"/>
                  <a:sym typeface="WenYue GuDianMingChaoTi (Non-Commercial Use)" panose="02010600030101010101" pitchFamily="50" charset="-122"/>
                </a:rPr>
                <a:t>第四章</a:t>
              </a:r>
              <a:endParaRPr kumimoji="1" lang="zh-CN" altLang="en-US" sz="7200" dirty="0">
                <a:latin typeface="WenYue GuDianMingChaoTi (Non-Commercial Use)" panose="02010600030101010101" pitchFamily="50" charset="-122"/>
                <a:ea typeface="WenYue GuDianMingChaoTi (Non-Commercial Use)" panose="02010600030101010101" pitchFamily="50" charset="-122"/>
                <a:cs typeface="WenYue GuDianMingChaoTi (Non-Commercial Use) W5" charset="-122"/>
                <a:sym typeface="WenYue GuDianMingChaoTi (Non-Commercial Use)" panose="02010600030101010101" pitchFamily="50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 5"/>
          <p:cNvGrpSpPr/>
          <p:nvPr/>
        </p:nvGrpSpPr>
        <p:grpSpPr>
          <a:xfrm>
            <a:off x="659992" y="1866528"/>
            <a:ext cx="2717193" cy="4322680"/>
            <a:chOff x="5821680" y="2028095"/>
            <a:chExt cx="2127504" cy="3384567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21680" y="2868167"/>
              <a:ext cx="2127504" cy="2544495"/>
            </a:xfrm>
            <a:prstGeom prst="rect">
              <a:avLst/>
            </a:prstGeom>
          </p:spPr>
        </p:pic>
        <p:sp>
          <p:nvSpPr>
            <p:cNvPr id="3" name="文本框 2"/>
            <p:cNvSpPr txBox="1"/>
            <p:nvPr/>
          </p:nvSpPr>
          <p:spPr>
            <a:xfrm>
              <a:off x="5834879" y="2028095"/>
              <a:ext cx="1475232" cy="11567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sz="9000" dirty="0">
                  <a:latin typeface="WenYue GuDianMingChaoTi (Non-Commercial Use)" panose="02010600030101010101" pitchFamily="50" charset="-122"/>
                  <a:ea typeface="WenYue GuDianMingChaoTi (Non-Commercial Use)" panose="02010600030101010101" pitchFamily="50" charset="-122"/>
                  <a:cs typeface="WenYue GuDianMingChaoTi (Non-Commercial Use) W5" charset="-122"/>
                  <a:sym typeface="WenYue GuDianMingChaoTi (Non-Commercial Use)" panose="02010600030101010101" pitchFamily="50" charset="-122"/>
                </a:rPr>
                <a:t>国</a:t>
              </a:r>
              <a:endParaRPr kumimoji="1" lang="zh-CN" altLang="en-US" sz="9000" dirty="0">
                <a:latin typeface="WenYue GuDianMingChaoTi (Non-Commercial Use)" panose="02010600030101010101" pitchFamily="50" charset="-122"/>
                <a:ea typeface="WenYue GuDianMingChaoTi (Non-Commercial Use)" panose="02010600030101010101" pitchFamily="50" charset="-122"/>
                <a:cs typeface="WenYue GuDianMingChaoTi (Non-Commercial Use) W5" charset="-122"/>
                <a:sym typeface="WenYue GuDianMingChaoTi (Non-Commercial Use)" panose="02010600030101010101" pitchFamily="50" charset="-122"/>
              </a:endParaRPr>
            </a:p>
          </p:txBody>
        </p:sp>
      </p:grpSp>
      <p:grpSp>
        <p:nvGrpSpPr>
          <p:cNvPr id="10" name="组 9"/>
          <p:cNvGrpSpPr/>
          <p:nvPr/>
        </p:nvGrpSpPr>
        <p:grpSpPr>
          <a:xfrm>
            <a:off x="3628899" y="1866528"/>
            <a:ext cx="2717193" cy="4322680"/>
            <a:chOff x="5821680" y="2028095"/>
            <a:chExt cx="2127504" cy="3384567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21680" y="2868167"/>
              <a:ext cx="2127504" cy="2544495"/>
            </a:xfrm>
            <a:prstGeom prst="rect">
              <a:avLst/>
            </a:prstGeom>
          </p:spPr>
        </p:pic>
        <p:sp>
          <p:nvSpPr>
            <p:cNvPr id="12" name="文本框 11"/>
            <p:cNvSpPr txBox="1"/>
            <p:nvPr/>
          </p:nvSpPr>
          <p:spPr>
            <a:xfrm>
              <a:off x="5834879" y="2028095"/>
              <a:ext cx="1475232" cy="11567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sz="9000" dirty="0">
                  <a:latin typeface="WenYue GuDianMingChaoTi (Non-Commercial Use)" panose="02010600030101010101" pitchFamily="50" charset="-122"/>
                  <a:ea typeface="WenYue GuDianMingChaoTi (Non-Commercial Use)" panose="02010600030101010101" pitchFamily="50" charset="-122"/>
                  <a:cs typeface="WenYue GuDianMingChaoTi (Non-Commercial Use) W5" charset="-122"/>
                  <a:sym typeface="WenYue GuDianMingChaoTi (Non-Commercial Use)" panose="02010600030101010101" pitchFamily="50" charset="-122"/>
                </a:rPr>
                <a:t>学</a:t>
              </a:r>
              <a:endParaRPr kumimoji="1" lang="zh-CN" altLang="en-US" sz="9000" dirty="0">
                <a:latin typeface="WenYue GuDianMingChaoTi (Non-Commercial Use)" panose="02010600030101010101" pitchFamily="50" charset="-122"/>
                <a:ea typeface="WenYue GuDianMingChaoTi (Non-Commercial Use)" panose="02010600030101010101" pitchFamily="50" charset="-122"/>
                <a:cs typeface="WenYue GuDianMingChaoTi (Non-Commercial Use) W5" charset="-122"/>
                <a:sym typeface="WenYue GuDianMingChaoTi (Non-Commercial Use)" panose="02010600030101010101" pitchFamily="50" charset="-122"/>
              </a:endParaRPr>
            </a:p>
          </p:txBody>
        </p:sp>
      </p:grpSp>
      <p:grpSp>
        <p:nvGrpSpPr>
          <p:cNvPr id="13" name="组 12"/>
          <p:cNvGrpSpPr/>
          <p:nvPr/>
        </p:nvGrpSpPr>
        <p:grpSpPr>
          <a:xfrm>
            <a:off x="6328307" y="1866528"/>
            <a:ext cx="2717193" cy="4322680"/>
            <a:chOff x="5821680" y="2028095"/>
            <a:chExt cx="2127504" cy="3384567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21680" y="2868167"/>
              <a:ext cx="2127504" cy="2544495"/>
            </a:xfrm>
            <a:prstGeom prst="rect">
              <a:avLst/>
            </a:prstGeom>
          </p:spPr>
        </p:pic>
        <p:sp>
          <p:nvSpPr>
            <p:cNvPr id="15" name="文本框 14"/>
            <p:cNvSpPr txBox="1"/>
            <p:nvPr/>
          </p:nvSpPr>
          <p:spPr>
            <a:xfrm>
              <a:off x="5834879" y="2028095"/>
              <a:ext cx="1475232" cy="11567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sz="9000">
                  <a:latin typeface="WenYue GuDianMingChaoTi (Non-Commercial Use)" panose="02010600030101010101" pitchFamily="50" charset="-122"/>
                  <a:ea typeface="WenYue GuDianMingChaoTi (Non-Commercial Use)" panose="02010600030101010101" pitchFamily="50" charset="-122"/>
                  <a:cs typeface="WenYue GuDianMingChaoTi (Non-Commercial Use) W5" charset="-122"/>
                  <a:sym typeface="WenYue GuDianMingChaoTi (Non-Commercial Use)" panose="02010600030101010101" pitchFamily="50" charset="-122"/>
                </a:rPr>
                <a:t>文</a:t>
              </a:r>
              <a:endParaRPr kumimoji="1" lang="zh-CN" altLang="en-US" sz="9000" dirty="0">
                <a:latin typeface="WenYue GuDianMingChaoTi (Non-Commercial Use)" panose="02010600030101010101" pitchFamily="50" charset="-122"/>
                <a:ea typeface="WenYue GuDianMingChaoTi (Non-Commercial Use)" panose="02010600030101010101" pitchFamily="50" charset="-122"/>
                <a:cs typeface="WenYue GuDianMingChaoTi (Non-Commercial Use) W5" charset="-122"/>
                <a:sym typeface="WenYue GuDianMingChaoTi (Non-Commercial Use)" panose="02010600030101010101" pitchFamily="50" charset="-122"/>
              </a:endParaRPr>
            </a:p>
          </p:txBody>
        </p:sp>
      </p:grpSp>
      <p:grpSp>
        <p:nvGrpSpPr>
          <p:cNvPr id="16" name="组 15"/>
          <p:cNvGrpSpPr/>
          <p:nvPr/>
        </p:nvGrpSpPr>
        <p:grpSpPr>
          <a:xfrm>
            <a:off x="9062357" y="1866528"/>
            <a:ext cx="2717193" cy="4322680"/>
            <a:chOff x="5821680" y="2028095"/>
            <a:chExt cx="2127504" cy="3384567"/>
          </a:xfrm>
        </p:grpSpPr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21680" y="2868167"/>
              <a:ext cx="2127504" cy="2544495"/>
            </a:xfrm>
            <a:prstGeom prst="rect">
              <a:avLst/>
            </a:prstGeom>
          </p:spPr>
        </p:pic>
        <p:sp>
          <p:nvSpPr>
            <p:cNvPr id="18" name="文本框 17"/>
            <p:cNvSpPr txBox="1"/>
            <p:nvPr/>
          </p:nvSpPr>
          <p:spPr>
            <a:xfrm>
              <a:off x="5834879" y="2028095"/>
              <a:ext cx="1475232" cy="11567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sz="9000" dirty="0">
                  <a:latin typeface="WenYue GuDianMingChaoTi (Non-Commercial Use)" panose="02010600030101010101" pitchFamily="50" charset="-122"/>
                  <a:ea typeface="WenYue GuDianMingChaoTi (Non-Commercial Use)" panose="02010600030101010101" pitchFamily="50" charset="-122"/>
                  <a:cs typeface="WenYue GuDianMingChaoTi (Non-Commercial Use) W5" charset="-122"/>
                  <a:sym typeface="WenYue GuDianMingChaoTi (Non-Commercial Use)" panose="02010600030101010101" pitchFamily="50" charset="-122"/>
                </a:rPr>
                <a:t>化</a:t>
              </a:r>
              <a:endParaRPr kumimoji="1" lang="zh-CN" altLang="en-US" sz="9000" dirty="0">
                <a:latin typeface="WenYue GuDianMingChaoTi (Non-Commercial Use)" panose="02010600030101010101" pitchFamily="50" charset="-122"/>
                <a:ea typeface="WenYue GuDianMingChaoTi (Non-Commercial Use)" panose="02010600030101010101" pitchFamily="50" charset="-122"/>
                <a:cs typeface="WenYue GuDianMingChaoTi (Non-Commercial Use) W5" charset="-122"/>
                <a:sym typeface="WenYue GuDianMingChaoTi (Non-Commercial Use)" panose="02010600030101010101" pitchFamily="50" charset="-122"/>
              </a:endParaRPr>
            </a:p>
          </p:txBody>
        </p:sp>
      </p:grpSp>
      <p:sp>
        <p:nvSpPr>
          <p:cNvPr id="22" name="矩形 21"/>
          <p:cNvSpPr/>
          <p:nvPr/>
        </p:nvSpPr>
        <p:spPr>
          <a:xfrm>
            <a:off x="0" y="329183"/>
            <a:ext cx="12192000" cy="1537345"/>
          </a:xfrm>
          <a:prstGeom prst="rect">
            <a:avLst/>
          </a:prstGeom>
          <a:solidFill>
            <a:srgbClr val="171E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atin typeface="WenYue GuDianMingChaoTi (Non-Commercial Use)" panose="02010600030101010101" pitchFamily="50" charset="-122"/>
              <a:ea typeface="WenYue GuDianMingChaoTi (Non-Commercial Use)" panose="02010600030101010101" pitchFamily="50" charset="-122"/>
              <a:sym typeface="WenYue GuDianMingChaoTi (Non-Commercial Use)" panose="02010600030101010101" pitchFamily="50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659992" y="436136"/>
            <a:ext cx="2931364" cy="1323439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dist"/>
            <a:r>
              <a:rPr kumimoji="1" lang="zh-CN" altLang="en-US" sz="8000">
                <a:solidFill>
                  <a:srgbClr val="C8A17E"/>
                </a:solidFill>
                <a:latin typeface="WenYue GuDianMingChaoTi (Non-Commercial Use)" panose="02010600030101010101" pitchFamily="50" charset="-122"/>
                <a:ea typeface="WenYue GuDianMingChaoTi (Non-Commercial Use)" panose="02010600030101010101" pitchFamily="50" charset="-122"/>
                <a:cs typeface="WenYue GuDianMingChaoTi (Non-Commercial Use) W5" charset="-122"/>
                <a:sym typeface="WenYue GuDianMingChaoTi (Non-Commercial Use)" panose="02010600030101010101" pitchFamily="50" charset="-122"/>
              </a:rPr>
              <a:t>目录</a:t>
            </a:r>
            <a:endParaRPr kumimoji="1" lang="zh-CN" altLang="en-US" sz="8000" dirty="0">
              <a:solidFill>
                <a:srgbClr val="C8A17E"/>
              </a:solidFill>
              <a:latin typeface="WenYue GuDianMingChaoTi (Non-Commercial Use)" panose="02010600030101010101" pitchFamily="50" charset="-122"/>
              <a:ea typeface="WenYue GuDianMingChaoTi (Non-Commercial Use)" panose="02010600030101010101" pitchFamily="50" charset="-122"/>
              <a:cs typeface="WenYue GuDianMingChaoTi (Non-Commercial Use) W5" charset="-122"/>
              <a:sym typeface="WenYue GuDianMingChaoTi (Non-Commercial Use)" panose="02010600030101010101" pitchFamily="50" charset="-122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1278" y="0"/>
            <a:ext cx="2356739" cy="235673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 tmFilter="0,0; .5, 1; 1, 1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 9"/>
          <p:cNvGrpSpPr/>
          <p:nvPr/>
        </p:nvGrpSpPr>
        <p:grpSpPr>
          <a:xfrm>
            <a:off x="817034" y="1083734"/>
            <a:ext cx="6227233" cy="4639734"/>
            <a:chOff x="529167" y="1066800"/>
            <a:chExt cx="6227233" cy="4639734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1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9167" y="2683934"/>
              <a:ext cx="4533900" cy="3022600"/>
            </a:xfrm>
            <a:prstGeom prst="rect">
              <a:avLst/>
            </a:prstGeom>
          </p:spPr>
        </p:pic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2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25700" y="1066800"/>
              <a:ext cx="4330700" cy="2887133"/>
            </a:xfrm>
            <a:prstGeom prst="rect">
              <a:avLst/>
            </a:prstGeom>
          </p:spPr>
        </p:pic>
        <p:sp>
          <p:nvSpPr>
            <p:cNvPr id="8" name="半闭框 7"/>
            <p:cNvSpPr/>
            <p:nvPr/>
          </p:nvSpPr>
          <p:spPr>
            <a:xfrm>
              <a:off x="529167" y="1066800"/>
              <a:ext cx="1456267" cy="1049867"/>
            </a:xfrm>
            <a:prstGeom prst="halfFrame">
              <a:avLst/>
            </a:prstGeom>
            <a:solidFill>
              <a:srgbClr val="171E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tx1"/>
                </a:solidFill>
                <a:latin typeface="WenYue GuDianMingChaoTi (Non-Commercial Use)" panose="02010600030101010101" pitchFamily="50" charset="-122"/>
                <a:ea typeface="WenYue GuDianMingChaoTi (Non-Commercial Use)" panose="02010600030101010101" pitchFamily="50" charset="-122"/>
                <a:sym typeface="WenYue GuDianMingChaoTi (Non-Commercial Use)" panose="02010600030101010101" pitchFamily="50" charset="-122"/>
              </a:endParaRPr>
            </a:p>
          </p:txBody>
        </p:sp>
        <p:sp>
          <p:nvSpPr>
            <p:cNvPr id="9" name="半闭框 8"/>
            <p:cNvSpPr/>
            <p:nvPr/>
          </p:nvSpPr>
          <p:spPr>
            <a:xfrm rot="10800000">
              <a:off x="5300133" y="4656667"/>
              <a:ext cx="1456267" cy="1049867"/>
            </a:xfrm>
            <a:prstGeom prst="halfFrame">
              <a:avLst/>
            </a:prstGeom>
            <a:solidFill>
              <a:srgbClr val="171E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tx1"/>
                </a:solidFill>
                <a:latin typeface="WenYue GuDianMingChaoTi (Non-Commercial Use)" panose="02010600030101010101" pitchFamily="50" charset="-122"/>
                <a:ea typeface="WenYue GuDianMingChaoTi (Non-Commercial Use)" panose="02010600030101010101" pitchFamily="50" charset="-122"/>
                <a:sym typeface="WenYue GuDianMingChaoTi (Non-Commercial Use)" panose="02010600030101010101" pitchFamily="50" charset="-122"/>
              </a:endParaRPr>
            </a:p>
          </p:txBody>
        </p:sp>
      </p:grpSp>
      <p:sp>
        <p:nvSpPr>
          <p:cNvPr id="11" name="文本框 10"/>
          <p:cNvSpPr txBox="1"/>
          <p:nvPr/>
        </p:nvSpPr>
        <p:spPr>
          <a:xfrm>
            <a:off x="7986969" y="2363745"/>
            <a:ext cx="2664098" cy="255454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dist"/>
            <a:r>
              <a:rPr kumimoji="1" lang="zh-CN" altLang="en-US" sz="8000" dirty="0">
                <a:solidFill>
                  <a:srgbClr val="C8A17E"/>
                </a:solidFill>
                <a:latin typeface="WenYue GuDianMingChaoTi (Non-Commercial Use)" panose="02010600030101010101" pitchFamily="50" charset="-122"/>
                <a:ea typeface="WenYue GuDianMingChaoTi (Non-Commercial Use)" panose="02010600030101010101" pitchFamily="50" charset="-122"/>
                <a:cs typeface="WenYue GuDianMingChaoTi (Non-Commercial Use) W5" charset="-122"/>
                <a:sym typeface="WenYue GuDianMingChaoTi (Non-Commercial Use)" panose="02010600030101010101" pitchFamily="50" charset="-122"/>
              </a:rPr>
              <a:t>国学</a:t>
            </a:r>
            <a:endParaRPr kumimoji="1" lang="en-US" altLang="zh-CN" sz="8000" dirty="0">
              <a:solidFill>
                <a:srgbClr val="C8A17E"/>
              </a:solidFill>
              <a:latin typeface="WenYue GuDianMingChaoTi (Non-Commercial Use)" panose="02010600030101010101" pitchFamily="50" charset="-122"/>
              <a:ea typeface="WenYue GuDianMingChaoTi (Non-Commercial Use)" panose="02010600030101010101" pitchFamily="50" charset="-122"/>
              <a:cs typeface="WenYue GuDianMingChaoTi (Non-Commercial Use) W5" charset="-122"/>
              <a:sym typeface="WenYue GuDianMingChaoTi (Non-Commercial Use)" panose="02010600030101010101" pitchFamily="50" charset="-122"/>
            </a:endParaRPr>
          </a:p>
          <a:p>
            <a:pPr algn="dist"/>
            <a:r>
              <a:rPr kumimoji="1" lang="zh-CN" altLang="en-US" sz="8000" dirty="0">
                <a:solidFill>
                  <a:srgbClr val="C8A17E"/>
                </a:solidFill>
                <a:latin typeface="WenYue GuDianMingChaoTi (Non-Commercial Use)" panose="02010600030101010101" pitchFamily="50" charset="-122"/>
                <a:ea typeface="WenYue GuDianMingChaoTi (Non-Commercial Use)" panose="02010600030101010101" pitchFamily="50" charset="-122"/>
                <a:cs typeface="WenYue GuDianMingChaoTi (Non-Commercial Use) W5" charset="-122"/>
                <a:sym typeface="WenYue GuDianMingChaoTi (Non-Commercial Use)" panose="02010600030101010101" pitchFamily="50" charset="-122"/>
              </a:rPr>
              <a:t>经典</a:t>
            </a:r>
            <a:endParaRPr kumimoji="1" lang="zh-CN" altLang="en-US" sz="8000" dirty="0">
              <a:solidFill>
                <a:srgbClr val="C8A17E"/>
              </a:solidFill>
              <a:latin typeface="WenYue GuDianMingChaoTi (Non-Commercial Use)" panose="02010600030101010101" pitchFamily="50" charset="-122"/>
              <a:ea typeface="WenYue GuDianMingChaoTi (Non-Commercial Use)" panose="02010600030101010101" pitchFamily="50" charset="-122"/>
              <a:cs typeface="WenYue GuDianMingChaoTi (Non-Commercial Use) W5" charset="-122"/>
              <a:sym typeface="WenYue GuDianMingChaoTi (Non-Commercial Use)" panose="02010600030101010101" pitchFamily="5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 tmFilter="0,0; .5, 1; 1, 1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6797090" y="2165141"/>
            <a:ext cx="5032147" cy="333586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300000"/>
              </a:lnSpc>
            </a:pPr>
            <a:r>
              <a:rPr lang="zh-CN" altLang="en-US" dirty="0">
                <a:solidFill>
                  <a:srgbClr val="171E28"/>
                </a:solidFill>
                <a:latin typeface="WenYue GuDianMingChaoTi (Non-Commercial Use)" panose="02010600030101010101" pitchFamily="50" charset="-122"/>
                <a:ea typeface="WenYue GuDianMingChaoTi (Non-Commercial Use)" panose="02010600030101010101" pitchFamily="50" charset="-122"/>
                <a:cs typeface="WenYue GuDianMingChaoTi (Non-Commercial Use) W5" charset="-122"/>
                <a:sym typeface="WenYue GuDianMingChaoTi (Non-Commercial Use)" panose="02010600030101010101" pitchFamily="50" charset="-122"/>
              </a:rPr>
              <a:t>三月七日，沙湖道中遇雨。雨具先去，同行皆狼狈，余独不觉，已而遂晴，故作此词。</a:t>
            </a:r>
            <a:endParaRPr lang="zh-CN" altLang="en-US" dirty="0">
              <a:solidFill>
                <a:srgbClr val="171E28"/>
              </a:solidFill>
              <a:latin typeface="WenYue GuDianMingChaoTi (Non-Commercial Use)" panose="02010600030101010101" pitchFamily="50" charset="-122"/>
              <a:ea typeface="WenYue GuDianMingChaoTi (Non-Commercial Use)" panose="02010600030101010101" pitchFamily="50" charset="-122"/>
              <a:cs typeface="WenYue GuDianMingChaoTi (Non-Commercial Use) W5" charset="-122"/>
              <a:sym typeface="WenYue GuDianMingChaoTi (Non-Commercial Use)" panose="02010600030101010101" pitchFamily="50" charset="-122"/>
            </a:endParaRPr>
          </a:p>
          <a:p>
            <a:pPr>
              <a:lnSpc>
                <a:spcPct val="300000"/>
              </a:lnSpc>
            </a:pPr>
            <a:r>
              <a:rPr lang="zh-CN" altLang="en-US" dirty="0">
                <a:solidFill>
                  <a:srgbClr val="171E28"/>
                </a:solidFill>
                <a:latin typeface="WenYue GuDianMingChaoTi (Non-Commercial Use)" panose="02010600030101010101" pitchFamily="50" charset="-122"/>
                <a:ea typeface="WenYue GuDianMingChaoTi (Non-Commercial Use)" panose="02010600030101010101" pitchFamily="50" charset="-122"/>
                <a:cs typeface="WenYue GuDianMingChaoTi (Non-Commercial Use) W5" charset="-122"/>
                <a:sym typeface="WenYue GuDianMingChaoTi (Non-Commercial Use)" panose="02010600030101010101" pitchFamily="50" charset="-122"/>
              </a:rPr>
              <a:t>莫听穿林打叶声，何妨吟啸且徐行。竹杖芒鞋轻胜马，谁怕？一蓑烟雨任平生。</a:t>
            </a:r>
            <a:endParaRPr kumimoji="1" lang="zh-CN" altLang="en-US" dirty="0">
              <a:solidFill>
                <a:srgbClr val="171E28"/>
              </a:solidFill>
              <a:latin typeface="WenYue GuDianMingChaoTi (Non-Commercial Use)" panose="02010600030101010101" pitchFamily="50" charset="-122"/>
              <a:ea typeface="WenYue GuDianMingChaoTi (Non-Commercial Use)" panose="02010600030101010101" pitchFamily="50" charset="-122"/>
              <a:cs typeface="WenYue GuDianMingChaoTi (Non-Commercial Use) W5" charset="-122"/>
              <a:sym typeface="WenYue GuDianMingChaoTi (Non-Commercial Use)" panose="02010600030101010101" pitchFamily="50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585234" y="295188"/>
            <a:ext cx="5221031" cy="1323439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dist"/>
            <a:r>
              <a:rPr kumimoji="1" lang="zh-CN" altLang="en-US" sz="8000" dirty="0">
                <a:solidFill>
                  <a:srgbClr val="171E28"/>
                </a:solidFill>
                <a:latin typeface="WenYue GuDianMingChaoTi (Non-Commercial Use)" panose="02010600030101010101" pitchFamily="50" charset="-122"/>
                <a:ea typeface="WenYue GuDianMingChaoTi (Non-Commercial Use)" panose="02010600030101010101" pitchFamily="50" charset="-122"/>
                <a:cs typeface="WenYue GuDianMingChaoTi (Non-Commercial Use) W5" charset="-122"/>
                <a:sym typeface="WenYue GuDianMingChaoTi (Non-Commercial Use)" panose="02010600030101010101" pitchFamily="50" charset="-122"/>
              </a:rPr>
              <a:t>国学经典</a:t>
            </a:r>
            <a:endParaRPr kumimoji="1" lang="zh-CN" altLang="en-US" sz="8000" dirty="0">
              <a:solidFill>
                <a:srgbClr val="171E28"/>
              </a:solidFill>
              <a:latin typeface="WenYue GuDianMingChaoTi (Non-Commercial Use)" panose="02010600030101010101" pitchFamily="50" charset="-122"/>
              <a:ea typeface="WenYue GuDianMingChaoTi (Non-Commercial Use)" panose="02010600030101010101" pitchFamily="50" charset="-122"/>
              <a:cs typeface="WenYue GuDianMingChaoTi (Non-Commercial Use) W5" charset="-122"/>
              <a:sym typeface="WenYue GuDianMingChaoTi (Non-Commercial Use)" panose="02010600030101010101" pitchFamily="50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723" y="1810952"/>
            <a:ext cx="6066367" cy="40442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67" y="-186267"/>
            <a:ext cx="2724912" cy="379345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04304" flipH="1">
            <a:off x="8538635" y="432617"/>
            <a:ext cx="3568709" cy="68580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356436" y="1803602"/>
            <a:ext cx="8356134" cy="360716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300000"/>
              </a:lnSpc>
            </a:pPr>
            <a:r>
              <a:rPr lang="zh-CN" altLang="en-US" dirty="0">
                <a:solidFill>
                  <a:srgbClr val="171E28"/>
                </a:solidFill>
                <a:latin typeface="WenYue GuDianMingChaoTi (Non-Commercial Use)" panose="02010600030101010101" pitchFamily="50" charset="-122"/>
                <a:ea typeface="WenYue GuDianMingChaoTi (Non-Commercial Use)" panose="02010600030101010101" pitchFamily="50" charset="-122"/>
                <a:cs typeface="WenYue GuDianMingChaoTi (Non-Commercial Use) W5" charset="-122"/>
                <a:sym typeface="WenYue GuDianMingChaoTi (Non-Commercial Use)" panose="02010600030101010101" pitchFamily="50" charset="-122"/>
              </a:rPr>
              <a:t>三月七日，沙湖道中遇雨。雨具先去，同行皆狼狈，余独不觉，已而遂晴，故作此词。</a:t>
            </a:r>
            <a:endParaRPr lang="zh-CN" altLang="en-US" dirty="0">
              <a:solidFill>
                <a:srgbClr val="171E28"/>
              </a:solidFill>
              <a:latin typeface="WenYue GuDianMingChaoTi (Non-Commercial Use)" panose="02010600030101010101" pitchFamily="50" charset="-122"/>
              <a:ea typeface="WenYue GuDianMingChaoTi (Non-Commercial Use)" panose="02010600030101010101" pitchFamily="50" charset="-122"/>
              <a:cs typeface="WenYue GuDianMingChaoTi (Non-Commercial Use) W5" charset="-122"/>
              <a:sym typeface="WenYue GuDianMingChaoTi (Non-Commercial Use)" panose="02010600030101010101" pitchFamily="50" charset="-122"/>
            </a:endParaRPr>
          </a:p>
          <a:p>
            <a:pPr>
              <a:lnSpc>
                <a:spcPct val="300000"/>
              </a:lnSpc>
            </a:pPr>
            <a:r>
              <a:rPr lang="zh-CN" altLang="en-US" dirty="0">
                <a:solidFill>
                  <a:srgbClr val="171E28"/>
                </a:solidFill>
                <a:latin typeface="WenYue GuDianMingChaoTi (Non-Commercial Use)" panose="02010600030101010101" pitchFamily="50" charset="-122"/>
                <a:ea typeface="WenYue GuDianMingChaoTi (Non-Commercial Use)" panose="02010600030101010101" pitchFamily="50" charset="-122"/>
                <a:cs typeface="WenYue GuDianMingChaoTi (Non-Commercial Use) W5" charset="-122"/>
                <a:sym typeface="WenYue GuDianMingChaoTi (Non-Commercial Use)" panose="02010600030101010101" pitchFamily="50" charset="-122"/>
              </a:rPr>
              <a:t>莫听穿林打叶声，何妨吟啸且徐行。竹杖芒鞋轻胜马，谁怕？一蓑烟雨任平生。</a:t>
            </a:r>
            <a:br>
              <a:rPr lang="zh-CN" altLang="en-US" dirty="0">
                <a:solidFill>
                  <a:srgbClr val="171E28"/>
                </a:solidFill>
                <a:latin typeface="WenYue GuDianMingChaoTi (Non-Commercial Use)" panose="02010600030101010101" pitchFamily="50" charset="-122"/>
                <a:ea typeface="WenYue GuDianMingChaoTi (Non-Commercial Use)" panose="02010600030101010101" pitchFamily="50" charset="-122"/>
                <a:cs typeface="WenYue GuDianMingChaoTi (Non-Commercial Use) W5" charset="-122"/>
                <a:sym typeface="WenYue GuDianMingChaoTi (Non-Commercial Use)" panose="02010600030101010101" pitchFamily="50" charset="-122"/>
              </a:rPr>
            </a:br>
            <a:r>
              <a:rPr lang="zh-CN" altLang="en-US" dirty="0">
                <a:solidFill>
                  <a:srgbClr val="171E28"/>
                </a:solidFill>
                <a:latin typeface="WenYue GuDianMingChaoTi (Non-Commercial Use)" panose="02010600030101010101" pitchFamily="50" charset="-122"/>
                <a:ea typeface="WenYue GuDianMingChaoTi (Non-Commercial Use)" panose="02010600030101010101" pitchFamily="50" charset="-122"/>
                <a:cs typeface="WenYue GuDianMingChaoTi (Non-Commercial Use) W5" charset="-122"/>
                <a:sym typeface="WenYue GuDianMingChaoTi (Non-Commercial Use)" panose="02010600030101010101" pitchFamily="50" charset="-122"/>
              </a:rPr>
              <a:t>料峭春风吹酒醒，微冷，山头斜照却相迎。回首向来萧瑟处，归去，也无风雨也无晴。</a:t>
            </a:r>
            <a:endParaRPr lang="zh-CN" altLang="en-US" dirty="0">
              <a:solidFill>
                <a:srgbClr val="171E28"/>
              </a:solidFill>
              <a:latin typeface="WenYue GuDianMingChaoTi (Non-Commercial Use)" panose="02010600030101010101" pitchFamily="50" charset="-122"/>
              <a:ea typeface="WenYue GuDianMingChaoTi (Non-Commercial Use)" panose="02010600030101010101" pitchFamily="50" charset="-122"/>
              <a:cs typeface="WenYue GuDianMingChaoTi (Non-Commercial Use) W5" charset="-122"/>
              <a:sym typeface="WenYue GuDianMingChaoTi (Non-Commercial Use)" panose="02010600030101010101" pitchFamily="50" charset="-122"/>
            </a:endParaRPr>
          </a:p>
          <a:p>
            <a:pPr>
              <a:lnSpc>
                <a:spcPct val="300000"/>
              </a:lnSpc>
            </a:pPr>
            <a:endParaRPr kumimoji="1" lang="zh-CN" altLang="en-US" dirty="0">
              <a:solidFill>
                <a:srgbClr val="171E28"/>
              </a:solidFill>
              <a:latin typeface="WenYue GuDianMingChaoTi (Non-Commercial Use)" panose="02010600030101010101" pitchFamily="50" charset="-122"/>
              <a:ea typeface="WenYue GuDianMingChaoTi (Non-Commercial Use)" panose="02010600030101010101" pitchFamily="50" charset="-122"/>
              <a:cs typeface="WenYue GuDianMingChaoTi (Non-Commercial Use) W5" charset="-122"/>
              <a:sym typeface="WenYue GuDianMingChaoTi (Non-Commercial Use)" panose="02010600030101010101" pitchFamily="5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99" y="1218924"/>
            <a:ext cx="3599688" cy="3599688"/>
          </a:xfrm>
          <a:prstGeom prst="rect">
            <a:avLst/>
          </a:prstGeom>
        </p:spPr>
      </p:pic>
      <p:grpSp>
        <p:nvGrpSpPr>
          <p:cNvPr id="5" name="组 4"/>
          <p:cNvGrpSpPr/>
          <p:nvPr/>
        </p:nvGrpSpPr>
        <p:grpSpPr>
          <a:xfrm>
            <a:off x="4015657" y="2014081"/>
            <a:ext cx="2717193" cy="4322680"/>
            <a:chOff x="2660990" y="1271103"/>
            <a:chExt cx="2717193" cy="4322680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0990" y="2344021"/>
              <a:ext cx="2717193" cy="3249762"/>
            </a:xfrm>
            <a:prstGeom prst="rect">
              <a:avLst/>
            </a:prstGeom>
          </p:spPr>
        </p:pic>
        <p:sp>
          <p:nvSpPr>
            <p:cNvPr id="4" name="文本框 3"/>
            <p:cNvSpPr txBox="1"/>
            <p:nvPr/>
          </p:nvSpPr>
          <p:spPr>
            <a:xfrm>
              <a:off x="2677847" y="1271103"/>
              <a:ext cx="1884128" cy="1477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sz="9000" dirty="0">
                  <a:latin typeface="WenYue GuDianMingChaoTi (Non-Commercial Use)" panose="02010600030101010101" pitchFamily="50" charset="-122"/>
                  <a:ea typeface="WenYue GuDianMingChaoTi (Non-Commercial Use)" panose="02010600030101010101" pitchFamily="50" charset="-122"/>
                  <a:cs typeface="WenYue GuDianMingChaoTi (Non-Commercial Use) W5" charset="-122"/>
                  <a:sym typeface="WenYue GuDianMingChaoTi (Non-Commercial Use)" panose="02010600030101010101" pitchFamily="50" charset="-122"/>
                </a:rPr>
                <a:t>化</a:t>
              </a:r>
              <a:endParaRPr kumimoji="1" lang="zh-CN" altLang="en-US" sz="9000" dirty="0">
                <a:latin typeface="WenYue GuDianMingChaoTi (Non-Commercial Use)" panose="02010600030101010101" pitchFamily="50" charset="-122"/>
                <a:ea typeface="WenYue GuDianMingChaoTi (Non-Commercial Use)" panose="02010600030101010101" pitchFamily="50" charset="-122"/>
                <a:cs typeface="WenYue GuDianMingChaoTi (Non-Commercial Use) W5" charset="-122"/>
                <a:sym typeface="WenYue GuDianMingChaoTi (Non-Commercial Use)" panose="02010600030101010101" pitchFamily="50" charset="-122"/>
              </a:endParaRPr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6055141" y="2014081"/>
            <a:ext cx="5863144" cy="333586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300000"/>
              </a:lnSpc>
            </a:pPr>
            <a:r>
              <a:rPr lang="zh-CN" altLang="en-US" dirty="0">
                <a:solidFill>
                  <a:srgbClr val="171E28"/>
                </a:solidFill>
                <a:latin typeface="WenYue GuDianMingChaoTi (Non-Commercial Use)" panose="02010600030101010101" pitchFamily="50" charset="-122"/>
                <a:ea typeface="WenYue GuDianMingChaoTi (Non-Commercial Use)" panose="02010600030101010101" pitchFamily="50" charset="-122"/>
                <a:cs typeface="WenYue GuDianMingChaoTi (Non-Commercial Use) W5" charset="-122"/>
                <a:sym typeface="WenYue GuDianMingChaoTi (Non-Commercial Use)" panose="02010600030101010101" pitchFamily="50" charset="-122"/>
              </a:rPr>
              <a:t>三月七日，沙湖道中遇雨。雨具先去，同行皆狼狈，余独不觉，已而遂晴，故作此词。</a:t>
            </a:r>
            <a:endParaRPr lang="zh-CN" altLang="en-US" dirty="0">
              <a:solidFill>
                <a:srgbClr val="171E28"/>
              </a:solidFill>
              <a:latin typeface="WenYue GuDianMingChaoTi (Non-Commercial Use)" panose="02010600030101010101" pitchFamily="50" charset="-122"/>
              <a:ea typeface="WenYue GuDianMingChaoTi (Non-Commercial Use)" panose="02010600030101010101" pitchFamily="50" charset="-122"/>
              <a:cs typeface="WenYue GuDianMingChaoTi (Non-Commercial Use) W5" charset="-122"/>
              <a:sym typeface="WenYue GuDianMingChaoTi (Non-Commercial Use)" panose="02010600030101010101" pitchFamily="50" charset="-122"/>
            </a:endParaRPr>
          </a:p>
          <a:p>
            <a:pPr>
              <a:lnSpc>
                <a:spcPct val="300000"/>
              </a:lnSpc>
            </a:pPr>
            <a:r>
              <a:rPr lang="zh-CN" altLang="en-US" dirty="0">
                <a:solidFill>
                  <a:srgbClr val="171E28"/>
                </a:solidFill>
                <a:latin typeface="WenYue GuDianMingChaoTi (Non-Commercial Use)" panose="02010600030101010101" pitchFamily="50" charset="-122"/>
                <a:ea typeface="WenYue GuDianMingChaoTi (Non-Commercial Use)" panose="02010600030101010101" pitchFamily="50" charset="-122"/>
                <a:cs typeface="WenYue GuDianMingChaoTi (Non-Commercial Use) W5" charset="-122"/>
                <a:sym typeface="WenYue GuDianMingChaoTi (Non-Commercial Use)" panose="02010600030101010101" pitchFamily="50" charset="-122"/>
              </a:rPr>
              <a:t>莫听穿林打叶声，何妨吟啸且徐行。竹杖芒鞋轻胜马，谁怕？一蓑烟雨任平生。</a:t>
            </a:r>
            <a:br>
              <a:rPr lang="zh-CN" altLang="en-US" dirty="0">
                <a:solidFill>
                  <a:srgbClr val="171E28"/>
                </a:solidFill>
                <a:latin typeface="WenYue GuDianMingChaoTi (Non-Commercial Use)" panose="02010600030101010101" pitchFamily="50" charset="-122"/>
                <a:ea typeface="WenYue GuDianMingChaoTi (Non-Commercial Use)" panose="02010600030101010101" pitchFamily="50" charset="-122"/>
                <a:cs typeface="WenYue GuDianMingChaoTi (Non-Commercial Use) W5" charset="-122"/>
                <a:sym typeface="WenYue GuDianMingChaoTi (Non-Commercial Use)" panose="02010600030101010101" pitchFamily="50" charset="-122"/>
              </a:rPr>
            </a:br>
            <a:endParaRPr kumimoji="1" lang="zh-CN" altLang="en-US" dirty="0">
              <a:solidFill>
                <a:srgbClr val="171E28"/>
              </a:solidFill>
              <a:latin typeface="WenYue GuDianMingChaoTi (Non-Commercial Use)" panose="02010600030101010101" pitchFamily="50" charset="-122"/>
              <a:ea typeface="WenYue GuDianMingChaoTi (Non-Commercial Use)" panose="02010600030101010101" pitchFamily="50" charset="-122"/>
              <a:cs typeface="WenYue GuDianMingChaoTi (Non-Commercial Use) W5" charset="-122"/>
              <a:sym typeface="WenYue GuDianMingChaoTi (Non-Commercial Use)" panose="02010600030101010101" pitchFamily="5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448836" y="1030224"/>
            <a:ext cx="1415772" cy="492556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dist"/>
            <a:r>
              <a:rPr kumimoji="1" lang="zh-CN" altLang="en-US" sz="8000" dirty="0">
                <a:solidFill>
                  <a:srgbClr val="171E28"/>
                </a:solidFill>
                <a:latin typeface="文悦古典明朝体 (非商业使用) W5" pitchFamily="50" charset="-122"/>
                <a:ea typeface="文悦古典明朝体 (非商业使用) W5" pitchFamily="50" charset="-122"/>
                <a:cs typeface="WenYue GuDianMingChaoTi (Non-Commercial Use) W5" charset="-122"/>
                <a:sym typeface="WenYue GuDianMingChaoTi (Non-Commercial Use)" panose="02010600030101010101" pitchFamily="50" charset="-122"/>
              </a:rPr>
              <a:t>谢谢观看</a:t>
            </a:r>
            <a:endParaRPr kumimoji="1" lang="zh-CN" altLang="en-US" sz="8000" dirty="0">
              <a:solidFill>
                <a:srgbClr val="171E28"/>
              </a:solidFill>
              <a:latin typeface="文悦古典明朝体 (非商业使用) W5" pitchFamily="50" charset="-122"/>
              <a:ea typeface="文悦古典明朝体 (非商业使用) W5" pitchFamily="50" charset="-122"/>
              <a:cs typeface="WenYue GuDianMingChaoTi (Non-Commercial Use) W5" charset="-122"/>
              <a:sym typeface="WenYue GuDianMingChaoTi (Non-Commercial Use)" panose="02010600030101010101" pitchFamily="5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632726" y="0"/>
            <a:ext cx="4457700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608" y="3493008"/>
            <a:ext cx="1953768" cy="267650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1858" y="3127248"/>
            <a:ext cx="4591304" cy="459130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55049" y="-3443"/>
            <a:ext cx="3665538" cy="34324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 tmFilter="0,0; .5, 1; 1, 1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726"/>
          <a:stretch>
            <a:fillRect/>
          </a:stretch>
        </p:blipFill>
        <p:spPr>
          <a:xfrm>
            <a:off x="-174627" y="1679945"/>
            <a:ext cx="12588699" cy="517805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18611" y="0"/>
            <a:ext cx="3665538" cy="3432443"/>
          </a:xfrm>
          <a:prstGeom prst="rect">
            <a:avLst/>
          </a:prstGeom>
        </p:spPr>
      </p:pic>
      <p:grpSp>
        <p:nvGrpSpPr>
          <p:cNvPr id="8" name="组 7"/>
          <p:cNvGrpSpPr/>
          <p:nvPr/>
        </p:nvGrpSpPr>
        <p:grpSpPr>
          <a:xfrm>
            <a:off x="1448105" y="1271103"/>
            <a:ext cx="3930078" cy="4322680"/>
            <a:chOff x="1044068" y="1271103"/>
            <a:chExt cx="3930078" cy="4322680"/>
          </a:xfrm>
        </p:grpSpPr>
        <p:grpSp>
          <p:nvGrpSpPr>
            <p:cNvPr id="3" name="组 2"/>
            <p:cNvGrpSpPr/>
            <p:nvPr/>
          </p:nvGrpSpPr>
          <p:grpSpPr>
            <a:xfrm>
              <a:off x="2256953" y="1271103"/>
              <a:ext cx="2717193" cy="4322680"/>
              <a:chOff x="5821680" y="2028095"/>
              <a:chExt cx="2127504" cy="3384567"/>
            </a:xfrm>
          </p:grpSpPr>
          <p:pic>
            <p:nvPicPr>
              <p:cNvPr id="4" name="图片 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21680" y="2868167"/>
                <a:ext cx="2127504" cy="2544495"/>
              </a:xfrm>
              <a:prstGeom prst="rect">
                <a:avLst/>
              </a:prstGeom>
            </p:spPr>
          </p:pic>
          <p:sp>
            <p:nvSpPr>
              <p:cNvPr id="5" name="文本框 4"/>
              <p:cNvSpPr txBox="1"/>
              <p:nvPr/>
            </p:nvSpPr>
            <p:spPr>
              <a:xfrm>
                <a:off x="5834879" y="2028095"/>
                <a:ext cx="1475232" cy="11567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zh-CN" altLang="en-US" sz="9000" dirty="0">
                    <a:latin typeface="WenYue GuDianMingChaoTi (Non-Commercial Use)" panose="02010600030101010101" pitchFamily="50" charset="-122"/>
                    <a:ea typeface="WenYue GuDianMingChaoTi (Non-Commercial Use)" panose="02010600030101010101" pitchFamily="50" charset="-122"/>
                    <a:cs typeface="WenYue GuDianMingChaoTi (Non-Commercial Use) W5" charset="-122"/>
                    <a:sym typeface="WenYue GuDianMingChaoTi (Non-Commercial Use)" panose="02010600030101010101" pitchFamily="50" charset="-122"/>
                  </a:rPr>
                  <a:t>国</a:t>
                </a:r>
                <a:endParaRPr kumimoji="1" lang="zh-CN" altLang="en-US" sz="9000" dirty="0">
                  <a:latin typeface="WenYue GuDianMingChaoTi (Non-Commercial Use)" panose="02010600030101010101" pitchFamily="50" charset="-122"/>
                  <a:ea typeface="WenYue GuDianMingChaoTi (Non-Commercial Use)" panose="02010600030101010101" pitchFamily="50" charset="-122"/>
                  <a:cs typeface="WenYue GuDianMingChaoTi (Non-Commercial Use) W5" charset="-122"/>
                  <a:sym typeface="WenYue GuDianMingChaoTi (Non-Commercial Use)" panose="02010600030101010101" pitchFamily="50" charset="-122"/>
                </a:endParaRPr>
              </a:p>
            </p:txBody>
          </p:sp>
        </p:grpSp>
        <p:sp>
          <p:nvSpPr>
            <p:cNvPr id="7" name="文本框 6"/>
            <p:cNvSpPr txBox="1"/>
            <p:nvPr/>
          </p:nvSpPr>
          <p:spPr>
            <a:xfrm>
              <a:off x="1044068" y="1524833"/>
              <a:ext cx="1292662" cy="3801596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kumimoji="1" lang="zh-CN" altLang="en-US" sz="7200" dirty="0">
                  <a:latin typeface="WenYue GuDianMingChaoTi (Non-Commercial Use)" panose="02010600030101010101" pitchFamily="50" charset="-122"/>
                  <a:ea typeface="WenYue GuDianMingChaoTi (Non-Commercial Use)" panose="02010600030101010101" pitchFamily="50" charset="-122"/>
                  <a:cs typeface="WenYue GuDianMingChaoTi (Non-Commercial Use) W5" charset="-122"/>
                  <a:sym typeface="WenYue GuDianMingChaoTi (Non-Commercial Use)" panose="02010600030101010101" pitchFamily="50" charset="-122"/>
                </a:rPr>
                <a:t>第一章</a:t>
              </a:r>
              <a:endParaRPr kumimoji="1" lang="zh-CN" altLang="en-US" sz="7200" dirty="0">
                <a:latin typeface="WenYue GuDianMingChaoTi (Non-Commercial Use)" panose="02010600030101010101" pitchFamily="50" charset="-122"/>
                <a:ea typeface="WenYue GuDianMingChaoTi (Non-Commercial Use)" panose="02010600030101010101" pitchFamily="50" charset="-122"/>
                <a:cs typeface="WenYue GuDianMingChaoTi (Non-Commercial Use) W5" charset="-122"/>
                <a:sym typeface="WenYue GuDianMingChaoTi (Non-Commercial Use)" panose="02010600030101010101" pitchFamily="50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48" r="24523"/>
          <a:stretch>
            <a:fillRect/>
          </a:stretch>
        </p:blipFill>
        <p:spPr>
          <a:xfrm>
            <a:off x="897466" y="653478"/>
            <a:ext cx="4087437" cy="5188523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650168" y="653478"/>
            <a:ext cx="5221031" cy="1323439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dist"/>
            <a:r>
              <a:rPr kumimoji="1" lang="zh-CN" altLang="en-US" sz="8000" dirty="0">
                <a:solidFill>
                  <a:srgbClr val="171E28"/>
                </a:solidFill>
                <a:latin typeface="WenYue GuDianMingChaoTi (Non-Commercial Use)" panose="02010600030101010101" pitchFamily="50" charset="-122"/>
                <a:ea typeface="WenYue GuDianMingChaoTi (Non-Commercial Use)" panose="02010600030101010101" pitchFamily="50" charset="-122"/>
                <a:cs typeface="WenYue GuDianMingChaoTi (Non-Commercial Use) W5" charset="-122"/>
                <a:sym typeface="WenYue GuDianMingChaoTi (Non-Commercial Use)" panose="02010600030101010101" pitchFamily="50" charset="-122"/>
              </a:rPr>
              <a:t>国学经典</a:t>
            </a:r>
            <a:endParaRPr kumimoji="1" lang="zh-CN" altLang="en-US" sz="8000" dirty="0">
              <a:solidFill>
                <a:srgbClr val="171E28"/>
              </a:solidFill>
              <a:latin typeface="WenYue GuDianMingChaoTi (Non-Commercial Use)" panose="02010600030101010101" pitchFamily="50" charset="-122"/>
              <a:ea typeface="WenYue GuDianMingChaoTi (Non-Commercial Use)" panose="02010600030101010101" pitchFamily="50" charset="-122"/>
              <a:cs typeface="WenYue GuDianMingChaoTi (Non-Commercial Use) W5" charset="-122"/>
              <a:sym typeface="WenYue GuDianMingChaoTi (Non-Commercial Use)" panose="02010600030101010101" pitchFamily="50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754043" y="2235200"/>
            <a:ext cx="5620769" cy="462280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250000"/>
              </a:lnSpc>
            </a:pPr>
            <a:r>
              <a:rPr lang="zh-CN" altLang="en-US" dirty="0">
                <a:solidFill>
                  <a:srgbClr val="C8A17E"/>
                </a:solidFill>
                <a:latin typeface="WenYue GuDianMingChaoTi (Non-Commercial Use)" panose="02010600030101010101" pitchFamily="50" charset="-122"/>
                <a:ea typeface="WenYue GuDianMingChaoTi (Non-Commercial Use)" panose="02010600030101010101" pitchFamily="50" charset="-122"/>
                <a:cs typeface="WenYue GuDianMingChaoTi (Non-Commercial Use) W5" charset="-122"/>
                <a:sym typeface="WenYue GuDianMingChaoTi (Non-Commercial Use)" panose="02010600030101010101" pitchFamily="50" charset="-122"/>
              </a:rPr>
              <a:t>大道如青天，我独不得出。</a:t>
            </a:r>
            <a:br>
              <a:rPr lang="zh-CN" altLang="en-US" dirty="0">
                <a:solidFill>
                  <a:srgbClr val="C8A17E"/>
                </a:solidFill>
                <a:latin typeface="WenYue GuDianMingChaoTi (Non-Commercial Use)" panose="02010600030101010101" pitchFamily="50" charset="-122"/>
                <a:ea typeface="WenYue GuDianMingChaoTi (Non-Commercial Use)" panose="02010600030101010101" pitchFamily="50" charset="-122"/>
                <a:cs typeface="WenYue GuDianMingChaoTi (Non-Commercial Use) W5" charset="-122"/>
                <a:sym typeface="WenYue GuDianMingChaoTi (Non-Commercial Use)" panose="02010600030101010101" pitchFamily="50" charset="-122"/>
              </a:rPr>
            </a:br>
            <a:r>
              <a:rPr lang="zh-CN" altLang="en-US" dirty="0">
                <a:solidFill>
                  <a:srgbClr val="C8A17E"/>
                </a:solidFill>
                <a:latin typeface="WenYue GuDianMingChaoTi (Non-Commercial Use)" panose="02010600030101010101" pitchFamily="50" charset="-122"/>
                <a:ea typeface="WenYue GuDianMingChaoTi (Non-Commercial Use)" panose="02010600030101010101" pitchFamily="50" charset="-122"/>
                <a:cs typeface="WenYue GuDianMingChaoTi (Non-Commercial Use) W5" charset="-122"/>
                <a:sym typeface="WenYue GuDianMingChaoTi (Non-Commercial Use)" panose="02010600030101010101" pitchFamily="50" charset="-122"/>
              </a:rPr>
              <a:t>羞逐长安社中儿，赤鸡白雉赌梨栗。</a:t>
            </a:r>
            <a:br>
              <a:rPr lang="zh-CN" altLang="en-US" dirty="0">
                <a:solidFill>
                  <a:srgbClr val="C8A17E"/>
                </a:solidFill>
                <a:latin typeface="WenYue GuDianMingChaoTi (Non-Commercial Use)" panose="02010600030101010101" pitchFamily="50" charset="-122"/>
                <a:ea typeface="WenYue GuDianMingChaoTi (Non-Commercial Use)" panose="02010600030101010101" pitchFamily="50" charset="-122"/>
                <a:cs typeface="WenYue GuDianMingChaoTi (Non-Commercial Use) W5" charset="-122"/>
                <a:sym typeface="WenYue GuDianMingChaoTi (Non-Commercial Use)" panose="02010600030101010101" pitchFamily="50" charset="-122"/>
              </a:rPr>
            </a:br>
            <a:r>
              <a:rPr lang="zh-CN" altLang="en-US" dirty="0">
                <a:solidFill>
                  <a:srgbClr val="C8A17E"/>
                </a:solidFill>
                <a:latin typeface="WenYue GuDianMingChaoTi (Non-Commercial Use)" panose="02010600030101010101" pitchFamily="50" charset="-122"/>
                <a:ea typeface="WenYue GuDianMingChaoTi (Non-Commercial Use)" panose="02010600030101010101" pitchFamily="50" charset="-122"/>
                <a:cs typeface="WenYue GuDianMingChaoTi (Non-Commercial Use) W5" charset="-122"/>
                <a:sym typeface="WenYue GuDianMingChaoTi (Non-Commercial Use)" panose="02010600030101010101" pitchFamily="50" charset="-122"/>
              </a:rPr>
              <a:t>弹剑作歌奏苦声，曳裾王门不称情。</a:t>
            </a:r>
            <a:br>
              <a:rPr lang="zh-CN" altLang="en-US" dirty="0">
                <a:solidFill>
                  <a:srgbClr val="C8A17E"/>
                </a:solidFill>
                <a:latin typeface="WenYue GuDianMingChaoTi (Non-Commercial Use)" panose="02010600030101010101" pitchFamily="50" charset="-122"/>
                <a:ea typeface="WenYue GuDianMingChaoTi (Non-Commercial Use)" panose="02010600030101010101" pitchFamily="50" charset="-122"/>
                <a:cs typeface="WenYue GuDianMingChaoTi (Non-Commercial Use) W5" charset="-122"/>
                <a:sym typeface="WenYue GuDianMingChaoTi (Non-Commercial Use)" panose="02010600030101010101" pitchFamily="50" charset="-122"/>
              </a:rPr>
            </a:br>
            <a:r>
              <a:rPr lang="zh-CN" altLang="en-US" dirty="0">
                <a:solidFill>
                  <a:srgbClr val="C8A17E"/>
                </a:solidFill>
                <a:latin typeface="WenYue GuDianMingChaoTi (Non-Commercial Use)" panose="02010600030101010101" pitchFamily="50" charset="-122"/>
                <a:ea typeface="WenYue GuDianMingChaoTi (Non-Commercial Use)" panose="02010600030101010101" pitchFamily="50" charset="-122"/>
                <a:cs typeface="WenYue GuDianMingChaoTi (Non-Commercial Use) W5" charset="-122"/>
                <a:sym typeface="WenYue GuDianMingChaoTi (Non-Commercial Use)" panose="02010600030101010101" pitchFamily="50" charset="-122"/>
              </a:rPr>
              <a:t>淮阴市井笑韩信，汉朝公卿忌贾生。</a:t>
            </a:r>
            <a:br>
              <a:rPr lang="zh-CN" altLang="en-US" dirty="0">
                <a:solidFill>
                  <a:srgbClr val="C8A17E"/>
                </a:solidFill>
                <a:latin typeface="WenYue GuDianMingChaoTi (Non-Commercial Use)" panose="02010600030101010101" pitchFamily="50" charset="-122"/>
                <a:ea typeface="WenYue GuDianMingChaoTi (Non-Commercial Use)" panose="02010600030101010101" pitchFamily="50" charset="-122"/>
                <a:cs typeface="WenYue GuDianMingChaoTi (Non-Commercial Use) W5" charset="-122"/>
                <a:sym typeface="WenYue GuDianMingChaoTi (Non-Commercial Use)" panose="02010600030101010101" pitchFamily="50" charset="-122"/>
              </a:rPr>
            </a:br>
            <a:r>
              <a:rPr lang="zh-CN" altLang="en-US" dirty="0">
                <a:solidFill>
                  <a:srgbClr val="C8A17E"/>
                </a:solidFill>
                <a:latin typeface="WenYue GuDianMingChaoTi (Non-Commercial Use)" panose="02010600030101010101" pitchFamily="50" charset="-122"/>
                <a:ea typeface="WenYue GuDianMingChaoTi (Non-Commercial Use)" panose="02010600030101010101" pitchFamily="50" charset="-122"/>
                <a:cs typeface="WenYue GuDianMingChaoTi (Non-Commercial Use) W5" charset="-122"/>
                <a:sym typeface="WenYue GuDianMingChaoTi (Non-Commercial Use)" panose="02010600030101010101" pitchFamily="50" charset="-122"/>
              </a:rPr>
              <a:t>君不见昔时燕家重郭隗，拥篲折节无嫌猜。</a:t>
            </a:r>
            <a:br>
              <a:rPr lang="zh-CN" altLang="en-US" dirty="0">
                <a:solidFill>
                  <a:srgbClr val="C8A17E"/>
                </a:solidFill>
                <a:latin typeface="WenYue GuDianMingChaoTi (Non-Commercial Use)" panose="02010600030101010101" pitchFamily="50" charset="-122"/>
                <a:ea typeface="WenYue GuDianMingChaoTi (Non-Commercial Use)" panose="02010600030101010101" pitchFamily="50" charset="-122"/>
                <a:cs typeface="WenYue GuDianMingChaoTi (Non-Commercial Use) W5" charset="-122"/>
                <a:sym typeface="WenYue GuDianMingChaoTi (Non-Commercial Use)" panose="02010600030101010101" pitchFamily="50" charset="-122"/>
              </a:rPr>
            </a:br>
            <a:r>
              <a:rPr lang="zh-CN" altLang="en-US" dirty="0">
                <a:solidFill>
                  <a:srgbClr val="C8A17E"/>
                </a:solidFill>
                <a:latin typeface="WenYue GuDianMingChaoTi (Non-Commercial Use)" panose="02010600030101010101" pitchFamily="50" charset="-122"/>
                <a:ea typeface="WenYue GuDianMingChaoTi (Non-Commercial Use)" panose="02010600030101010101" pitchFamily="50" charset="-122"/>
                <a:cs typeface="WenYue GuDianMingChaoTi (Non-Commercial Use) W5" charset="-122"/>
                <a:sym typeface="WenYue GuDianMingChaoTi (Non-Commercial Use)" panose="02010600030101010101" pitchFamily="50" charset="-122"/>
              </a:rPr>
              <a:t>剧辛乐毅感恩分，输肝剖胆效英才。</a:t>
            </a:r>
            <a:br>
              <a:rPr lang="zh-CN" altLang="en-US" dirty="0">
                <a:solidFill>
                  <a:srgbClr val="C8A17E"/>
                </a:solidFill>
                <a:latin typeface="WenYue GuDianMingChaoTi (Non-Commercial Use)" panose="02010600030101010101" pitchFamily="50" charset="-122"/>
                <a:ea typeface="WenYue GuDianMingChaoTi (Non-Commercial Use)" panose="02010600030101010101" pitchFamily="50" charset="-122"/>
                <a:cs typeface="WenYue GuDianMingChaoTi (Non-Commercial Use) W5" charset="-122"/>
                <a:sym typeface="WenYue GuDianMingChaoTi (Non-Commercial Use)" panose="02010600030101010101" pitchFamily="50" charset="-122"/>
              </a:rPr>
            </a:br>
            <a:r>
              <a:rPr lang="zh-CN" altLang="en-US" dirty="0">
                <a:solidFill>
                  <a:srgbClr val="C8A17E"/>
                </a:solidFill>
                <a:latin typeface="WenYue GuDianMingChaoTi (Non-Commercial Use)" panose="02010600030101010101" pitchFamily="50" charset="-122"/>
                <a:ea typeface="WenYue GuDianMingChaoTi (Non-Commercial Use)" panose="02010600030101010101" pitchFamily="50" charset="-122"/>
                <a:cs typeface="WenYue GuDianMingChaoTi (Non-Commercial Use) W5" charset="-122"/>
                <a:sym typeface="WenYue GuDianMingChaoTi (Non-Commercial Use)" panose="02010600030101010101" pitchFamily="50" charset="-122"/>
              </a:rPr>
              <a:t>昭王白骨萦蔓草，谁人更扫黄金台？</a:t>
            </a:r>
            <a:br>
              <a:rPr lang="zh-CN" altLang="en-US" dirty="0">
                <a:solidFill>
                  <a:srgbClr val="C8A17E"/>
                </a:solidFill>
                <a:latin typeface="WenYue GuDianMingChaoTi (Non-Commercial Use)" panose="02010600030101010101" pitchFamily="50" charset="-122"/>
                <a:ea typeface="WenYue GuDianMingChaoTi (Non-Commercial Use)" panose="02010600030101010101" pitchFamily="50" charset="-122"/>
                <a:cs typeface="WenYue GuDianMingChaoTi (Non-Commercial Use) W5" charset="-122"/>
                <a:sym typeface="WenYue GuDianMingChaoTi (Non-Commercial Use)" panose="02010600030101010101" pitchFamily="50" charset="-122"/>
              </a:rPr>
            </a:br>
            <a:r>
              <a:rPr lang="zh-CN" altLang="en-US" dirty="0">
                <a:solidFill>
                  <a:srgbClr val="C8A17E"/>
                </a:solidFill>
                <a:latin typeface="WenYue GuDianMingChaoTi (Non-Commercial Use)" panose="02010600030101010101" pitchFamily="50" charset="-122"/>
                <a:ea typeface="WenYue GuDianMingChaoTi (Non-Commercial Use)" panose="02010600030101010101" pitchFamily="50" charset="-122"/>
                <a:cs typeface="WenYue GuDianMingChaoTi (Non-Commercial Use) W5" charset="-122"/>
                <a:sym typeface="WenYue GuDianMingChaoTi (Non-Commercial Use)" panose="02010600030101010101" pitchFamily="50" charset="-122"/>
              </a:rPr>
              <a:t>行路难，归去来！</a:t>
            </a:r>
            <a:endParaRPr kumimoji="1" lang="zh-CN" altLang="en-US" dirty="0">
              <a:solidFill>
                <a:srgbClr val="C8A17E"/>
              </a:solidFill>
              <a:latin typeface="WenYue GuDianMingChaoTi (Non-Commercial Use)" panose="02010600030101010101" pitchFamily="50" charset="-122"/>
              <a:ea typeface="WenYue GuDianMingChaoTi (Non-Commercial Use)" panose="02010600030101010101" pitchFamily="50" charset="-122"/>
              <a:cs typeface="WenYue GuDianMingChaoTi (Non-Commercial Use) W5" charset="-122"/>
              <a:sym typeface="WenYue GuDianMingChaoTi (Non-Commercial Use)" panose="02010600030101010101" pitchFamily="5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组 4"/>
          <p:cNvGrpSpPr/>
          <p:nvPr/>
        </p:nvGrpSpPr>
        <p:grpSpPr>
          <a:xfrm>
            <a:off x="1120053" y="1406570"/>
            <a:ext cx="2717193" cy="4322680"/>
            <a:chOff x="1120053" y="1406570"/>
            <a:chExt cx="2717193" cy="4322680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0053" y="2479488"/>
              <a:ext cx="2717193" cy="3249762"/>
            </a:xfrm>
            <a:prstGeom prst="rect">
              <a:avLst/>
            </a:prstGeom>
          </p:spPr>
        </p:pic>
        <p:sp>
          <p:nvSpPr>
            <p:cNvPr id="4" name="文本框 3"/>
            <p:cNvSpPr txBox="1"/>
            <p:nvPr/>
          </p:nvSpPr>
          <p:spPr>
            <a:xfrm>
              <a:off x="1136910" y="1406570"/>
              <a:ext cx="1884128" cy="1477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sz="9000" dirty="0">
                  <a:latin typeface="WenYue GuDianMingChaoTi (Non-Commercial Use)" panose="02010600030101010101" pitchFamily="50" charset="-122"/>
                  <a:ea typeface="WenYue GuDianMingChaoTi (Non-Commercial Use)" panose="02010600030101010101" pitchFamily="50" charset="-122"/>
                  <a:cs typeface="WenYue GuDianMingChaoTi (Non-Commercial Use) W5" charset="-122"/>
                  <a:sym typeface="WenYue GuDianMingChaoTi (Non-Commercial Use)" panose="02010600030101010101" pitchFamily="50" charset="-122"/>
                </a:rPr>
                <a:t>国</a:t>
              </a:r>
              <a:endParaRPr kumimoji="1" lang="zh-CN" altLang="en-US" sz="9000" dirty="0">
                <a:latin typeface="WenYue GuDianMingChaoTi (Non-Commercial Use)" panose="02010600030101010101" pitchFamily="50" charset="-122"/>
                <a:ea typeface="WenYue GuDianMingChaoTi (Non-Commercial Use)" panose="02010600030101010101" pitchFamily="50" charset="-122"/>
                <a:cs typeface="WenYue GuDianMingChaoTi (Non-Commercial Use) W5" charset="-122"/>
                <a:sym typeface="WenYue GuDianMingChaoTi (Non-Commercial Use)" panose="02010600030101010101" pitchFamily="50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1858" y="3127248"/>
            <a:ext cx="4591304" cy="4591304"/>
          </a:xfrm>
          <a:prstGeom prst="rect">
            <a:avLst/>
          </a:prstGeom>
        </p:spPr>
      </p:pic>
      <p:grpSp>
        <p:nvGrpSpPr>
          <p:cNvPr id="5" name="组 4"/>
          <p:cNvGrpSpPr/>
          <p:nvPr/>
        </p:nvGrpSpPr>
        <p:grpSpPr>
          <a:xfrm>
            <a:off x="753533" y="625348"/>
            <a:ext cx="5003800" cy="5003800"/>
            <a:chOff x="4292600" y="474134"/>
            <a:chExt cx="5003800" cy="5003800"/>
          </a:xfrm>
        </p:grpSpPr>
        <p:sp>
          <p:nvSpPr>
            <p:cNvPr id="3" name="椭圆 2"/>
            <p:cNvSpPr/>
            <p:nvPr/>
          </p:nvSpPr>
          <p:spPr>
            <a:xfrm>
              <a:off x="4639733" y="832781"/>
              <a:ext cx="4284134" cy="4284134"/>
            </a:xfrm>
            <a:prstGeom prst="ellipse">
              <a:avLst/>
            </a:prstGeom>
            <a:solidFill>
              <a:srgbClr val="C8A17E"/>
            </a:solidFill>
            <a:ln>
              <a:noFill/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latin typeface="WenYue GuDianMingChaoTi (Non-Commercial Use)" panose="02010600030101010101" pitchFamily="50" charset="-122"/>
                <a:ea typeface="WenYue GuDianMingChaoTi (Non-Commercial Use)" panose="02010600030101010101" pitchFamily="50" charset="-122"/>
                <a:sym typeface="WenYue GuDianMingChaoTi (Non-Commercial Use)" panose="02010600030101010101" pitchFamily="50" charset="-122"/>
              </a:endParaRPr>
            </a:p>
          </p:txBody>
        </p:sp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2600" y="474134"/>
              <a:ext cx="5003800" cy="5003800"/>
            </a:xfrm>
            <a:prstGeom prst="rect">
              <a:avLst/>
            </a:prstGeom>
          </p:spPr>
        </p:pic>
      </p:grpSp>
      <p:sp>
        <p:nvSpPr>
          <p:cNvPr id="6" name="文本框 5"/>
          <p:cNvSpPr txBox="1"/>
          <p:nvPr/>
        </p:nvSpPr>
        <p:spPr>
          <a:xfrm>
            <a:off x="5984032" y="1642534"/>
            <a:ext cx="2850780" cy="462280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250000"/>
              </a:lnSpc>
            </a:pPr>
            <a:r>
              <a:rPr lang="zh-CN" altLang="en-US" dirty="0">
                <a:solidFill>
                  <a:srgbClr val="171E28"/>
                </a:solidFill>
                <a:latin typeface="WenYue GuDianMingChaoTi (Non-Commercial Use)" panose="02010600030101010101" pitchFamily="50" charset="-122"/>
                <a:ea typeface="WenYue GuDianMingChaoTi (Non-Commercial Use)" panose="02010600030101010101" pitchFamily="50" charset="-122"/>
                <a:cs typeface="WenYue GuDianMingChaoTi (Non-Commercial Use) W5" charset="-122"/>
                <a:sym typeface="WenYue GuDianMingChaoTi (Non-Commercial Use)" panose="02010600030101010101" pitchFamily="50" charset="-122"/>
              </a:rPr>
              <a:t>大道如青天，我独不得出。</a:t>
            </a:r>
            <a:br>
              <a:rPr lang="zh-CN" altLang="en-US" dirty="0">
                <a:solidFill>
                  <a:srgbClr val="171E28"/>
                </a:solidFill>
                <a:latin typeface="WenYue GuDianMingChaoTi (Non-Commercial Use)" panose="02010600030101010101" pitchFamily="50" charset="-122"/>
                <a:ea typeface="WenYue GuDianMingChaoTi (Non-Commercial Use)" panose="02010600030101010101" pitchFamily="50" charset="-122"/>
                <a:cs typeface="WenYue GuDianMingChaoTi (Non-Commercial Use) W5" charset="-122"/>
                <a:sym typeface="WenYue GuDianMingChaoTi (Non-Commercial Use)" panose="02010600030101010101" pitchFamily="50" charset="-122"/>
              </a:rPr>
            </a:br>
            <a:r>
              <a:rPr lang="zh-CN" altLang="en-US" dirty="0">
                <a:solidFill>
                  <a:srgbClr val="171E28"/>
                </a:solidFill>
                <a:latin typeface="WenYue GuDianMingChaoTi (Non-Commercial Use)" panose="02010600030101010101" pitchFamily="50" charset="-122"/>
                <a:ea typeface="WenYue GuDianMingChaoTi (Non-Commercial Use)" panose="02010600030101010101" pitchFamily="50" charset="-122"/>
                <a:cs typeface="WenYue GuDianMingChaoTi (Non-Commercial Use) W5" charset="-122"/>
                <a:sym typeface="WenYue GuDianMingChaoTi (Non-Commercial Use)" panose="02010600030101010101" pitchFamily="50" charset="-122"/>
              </a:rPr>
              <a:t>羞逐长安社中儿，赤鸡白雉赌梨栗。</a:t>
            </a:r>
            <a:br>
              <a:rPr lang="zh-CN" altLang="en-US" dirty="0">
                <a:solidFill>
                  <a:srgbClr val="171E28"/>
                </a:solidFill>
                <a:latin typeface="WenYue GuDianMingChaoTi (Non-Commercial Use)" panose="02010600030101010101" pitchFamily="50" charset="-122"/>
                <a:ea typeface="WenYue GuDianMingChaoTi (Non-Commercial Use)" panose="02010600030101010101" pitchFamily="50" charset="-122"/>
                <a:cs typeface="WenYue GuDianMingChaoTi (Non-Commercial Use) W5" charset="-122"/>
                <a:sym typeface="WenYue GuDianMingChaoTi (Non-Commercial Use)" panose="02010600030101010101" pitchFamily="50" charset="-122"/>
              </a:rPr>
            </a:br>
            <a:r>
              <a:rPr lang="zh-CN" altLang="en-US" dirty="0">
                <a:solidFill>
                  <a:srgbClr val="171E28"/>
                </a:solidFill>
                <a:latin typeface="WenYue GuDianMingChaoTi (Non-Commercial Use)" panose="02010600030101010101" pitchFamily="50" charset="-122"/>
                <a:ea typeface="WenYue GuDianMingChaoTi (Non-Commercial Use)" panose="02010600030101010101" pitchFamily="50" charset="-122"/>
                <a:cs typeface="WenYue GuDianMingChaoTi (Non-Commercial Use) W5" charset="-122"/>
                <a:sym typeface="WenYue GuDianMingChaoTi (Non-Commercial Use)" panose="02010600030101010101" pitchFamily="50" charset="-122"/>
              </a:rPr>
              <a:t>弹剑作歌奏苦声，曳裾王门不称情。</a:t>
            </a:r>
            <a:br>
              <a:rPr lang="zh-CN" altLang="en-US" dirty="0">
                <a:solidFill>
                  <a:srgbClr val="171E28"/>
                </a:solidFill>
                <a:latin typeface="WenYue GuDianMingChaoTi (Non-Commercial Use)" panose="02010600030101010101" pitchFamily="50" charset="-122"/>
                <a:ea typeface="WenYue GuDianMingChaoTi (Non-Commercial Use)" panose="02010600030101010101" pitchFamily="50" charset="-122"/>
                <a:cs typeface="WenYue GuDianMingChaoTi (Non-Commercial Use) W5" charset="-122"/>
                <a:sym typeface="WenYue GuDianMingChaoTi (Non-Commercial Use)" panose="02010600030101010101" pitchFamily="50" charset="-122"/>
              </a:rPr>
            </a:br>
            <a:r>
              <a:rPr lang="zh-CN" altLang="en-US" dirty="0">
                <a:solidFill>
                  <a:srgbClr val="171E28"/>
                </a:solidFill>
                <a:latin typeface="WenYue GuDianMingChaoTi (Non-Commercial Use)" panose="02010600030101010101" pitchFamily="50" charset="-122"/>
                <a:ea typeface="WenYue GuDianMingChaoTi (Non-Commercial Use)" panose="02010600030101010101" pitchFamily="50" charset="-122"/>
                <a:cs typeface="WenYue GuDianMingChaoTi (Non-Commercial Use) W5" charset="-122"/>
                <a:sym typeface="WenYue GuDianMingChaoTi (Non-Commercial Use)" panose="02010600030101010101" pitchFamily="50" charset="-122"/>
              </a:rPr>
              <a:t>淮阴市井笑韩信，汉朝公卿忌贾生。</a:t>
            </a:r>
            <a:endParaRPr kumimoji="1" lang="zh-CN" altLang="en-US" dirty="0">
              <a:solidFill>
                <a:srgbClr val="171E28"/>
              </a:solidFill>
              <a:latin typeface="WenYue GuDianMingChaoTi (Non-Commercial Use)" panose="02010600030101010101" pitchFamily="50" charset="-122"/>
              <a:ea typeface="WenYue GuDianMingChaoTi (Non-Commercial Use)" panose="02010600030101010101" pitchFamily="50" charset="-122"/>
              <a:cs typeface="WenYue GuDianMingChaoTi (Non-Commercial Use) W5" charset="-122"/>
              <a:sym typeface="WenYue GuDianMingChaoTi (Non-Commercial Use)" panose="02010600030101010101" pitchFamily="50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833127" y="571517"/>
            <a:ext cx="2748765" cy="255454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dist"/>
            <a:r>
              <a:rPr kumimoji="1" lang="zh-CN" altLang="en-US" sz="8000" dirty="0">
                <a:solidFill>
                  <a:srgbClr val="171E28"/>
                </a:solidFill>
                <a:latin typeface="WenYue GuDianMingChaoTi (Non-Commercial Use)" panose="02010600030101010101" pitchFamily="50" charset="-122"/>
                <a:ea typeface="WenYue GuDianMingChaoTi (Non-Commercial Use)" panose="02010600030101010101" pitchFamily="50" charset="-122"/>
                <a:cs typeface="WenYue GuDianMingChaoTi (Non-Commercial Use) W5" charset="-122"/>
                <a:sym typeface="WenYue GuDianMingChaoTi (Non-Commercial Use)" panose="02010600030101010101" pitchFamily="50" charset="-122"/>
              </a:rPr>
              <a:t>国学</a:t>
            </a:r>
            <a:endParaRPr kumimoji="1" lang="en-US" altLang="zh-CN" sz="8000" dirty="0">
              <a:solidFill>
                <a:srgbClr val="171E28"/>
              </a:solidFill>
              <a:latin typeface="WenYue GuDianMingChaoTi (Non-Commercial Use)" panose="02010600030101010101" pitchFamily="50" charset="-122"/>
              <a:ea typeface="WenYue GuDianMingChaoTi (Non-Commercial Use)" panose="02010600030101010101" pitchFamily="50" charset="-122"/>
              <a:cs typeface="WenYue GuDianMingChaoTi (Non-Commercial Use) W5" charset="-122"/>
              <a:sym typeface="WenYue GuDianMingChaoTi (Non-Commercial Use)" panose="02010600030101010101" pitchFamily="50" charset="-122"/>
            </a:endParaRPr>
          </a:p>
          <a:p>
            <a:pPr algn="dist"/>
            <a:r>
              <a:rPr kumimoji="1" lang="zh-CN" altLang="en-US" sz="8000" dirty="0">
                <a:solidFill>
                  <a:srgbClr val="171E28"/>
                </a:solidFill>
                <a:latin typeface="WenYue GuDianMingChaoTi (Non-Commercial Use)" panose="02010600030101010101" pitchFamily="50" charset="-122"/>
                <a:ea typeface="WenYue GuDianMingChaoTi (Non-Commercial Use)" panose="02010600030101010101" pitchFamily="50" charset="-122"/>
                <a:cs typeface="WenYue GuDianMingChaoTi (Non-Commercial Use) W5" charset="-122"/>
                <a:sym typeface="WenYue GuDianMingChaoTi (Non-Commercial Use)" panose="02010600030101010101" pitchFamily="50" charset="-122"/>
              </a:rPr>
              <a:t>经典</a:t>
            </a:r>
            <a:endParaRPr kumimoji="1" lang="zh-CN" altLang="en-US" sz="8000" dirty="0">
              <a:solidFill>
                <a:srgbClr val="171E28"/>
              </a:solidFill>
              <a:latin typeface="WenYue GuDianMingChaoTi (Non-Commercial Use)" panose="02010600030101010101" pitchFamily="50" charset="-122"/>
              <a:ea typeface="WenYue GuDianMingChaoTi (Non-Commercial Use)" panose="02010600030101010101" pitchFamily="50" charset="-122"/>
              <a:cs typeface="WenYue GuDianMingChaoTi (Non-Commercial Use) W5" charset="-122"/>
              <a:sym typeface="WenYue GuDianMingChaoTi (Non-Commercial Use)" panose="02010600030101010101" pitchFamily="5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 tmFilter="0,0; .5, 1; 1, 1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 tmFilter="0,0; .5, 1; 1, 1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042843" y="2370666"/>
            <a:ext cx="5620769" cy="462280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250000"/>
              </a:lnSpc>
            </a:pPr>
            <a:r>
              <a:rPr lang="zh-CN" altLang="en-US" dirty="0">
                <a:solidFill>
                  <a:srgbClr val="C8A17E"/>
                </a:solidFill>
                <a:latin typeface="WenYue GuDianMingChaoTi (Non-Commercial Use)" panose="02010600030101010101" pitchFamily="50" charset="-122"/>
                <a:ea typeface="WenYue GuDianMingChaoTi (Non-Commercial Use)" panose="02010600030101010101" pitchFamily="50" charset="-122"/>
                <a:cs typeface="WenYue GuDianMingChaoTi (Non-Commercial Use) W5" charset="-122"/>
                <a:sym typeface="WenYue GuDianMingChaoTi (Non-Commercial Use)" panose="02010600030101010101" pitchFamily="50" charset="-122"/>
              </a:rPr>
              <a:t>大道如青天，我独不得出。</a:t>
            </a:r>
            <a:br>
              <a:rPr lang="zh-CN" altLang="en-US" dirty="0">
                <a:solidFill>
                  <a:srgbClr val="C8A17E"/>
                </a:solidFill>
                <a:latin typeface="WenYue GuDianMingChaoTi (Non-Commercial Use)" panose="02010600030101010101" pitchFamily="50" charset="-122"/>
                <a:ea typeface="WenYue GuDianMingChaoTi (Non-Commercial Use)" panose="02010600030101010101" pitchFamily="50" charset="-122"/>
                <a:cs typeface="WenYue GuDianMingChaoTi (Non-Commercial Use) W5" charset="-122"/>
                <a:sym typeface="WenYue GuDianMingChaoTi (Non-Commercial Use)" panose="02010600030101010101" pitchFamily="50" charset="-122"/>
              </a:rPr>
            </a:br>
            <a:r>
              <a:rPr lang="zh-CN" altLang="en-US" dirty="0">
                <a:solidFill>
                  <a:srgbClr val="C8A17E"/>
                </a:solidFill>
                <a:latin typeface="WenYue GuDianMingChaoTi (Non-Commercial Use)" panose="02010600030101010101" pitchFamily="50" charset="-122"/>
                <a:ea typeface="WenYue GuDianMingChaoTi (Non-Commercial Use)" panose="02010600030101010101" pitchFamily="50" charset="-122"/>
                <a:cs typeface="WenYue GuDianMingChaoTi (Non-Commercial Use) W5" charset="-122"/>
                <a:sym typeface="WenYue GuDianMingChaoTi (Non-Commercial Use)" panose="02010600030101010101" pitchFamily="50" charset="-122"/>
              </a:rPr>
              <a:t>羞逐长安社中儿，赤鸡白雉赌梨栗。</a:t>
            </a:r>
            <a:br>
              <a:rPr lang="zh-CN" altLang="en-US" dirty="0">
                <a:solidFill>
                  <a:srgbClr val="C8A17E"/>
                </a:solidFill>
                <a:latin typeface="WenYue GuDianMingChaoTi (Non-Commercial Use)" panose="02010600030101010101" pitchFamily="50" charset="-122"/>
                <a:ea typeface="WenYue GuDianMingChaoTi (Non-Commercial Use)" panose="02010600030101010101" pitchFamily="50" charset="-122"/>
                <a:cs typeface="WenYue GuDianMingChaoTi (Non-Commercial Use) W5" charset="-122"/>
                <a:sym typeface="WenYue GuDianMingChaoTi (Non-Commercial Use)" panose="02010600030101010101" pitchFamily="50" charset="-122"/>
              </a:rPr>
            </a:br>
            <a:r>
              <a:rPr lang="zh-CN" altLang="en-US" dirty="0">
                <a:solidFill>
                  <a:srgbClr val="C8A17E"/>
                </a:solidFill>
                <a:latin typeface="WenYue GuDianMingChaoTi (Non-Commercial Use)" panose="02010600030101010101" pitchFamily="50" charset="-122"/>
                <a:ea typeface="WenYue GuDianMingChaoTi (Non-Commercial Use)" panose="02010600030101010101" pitchFamily="50" charset="-122"/>
                <a:cs typeface="WenYue GuDianMingChaoTi (Non-Commercial Use) W5" charset="-122"/>
                <a:sym typeface="WenYue GuDianMingChaoTi (Non-Commercial Use)" panose="02010600030101010101" pitchFamily="50" charset="-122"/>
              </a:rPr>
              <a:t>弹剑作歌奏苦声，曳裾王门不称情。</a:t>
            </a:r>
            <a:br>
              <a:rPr lang="zh-CN" altLang="en-US" dirty="0">
                <a:solidFill>
                  <a:srgbClr val="C8A17E"/>
                </a:solidFill>
                <a:latin typeface="WenYue GuDianMingChaoTi (Non-Commercial Use)" panose="02010600030101010101" pitchFamily="50" charset="-122"/>
                <a:ea typeface="WenYue GuDianMingChaoTi (Non-Commercial Use)" panose="02010600030101010101" pitchFamily="50" charset="-122"/>
                <a:cs typeface="WenYue GuDianMingChaoTi (Non-Commercial Use) W5" charset="-122"/>
                <a:sym typeface="WenYue GuDianMingChaoTi (Non-Commercial Use)" panose="02010600030101010101" pitchFamily="50" charset="-122"/>
              </a:rPr>
            </a:br>
            <a:r>
              <a:rPr lang="zh-CN" altLang="en-US" dirty="0">
                <a:solidFill>
                  <a:srgbClr val="C8A17E"/>
                </a:solidFill>
                <a:latin typeface="WenYue GuDianMingChaoTi (Non-Commercial Use)" panose="02010600030101010101" pitchFamily="50" charset="-122"/>
                <a:ea typeface="WenYue GuDianMingChaoTi (Non-Commercial Use)" panose="02010600030101010101" pitchFamily="50" charset="-122"/>
                <a:cs typeface="WenYue GuDianMingChaoTi (Non-Commercial Use) W5" charset="-122"/>
                <a:sym typeface="WenYue GuDianMingChaoTi (Non-Commercial Use)" panose="02010600030101010101" pitchFamily="50" charset="-122"/>
              </a:rPr>
              <a:t>淮阴市井笑韩信，汉朝公卿忌贾生。</a:t>
            </a:r>
            <a:br>
              <a:rPr lang="zh-CN" altLang="en-US" dirty="0">
                <a:solidFill>
                  <a:srgbClr val="C8A17E"/>
                </a:solidFill>
                <a:latin typeface="WenYue GuDianMingChaoTi (Non-Commercial Use)" panose="02010600030101010101" pitchFamily="50" charset="-122"/>
                <a:ea typeface="WenYue GuDianMingChaoTi (Non-Commercial Use)" panose="02010600030101010101" pitchFamily="50" charset="-122"/>
                <a:cs typeface="WenYue GuDianMingChaoTi (Non-Commercial Use) W5" charset="-122"/>
                <a:sym typeface="WenYue GuDianMingChaoTi (Non-Commercial Use)" panose="02010600030101010101" pitchFamily="50" charset="-122"/>
              </a:rPr>
            </a:br>
            <a:r>
              <a:rPr lang="zh-CN" altLang="en-US" dirty="0">
                <a:solidFill>
                  <a:srgbClr val="C8A17E"/>
                </a:solidFill>
                <a:latin typeface="WenYue GuDianMingChaoTi (Non-Commercial Use)" panose="02010600030101010101" pitchFamily="50" charset="-122"/>
                <a:ea typeface="WenYue GuDianMingChaoTi (Non-Commercial Use)" panose="02010600030101010101" pitchFamily="50" charset="-122"/>
                <a:cs typeface="WenYue GuDianMingChaoTi (Non-Commercial Use) W5" charset="-122"/>
                <a:sym typeface="WenYue GuDianMingChaoTi (Non-Commercial Use)" panose="02010600030101010101" pitchFamily="50" charset="-122"/>
              </a:rPr>
              <a:t>君不见昔时燕家重郭隗，拥篲折节无嫌猜。</a:t>
            </a:r>
            <a:br>
              <a:rPr lang="zh-CN" altLang="en-US" dirty="0">
                <a:solidFill>
                  <a:srgbClr val="C8A17E"/>
                </a:solidFill>
                <a:latin typeface="WenYue GuDianMingChaoTi (Non-Commercial Use)" panose="02010600030101010101" pitchFamily="50" charset="-122"/>
                <a:ea typeface="WenYue GuDianMingChaoTi (Non-Commercial Use)" panose="02010600030101010101" pitchFamily="50" charset="-122"/>
                <a:cs typeface="WenYue GuDianMingChaoTi (Non-Commercial Use) W5" charset="-122"/>
                <a:sym typeface="WenYue GuDianMingChaoTi (Non-Commercial Use)" panose="02010600030101010101" pitchFamily="50" charset="-122"/>
              </a:rPr>
            </a:br>
            <a:r>
              <a:rPr lang="zh-CN" altLang="en-US" dirty="0">
                <a:solidFill>
                  <a:srgbClr val="C8A17E"/>
                </a:solidFill>
                <a:latin typeface="WenYue GuDianMingChaoTi (Non-Commercial Use)" panose="02010600030101010101" pitchFamily="50" charset="-122"/>
                <a:ea typeface="WenYue GuDianMingChaoTi (Non-Commercial Use)" panose="02010600030101010101" pitchFamily="50" charset="-122"/>
                <a:cs typeface="WenYue GuDianMingChaoTi (Non-Commercial Use) W5" charset="-122"/>
                <a:sym typeface="WenYue GuDianMingChaoTi (Non-Commercial Use)" panose="02010600030101010101" pitchFamily="50" charset="-122"/>
              </a:rPr>
              <a:t>剧辛乐毅感恩分，输肝剖胆效英才。</a:t>
            </a:r>
            <a:br>
              <a:rPr lang="zh-CN" altLang="en-US" dirty="0">
                <a:solidFill>
                  <a:srgbClr val="C8A17E"/>
                </a:solidFill>
                <a:latin typeface="WenYue GuDianMingChaoTi (Non-Commercial Use)" panose="02010600030101010101" pitchFamily="50" charset="-122"/>
                <a:ea typeface="WenYue GuDianMingChaoTi (Non-Commercial Use)" panose="02010600030101010101" pitchFamily="50" charset="-122"/>
                <a:cs typeface="WenYue GuDianMingChaoTi (Non-Commercial Use) W5" charset="-122"/>
                <a:sym typeface="WenYue GuDianMingChaoTi (Non-Commercial Use)" panose="02010600030101010101" pitchFamily="50" charset="-122"/>
              </a:rPr>
            </a:br>
            <a:r>
              <a:rPr lang="zh-CN" altLang="en-US" dirty="0">
                <a:solidFill>
                  <a:srgbClr val="C8A17E"/>
                </a:solidFill>
                <a:latin typeface="WenYue GuDianMingChaoTi (Non-Commercial Use)" panose="02010600030101010101" pitchFamily="50" charset="-122"/>
                <a:ea typeface="WenYue GuDianMingChaoTi (Non-Commercial Use)" panose="02010600030101010101" pitchFamily="50" charset="-122"/>
                <a:cs typeface="WenYue GuDianMingChaoTi (Non-Commercial Use) W5" charset="-122"/>
                <a:sym typeface="WenYue GuDianMingChaoTi (Non-Commercial Use)" panose="02010600030101010101" pitchFamily="50" charset="-122"/>
              </a:rPr>
              <a:t>昭王白骨萦蔓草，谁人更扫黄金台？</a:t>
            </a:r>
            <a:br>
              <a:rPr lang="zh-CN" altLang="en-US" dirty="0">
                <a:solidFill>
                  <a:srgbClr val="C8A17E"/>
                </a:solidFill>
                <a:latin typeface="WenYue GuDianMingChaoTi (Non-Commercial Use)" panose="02010600030101010101" pitchFamily="50" charset="-122"/>
                <a:ea typeface="WenYue GuDianMingChaoTi (Non-Commercial Use)" panose="02010600030101010101" pitchFamily="50" charset="-122"/>
                <a:cs typeface="WenYue GuDianMingChaoTi (Non-Commercial Use) W5" charset="-122"/>
                <a:sym typeface="WenYue GuDianMingChaoTi (Non-Commercial Use)" panose="02010600030101010101" pitchFamily="50" charset="-122"/>
              </a:rPr>
            </a:br>
            <a:r>
              <a:rPr lang="zh-CN" altLang="en-US" dirty="0">
                <a:solidFill>
                  <a:srgbClr val="C8A17E"/>
                </a:solidFill>
                <a:latin typeface="WenYue GuDianMingChaoTi (Non-Commercial Use)" panose="02010600030101010101" pitchFamily="50" charset="-122"/>
                <a:ea typeface="WenYue GuDianMingChaoTi (Non-Commercial Use)" panose="02010600030101010101" pitchFamily="50" charset="-122"/>
                <a:cs typeface="WenYue GuDianMingChaoTi (Non-Commercial Use) W5" charset="-122"/>
                <a:sym typeface="WenYue GuDianMingChaoTi (Non-Commercial Use)" panose="02010600030101010101" pitchFamily="50" charset="-122"/>
              </a:rPr>
              <a:t>行路难，归去来！</a:t>
            </a:r>
            <a:endParaRPr kumimoji="1" lang="zh-CN" altLang="en-US" dirty="0">
              <a:solidFill>
                <a:srgbClr val="C8A17E"/>
              </a:solidFill>
              <a:latin typeface="WenYue GuDianMingChaoTi (Non-Commercial Use)" panose="02010600030101010101" pitchFamily="50" charset="-122"/>
              <a:ea typeface="WenYue GuDianMingChaoTi (Non-Commercial Use)" panose="02010600030101010101" pitchFamily="50" charset="-122"/>
              <a:cs typeface="WenYue GuDianMingChaoTi (Non-Commercial Use) W5" charset="-122"/>
              <a:sym typeface="WenYue GuDianMingChaoTi (Non-Commercial Use)" panose="02010600030101010101" pitchFamily="50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961484" y="365611"/>
            <a:ext cx="5221031" cy="1323439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dist"/>
            <a:r>
              <a:rPr kumimoji="1" lang="zh-CN" altLang="en-US" sz="8000" dirty="0">
                <a:solidFill>
                  <a:srgbClr val="C8A17E"/>
                </a:solidFill>
                <a:latin typeface="WenYue GuDianMingChaoTi (Non-Commercial Use)" panose="02010600030101010101" pitchFamily="50" charset="-122"/>
                <a:ea typeface="WenYue GuDianMingChaoTi (Non-Commercial Use)" panose="02010600030101010101" pitchFamily="50" charset="-122"/>
                <a:cs typeface="WenYue GuDianMingChaoTi (Non-Commercial Use) W5" charset="-122"/>
                <a:sym typeface="WenYue GuDianMingChaoTi (Non-Commercial Use)" panose="02010600030101010101" pitchFamily="50" charset="-122"/>
              </a:rPr>
              <a:t>国学</a:t>
            </a:r>
            <a:r>
              <a:rPr kumimoji="1" lang="zh-CN" altLang="en-US" sz="8000" dirty="0">
                <a:solidFill>
                  <a:srgbClr val="171E28"/>
                </a:solidFill>
                <a:latin typeface="WenYue GuDianMingChaoTi (Non-Commercial Use)" panose="02010600030101010101" pitchFamily="50" charset="-122"/>
                <a:ea typeface="WenYue GuDianMingChaoTi (Non-Commercial Use)" panose="02010600030101010101" pitchFamily="50" charset="-122"/>
                <a:cs typeface="WenYue GuDianMingChaoTi (Non-Commercial Use) W5" charset="-122"/>
                <a:sym typeface="WenYue GuDianMingChaoTi (Non-Commercial Use)" panose="02010600030101010101" pitchFamily="50" charset="-122"/>
              </a:rPr>
              <a:t>经典</a:t>
            </a:r>
            <a:endParaRPr kumimoji="1" lang="zh-CN" altLang="en-US" sz="8000" dirty="0">
              <a:solidFill>
                <a:srgbClr val="171E28"/>
              </a:solidFill>
              <a:latin typeface="WenYue GuDianMingChaoTi (Non-Commercial Use)" panose="02010600030101010101" pitchFamily="50" charset="-122"/>
              <a:ea typeface="WenYue GuDianMingChaoTi (Non-Commercial Use)" panose="02010600030101010101" pitchFamily="50" charset="-122"/>
              <a:cs typeface="WenYue GuDianMingChaoTi (Non-Commercial Use) W5" charset="-122"/>
              <a:sym typeface="WenYue GuDianMingChaoTi (Non-Commercial Use)" panose="02010600030101010101" pitchFamily="50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088" y="-1072597"/>
            <a:ext cx="2724912" cy="379345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 5"/>
          <p:cNvGrpSpPr/>
          <p:nvPr/>
        </p:nvGrpSpPr>
        <p:grpSpPr>
          <a:xfrm>
            <a:off x="3539067" y="491066"/>
            <a:ext cx="8144933" cy="6096001"/>
            <a:chOff x="3539067" y="491066"/>
            <a:chExt cx="8144933" cy="6096001"/>
          </a:xfrm>
        </p:grpSpPr>
        <p:sp>
          <p:nvSpPr>
            <p:cNvPr id="3" name="矩形 2"/>
            <p:cNvSpPr/>
            <p:nvPr/>
          </p:nvSpPr>
          <p:spPr>
            <a:xfrm>
              <a:off x="3539067" y="491066"/>
              <a:ext cx="8144933" cy="6096001"/>
            </a:xfrm>
            <a:prstGeom prst="rect">
              <a:avLst/>
            </a:prstGeom>
            <a:solidFill>
              <a:srgbClr val="C8A17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latin typeface="WenYue GuDianMingChaoTi (Non-Commercial Use)" panose="02010600030101010101" pitchFamily="50" charset="-122"/>
                <a:ea typeface="WenYue GuDianMingChaoTi (Non-Commercial Use)" panose="02010600030101010101" pitchFamily="50" charset="-122"/>
                <a:sym typeface="WenYue GuDianMingChaoTi (Non-Commercial Use)" panose="02010600030101010101" pitchFamily="50" charset="-122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7104027" y="1861256"/>
              <a:ext cx="2850780" cy="4622800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>
                <a:lnSpc>
                  <a:spcPct val="250000"/>
                </a:lnSpc>
              </a:pPr>
              <a:r>
                <a:rPr lang="zh-CN" altLang="en-US" dirty="0">
                  <a:solidFill>
                    <a:srgbClr val="171E28"/>
                  </a:solidFill>
                  <a:latin typeface="WenYue GuDianMingChaoTi (Non-Commercial Use)" panose="02010600030101010101" pitchFamily="50" charset="-122"/>
                  <a:ea typeface="WenYue GuDianMingChaoTi (Non-Commercial Use)" panose="02010600030101010101" pitchFamily="50" charset="-122"/>
                  <a:cs typeface="WenYue GuDianMingChaoTi (Non-Commercial Use) W5" charset="-122"/>
                  <a:sym typeface="WenYue GuDianMingChaoTi (Non-Commercial Use)" panose="02010600030101010101" pitchFamily="50" charset="-122"/>
                </a:rPr>
                <a:t>大道如青天，我独不得出。</a:t>
              </a:r>
              <a:br>
                <a:rPr lang="zh-CN" altLang="en-US" dirty="0">
                  <a:solidFill>
                    <a:srgbClr val="171E28"/>
                  </a:solidFill>
                  <a:latin typeface="WenYue GuDianMingChaoTi (Non-Commercial Use)" panose="02010600030101010101" pitchFamily="50" charset="-122"/>
                  <a:ea typeface="WenYue GuDianMingChaoTi (Non-Commercial Use)" panose="02010600030101010101" pitchFamily="50" charset="-122"/>
                  <a:cs typeface="WenYue GuDianMingChaoTi (Non-Commercial Use) W5" charset="-122"/>
                  <a:sym typeface="WenYue GuDianMingChaoTi (Non-Commercial Use)" panose="02010600030101010101" pitchFamily="50" charset="-122"/>
                </a:rPr>
              </a:br>
              <a:r>
                <a:rPr lang="zh-CN" altLang="en-US" dirty="0">
                  <a:solidFill>
                    <a:srgbClr val="171E28"/>
                  </a:solidFill>
                  <a:latin typeface="WenYue GuDianMingChaoTi (Non-Commercial Use)" panose="02010600030101010101" pitchFamily="50" charset="-122"/>
                  <a:ea typeface="WenYue GuDianMingChaoTi (Non-Commercial Use)" panose="02010600030101010101" pitchFamily="50" charset="-122"/>
                  <a:cs typeface="WenYue GuDianMingChaoTi (Non-Commercial Use) W5" charset="-122"/>
                  <a:sym typeface="WenYue GuDianMingChaoTi (Non-Commercial Use)" panose="02010600030101010101" pitchFamily="50" charset="-122"/>
                </a:rPr>
                <a:t>羞逐长安社中儿，赤鸡白雉赌梨栗。</a:t>
              </a:r>
              <a:br>
                <a:rPr lang="zh-CN" altLang="en-US" dirty="0">
                  <a:solidFill>
                    <a:srgbClr val="171E28"/>
                  </a:solidFill>
                  <a:latin typeface="WenYue GuDianMingChaoTi (Non-Commercial Use)" panose="02010600030101010101" pitchFamily="50" charset="-122"/>
                  <a:ea typeface="WenYue GuDianMingChaoTi (Non-Commercial Use)" panose="02010600030101010101" pitchFamily="50" charset="-122"/>
                  <a:cs typeface="WenYue GuDianMingChaoTi (Non-Commercial Use) W5" charset="-122"/>
                  <a:sym typeface="WenYue GuDianMingChaoTi (Non-Commercial Use)" panose="02010600030101010101" pitchFamily="50" charset="-122"/>
                </a:rPr>
              </a:br>
              <a:r>
                <a:rPr lang="zh-CN" altLang="en-US" dirty="0">
                  <a:solidFill>
                    <a:srgbClr val="171E28"/>
                  </a:solidFill>
                  <a:latin typeface="WenYue GuDianMingChaoTi (Non-Commercial Use)" panose="02010600030101010101" pitchFamily="50" charset="-122"/>
                  <a:ea typeface="WenYue GuDianMingChaoTi (Non-Commercial Use)" panose="02010600030101010101" pitchFamily="50" charset="-122"/>
                  <a:cs typeface="WenYue GuDianMingChaoTi (Non-Commercial Use) W5" charset="-122"/>
                  <a:sym typeface="WenYue GuDianMingChaoTi (Non-Commercial Use)" panose="02010600030101010101" pitchFamily="50" charset="-122"/>
                </a:rPr>
                <a:t>弹剑作歌奏苦声，曳裾王门不称情。</a:t>
              </a:r>
              <a:br>
                <a:rPr lang="zh-CN" altLang="en-US" dirty="0">
                  <a:solidFill>
                    <a:srgbClr val="171E28"/>
                  </a:solidFill>
                  <a:latin typeface="WenYue GuDianMingChaoTi (Non-Commercial Use)" panose="02010600030101010101" pitchFamily="50" charset="-122"/>
                  <a:ea typeface="WenYue GuDianMingChaoTi (Non-Commercial Use)" panose="02010600030101010101" pitchFamily="50" charset="-122"/>
                  <a:cs typeface="WenYue GuDianMingChaoTi (Non-Commercial Use) W5" charset="-122"/>
                  <a:sym typeface="WenYue GuDianMingChaoTi (Non-Commercial Use)" panose="02010600030101010101" pitchFamily="50" charset="-122"/>
                </a:rPr>
              </a:br>
              <a:r>
                <a:rPr lang="zh-CN" altLang="en-US" dirty="0">
                  <a:solidFill>
                    <a:srgbClr val="171E28"/>
                  </a:solidFill>
                  <a:latin typeface="WenYue GuDianMingChaoTi (Non-Commercial Use)" panose="02010600030101010101" pitchFamily="50" charset="-122"/>
                  <a:ea typeface="WenYue GuDianMingChaoTi (Non-Commercial Use)" panose="02010600030101010101" pitchFamily="50" charset="-122"/>
                  <a:cs typeface="WenYue GuDianMingChaoTi (Non-Commercial Use) W5" charset="-122"/>
                  <a:sym typeface="WenYue GuDianMingChaoTi (Non-Commercial Use)" panose="02010600030101010101" pitchFamily="50" charset="-122"/>
                </a:rPr>
                <a:t>淮阴市井笑韩信，汉朝公卿忌贾生。</a:t>
              </a:r>
              <a:endParaRPr kumimoji="1" lang="zh-CN" altLang="en-US" dirty="0">
                <a:solidFill>
                  <a:srgbClr val="171E28"/>
                </a:solidFill>
                <a:latin typeface="WenYue GuDianMingChaoTi (Non-Commercial Use)" panose="02010600030101010101" pitchFamily="50" charset="-122"/>
                <a:ea typeface="WenYue GuDianMingChaoTi (Non-Commercial Use)" panose="02010600030101010101" pitchFamily="50" charset="-122"/>
                <a:cs typeface="WenYue GuDianMingChaoTi (Non-Commercial Use) W5" charset="-122"/>
                <a:sym typeface="WenYue GuDianMingChaoTi (Non-Commercial Use)" panose="02010600030101010101" pitchFamily="50" charset="-122"/>
              </a:endParaRPr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9954807" y="996957"/>
              <a:ext cx="1415772" cy="5084217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algn="dist"/>
              <a:r>
                <a:rPr kumimoji="1" lang="zh-CN" altLang="en-US" sz="8000">
                  <a:solidFill>
                    <a:srgbClr val="171E28"/>
                  </a:solidFill>
                  <a:latin typeface="WenYue GuDianMingChaoTi (Non-Commercial Use)" panose="02010600030101010101" pitchFamily="50" charset="-122"/>
                  <a:ea typeface="WenYue GuDianMingChaoTi (Non-Commercial Use)" panose="02010600030101010101" pitchFamily="50" charset="-122"/>
                  <a:cs typeface="WenYue GuDianMingChaoTi (Non-Commercial Use) W5" charset="-122"/>
                  <a:sym typeface="WenYue GuDianMingChaoTi (Non-Commercial Use)" panose="02010600030101010101" pitchFamily="50" charset="-122"/>
                </a:rPr>
                <a:t>国学经典</a:t>
              </a:r>
              <a:endParaRPr kumimoji="1" lang="zh-CN" altLang="en-US" sz="8000" dirty="0">
                <a:solidFill>
                  <a:srgbClr val="171E28"/>
                </a:solidFill>
                <a:latin typeface="WenYue GuDianMingChaoTi (Non-Commercial Use)" panose="02010600030101010101" pitchFamily="50" charset="-122"/>
                <a:ea typeface="WenYue GuDianMingChaoTi (Non-Commercial Use)" panose="02010600030101010101" pitchFamily="50" charset="-122"/>
                <a:cs typeface="WenYue GuDianMingChaoTi (Non-Commercial Use) W5" charset="-122"/>
                <a:sym typeface="WenYue GuDianMingChaoTi (Non-Commercial Use)" panose="02010600030101010101" pitchFamily="50" charset="-122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900" y="2367845"/>
            <a:ext cx="5414433" cy="360962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726"/>
          <a:stretch>
            <a:fillRect/>
          </a:stretch>
        </p:blipFill>
        <p:spPr>
          <a:xfrm>
            <a:off x="-174627" y="1679945"/>
            <a:ext cx="12588699" cy="517805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18611" y="0"/>
            <a:ext cx="3665538" cy="3432443"/>
          </a:xfrm>
          <a:prstGeom prst="rect">
            <a:avLst/>
          </a:prstGeom>
        </p:spPr>
      </p:pic>
      <p:grpSp>
        <p:nvGrpSpPr>
          <p:cNvPr id="7" name="组 6"/>
          <p:cNvGrpSpPr/>
          <p:nvPr/>
        </p:nvGrpSpPr>
        <p:grpSpPr>
          <a:xfrm>
            <a:off x="1448105" y="1271103"/>
            <a:ext cx="3930078" cy="4322680"/>
            <a:chOff x="1044068" y="1271103"/>
            <a:chExt cx="3930078" cy="4322680"/>
          </a:xfrm>
        </p:grpSpPr>
        <p:grpSp>
          <p:nvGrpSpPr>
            <p:cNvPr id="8" name="组 7"/>
            <p:cNvGrpSpPr/>
            <p:nvPr/>
          </p:nvGrpSpPr>
          <p:grpSpPr>
            <a:xfrm>
              <a:off x="2256953" y="1271103"/>
              <a:ext cx="2717193" cy="4322680"/>
              <a:chOff x="5821680" y="2028095"/>
              <a:chExt cx="2127504" cy="3384567"/>
            </a:xfrm>
          </p:grpSpPr>
          <p:pic>
            <p:nvPicPr>
              <p:cNvPr id="10" name="图片 9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21680" y="2868167"/>
                <a:ext cx="2127504" cy="2544495"/>
              </a:xfrm>
              <a:prstGeom prst="rect">
                <a:avLst/>
              </a:prstGeom>
            </p:spPr>
          </p:pic>
          <p:sp>
            <p:nvSpPr>
              <p:cNvPr id="11" name="文本框 10"/>
              <p:cNvSpPr txBox="1"/>
              <p:nvPr/>
            </p:nvSpPr>
            <p:spPr>
              <a:xfrm>
                <a:off x="5834879" y="2028095"/>
                <a:ext cx="1475232" cy="11567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zh-CN" altLang="en-US" sz="9000" dirty="0">
                    <a:latin typeface="WenYue GuDianMingChaoTi (Non-Commercial Use)" panose="02010600030101010101" pitchFamily="50" charset="-122"/>
                    <a:ea typeface="WenYue GuDianMingChaoTi (Non-Commercial Use)" panose="02010600030101010101" pitchFamily="50" charset="-122"/>
                    <a:cs typeface="WenYue GuDianMingChaoTi (Non-Commercial Use) W5" charset="-122"/>
                    <a:sym typeface="WenYue GuDianMingChaoTi (Non-Commercial Use)" panose="02010600030101010101" pitchFamily="50" charset="-122"/>
                  </a:rPr>
                  <a:t>学</a:t>
                </a:r>
                <a:endParaRPr kumimoji="1" lang="zh-CN" altLang="en-US" sz="9000" dirty="0">
                  <a:latin typeface="WenYue GuDianMingChaoTi (Non-Commercial Use)" panose="02010600030101010101" pitchFamily="50" charset="-122"/>
                  <a:ea typeface="WenYue GuDianMingChaoTi (Non-Commercial Use)" panose="02010600030101010101" pitchFamily="50" charset="-122"/>
                  <a:cs typeface="WenYue GuDianMingChaoTi (Non-Commercial Use) W5" charset="-122"/>
                  <a:sym typeface="WenYue GuDianMingChaoTi (Non-Commercial Use)" panose="02010600030101010101" pitchFamily="50" charset="-122"/>
                </a:endParaRPr>
              </a:p>
            </p:txBody>
          </p:sp>
        </p:grpSp>
        <p:sp>
          <p:nvSpPr>
            <p:cNvPr id="9" name="文本框 8"/>
            <p:cNvSpPr txBox="1"/>
            <p:nvPr/>
          </p:nvSpPr>
          <p:spPr>
            <a:xfrm>
              <a:off x="1044068" y="1524833"/>
              <a:ext cx="1292662" cy="3801596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kumimoji="1" lang="zh-CN" altLang="en-US" sz="7200" dirty="0">
                  <a:latin typeface="WenYue GuDianMingChaoTi (Non-Commercial Use)" panose="02010600030101010101" pitchFamily="50" charset="-122"/>
                  <a:ea typeface="WenYue GuDianMingChaoTi (Non-Commercial Use)" panose="02010600030101010101" pitchFamily="50" charset="-122"/>
                  <a:cs typeface="WenYue GuDianMingChaoTi (Non-Commercial Use) W5" charset="-122"/>
                  <a:sym typeface="WenYue GuDianMingChaoTi (Non-Commercial Use)" panose="02010600030101010101" pitchFamily="50" charset="-122"/>
                </a:rPr>
                <a:t>第二章</a:t>
              </a:r>
              <a:endParaRPr kumimoji="1" lang="zh-CN" altLang="en-US" sz="7200" dirty="0">
                <a:latin typeface="WenYue GuDianMingChaoTi (Non-Commercial Use)" panose="02010600030101010101" pitchFamily="50" charset="-122"/>
                <a:ea typeface="WenYue GuDianMingChaoTi (Non-Commercial Use)" panose="02010600030101010101" pitchFamily="50" charset="-122"/>
                <a:cs typeface="WenYue GuDianMingChaoTi (Non-Commercial Use) W5" charset="-122"/>
                <a:sym typeface="WenYue GuDianMingChaoTi (Non-Commercial Use)" panose="02010600030101010101" pitchFamily="50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主题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1287</Words>
  <Application>WPS 演示</Application>
  <PresentationFormat>宽屏</PresentationFormat>
  <Paragraphs>96</Paragraphs>
  <Slides>24</Slides>
  <Notes>1</Notes>
  <HiddenSlides>0</HiddenSlides>
  <MMClips>1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37" baseType="lpstr">
      <vt:lpstr>Arial</vt:lpstr>
      <vt:lpstr>宋体</vt:lpstr>
      <vt:lpstr>Wingdings</vt:lpstr>
      <vt:lpstr>微软雅黑</vt:lpstr>
      <vt:lpstr>文悦古典明朝体 (非商业使用) W5</vt:lpstr>
      <vt:lpstr>WenYue GuDianMingChaoTi (Non-Commercial Use) W5</vt:lpstr>
      <vt:lpstr>WenYue GuDianMingChaoTi (Non-Commercial Use)</vt:lpstr>
      <vt:lpstr>Arial Unicode MS</vt:lpstr>
      <vt:lpstr>等线</vt:lpstr>
      <vt:lpstr>Calibri Light</vt:lpstr>
      <vt:lpstr>等线 Light</vt:lpstr>
      <vt:lpstr>Calibri</vt:lpstr>
      <vt:lpstr>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BOSSPPT顶尖职业文案</dc:title>
  <dc:creator>顶尖职业文案  |  https://chinappt.taobao.com</dc:creator>
  <dc:description>淘宝店铺名称：BOSSPPT顶尖职业文案
以下网址https://chinappt.taobao.com购买享受店家咨询售后服务，非上述网址购买均属于盗版。
BOSSPPT属于中国合法商标，凡是带有BOSSPPT字样，图样均属于侵权行为，我店发现盗版盗售行为将追究到底！
https://chinappt.taobao.com</dc:description>
  <dc:subject>BOSSPPT顶尖职业文案</dc:subject>
  <cp:lastModifiedBy>南蛮姑娘</cp:lastModifiedBy>
  <cp:revision>3</cp:revision>
  <dcterms:created xsi:type="dcterms:W3CDTF">2017-08-18T03:02:00Z</dcterms:created>
  <dcterms:modified xsi:type="dcterms:W3CDTF">2021-09-13T09:01:15Z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2052-11.1.0.10700</vt:lpwstr>
  </property>
  <property fmtid="{D5CDD505-2E9C-101B-9397-08002B2CF9AE}" pid="3" name="ICV">
    <vt:lpwstr>E0649DB032CF4C0E9F725B31A175CCFF</vt:lpwstr>
  </property>
</Properties>
</file>