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3" r:id="rId10"/>
    <p:sldId id="265" r:id="rId11"/>
  </p:sldIdLst>
  <p:sldSz cx="12192000" cy="6858000"/>
  <p:notesSz cx="6858000" cy="9144000"/>
  <p:custDataLst>
    <p:tags r:id="rId15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06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1CBE7476-9BCE-49A1-8549-F791FD4D29F1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094AD6D5-6978-4E02-8B82-CBB4D22844A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099" name="备注占位符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100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051E7F80-D7AD-45FC-B812-7521E353C1B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6147" name="备注占位符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148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2588D02-6FDF-45EF-B9B4-4828037EA96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8195" name="备注占位符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819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1209C8EC-DA59-4115-B3C4-2179ED3C5EE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0243" name="备注占位符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4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AE16A3F-66DC-441D-B5C1-CE2C4382679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1" name="备注占位符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CB3440B6-5AC4-43CC-8142-860FDB0C05B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4339" name="备注占位符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4340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1EDBD55B-DDB5-4C4D-A2EC-463959F1BC7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6387" name="备注占位符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6388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0B2FB8AE-D054-48F5-8747-D88C3B7C551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8435" name="备注占位符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8436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0DBE09D7-F9BB-404D-8879-9CABCCCB9DF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65F55-AA76-4236-87B7-4F5923BCCF11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6BAF8-18BE-4C04-AAAB-246DFDD30F26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AEE0C-203A-4535-8A2C-025E805A0290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A54B7-A1B9-4DC1-974B-152A6CBFC91F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B0C8A-42F8-4B50-8B98-3203A8378D6C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46889-B705-4A86-9367-D91C6B3A6F38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25CCB-D43E-46A9-BF1A-14B0F2DC5330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89C5A-A176-459E-A03B-53DE2A460332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E769D-630D-4918-9FFB-EB5CCA757F6B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478CE-3E6F-4FBE-901D-E956CBD55F06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240B6-AC93-44FC-B7A5-9E086AC25E21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C6CD7-6A64-42C1-8B61-F75A5FE5A52D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C4EFA-D772-49E0-ACFE-20DE0BFE2EEC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4E8BC-8B74-4321-BFD0-B5067DEDBBC3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FF679-CAD2-4AAC-8F0D-4AC73FF67DA3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5D61F-4E61-4E02-8608-AC36BC4EBC8E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D7547-99CD-4705-9F7B-F43CBCC71EE0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C8658-F0FD-48A4-9CCD-3E7F0743888F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1484A-53EB-4B74-8A43-ABE4E1A4FF87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D2ED6-FAFF-400E-9AE2-87979887BA39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F21B5-908D-4A3F-8EA1-18C770AFDFC3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0CE26-3A9E-43D3-ACD1-4187E9FC2BC1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E1AA5-D23A-4819-BE02-3B44AACF335D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2FC52-CFEA-4245-8152-188E656ACA16}" type="slidenum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0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>
                <a:sym typeface="微软雅黑" panose="020B0503020204020204" pitchFamily="34" charset="-122"/>
              </a:rPr>
              <a:t>单击此处编辑母版标题样式</a:t>
            </a:r>
            <a:endParaRPr lang="zh-CN" altLang="zh-CN" smtClean="0">
              <a:sym typeface="微软雅黑" panose="020B0503020204020204" pitchFamily="34" charset="-122"/>
            </a:endParaRP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单击此处编辑母版文本样式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1"/>
            <a:r>
              <a:rPr lang="zh-CN" altLang="zh-CN" smtClean="0">
                <a:sym typeface="Calibri" panose="020F0502020204030204" pitchFamily="34" charset="0"/>
              </a:rPr>
              <a:t>第二级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2"/>
            <a:r>
              <a:rPr lang="zh-CN" altLang="zh-CN" smtClean="0">
                <a:sym typeface="Calibri" panose="020F0502020204030204" pitchFamily="34" charset="0"/>
              </a:rPr>
              <a:t>第三级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3"/>
            <a:r>
              <a:rPr lang="zh-CN" altLang="zh-CN" smtClean="0">
                <a:sym typeface="Calibri" panose="020F0502020204030204" pitchFamily="34" charset="0"/>
              </a:rPr>
              <a:t>第四级</a:t>
            </a:r>
            <a:endParaRPr lang="zh-CN" altLang="zh-CN" smtClean="0">
              <a:sym typeface="Calibri" panose="020F0502020204030204" pitchFamily="34" charset="0"/>
            </a:endParaRPr>
          </a:p>
          <a:p>
            <a:pPr lvl="4"/>
            <a:r>
              <a:rPr lang="zh-CN" altLang="zh-CN" smtClean="0">
                <a:sym typeface="Calibri" panose="020F0502020204030204" pitchFamily="34" charset="0"/>
              </a:rPr>
              <a:t>第五级</a:t>
            </a:r>
            <a:endParaRPr lang="zh-CN" altLang="zh-CN" smtClean="0">
              <a:sym typeface="Calibri" panose="020F0502020204030204" pitchFamily="34" charset="0"/>
            </a:endParaRP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B5864CE-10A6-424E-B906-B46275A09BB0}" type="datetime1">
              <a:rPr lang="zh-CN" altLang="en-US"/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fld id="{44D969B8-D318-4A95-BCDF-93A7EB641B12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Tm="1000">
    <p:split orient="vert"/>
  </p:transition>
  <p:hf sldNum="0" hdr="0" ftr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微软雅黑" panose="020B0503020204020204" pitchFamily="34" charset="-122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8" Type="http://schemas.openxmlformats.org/officeDocument/2006/relationships/image" Target="../media/image10.png"/><Relationship Id="rId7" Type="http://schemas.openxmlformats.org/officeDocument/2006/relationships/image" Target="../media/image9.png"/><Relationship Id="rId6" Type="http://schemas.openxmlformats.org/officeDocument/2006/relationships/image" Target="../media/image8.png"/><Relationship Id="rId55" Type="http://schemas.openxmlformats.org/officeDocument/2006/relationships/notesSlide" Target="../notesSlides/notesSlide5.xml"/><Relationship Id="rId54" Type="http://schemas.openxmlformats.org/officeDocument/2006/relationships/slideLayout" Target="../slideLayouts/slideLayout12.xml"/><Relationship Id="rId53" Type="http://schemas.openxmlformats.org/officeDocument/2006/relationships/image" Target="../media/image55.png"/><Relationship Id="rId52" Type="http://schemas.openxmlformats.org/officeDocument/2006/relationships/image" Target="../media/image54.png"/><Relationship Id="rId51" Type="http://schemas.openxmlformats.org/officeDocument/2006/relationships/image" Target="../media/image53.png"/><Relationship Id="rId50" Type="http://schemas.openxmlformats.org/officeDocument/2006/relationships/image" Target="../media/image52.png"/><Relationship Id="rId5" Type="http://schemas.openxmlformats.org/officeDocument/2006/relationships/image" Target="../media/image7.png"/><Relationship Id="rId49" Type="http://schemas.openxmlformats.org/officeDocument/2006/relationships/image" Target="../media/image51.png"/><Relationship Id="rId48" Type="http://schemas.openxmlformats.org/officeDocument/2006/relationships/image" Target="../media/image50.png"/><Relationship Id="rId47" Type="http://schemas.openxmlformats.org/officeDocument/2006/relationships/image" Target="../media/image49.png"/><Relationship Id="rId46" Type="http://schemas.openxmlformats.org/officeDocument/2006/relationships/image" Target="../media/image48.png"/><Relationship Id="rId45" Type="http://schemas.openxmlformats.org/officeDocument/2006/relationships/image" Target="../media/image47.png"/><Relationship Id="rId44" Type="http://schemas.openxmlformats.org/officeDocument/2006/relationships/image" Target="../media/image46.png"/><Relationship Id="rId43" Type="http://schemas.openxmlformats.org/officeDocument/2006/relationships/image" Target="../media/image45.png"/><Relationship Id="rId42" Type="http://schemas.openxmlformats.org/officeDocument/2006/relationships/image" Target="../media/image44.png"/><Relationship Id="rId41" Type="http://schemas.openxmlformats.org/officeDocument/2006/relationships/image" Target="../media/image43.png"/><Relationship Id="rId40" Type="http://schemas.openxmlformats.org/officeDocument/2006/relationships/image" Target="../media/image42.png"/><Relationship Id="rId4" Type="http://schemas.openxmlformats.org/officeDocument/2006/relationships/image" Target="../media/image6.png"/><Relationship Id="rId39" Type="http://schemas.openxmlformats.org/officeDocument/2006/relationships/image" Target="../media/image41.png"/><Relationship Id="rId38" Type="http://schemas.openxmlformats.org/officeDocument/2006/relationships/image" Target="../media/image40.png"/><Relationship Id="rId37" Type="http://schemas.openxmlformats.org/officeDocument/2006/relationships/image" Target="../media/image39.png"/><Relationship Id="rId36" Type="http://schemas.openxmlformats.org/officeDocument/2006/relationships/image" Target="../media/image38.png"/><Relationship Id="rId35" Type="http://schemas.openxmlformats.org/officeDocument/2006/relationships/image" Target="../media/image37.png"/><Relationship Id="rId34" Type="http://schemas.openxmlformats.org/officeDocument/2006/relationships/image" Target="../media/image36.png"/><Relationship Id="rId33" Type="http://schemas.openxmlformats.org/officeDocument/2006/relationships/image" Target="../media/image35.png"/><Relationship Id="rId32" Type="http://schemas.openxmlformats.org/officeDocument/2006/relationships/image" Target="../media/image34.png"/><Relationship Id="rId31" Type="http://schemas.openxmlformats.org/officeDocument/2006/relationships/image" Target="../media/image33.png"/><Relationship Id="rId30" Type="http://schemas.openxmlformats.org/officeDocument/2006/relationships/image" Target="../media/image32.png"/><Relationship Id="rId3" Type="http://schemas.openxmlformats.org/officeDocument/2006/relationships/image" Target="../media/image5.png"/><Relationship Id="rId29" Type="http://schemas.openxmlformats.org/officeDocument/2006/relationships/image" Target="../media/image31.png"/><Relationship Id="rId28" Type="http://schemas.openxmlformats.org/officeDocument/2006/relationships/image" Target="../media/image30.png"/><Relationship Id="rId27" Type="http://schemas.openxmlformats.org/officeDocument/2006/relationships/image" Target="../media/image29.png"/><Relationship Id="rId26" Type="http://schemas.openxmlformats.org/officeDocument/2006/relationships/image" Target="../media/image28.png"/><Relationship Id="rId25" Type="http://schemas.openxmlformats.org/officeDocument/2006/relationships/image" Target="../media/image27.png"/><Relationship Id="rId24" Type="http://schemas.openxmlformats.org/officeDocument/2006/relationships/image" Target="../media/image26.png"/><Relationship Id="rId23" Type="http://schemas.openxmlformats.org/officeDocument/2006/relationships/image" Target="../media/image25.png"/><Relationship Id="rId22" Type="http://schemas.openxmlformats.org/officeDocument/2006/relationships/image" Target="../media/image24.png"/><Relationship Id="rId21" Type="http://schemas.openxmlformats.org/officeDocument/2006/relationships/image" Target="../media/image23.png"/><Relationship Id="rId20" Type="http://schemas.openxmlformats.org/officeDocument/2006/relationships/image" Target="../media/image22.png"/><Relationship Id="rId2" Type="http://schemas.openxmlformats.org/officeDocument/2006/relationships/image" Target="../media/image4.png"/><Relationship Id="rId19" Type="http://schemas.openxmlformats.org/officeDocument/2006/relationships/image" Target="../media/image21.png"/><Relationship Id="rId18" Type="http://schemas.openxmlformats.org/officeDocument/2006/relationships/image" Target="../media/image20.png"/><Relationship Id="rId17" Type="http://schemas.openxmlformats.org/officeDocument/2006/relationships/image" Target="../media/image19.png"/><Relationship Id="rId16" Type="http://schemas.openxmlformats.org/officeDocument/2006/relationships/image" Target="../media/image18.png"/><Relationship Id="rId15" Type="http://schemas.openxmlformats.org/officeDocument/2006/relationships/image" Target="../media/image17.png"/><Relationship Id="rId14" Type="http://schemas.openxmlformats.org/officeDocument/2006/relationships/image" Target="../media/image16.png"/><Relationship Id="rId13" Type="http://schemas.openxmlformats.org/officeDocument/2006/relationships/image" Target="../media/image15.png"/><Relationship Id="rId12" Type="http://schemas.openxmlformats.org/officeDocument/2006/relationships/image" Target="../media/image14.png"/><Relationship Id="rId11" Type="http://schemas.openxmlformats.org/officeDocument/2006/relationships/image" Target="../media/image13.png"/><Relationship Id="rId10" Type="http://schemas.openxmlformats.org/officeDocument/2006/relationships/image" Target="../media/image12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81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组合 28"/>
          <p:cNvGrpSpPr/>
          <p:nvPr/>
        </p:nvGrpSpPr>
        <p:grpSpPr bwMode="auto">
          <a:xfrm>
            <a:off x="5308600" y="5815013"/>
            <a:ext cx="1266825" cy="901700"/>
            <a:chOff x="0" y="0"/>
            <a:chExt cx="2756082" cy="1960460"/>
          </a:xfrm>
        </p:grpSpPr>
        <p:grpSp>
          <p:nvGrpSpPr>
            <p:cNvPr id="3118" name="组合 29"/>
            <p:cNvGrpSpPr/>
            <p:nvPr/>
          </p:nvGrpSpPr>
          <p:grpSpPr bwMode="auto">
            <a:xfrm>
              <a:off x="1378042" y="1"/>
              <a:ext cx="1378040" cy="1960459"/>
              <a:chOff x="0" y="0"/>
              <a:chExt cx="1378040" cy="1960459"/>
            </a:xfrm>
          </p:grpSpPr>
          <p:sp>
            <p:nvSpPr>
              <p:cNvPr id="2" name="直角三角形 35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3" name="组合 36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3126" name="直角三角形 37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3127" name="等腰三角形 38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3119" name="组合 30"/>
            <p:cNvGrpSpPr/>
            <p:nvPr/>
          </p:nvGrpSpPr>
          <p:grpSpPr bwMode="auto">
            <a:xfrm flipH="1">
              <a:off x="0" y="0"/>
              <a:ext cx="1378040" cy="1960459"/>
              <a:chOff x="0" y="0"/>
              <a:chExt cx="1378040" cy="1960459"/>
            </a:xfrm>
          </p:grpSpPr>
          <p:sp>
            <p:nvSpPr>
              <p:cNvPr id="3120" name="直角三角形 31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3121" name="组合 32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3122" name="直角三角形 33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4" name="等腰三角形 34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3075" name="组合 17"/>
          <p:cNvGrpSpPr/>
          <p:nvPr/>
        </p:nvGrpSpPr>
        <p:grpSpPr bwMode="auto">
          <a:xfrm>
            <a:off x="6097588" y="5995988"/>
            <a:ext cx="1004887" cy="714375"/>
            <a:chOff x="0" y="0"/>
            <a:chExt cx="2756082" cy="1960460"/>
          </a:xfrm>
        </p:grpSpPr>
        <p:grpSp>
          <p:nvGrpSpPr>
            <p:cNvPr id="3108" name="组合 18"/>
            <p:cNvGrpSpPr/>
            <p:nvPr/>
          </p:nvGrpSpPr>
          <p:grpSpPr bwMode="auto">
            <a:xfrm>
              <a:off x="1378042" y="1"/>
              <a:ext cx="1378040" cy="1960459"/>
              <a:chOff x="0" y="0"/>
              <a:chExt cx="1378040" cy="1960459"/>
            </a:xfrm>
          </p:grpSpPr>
          <p:sp>
            <p:nvSpPr>
              <p:cNvPr id="3114" name="直角三角形 24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3115" name="组合 25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3116" name="直角三角形 26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3117" name="等腰三角形 27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3109" name="组合 19"/>
            <p:cNvGrpSpPr/>
            <p:nvPr/>
          </p:nvGrpSpPr>
          <p:grpSpPr bwMode="auto">
            <a:xfrm flipH="1">
              <a:off x="0" y="0"/>
              <a:ext cx="1378040" cy="1960459"/>
              <a:chOff x="0" y="0"/>
              <a:chExt cx="1378040" cy="1960459"/>
            </a:xfrm>
          </p:grpSpPr>
          <p:sp>
            <p:nvSpPr>
              <p:cNvPr id="3110" name="直角三角形 20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3111" name="组合 21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3112" name="直角三角形 22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3113" name="等腰三角形 23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3076" name="组合 16"/>
          <p:cNvGrpSpPr/>
          <p:nvPr/>
        </p:nvGrpSpPr>
        <p:grpSpPr bwMode="auto">
          <a:xfrm>
            <a:off x="2854325" y="5370513"/>
            <a:ext cx="1004888" cy="714375"/>
            <a:chOff x="0" y="0"/>
            <a:chExt cx="2756082" cy="1960460"/>
          </a:xfrm>
        </p:grpSpPr>
        <p:grpSp>
          <p:nvGrpSpPr>
            <p:cNvPr id="3098" name="组合 9"/>
            <p:cNvGrpSpPr/>
            <p:nvPr/>
          </p:nvGrpSpPr>
          <p:grpSpPr bwMode="auto">
            <a:xfrm>
              <a:off x="1378042" y="1"/>
              <a:ext cx="1378040" cy="1960459"/>
              <a:chOff x="0" y="0"/>
              <a:chExt cx="1378040" cy="1960459"/>
            </a:xfrm>
          </p:grpSpPr>
          <p:sp>
            <p:nvSpPr>
              <p:cNvPr id="3104" name="直角三角形 4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3105" name="组合 8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3106" name="直角三角形 7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3107" name="等腰三角形 5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3099" name="组合 10"/>
            <p:cNvGrpSpPr/>
            <p:nvPr/>
          </p:nvGrpSpPr>
          <p:grpSpPr bwMode="auto">
            <a:xfrm flipH="1">
              <a:off x="0" y="0"/>
              <a:ext cx="1378040" cy="1960459"/>
              <a:chOff x="0" y="0"/>
              <a:chExt cx="1378040" cy="1960459"/>
            </a:xfrm>
          </p:grpSpPr>
          <p:sp>
            <p:nvSpPr>
              <p:cNvPr id="3100" name="直角三角形 11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3101" name="组合 12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3102" name="直角三角形 13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3103" name="等腰三角形 14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3077" name="任意多边形 6"/>
          <p:cNvSpPr>
            <a:spLocks noChangeArrowheads="1"/>
          </p:cNvSpPr>
          <p:nvPr/>
        </p:nvSpPr>
        <p:spPr bwMode="auto">
          <a:xfrm>
            <a:off x="922338" y="5851525"/>
            <a:ext cx="10426700" cy="1006475"/>
          </a:xfrm>
          <a:custGeom>
            <a:avLst/>
            <a:gdLst>
              <a:gd name="T0" fmla="*/ 2073899 w 10426677"/>
              <a:gd name="T1" fmla="*/ 250 h 1006088"/>
              <a:gd name="T2" fmla="*/ 5154743 w 10426677"/>
              <a:gd name="T3" fmla="*/ 718531 h 1006088"/>
              <a:gd name="T4" fmla="*/ 8235588 w 10426677"/>
              <a:gd name="T5" fmla="*/ 296013 h 1006088"/>
              <a:gd name="T6" fmla="*/ 10366666 w 10426677"/>
              <a:gd name="T7" fmla="*/ 947193 h 1006088"/>
              <a:gd name="T8" fmla="*/ 10426746 w 10426677"/>
              <a:gd name="T9" fmla="*/ 1007249 h 1006088"/>
              <a:gd name="T10" fmla="*/ 5066 w 10426677"/>
              <a:gd name="T11" fmla="*/ 1007249 h 1006088"/>
              <a:gd name="T12" fmla="*/ 0 w 10426677"/>
              <a:gd name="T13" fmla="*/ 935401 h 1006088"/>
              <a:gd name="T14" fmla="*/ 2073899 w 10426677"/>
              <a:gd name="T15" fmla="*/ 250 h 10060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426677"/>
              <a:gd name="T25" fmla="*/ 0 h 1006088"/>
              <a:gd name="T26" fmla="*/ 10426677 w 10426677"/>
              <a:gd name="T27" fmla="*/ 1006088 h 10060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426677" h="1006088">
                <a:moveTo>
                  <a:pt x="2073884" y="250"/>
                </a:moveTo>
                <a:cubicBezTo>
                  <a:pt x="2964838" y="19007"/>
                  <a:pt x="4127768" y="668466"/>
                  <a:pt x="5154710" y="717703"/>
                </a:cubicBezTo>
                <a:cubicBezTo>
                  <a:pt x="6181652" y="766940"/>
                  <a:pt x="7410230" y="215954"/>
                  <a:pt x="8235534" y="295671"/>
                </a:cubicBezTo>
                <a:cubicBezTo>
                  <a:pt x="8802931" y="350477"/>
                  <a:pt x="10037462" y="694521"/>
                  <a:pt x="10366597" y="946101"/>
                </a:cubicBezTo>
                <a:lnTo>
                  <a:pt x="10426677" y="1006088"/>
                </a:lnTo>
                <a:lnTo>
                  <a:pt x="5066" y="1006088"/>
                </a:lnTo>
                <a:lnTo>
                  <a:pt x="0" y="934322"/>
                </a:lnTo>
                <a:cubicBezTo>
                  <a:pt x="83306" y="569552"/>
                  <a:pt x="1405669" y="-13818"/>
                  <a:pt x="2073884" y="250"/>
                </a:cubicBezTo>
                <a:close/>
              </a:path>
            </a:pathLst>
          </a:custGeom>
          <a:solidFill>
            <a:srgbClr val="F8E131"/>
          </a:solidFill>
          <a:ln w="12700" cap="flat" cmpd="sng">
            <a:noFill/>
            <a:bevel/>
          </a:ln>
        </p:spPr>
        <p:txBody>
          <a:bodyPr anchor="ctr"/>
          <a:lstStyle/>
          <a:p>
            <a:endParaRPr lang="zh-CN" altLang="en-US"/>
          </a:p>
        </p:txBody>
      </p:sp>
      <p:grpSp>
        <p:nvGrpSpPr>
          <p:cNvPr id="3078" name="组合 69"/>
          <p:cNvGrpSpPr/>
          <p:nvPr/>
        </p:nvGrpSpPr>
        <p:grpSpPr bwMode="auto">
          <a:xfrm>
            <a:off x="4400550" y="4040188"/>
            <a:ext cx="3470275" cy="798512"/>
            <a:chOff x="0" y="0"/>
            <a:chExt cx="3471766" cy="797568"/>
          </a:xfrm>
        </p:grpSpPr>
        <p:sp>
          <p:nvSpPr>
            <p:cNvPr id="3096" name="圆角矩形 1"/>
            <p:cNvSpPr>
              <a:spLocks noChangeArrowheads="1"/>
            </p:cNvSpPr>
            <p:nvPr/>
          </p:nvSpPr>
          <p:spPr bwMode="auto">
            <a:xfrm>
              <a:off x="0" y="0"/>
              <a:ext cx="3471766" cy="797568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1"/>
              </a:solidFill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3097" name="文本框 2"/>
            <p:cNvSpPr>
              <a:spLocks noChangeArrowheads="1"/>
            </p:cNvSpPr>
            <p:nvPr/>
          </p:nvSpPr>
          <p:spPr bwMode="auto">
            <a:xfrm>
              <a:off x="540684" y="44841"/>
              <a:ext cx="2569679" cy="64439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b="1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rPr>
                <a:t>汇报人：</a:t>
              </a:r>
              <a:r>
                <a:rPr lang="en-US" altLang="zh-CN" b="1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rPr>
                <a:t>XXX</a:t>
              </a:r>
              <a:endParaRPr lang="zh-CN" altLang="en-US" b="1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b="1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rPr>
                <a:t>汇报日期： </a:t>
              </a:r>
              <a:r>
                <a:rPr lang="en-US" altLang="zh-CN" b="1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rPr>
                <a:t>20XX</a:t>
              </a:r>
              <a:r>
                <a:rPr lang="zh-CN" altLang="en-US" b="1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rPr>
                <a:t>年</a:t>
              </a:r>
              <a:r>
                <a:rPr lang="en-US" altLang="zh-CN" b="1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rPr>
                <a:t>XX</a:t>
              </a:r>
              <a:r>
                <a:rPr lang="zh-CN" altLang="en-US" b="1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rPr>
                <a:t>月</a:t>
              </a:r>
              <a:endParaRPr lang="zh-CN" altLang="en-US" b="1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</p:grpSp>
      <p:grpSp>
        <p:nvGrpSpPr>
          <p:cNvPr id="3079" name="组合 39"/>
          <p:cNvGrpSpPr/>
          <p:nvPr/>
        </p:nvGrpSpPr>
        <p:grpSpPr bwMode="auto">
          <a:xfrm>
            <a:off x="2335213" y="5416550"/>
            <a:ext cx="604837" cy="539750"/>
            <a:chOff x="0" y="0"/>
            <a:chExt cx="2332712" cy="2083631"/>
          </a:xfrm>
        </p:grpSpPr>
        <p:sp>
          <p:nvSpPr>
            <p:cNvPr id="3091" name="等腰三角形 40"/>
            <p:cNvSpPr>
              <a:spLocks noChangeArrowheads="1"/>
            </p:cNvSpPr>
            <p:nvPr/>
          </p:nvSpPr>
          <p:spPr bwMode="auto">
            <a:xfrm>
              <a:off x="267324" y="0"/>
              <a:ext cx="1409076" cy="704538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3092" name="等腰三角形 41"/>
            <p:cNvSpPr>
              <a:spLocks noChangeArrowheads="1"/>
            </p:cNvSpPr>
            <p:nvPr/>
          </p:nvSpPr>
          <p:spPr bwMode="auto">
            <a:xfrm>
              <a:off x="0" y="632085"/>
              <a:ext cx="1913745" cy="956872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3093" name="等腰三角形 42"/>
            <p:cNvSpPr>
              <a:spLocks noChangeArrowheads="1"/>
            </p:cNvSpPr>
            <p:nvPr/>
          </p:nvSpPr>
          <p:spPr bwMode="auto">
            <a:xfrm>
              <a:off x="59959" y="272317"/>
              <a:ext cx="1793827" cy="896912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3094" name="闪电形 43"/>
            <p:cNvSpPr>
              <a:spLocks noChangeArrowheads="1"/>
            </p:cNvSpPr>
            <p:nvPr/>
          </p:nvSpPr>
          <p:spPr bwMode="auto">
            <a:xfrm rot="-9511937">
              <a:off x="720285" y="279422"/>
              <a:ext cx="1612427" cy="1314924"/>
            </a:xfrm>
            <a:prstGeom prst="lightningBolt">
              <a:avLst/>
            </a:prstGeom>
            <a:solidFill>
              <a:srgbClr val="BF9000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3095" name="矩形 44"/>
            <p:cNvSpPr>
              <a:spLocks noChangeArrowheads="1"/>
            </p:cNvSpPr>
            <p:nvPr/>
          </p:nvSpPr>
          <p:spPr bwMode="auto">
            <a:xfrm>
              <a:off x="762001" y="1588956"/>
              <a:ext cx="479685" cy="494675"/>
            </a:xfrm>
            <a:prstGeom prst="rect">
              <a:avLst/>
            </a:prstGeom>
            <a:solidFill>
              <a:srgbClr val="87492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  <p:grpSp>
        <p:nvGrpSpPr>
          <p:cNvPr id="3080" name="组合 45"/>
          <p:cNvGrpSpPr/>
          <p:nvPr/>
        </p:nvGrpSpPr>
        <p:grpSpPr bwMode="auto">
          <a:xfrm>
            <a:off x="6915150" y="5807075"/>
            <a:ext cx="603250" cy="744538"/>
            <a:chOff x="0" y="0"/>
            <a:chExt cx="2332712" cy="2083631"/>
          </a:xfrm>
        </p:grpSpPr>
        <p:sp>
          <p:nvSpPr>
            <p:cNvPr id="3086" name="等腰三角形 46"/>
            <p:cNvSpPr>
              <a:spLocks noChangeArrowheads="1"/>
            </p:cNvSpPr>
            <p:nvPr/>
          </p:nvSpPr>
          <p:spPr bwMode="auto">
            <a:xfrm>
              <a:off x="267324" y="0"/>
              <a:ext cx="1409076" cy="704538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3087" name="等腰三角形 47"/>
            <p:cNvSpPr>
              <a:spLocks noChangeArrowheads="1"/>
            </p:cNvSpPr>
            <p:nvPr/>
          </p:nvSpPr>
          <p:spPr bwMode="auto">
            <a:xfrm>
              <a:off x="0" y="632085"/>
              <a:ext cx="1913745" cy="956872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3088" name="等腰三角形 48"/>
            <p:cNvSpPr>
              <a:spLocks noChangeArrowheads="1"/>
            </p:cNvSpPr>
            <p:nvPr/>
          </p:nvSpPr>
          <p:spPr bwMode="auto">
            <a:xfrm>
              <a:off x="59959" y="272317"/>
              <a:ext cx="1793827" cy="896912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3089" name="闪电形 49"/>
            <p:cNvSpPr>
              <a:spLocks noChangeArrowheads="1"/>
            </p:cNvSpPr>
            <p:nvPr/>
          </p:nvSpPr>
          <p:spPr bwMode="auto">
            <a:xfrm rot="-9511937">
              <a:off x="720285" y="279422"/>
              <a:ext cx="1612427" cy="1314924"/>
            </a:xfrm>
            <a:prstGeom prst="lightningBolt">
              <a:avLst/>
            </a:prstGeom>
            <a:solidFill>
              <a:srgbClr val="BF9000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3090" name="矩形 50"/>
            <p:cNvSpPr>
              <a:spLocks noChangeArrowheads="1"/>
            </p:cNvSpPr>
            <p:nvPr/>
          </p:nvSpPr>
          <p:spPr bwMode="auto">
            <a:xfrm>
              <a:off x="893089" y="1588956"/>
              <a:ext cx="265923" cy="494675"/>
            </a:xfrm>
            <a:prstGeom prst="rect">
              <a:avLst/>
            </a:prstGeom>
            <a:solidFill>
              <a:srgbClr val="87492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  <p:sp>
        <p:nvSpPr>
          <p:cNvPr id="3123" name="任意多边形 62"/>
          <p:cNvSpPr>
            <a:spLocks noChangeArrowheads="1"/>
          </p:cNvSpPr>
          <p:nvPr/>
        </p:nvSpPr>
        <p:spPr bwMode="auto">
          <a:xfrm>
            <a:off x="1616075" y="1050925"/>
            <a:ext cx="1557338" cy="911225"/>
          </a:xfrm>
          <a:custGeom>
            <a:avLst/>
            <a:gdLst>
              <a:gd name="T0" fmla="*/ 341607 w 2295707"/>
              <a:gd name="T1" fmla="*/ 0 h 1345310"/>
              <a:gd name="T2" fmla="*/ 479556 w 2295707"/>
              <a:gd name="T3" fmla="*/ 103772 h 1345310"/>
              <a:gd name="T4" fmla="*/ 481696 w 2295707"/>
              <a:gd name="T5" fmla="*/ 123368 h 1345310"/>
              <a:gd name="T6" fmla="*/ 485518 w 2295707"/>
              <a:gd name="T7" fmla="*/ 121540 h 1345310"/>
              <a:gd name="T8" fmla="*/ 517515 w 2295707"/>
              <a:gd name="T9" fmla="*/ 116724 h 1345310"/>
              <a:gd name="T10" fmla="*/ 622928 w 2295707"/>
              <a:gd name="T11" fmla="*/ 202246 h 1345310"/>
              <a:gd name="T12" fmla="*/ 623930 w 2295707"/>
              <a:gd name="T13" fmla="*/ 212134 h 1345310"/>
              <a:gd name="T14" fmla="*/ 633623 w 2295707"/>
              <a:gd name="T15" fmla="*/ 213106 h 1345310"/>
              <a:gd name="T16" fmla="*/ 716664 w 2295707"/>
              <a:gd name="T17" fmla="*/ 314528 h 1345310"/>
              <a:gd name="T18" fmla="*/ 612663 w 2295707"/>
              <a:gd name="T19" fmla="*/ 418054 h 1345310"/>
              <a:gd name="T20" fmla="*/ 104001 w 2295707"/>
              <a:gd name="T21" fmla="*/ 418054 h 1345310"/>
              <a:gd name="T22" fmla="*/ 0 w 2295707"/>
              <a:gd name="T23" fmla="*/ 314528 h 1345310"/>
              <a:gd name="T24" fmla="*/ 104001 w 2295707"/>
              <a:gd name="T25" fmla="*/ 211003 h 1345310"/>
              <a:gd name="T26" fmla="*/ 147311 w 2295707"/>
              <a:gd name="T27" fmla="*/ 211003 h 1345310"/>
              <a:gd name="T28" fmla="*/ 144354 w 2295707"/>
              <a:gd name="T29" fmla="*/ 206638 h 1345310"/>
              <a:gd name="T30" fmla="*/ 140334 w 2295707"/>
              <a:gd name="T31" fmla="*/ 186818 h 1345310"/>
              <a:gd name="T32" fmla="*/ 144354 w 2295707"/>
              <a:gd name="T33" fmla="*/ 166997 h 1345310"/>
              <a:gd name="T34" fmla="*/ 191489 w 2295707"/>
              <a:gd name="T35" fmla="*/ 135897 h 1345310"/>
              <a:gd name="T36" fmla="*/ 201447 w 2295707"/>
              <a:gd name="T37" fmla="*/ 135897 h 1345310"/>
              <a:gd name="T38" fmla="*/ 200799 w 2295707"/>
              <a:gd name="T39" fmla="*/ 129965 h 1345310"/>
              <a:gd name="T40" fmla="*/ 341607 w 2295707"/>
              <a:gd name="T41" fmla="*/ 0 h 134531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295707"/>
              <a:gd name="T64" fmla="*/ 0 h 1345310"/>
              <a:gd name="T65" fmla="*/ 2295707 w 2295707"/>
              <a:gd name="T66" fmla="*/ 1345310 h 134531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295707" h="1345310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 w="12700" cap="flat" cmpd="sng">
            <a:noFill/>
            <a:bevel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3124" name="任意多边形 65"/>
          <p:cNvSpPr>
            <a:spLocks noChangeArrowheads="1"/>
          </p:cNvSpPr>
          <p:nvPr/>
        </p:nvSpPr>
        <p:spPr bwMode="auto">
          <a:xfrm>
            <a:off x="9344025" y="2095500"/>
            <a:ext cx="1555750" cy="912813"/>
          </a:xfrm>
          <a:custGeom>
            <a:avLst/>
            <a:gdLst>
              <a:gd name="T0" fmla="*/ 340564 w 2295707"/>
              <a:gd name="T1" fmla="*/ 0 h 1345310"/>
              <a:gd name="T2" fmla="*/ 478091 w 2295707"/>
              <a:gd name="T3" fmla="*/ 104316 h 1345310"/>
              <a:gd name="T4" fmla="*/ 480224 w 2295707"/>
              <a:gd name="T5" fmla="*/ 124014 h 1345310"/>
              <a:gd name="T6" fmla="*/ 484034 w 2295707"/>
              <a:gd name="T7" fmla="*/ 122176 h 1345310"/>
              <a:gd name="T8" fmla="*/ 515933 w 2295707"/>
              <a:gd name="T9" fmla="*/ 117336 h 1345310"/>
              <a:gd name="T10" fmla="*/ 621024 w 2295707"/>
              <a:gd name="T11" fmla="*/ 203305 h 1345310"/>
              <a:gd name="T12" fmla="*/ 622022 w 2295707"/>
              <a:gd name="T13" fmla="*/ 213244 h 1345310"/>
              <a:gd name="T14" fmla="*/ 631687 w 2295707"/>
              <a:gd name="T15" fmla="*/ 214222 h 1345310"/>
              <a:gd name="T16" fmla="*/ 714474 w 2295707"/>
              <a:gd name="T17" fmla="*/ 316176 h 1345310"/>
              <a:gd name="T18" fmla="*/ 610791 w 2295707"/>
              <a:gd name="T19" fmla="*/ 420243 h 1345310"/>
              <a:gd name="T20" fmla="*/ 103683 w 2295707"/>
              <a:gd name="T21" fmla="*/ 420243 h 1345310"/>
              <a:gd name="T22" fmla="*/ 0 w 2295707"/>
              <a:gd name="T23" fmla="*/ 316176 h 1345310"/>
              <a:gd name="T24" fmla="*/ 103683 w 2295707"/>
              <a:gd name="T25" fmla="*/ 212108 h 1345310"/>
              <a:gd name="T26" fmla="*/ 146861 w 2295707"/>
              <a:gd name="T27" fmla="*/ 212108 h 1345310"/>
              <a:gd name="T28" fmla="*/ 143914 w 2295707"/>
              <a:gd name="T29" fmla="*/ 207720 h 1345310"/>
              <a:gd name="T30" fmla="*/ 139905 w 2295707"/>
              <a:gd name="T31" fmla="*/ 187795 h 1345310"/>
              <a:gd name="T32" fmla="*/ 143914 w 2295707"/>
              <a:gd name="T33" fmla="*/ 167871 h 1345310"/>
              <a:gd name="T34" fmla="*/ 190904 w 2295707"/>
              <a:gd name="T35" fmla="*/ 136608 h 1345310"/>
              <a:gd name="T36" fmla="*/ 200831 w 2295707"/>
              <a:gd name="T37" fmla="*/ 136608 h 1345310"/>
              <a:gd name="T38" fmla="*/ 200185 w 2295707"/>
              <a:gd name="T39" fmla="*/ 130645 h 1345310"/>
              <a:gd name="T40" fmla="*/ 340564 w 2295707"/>
              <a:gd name="T41" fmla="*/ 0 h 134531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295707"/>
              <a:gd name="T64" fmla="*/ 0 h 1345310"/>
              <a:gd name="T65" fmla="*/ 2295707 w 2295707"/>
              <a:gd name="T66" fmla="*/ 1345310 h 134531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295707" h="1345310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 w="12700" cap="flat" cmpd="sng">
            <a:noFill/>
            <a:bevel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3125" name="任意多边形 66"/>
          <p:cNvSpPr>
            <a:spLocks noChangeArrowheads="1"/>
          </p:cNvSpPr>
          <p:nvPr/>
        </p:nvSpPr>
        <p:spPr bwMode="auto">
          <a:xfrm flipH="1">
            <a:off x="2532063" y="4749800"/>
            <a:ext cx="711200" cy="417513"/>
          </a:xfrm>
          <a:custGeom>
            <a:avLst/>
            <a:gdLst>
              <a:gd name="T0" fmla="*/ 32535 w 2295707"/>
              <a:gd name="T1" fmla="*/ 0 h 1345310"/>
              <a:gd name="T2" fmla="*/ 45674 w 2295707"/>
              <a:gd name="T3" fmla="*/ 9982 h 1345310"/>
              <a:gd name="T4" fmla="*/ 45878 w 2295707"/>
              <a:gd name="T5" fmla="*/ 11867 h 1345310"/>
              <a:gd name="T6" fmla="*/ 46241 w 2295707"/>
              <a:gd name="T7" fmla="*/ 11691 h 1345310"/>
              <a:gd name="T8" fmla="*/ 49289 w 2295707"/>
              <a:gd name="T9" fmla="*/ 11228 h 1345310"/>
              <a:gd name="T10" fmla="*/ 59329 w 2295707"/>
              <a:gd name="T11" fmla="*/ 19454 h 1345310"/>
              <a:gd name="T12" fmla="*/ 59424 w 2295707"/>
              <a:gd name="T13" fmla="*/ 20405 h 1345310"/>
              <a:gd name="T14" fmla="*/ 60347 w 2295707"/>
              <a:gd name="T15" fmla="*/ 20499 h 1345310"/>
              <a:gd name="T16" fmla="*/ 68256 w 2295707"/>
              <a:gd name="T17" fmla="*/ 30255 h 1345310"/>
              <a:gd name="T18" fmla="*/ 58351 w 2295707"/>
              <a:gd name="T19" fmla="*/ 40213 h 1345310"/>
              <a:gd name="T20" fmla="*/ 9905 w 2295707"/>
              <a:gd name="T21" fmla="*/ 40213 h 1345310"/>
              <a:gd name="T22" fmla="*/ 0 w 2295707"/>
              <a:gd name="T23" fmla="*/ 30255 h 1345310"/>
              <a:gd name="T24" fmla="*/ 9905 w 2295707"/>
              <a:gd name="T25" fmla="*/ 20296 h 1345310"/>
              <a:gd name="T26" fmla="*/ 14030 w 2295707"/>
              <a:gd name="T27" fmla="*/ 20296 h 1345310"/>
              <a:gd name="T28" fmla="*/ 13748 w 2295707"/>
              <a:gd name="T29" fmla="*/ 19877 h 1345310"/>
              <a:gd name="T30" fmla="*/ 13366 w 2295707"/>
              <a:gd name="T31" fmla="*/ 17970 h 1345310"/>
              <a:gd name="T32" fmla="*/ 13748 w 2295707"/>
              <a:gd name="T33" fmla="*/ 16064 h 1345310"/>
              <a:gd name="T34" fmla="*/ 18238 w 2295707"/>
              <a:gd name="T35" fmla="*/ 13072 h 1345310"/>
              <a:gd name="T36" fmla="*/ 19186 w 2295707"/>
              <a:gd name="T37" fmla="*/ 13072 h 1345310"/>
              <a:gd name="T38" fmla="*/ 19124 w 2295707"/>
              <a:gd name="T39" fmla="*/ 12501 h 1345310"/>
              <a:gd name="T40" fmla="*/ 32535 w 2295707"/>
              <a:gd name="T41" fmla="*/ 0 h 134531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295707"/>
              <a:gd name="T64" fmla="*/ 0 h 1345310"/>
              <a:gd name="T65" fmla="*/ 2295707 w 2295707"/>
              <a:gd name="T66" fmla="*/ 1345310 h 134531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295707" h="1345310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 w="12700" cap="flat" cmpd="sng">
            <a:noFill/>
            <a:bevel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3084" name="文本框 67"/>
          <p:cNvSpPr>
            <a:spLocks noChangeArrowheads="1"/>
          </p:cNvSpPr>
          <p:nvPr/>
        </p:nvSpPr>
        <p:spPr bwMode="auto">
          <a:xfrm>
            <a:off x="3644900" y="2705100"/>
            <a:ext cx="5407025" cy="7699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440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社团</a:t>
            </a:r>
            <a:r>
              <a:rPr lang="en-US" altLang="zh-CN" sz="440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·</a:t>
            </a:r>
            <a:r>
              <a:rPr lang="zh-CN" altLang="en-US" sz="440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学生会招新模板</a:t>
            </a:r>
            <a:endParaRPr lang="zh-CN" altLang="en-US" sz="440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ransition spd="slow" advTm="1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rAng="0" ptsTypes="">
                                      <p:cBhvr>
                                        <p:cTn id="6" dur="30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33333E-6 L 0.25 3.33333E-6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rAng="0" ptsTypes="">
                                      <p:cBhvr>
                                        <p:cTn id="10" dur="5000" fill="hold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" grpId="0" animBg="1"/>
      <p:bldP spid="3124" grpId="0" animBg="1"/>
      <p:bldP spid="31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椭圆 3"/>
          <p:cNvSpPr>
            <a:spLocks noChangeArrowheads="1"/>
          </p:cNvSpPr>
          <p:nvPr/>
        </p:nvSpPr>
        <p:spPr bwMode="auto">
          <a:xfrm>
            <a:off x="4149725" y="6016625"/>
            <a:ext cx="3802063" cy="255588"/>
          </a:xfrm>
          <a:prstGeom prst="ellipse">
            <a:avLst/>
          </a:prstGeom>
          <a:solidFill>
            <a:srgbClr val="D8D8D8"/>
          </a:solidFill>
          <a:ln w="12700">
            <a:noFill/>
            <a:bevel/>
          </a:ln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zh-CN" altLang="zh-CN">
              <a:solidFill>
                <a:srgbClr val="FFFFFF"/>
              </a:solidFill>
              <a:sym typeface="Calibri" panose="020F0502020204030204" pitchFamily="34" charset="0"/>
            </a:endParaRPr>
          </a:p>
        </p:txBody>
      </p:sp>
      <p:grpSp>
        <p:nvGrpSpPr>
          <p:cNvPr id="5123" name="组合 15"/>
          <p:cNvGrpSpPr/>
          <p:nvPr/>
        </p:nvGrpSpPr>
        <p:grpSpPr bwMode="auto">
          <a:xfrm>
            <a:off x="4273550" y="3154363"/>
            <a:ext cx="3678238" cy="1914525"/>
            <a:chOff x="0" y="0"/>
            <a:chExt cx="3677656" cy="1914478"/>
          </a:xfrm>
        </p:grpSpPr>
        <p:grpSp>
          <p:nvGrpSpPr>
            <p:cNvPr id="5153" name="组合 4"/>
            <p:cNvGrpSpPr/>
            <p:nvPr/>
          </p:nvGrpSpPr>
          <p:grpSpPr bwMode="auto">
            <a:xfrm>
              <a:off x="22623" y="0"/>
              <a:ext cx="3655033" cy="1870015"/>
              <a:chOff x="0" y="0"/>
              <a:chExt cx="3744686" cy="1915885"/>
            </a:xfrm>
          </p:grpSpPr>
          <p:sp>
            <p:nvSpPr>
              <p:cNvPr id="5157" name="任意多边形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175657" cy="1889760"/>
              </a:xfrm>
              <a:custGeom>
                <a:avLst/>
                <a:gdLst>
                  <a:gd name="T0" fmla="*/ 348343 w 1175657"/>
                  <a:gd name="T1" fmla="*/ 209005 h 1889760"/>
                  <a:gd name="T2" fmla="*/ 1175657 w 1175657"/>
                  <a:gd name="T3" fmla="*/ 0 h 1889760"/>
                  <a:gd name="T4" fmla="*/ 1001486 w 1175657"/>
                  <a:gd name="T5" fmla="*/ 1611085 h 1889760"/>
                  <a:gd name="T6" fmla="*/ 0 w 1175657"/>
                  <a:gd name="T7" fmla="*/ 1889760 h 1889760"/>
                  <a:gd name="T8" fmla="*/ 348343 w 1175657"/>
                  <a:gd name="T9" fmla="*/ 209005 h 18897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5657"/>
                  <a:gd name="T16" fmla="*/ 0 h 1889760"/>
                  <a:gd name="T17" fmla="*/ 1175657 w 1175657"/>
                  <a:gd name="T18" fmla="*/ 1889760 h 18897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5657" h="1889760">
                    <a:moveTo>
                      <a:pt x="348343" y="209005"/>
                    </a:moveTo>
                    <a:lnTo>
                      <a:pt x="1175657" y="0"/>
                    </a:lnTo>
                    <a:lnTo>
                      <a:pt x="1001486" y="1611085"/>
                    </a:lnTo>
                    <a:lnTo>
                      <a:pt x="0" y="1889760"/>
                    </a:lnTo>
                    <a:lnTo>
                      <a:pt x="348343" y="209005"/>
                    </a:lnTo>
                    <a:close/>
                  </a:path>
                </a:pathLst>
              </a:custGeom>
              <a:solidFill>
                <a:srgbClr val="37A6F5"/>
              </a:solidFill>
              <a:ln w="12700" cap="flat" cmpd="sng">
                <a:solidFill>
                  <a:schemeClr val="bg1"/>
                </a:solidFill>
                <a:bevel/>
              </a:ln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5158" name="任意多边形 6"/>
              <p:cNvSpPr>
                <a:spLocks noChangeArrowheads="1"/>
              </p:cNvSpPr>
              <p:nvPr/>
            </p:nvSpPr>
            <p:spPr bwMode="auto">
              <a:xfrm>
                <a:off x="966651" y="0"/>
                <a:ext cx="923109" cy="1889760"/>
              </a:xfrm>
              <a:custGeom>
                <a:avLst/>
                <a:gdLst>
                  <a:gd name="T0" fmla="*/ 200297 w 923109"/>
                  <a:gd name="T1" fmla="*/ 0 h 1889760"/>
                  <a:gd name="T2" fmla="*/ 923109 w 923109"/>
                  <a:gd name="T3" fmla="*/ 200297 h 1889760"/>
                  <a:gd name="T4" fmla="*/ 879566 w 923109"/>
                  <a:gd name="T5" fmla="*/ 1889760 h 1889760"/>
                  <a:gd name="T6" fmla="*/ 0 w 923109"/>
                  <a:gd name="T7" fmla="*/ 1628503 h 1889760"/>
                  <a:gd name="T8" fmla="*/ 200297 w 923109"/>
                  <a:gd name="T9" fmla="*/ 0 h 18897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23109"/>
                  <a:gd name="T16" fmla="*/ 0 h 1889760"/>
                  <a:gd name="T17" fmla="*/ 923109 w 923109"/>
                  <a:gd name="T18" fmla="*/ 1889760 h 18897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23109" h="1889760">
                    <a:moveTo>
                      <a:pt x="200297" y="0"/>
                    </a:moveTo>
                    <a:lnTo>
                      <a:pt x="923109" y="200297"/>
                    </a:lnTo>
                    <a:lnTo>
                      <a:pt x="879566" y="1889760"/>
                    </a:lnTo>
                    <a:lnTo>
                      <a:pt x="0" y="1628503"/>
                    </a:lnTo>
                    <a:lnTo>
                      <a:pt x="200297" y="0"/>
                    </a:lnTo>
                    <a:close/>
                  </a:path>
                </a:pathLst>
              </a:custGeom>
              <a:solidFill>
                <a:srgbClr val="37A6F5"/>
              </a:solidFill>
              <a:ln w="12700" cap="flat" cmpd="sng">
                <a:solidFill>
                  <a:schemeClr val="bg1"/>
                </a:solidFill>
                <a:bevel/>
              </a:ln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5159" name="任意多边形 7"/>
              <p:cNvSpPr>
                <a:spLocks noChangeArrowheads="1"/>
              </p:cNvSpPr>
              <p:nvPr/>
            </p:nvSpPr>
            <p:spPr bwMode="auto">
              <a:xfrm>
                <a:off x="1846217" y="0"/>
                <a:ext cx="888274" cy="1898468"/>
              </a:xfrm>
              <a:custGeom>
                <a:avLst/>
                <a:gdLst>
                  <a:gd name="T0" fmla="*/ 26126 w 888274"/>
                  <a:gd name="T1" fmla="*/ 200297 h 1898468"/>
                  <a:gd name="T2" fmla="*/ 722811 w 888274"/>
                  <a:gd name="T3" fmla="*/ 0 h 1898468"/>
                  <a:gd name="T4" fmla="*/ 888274 w 888274"/>
                  <a:gd name="T5" fmla="*/ 1628503 h 1898468"/>
                  <a:gd name="T6" fmla="*/ 0 w 888274"/>
                  <a:gd name="T7" fmla="*/ 1898468 h 1898468"/>
                  <a:gd name="T8" fmla="*/ 26126 w 888274"/>
                  <a:gd name="T9" fmla="*/ 200297 h 18984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88274"/>
                  <a:gd name="T16" fmla="*/ 0 h 1898468"/>
                  <a:gd name="T17" fmla="*/ 888274 w 888274"/>
                  <a:gd name="T18" fmla="*/ 1898468 h 18984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88274" h="1898468">
                    <a:moveTo>
                      <a:pt x="26126" y="200297"/>
                    </a:moveTo>
                    <a:lnTo>
                      <a:pt x="722811" y="0"/>
                    </a:lnTo>
                    <a:lnTo>
                      <a:pt x="888274" y="1628503"/>
                    </a:lnTo>
                    <a:lnTo>
                      <a:pt x="0" y="1898468"/>
                    </a:lnTo>
                    <a:lnTo>
                      <a:pt x="26126" y="200297"/>
                    </a:lnTo>
                    <a:close/>
                  </a:path>
                </a:pathLst>
              </a:custGeom>
              <a:solidFill>
                <a:srgbClr val="37A6F5"/>
              </a:solidFill>
              <a:ln w="12700" cap="flat" cmpd="sng">
                <a:solidFill>
                  <a:schemeClr val="bg1"/>
                </a:solidFill>
                <a:bevel/>
              </a:ln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5160" name="任意多边形 8"/>
              <p:cNvSpPr>
                <a:spLocks noChangeArrowheads="1"/>
              </p:cNvSpPr>
              <p:nvPr/>
            </p:nvSpPr>
            <p:spPr bwMode="auto">
              <a:xfrm>
                <a:off x="2569028" y="8708"/>
                <a:ext cx="1175658" cy="1907177"/>
              </a:xfrm>
              <a:custGeom>
                <a:avLst/>
                <a:gdLst>
                  <a:gd name="T0" fmla="*/ 0 w 1175658"/>
                  <a:gd name="T1" fmla="*/ 0 h 1907177"/>
                  <a:gd name="T2" fmla="*/ 809898 w 1175658"/>
                  <a:gd name="T3" fmla="*/ 191589 h 1907177"/>
                  <a:gd name="T4" fmla="*/ 1175658 w 1175658"/>
                  <a:gd name="T5" fmla="*/ 1907177 h 1907177"/>
                  <a:gd name="T6" fmla="*/ 165463 w 1175658"/>
                  <a:gd name="T7" fmla="*/ 1628503 h 1907177"/>
                  <a:gd name="T8" fmla="*/ 0 w 1175658"/>
                  <a:gd name="T9" fmla="*/ 0 h 19071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5658"/>
                  <a:gd name="T16" fmla="*/ 0 h 1907177"/>
                  <a:gd name="T17" fmla="*/ 1175658 w 1175658"/>
                  <a:gd name="T18" fmla="*/ 1907177 h 190717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5658" h="1907177">
                    <a:moveTo>
                      <a:pt x="0" y="0"/>
                    </a:moveTo>
                    <a:lnTo>
                      <a:pt x="809898" y="191589"/>
                    </a:lnTo>
                    <a:lnTo>
                      <a:pt x="1175658" y="1907177"/>
                    </a:lnTo>
                    <a:lnTo>
                      <a:pt x="165463" y="16285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7A6F5"/>
              </a:solidFill>
              <a:ln w="12700" cap="flat" cmpd="sng">
                <a:solidFill>
                  <a:schemeClr val="bg1"/>
                </a:solidFill>
                <a:bevel/>
              </a:ln>
            </p:spPr>
            <p:txBody>
              <a:bodyPr anchor="ctr"/>
              <a:lstStyle/>
              <a:p>
                <a:endParaRPr lang="zh-CN" altLang="en-US"/>
              </a:p>
            </p:txBody>
          </p:sp>
        </p:grpSp>
        <p:pic>
          <p:nvPicPr>
            <p:cNvPr id="5154" name="图片 9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365528" y="114783"/>
              <a:ext cx="2537776" cy="1614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55" name="任意多边形 11"/>
            <p:cNvSpPr>
              <a:spLocks noChangeArrowheads="1"/>
            </p:cNvSpPr>
            <p:nvPr/>
          </p:nvSpPr>
          <p:spPr bwMode="auto">
            <a:xfrm>
              <a:off x="0" y="19625"/>
              <a:ext cx="1178826" cy="1894853"/>
            </a:xfrm>
            <a:custGeom>
              <a:avLst/>
              <a:gdLst>
                <a:gd name="T0" fmla="*/ 351167 w 1175657"/>
                <a:gd name="T1" fmla="*/ 210699 h 1889760"/>
                <a:gd name="T2" fmla="*/ 1185190 w 1175657"/>
                <a:gd name="T3" fmla="*/ 0 h 1889760"/>
                <a:gd name="T4" fmla="*/ 1009607 w 1175657"/>
                <a:gd name="T5" fmla="*/ 1624146 h 1889760"/>
                <a:gd name="T6" fmla="*/ 0 w 1175657"/>
                <a:gd name="T7" fmla="*/ 1905080 h 1889760"/>
                <a:gd name="T8" fmla="*/ 351167 w 1175657"/>
                <a:gd name="T9" fmla="*/ 210699 h 18897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5657"/>
                <a:gd name="T16" fmla="*/ 0 h 1889760"/>
                <a:gd name="T17" fmla="*/ 1175657 w 1175657"/>
                <a:gd name="T18" fmla="*/ 1889760 h 18897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5657" h="1889760">
                  <a:moveTo>
                    <a:pt x="348343" y="209005"/>
                  </a:moveTo>
                  <a:lnTo>
                    <a:pt x="1175657" y="0"/>
                  </a:lnTo>
                  <a:lnTo>
                    <a:pt x="1001486" y="1611085"/>
                  </a:lnTo>
                  <a:lnTo>
                    <a:pt x="0" y="1889760"/>
                  </a:lnTo>
                  <a:lnTo>
                    <a:pt x="348343" y="209005"/>
                  </a:lnTo>
                  <a:close/>
                </a:path>
              </a:pathLst>
            </a:custGeom>
            <a:solidFill>
              <a:srgbClr val="7F7F7F">
                <a:alpha val="29019"/>
              </a:srgbClr>
            </a:solidFill>
            <a:ln w="12700" cap="flat" cmpd="sng">
              <a:noFill/>
              <a:bevel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56" name="任意多边形 12"/>
            <p:cNvSpPr>
              <a:spLocks noChangeArrowheads="1"/>
            </p:cNvSpPr>
            <p:nvPr/>
          </p:nvSpPr>
          <p:spPr bwMode="auto">
            <a:xfrm>
              <a:off x="1841831" y="34587"/>
              <a:ext cx="846572" cy="1809339"/>
            </a:xfrm>
            <a:custGeom>
              <a:avLst/>
              <a:gdLst>
                <a:gd name="T0" fmla="*/ 22616 w 888274"/>
                <a:gd name="T1" fmla="*/ 173390 h 1898468"/>
                <a:gd name="T2" fmla="*/ 625713 w 888274"/>
                <a:gd name="T3" fmla="*/ 0 h 1898468"/>
                <a:gd name="T4" fmla="*/ 768950 w 888274"/>
                <a:gd name="T5" fmla="*/ 1409739 h 1898468"/>
                <a:gd name="T6" fmla="*/ 0 w 888274"/>
                <a:gd name="T7" fmla="*/ 1643437 h 1898468"/>
                <a:gd name="T8" fmla="*/ 22616 w 888274"/>
                <a:gd name="T9" fmla="*/ 173390 h 18984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8274"/>
                <a:gd name="T16" fmla="*/ 0 h 1898468"/>
                <a:gd name="T17" fmla="*/ 888274 w 888274"/>
                <a:gd name="T18" fmla="*/ 1898468 h 18984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8274" h="1898468">
                  <a:moveTo>
                    <a:pt x="26126" y="200297"/>
                  </a:moveTo>
                  <a:lnTo>
                    <a:pt x="722811" y="0"/>
                  </a:lnTo>
                  <a:lnTo>
                    <a:pt x="888274" y="1628503"/>
                  </a:lnTo>
                  <a:lnTo>
                    <a:pt x="0" y="1898468"/>
                  </a:lnTo>
                  <a:lnTo>
                    <a:pt x="26126" y="200297"/>
                  </a:lnTo>
                  <a:close/>
                </a:path>
              </a:pathLst>
            </a:custGeom>
            <a:solidFill>
              <a:srgbClr val="7F7F7F">
                <a:alpha val="34117"/>
              </a:srgbClr>
            </a:solidFill>
            <a:ln w="12700" cap="flat" cmpd="sng">
              <a:noFill/>
              <a:bevel/>
            </a:ln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5124" name="椭圆 17"/>
          <p:cNvSpPr>
            <a:spLocks noChangeArrowheads="1"/>
          </p:cNvSpPr>
          <p:nvPr/>
        </p:nvSpPr>
        <p:spPr bwMode="auto">
          <a:xfrm>
            <a:off x="8313738" y="4143375"/>
            <a:ext cx="400050" cy="400050"/>
          </a:xfrm>
          <a:prstGeom prst="ellipse">
            <a:avLst/>
          </a:prstGeom>
          <a:solidFill>
            <a:srgbClr val="ACD753"/>
          </a:solidFill>
          <a:ln w="12700">
            <a:noFill/>
            <a:bevel/>
          </a:ln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zh-CN" altLang="zh-CN">
              <a:solidFill>
                <a:srgbClr val="FFFFFF"/>
              </a:solidFill>
              <a:sym typeface="Calibri" panose="020F0502020204030204" pitchFamily="34" charset="0"/>
            </a:endParaRPr>
          </a:p>
        </p:txBody>
      </p:sp>
      <p:sp>
        <p:nvSpPr>
          <p:cNvPr id="5125" name="椭圆 18"/>
          <p:cNvSpPr>
            <a:spLocks noChangeArrowheads="1"/>
          </p:cNvSpPr>
          <p:nvPr/>
        </p:nvSpPr>
        <p:spPr bwMode="auto">
          <a:xfrm>
            <a:off x="4297363" y="2266950"/>
            <a:ext cx="400050" cy="400050"/>
          </a:xfrm>
          <a:prstGeom prst="ellipse">
            <a:avLst/>
          </a:prstGeom>
          <a:solidFill>
            <a:srgbClr val="58DAE4"/>
          </a:solidFill>
          <a:ln w="12700">
            <a:noFill/>
            <a:bevel/>
          </a:ln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zh-CN" altLang="zh-CN">
              <a:solidFill>
                <a:srgbClr val="FFFFFF"/>
              </a:solidFill>
              <a:sym typeface="Calibri" panose="020F0502020204030204" pitchFamily="34" charset="0"/>
            </a:endParaRPr>
          </a:p>
        </p:txBody>
      </p:sp>
      <p:sp>
        <p:nvSpPr>
          <p:cNvPr id="5126" name="椭圆 19"/>
          <p:cNvSpPr>
            <a:spLocks noChangeArrowheads="1"/>
          </p:cNvSpPr>
          <p:nvPr/>
        </p:nvSpPr>
        <p:spPr bwMode="auto">
          <a:xfrm>
            <a:off x="3414713" y="4264025"/>
            <a:ext cx="400050" cy="400050"/>
          </a:xfrm>
          <a:prstGeom prst="ellipse">
            <a:avLst/>
          </a:prstGeom>
          <a:solidFill>
            <a:srgbClr val="F5743E"/>
          </a:solidFill>
          <a:ln w="12700">
            <a:noFill/>
            <a:bevel/>
          </a:ln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zh-CN" altLang="zh-CN">
              <a:solidFill>
                <a:srgbClr val="FFFFFF"/>
              </a:solidFill>
              <a:sym typeface="Calibri" panose="020F0502020204030204" pitchFamily="34" charset="0"/>
            </a:endParaRPr>
          </a:p>
        </p:txBody>
      </p:sp>
      <p:sp>
        <p:nvSpPr>
          <p:cNvPr id="5127" name="椭圆 20"/>
          <p:cNvSpPr>
            <a:spLocks noChangeArrowheads="1"/>
          </p:cNvSpPr>
          <p:nvPr/>
        </p:nvSpPr>
        <p:spPr bwMode="auto">
          <a:xfrm>
            <a:off x="7554913" y="2149475"/>
            <a:ext cx="400050" cy="400050"/>
          </a:xfrm>
          <a:prstGeom prst="ellipse">
            <a:avLst/>
          </a:prstGeom>
          <a:solidFill>
            <a:srgbClr val="22C67D"/>
          </a:solidFill>
          <a:ln w="12700">
            <a:noFill/>
            <a:bevel/>
          </a:ln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zh-CN" altLang="zh-CN">
              <a:solidFill>
                <a:srgbClr val="FFFFFF"/>
              </a:solidFill>
              <a:sym typeface="Calibri" panose="020F0502020204030204" pitchFamily="34" charset="0"/>
            </a:endParaRPr>
          </a:p>
        </p:txBody>
      </p:sp>
      <p:grpSp>
        <p:nvGrpSpPr>
          <p:cNvPr id="5128" name="组合 28"/>
          <p:cNvGrpSpPr/>
          <p:nvPr/>
        </p:nvGrpSpPr>
        <p:grpSpPr bwMode="auto">
          <a:xfrm rot="-7787781">
            <a:off x="1067594" y="4731544"/>
            <a:ext cx="1831975" cy="1481137"/>
            <a:chOff x="0" y="0"/>
            <a:chExt cx="1832234" cy="1481572"/>
          </a:xfrm>
        </p:grpSpPr>
        <p:sp>
          <p:nvSpPr>
            <p:cNvPr id="5148" name="椭圆 21"/>
            <p:cNvSpPr>
              <a:spLocks noChangeArrowheads="1"/>
            </p:cNvSpPr>
            <p:nvPr/>
          </p:nvSpPr>
          <p:spPr bwMode="auto">
            <a:xfrm rot="-9812146">
              <a:off x="1414797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49" name="椭圆 23"/>
            <p:cNvSpPr>
              <a:spLocks noChangeArrowheads="1"/>
            </p:cNvSpPr>
            <p:nvPr/>
          </p:nvSpPr>
          <p:spPr bwMode="auto">
            <a:xfrm rot="-9812146">
              <a:off x="0" y="637433"/>
              <a:ext cx="580453" cy="580453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50" name="椭圆 24"/>
            <p:cNvSpPr>
              <a:spLocks noChangeArrowheads="1"/>
            </p:cNvSpPr>
            <p:nvPr/>
          </p:nvSpPr>
          <p:spPr bwMode="auto">
            <a:xfrm rot="-9812146">
              <a:off x="1245885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51" name="矩形 25"/>
            <p:cNvSpPr>
              <a:spLocks noChangeArrowheads="1"/>
            </p:cNvSpPr>
            <p:nvPr/>
          </p:nvSpPr>
          <p:spPr bwMode="auto">
            <a:xfrm rot="15560509" flipV="1">
              <a:off x="1004351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52" name="矩形 27"/>
            <p:cNvSpPr>
              <a:spLocks noChangeArrowheads="1"/>
            </p:cNvSpPr>
            <p:nvPr/>
          </p:nvSpPr>
          <p:spPr bwMode="auto">
            <a:xfrm rot="11542529" flipV="1">
              <a:off x="440103" y="1070248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  <p:sp>
        <p:nvSpPr>
          <p:cNvPr id="5129" name="文本框 29"/>
          <p:cNvSpPr>
            <a:spLocks noChangeArrowheads="1"/>
          </p:cNvSpPr>
          <p:nvPr/>
        </p:nvSpPr>
        <p:spPr bwMode="auto">
          <a:xfrm>
            <a:off x="4556125" y="323850"/>
            <a:ext cx="2989263" cy="647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3600">
                <a:solidFill>
                  <a:srgbClr val="7F7F7F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社团简介</a:t>
            </a:r>
            <a:endParaRPr lang="zh-CN" altLang="en-US" sz="3600">
              <a:solidFill>
                <a:srgbClr val="7F7F7F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5130" name="文本框 30"/>
          <p:cNvSpPr>
            <a:spLocks noChangeArrowheads="1"/>
          </p:cNvSpPr>
          <p:nvPr/>
        </p:nvSpPr>
        <p:spPr bwMode="auto">
          <a:xfrm>
            <a:off x="2322513" y="2251075"/>
            <a:ext cx="1800225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社团成立历史</a:t>
            </a:r>
            <a:endParaRPr lang="zh-CN" altLang="en-US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5131" name="文本框 31"/>
          <p:cNvSpPr>
            <a:spLocks noChangeArrowheads="1"/>
          </p:cNvSpPr>
          <p:nvPr/>
        </p:nvSpPr>
        <p:spPr bwMode="auto">
          <a:xfrm>
            <a:off x="2149475" y="4294188"/>
            <a:ext cx="1798638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部门介绍</a:t>
            </a:r>
            <a:endParaRPr lang="zh-CN" altLang="en-US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5132" name="文本框 32"/>
          <p:cNvSpPr>
            <a:spLocks noChangeArrowheads="1"/>
          </p:cNvSpPr>
          <p:nvPr/>
        </p:nvSpPr>
        <p:spPr bwMode="auto">
          <a:xfrm>
            <a:off x="8128000" y="2197100"/>
            <a:ext cx="1800225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荣誉称号</a:t>
            </a:r>
            <a:endParaRPr lang="zh-CN" altLang="en-US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5133" name="文本框 33"/>
          <p:cNvSpPr>
            <a:spLocks noChangeArrowheads="1"/>
          </p:cNvSpPr>
          <p:nvPr/>
        </p:nvSpPr>
        <p:spPr bwMode="auto">
          <a:xfrm>
            <a:off x="8774113" y="4173538"/>
            <a:ext cx="1798637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BFBFBF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主要活动</a:t>
            </a:r>
            <a:endParaRPr lang="zh-CN" altLang="en-US">
              <a:solidFill>
                <a:srgbClr val="BFBFBF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5134" name="组合 34"/>
          <p:cNvGrpSpPr/>
          <p:nvPr/>
        </p:nvGrpSpPr>
        <p:grpSpPr bwMode="auto">
          <a:xfrm rot="3354337">
            <a:off x="8340725" y="1222375"/>
            <a:ext cx="346075" cy="873125"/>
            <a:chOff x="0" y="0"/>
            <a:chExt cx="586349" cy="1481572"/>
          </a:xfrm>
        </p:grpSpPr>
        <p:sp>
          <p:nvSpPr>
            <p:cNvPr id="5145" name="椭圆 35"/>
            <p:cNvSpPr>
              <a:spLocks noChangeArrowheads="1"/>
            </p:cNvSpPr>
            <p:nvPr/>
          </p:nvSpPr>
          <p:spPr bwMode="auto">
            <a:xfrm rot="-9812146">
              <a:off x="168912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46" name="椭圆 37"/>
            <p:cNvSpPr>
              <a:spLocks noChangeArrowheads="1"/>
            </p:cNvSpPr>
            <p:nvPr/>
          </p:nvSpPr>
          <p:spPr bwMode="auto">
            <a:xfrm rot="-9812146">
              <a:off x="0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47" name="矩形 38"/>
            <p:cNvSpPr>
              <a:spLocks noChangeArrowheads="1"/>
            </p:cNvSpPr>
            <p:nvPr/>
          </p:nvSpPr>
          <p:spPr bwMode="auto">
            <a:xfrm rot="15560509" flipV="1">
              <a:off x="-241534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  <p:grpSp>
        <p:nvGrpSpPr>
          <p:cNvPr id="5135" name="组合 40"/>
          <p:cNvGrpSpPr/>
          <p:nvPr/>
        </p:nvGrpSpPr>
        <p:grpSpPr bwMode="auto">
          <a:xfrm>
            <a:off x="-71438" y="409575"/>
            <a:ext cx="1831976" cy="1481138"/>
            <a:chOff x="0" y="0"/>
            <a:chExt cx="1832234" cy="1481572"/>
          </a:xfrm>
        </p:grpSpPr>
        <p:sp>
          <p:nvSpPr>
            <p:cNvPr id="5140" name="椭圆 41"/>
            <p:cNvSpPr>
              <a:spLocks noChangeArrowheads="1"/>
            </p:cNvSpPr>
            <p:nvPr/>
          </p:nvSpPr>
          <p:spPr bwMode="auto">
            <a:xfrm rot="-9812146">
              <a:off x="1414797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41" name="椭圆 42"/>
            <p:cNvSpPr>
              <a:spLocks noChangeArrowheads="1"/>
            </p:cNvSpPr>
            <p:nvPr/>
          </p:nvSpPr>
          <p:spPr bwMode="auto">
            <a:xfrm rot="-9812146">
              <a:off x="0" y="637433"/>
              <a:ext cx="580453" cy="580453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42" name="椭圆 43"/>
            <p:cNvSpPr>
              <a:spLocks noChangeArrowheads="1"/>
            </p:cNvSpPr>
            <p:nvPr/>
          </p:nvSpPr>
          <p:spPr bwMode="auto">
            <a:xfrm rot="-9812146">
              <a:off x="1245885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43" name="矩形 44"/>
            <p:cNvSpPr>
              <a:spLocks noChangeArrowheads="1"/>
            </p:cNvSpPr>
            <p:nvPr/>
          </p:nvSpPr>
          <p:spPr bwMode="auto">
            <a:xfrm rot="15560509" flipV="1">
              <a:off x="1004351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44" name="矩形 45"/>
            <p:cNvSpPr>
              <a:spLocks noChangeArrowheads="1"/>
            </p:cNvSpPr>
            <p:nvPr/>
          </p:nvSpPr>
          <p:spPr bwMode="auto">
            <a:xfrm rot="11542529" flipV="1">
              <a:off x="440103" y="1070248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  <p:grpSp>
        <p:nvGrpSpPr>
          <p:cNvPr id="5136" name="组合 46"/>
          <p:cNvGrpSpPr/>
          <p:nvPr/>
        </p:nvGrpSpPr>
        <p:grpSpPr bwMode="auto">
          <a:xfrm rot="10604751">
            <a:off x="9197975" y="5219700"/>
            <a:ext cx="1831975" cy="844550"/>
            <a:chOff x="0" y="0"/>
            <a:chExt cx="1832234" cy="844139"/>
          </a:xfrm>
        </p:grpSpPr>
        <p:sp>
          <p:nvSpPr>
            <p:cNvPr id="5137" name="椭圆 47"/>
            <p:cNvSpPr>
              <a:spLocks noChangeArrowheads="1"/>
            </p:cNvSpPr>
            <p:nvPr/>
          </p:nvSpPr>
          <p:spPr bwMode="auto">
            <a:xfrm rot="-9812146">
              <a:off x="1414797" y="426702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38" name="椭圆 48"/>
            <p:cNvSpPr>
              <a:spLocks noChangeArrowheads="1"/>
            </p:cNvSpPr>
            <p:nvPr/>
          </p:nvSpPr>
          <p:spPr bwMode="auto">
            <a:xfrm rot="-9812146">
              <a:off x="0" y="0"/>
              <a:ext cx="580453" cy="580453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5139" name="矩形 51"/>
            <p:cNvSpPr>
              <a:spLocks noChangeArrowheads="1"/>
            </p:cNvSpPr>
            <p:nvPr/>
          </p:nvSpPr>
          <p:spPr bwMode="auto">
            <a:xfrm rot="11542529" flipV="1">
              <a:off x="440103" y="432815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p:transition spd="slow" advTm="1000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E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"/>
          <p:cNvSpPr>
            <a:spLocks noChangeAspect="1" noChangeArrowheads="1" noTextEdit="1"/>
          </p:cNvSpPr>
          <p:nvPr/>
        </p:nvSpPr>
        <p:spPr bwMode="auto">
          <a:xfrm>
            <a:off x="365125" y="1120775"/>
            <a:ext cx="4859338" cy="4819650"/>
          </a:xfrm>
          <a:prstGeom prst="rect">
            <a:avLst/>
          </a:prstGeom>
          <a:noFill/>
          <a:ln w="9525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1" name="Freeform 5"/>
          <p:cNvSpPr>
            <a:spLocks noEditPoints="1" noChangeArrowheads="1"/>
          </p:cNvSpPr>
          <p:nvPr/>
        </p:nvSpPr>
        <p:spPr bwMode="auto">
          <a:xfrm>
            <a:off x="1333500" y="5249863"/>
            <a:ext cx="3121025" cy="703262"/>
          </a:xfrm>
          <a:custGeom>
            <a:avLst/>
            <a:gdLst>
              <a:gd name="T0" fmla="*/ 2147483646 w 235"/>
              <a:gd name="T1" fmla="*/ 2147483646 h 53"/>
              <a:gd name="T2" fmla="*/ 2147483646 w 235"/>
              <a:gd name="T3" fmla="*/ 2147483646 h 53"/>
              <a:gd name="T4" fmla="*/ 2147483646 w 235"/>
              <a:gd name="T5" fmla="*/ 2147483646 h 53"/>
              <a:gd name="T6" fmla="*/ 2147483646 w 235"/>
              <a:gd name="T7" fmla="*/ 2147483646 h 53"/>
              <a:gd name="T8" fmla="*/ 2147483646 w 235"/>
              <a:gd name="T9" fmla="*/ 2147483646 h 53"/>
              <a:gd name="T10" fmla="*/ 2147483646 w 235"/>
              <a:gd name="T11" fmla="*/ 2147483646 h 53"/>
              <a:gd name="T12" fmla="*/ 2147483646 w 235"/>
              <a:gd name="T13" fmla="*/ 2147483646 h 53"/>
              <a:gd name="T14" fmla="*/ 2147483646 w 235"/>
              <a:gd name="T15" fmla="*/ 2147483646 h 53"/>
              <a:gd name="T16" fmla="*/ 2147483646 w 235"/>
              <a:gd name="T17" fmla="*/ 2147483646 h 53"/>
              <a:gd name="T18" fmla="*/ 2147483646 w 235"/>
              <a:gd name="T19" fmla="*/ 2147483646 h 53"/>
              <a:gd name="T20" fmla="*/ 2147483646 w 235"/>
              <a:gd name="T21" fmla="*/ 2147483646 h 53"/>
              <a:gd name="T22" fmla="*/ 2147483646 w 235"/>
              <a:gd name="T23" fmla="*/ 2147483646 h 53"/>
              <a:gd name="T24" fmla="*/ 2147483646 w 235"/>
              <a:gd name="T25" fmla="*/ 2147483646 h 53"/>
              <a:gd name="T26" fmla="*/ 2147483646 w 235"/>
              <a:gd name="T27" fmla="*/ 2147483646 h 53"/>
              <a:gd name="T28" fmla="*/ 2147483646 w 235"/>
              <a:gd name="T29" fmla="*/ 2147483646 h 53"/>
              <a:gd name="T30" fmla="*/ 2147483646 w 235"/>
              <a:gd name="T31" fmla="*/ 2147483646 h 53"/>
              <a:gd name="T32" fmla="*/ 2147483646 w 235"/>
              <a:gd name="T33" fmla="*/ 2147483646 h 53"/>
              <a:gd name="T34" fmla="*/ 2147483646 w 235"/>
              <a:gd name="T35" fmla="*/ 2147483646 h 53"/>
              <a:gd name="T36" fmla="*/ 2147483646 w 235"/>
              <a:gd name="T37" fmla="*/ 2147483646 h 53"/>
              <a:gd name="T38" fmla="*/ 2147483646 w 235"/>
              <a:gd name="T39" fmla="*/ 2147483646 h 53"/>
              <a:gd name="T40" fmla="*/ 2147483646 w 235"/>
              <a:gd name="T41" fmla="*/ 2147483646 h 53"/>
              <a:gd name="T42" fmla="*/ 2147483646 w 235"/>
              <a:gd name="T43" fmla="*/ 2147483646 h 53"/>
              <a:gd name="T44" fmla="*/ 2147483646 w 235"/>
              <a:gd name="T45" fmla="*/ 2147483646 h 53"/>
              <a:gd name="T46" fmla="*/ 2147483646 w 235"/>
              <a:gd name="T47" fmla="*/ 2147483646 h 53"/>
              <a:gd name="T48" fmla="*/ 2147483646 w 235"/>
              <a:gd name="T49" fmla="*/ 2147483646 h 53"/>
              <a:gd name="T50" fmla="*/ 2147483646 w 235"/>
              <a:gd name="T51" fmla="*/ 2147483646 h 53"/>
              <a:gd name="T52" fmla="*/ 2147483646 w 235"/>
              <a:gd name="T53" fmla="*/ 2147483646 h 53"/>
              <a:gd name="T54" fmla="*/ 2147483646 w 235"/>
              <a:gd name="T55" fmla="*/ 2147483646 h 53"/>
              <a:gd name="T56" fmla="*/ 2147483646 w 235"/>
              <a:gd name="T57" fmla="*/ 2147483646 h 53"/>
              <a:gd name="T58" fmla="*/ 0 w 235"/>
              <a:gd name="T59" fmla="*/ 2147483646 h 53"/>
              <a:gd name="T60" fmla="*/ 2147483646 w 235"/>
              <a:gd name="T61" fmla="*/ 2147483646 h 53"/>
              <a:gd name="T62" fmla="*/ 2147483646 w 235"/>
              <a:gd name="T63" fmla="*/ 2147483646 h 53"/>
              <a:gd name="T64" fmla="*/ 2147483646 w 235"/>
              <a:gd name="T65" fmla="*/ 2147483646 h 53"/>
              <a:gd name="T66" fmla="*/ 2147483646 w 235"/>
              <a:gd name="T67" fmla="*/ 0 h 53"/>
              <a:gd name="T68" fmla="*/ 2147483646 w 235"/>
              <a:gd name="T69" fmla="*/ 0 h 53"/>
              <a:gd name="T70" fmla="*/ 2147483646 w 235"/>
              <a:gd name="T71" fmla="*/ 2147483646 h 53"/>
              <a:gd name="T72" fmla="*/ 2147483646 w 235"/>
              <a:gd name="T73" fmla="*/ 2147483646 h 53"/>
              <a:gd name="T74" fmla="*/ 2147483646 w 235"/>
              <a:gd name="T75" fmla="*/ 2147483646 h 53"/>
              <a:gd name="T76" fmla="*/ 2147483646 w 235"/>
              <a:gd name="T77" fmla="*/ 0 h 5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35"/>
              <a:gd name="T118" fmla="*/ 0 h 53"/>
              <a:gd name="T119" fmla="*/ 235 w 235"/>
              <a:gd name="T120" fmla="*/ 53 h 5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35" h="53">
                <a:moveTo>
                  <a:pt x="120" y="23"/>
                </a:moveTo>
                <a:cubicBezTo>
                  <a:pt x="115" y="25"/>
                  <a:pt x="111" y="26"/>
                  <a:pt x="111" y="26"/>
                </a:cubicBezTo>
                <a:cubicBezTo>
                  <a:pt x="107" y="27"/>
                  <a:pt x="104" y="28"/>
                  <a:pt x="101" y="29"/>
                </a:cubicBezTo>
                <a:cubicBezTo>
                  <a:pt x="104" y="28"/>
                  <a:pt x="107" y="27"/>
                  <a:pt x="111" y="26"/>
                </a:cubicBezTo>
                <a:cubicBezTo>
                  <a:pt x="111" y="26"/>
                  <a:pt x="115" y="25"/>
                  <a:pt x="120" y="23"/>
                </a:cubicBezTo>
                <a:cubicBezTo>
                  <a:pt x="120" y="23"/>
                  <a:pt x="120" y="23"/>
                  <a:pt x="120" y="23"/>
                </a:cubicBezTo>
                <a:moveTo>
                  <a:pt x="90" y="9"/>
                </a:moveTo>
                <a:cubicBezTo>
                  <a:pt x="90" y="9"/>
                  <a:pt x="90" y="9"/>
                  <a:pt x="90" y="9"/>
                </a:cubicBezTo>
                <a:cubicBezTo>
                  <a:pt x="88" y="9"/>
                  <a:pt x="87" y="10"/>
                  <a:pt x="84" y="10"/>
                </a:cubicBezTo>
                <a:cubicBezTo>
                  <a:pt x="84" y="10"/>
                  <a:pt x="84" y="10"/>
                  <a:pt x="84" y="10"/>
                </a:cubicBezTo>
                <a:cubicBezTo>
                  <a:pt x="87" y="10"/>
                  <a:pt x="88" y="9"/>
                  <a:pt x="90" y="9"/>
                </a:cubicBezTo>
                <a:cubicBezTo>
                  <a:pt x="90" y="9"/>
                  <a:pt x="90" y="9"/>
                  <a:pt x="90" y="9"/>
                </a:cubicBezTo>
                <a:cubicBezTo>
                  <a:pt x="90" y="9"/>
                  <a:pt x="90" y="9"/>
                  <a:pt x="90" y="9"/>
                </a:cubicBezTo>
                <a:cubicBezTo>
                  <a:pt x="89" y="10"/>
                  <a:pt x="89" y="10"/>
                  <a:pt x="89" y="10"/>
                </a:cubicBezTo>
                <a:cubicBezTo>
                  <a:pt x="89" y="10"/>
                  <a:pt x="88" y="10"/>
                  <a:pt x="88" y="10"/>
                </a:cubicBezTo>
                <a:cubicBezTo>
                  <a:pt x="89" y="10"/>
                  <a:pt x="90" y="10"/>
                  <a:pt x="92" y="10"/>
                </a:cubicBezTo>
                <a:cubicBezTo>
                  <a:pt x="91" y="9"/>
                  <a:pt x="90" y="9"/>
                  <a:pt x="90" y="9"/>
                </a:cubicBezTo>
                <a:cubicBezTo>
                  <a:pt x="90" y="9"/>
                  <a:pt x="90" y="9"/>
                  <a:pt x="90" y="9"/>
                </a:cubicBezTo>
                <a:cubicBezTo>
                  <a:pt x="90" y="9"/>
                  <a:pt x="90" y="9"/>
                  <a:pt x="90" y="9"/>
                </a:cubicBezTo>
                <a:cubicBezTo>
                  <a:pt x="90" y="9"/>
                  <a:pt x="90" y="9"/>
                  <a:pt x="90" y="9"/>
                </a:cubicBezTo>
                <a:moveTo>
                  <a:pt x="197" y="3"/>
                </a:moveTo>
                <a:cubicBezTo>
                  <a:pt x="199" y="9"/>
                  <a:pt x="200" y="17"/>
                  <a:pt x="196" y="22"/>
                </a:cubicBezTo>
                <a:cubicBezTo>
                  <a:pt x="191" y="28"/>
                  <a:pt x="182" y="35"/>
                  <a:pt x="165" y="35"/>
                </a:cubicBezTo>
                <a:cubicBezTo>
                  <a:pt x="155" y="35"/>
                  <a:pt x="143" y="32"/>
                  <a:pt x="127" y="26"/>
                </a:cubicBezTo>
                <a:cubicBezTo>
                  <a:pt x="123" y="28"/>
                  <a:pt x="119" y="29"/>
                  <a:pt x="118" y="30"/>
                </a:cubicBezTo>
                <a:cubicBezTo>
                  <a:pt x="99" y="35"/>
                  <a:pt x="84" y="37"/>
                  <a:pt x="73" y="37"/>
                </a:cubicBezTo>
                <a:cubicBezTo>
                  <a:pt x="60" y="37"/>
                  <a:pt x="51" y="35"/>
                  <a:pt x="45" y="31"/>
                </a:cubicBezTo>
                <a:cubicBezTo>
                  <a:pt x="38" y="29"/>
                  <a:pt x="34" y="25"/>
                  <a:pt x="31" y="22"/>
                </a:cubicBezTo>
                <a:cubicBezTo>
                  <a:pt x="27" y="18"/>
                  <a:pt x="27" y="11"/>
                  <a:pt x="29" y="5"/>
                </a:cubicBezTo>
                <a:cubicBezTo>
                  <a:pt x="11" y="10"/>
                  <a:pt x="0" y="17"/>
                  <a:pt x="0" y="24"/>
                </a:cubicBezTo>
                <a:cubicBezTo>
                  <a:pt x="0" y="40"/>
                  <a:pt x="53" y="53"/>
                  <a:pt x="118" y="53"/>
                </a:cubicBezTo>
                <a:cubicBezTo>
                  <a:pt x="183" y="53"/>
                  <a:pt x="235" y="40"/>
                  <a:pt x="235" y="24"/>
                </a:cubicBezTo>
                <a:cubicBezTo>
                  <a:pt x="235" y="16"/>
                  <a:pt x="221" y="8"/>
                  <a:pt x="197" y="3"/>
                </a:cubicBezTo>
                <a:moveTo>
                  <a:pt x="113" y="0"/>
                </a:moveTo>
                <a:cubicBezTo>
                  <a:pt x="111" y="0"/>
                  <a:pt x="111" y="0"/>
                  <a:pt x="111" y="0"/>
                </a:cubicBezTo>
                <a:cubicBezTo>
                  <a:pt x="112" y="1"/>
                  <a:pt x="113" y="1"/>
                  <a:pt x="114" y="1"/>
                </a:cubicBezTo>
                <a:cubicBezTo>
                  <a:pt x="115" y="2"/>
                  <a:pt x="117" y="2"/>
                  <a:pt x="118" y="3"/>
                </a:cubicBezTo>
                <a:cubicBezTo>
                  <a:pt x="121" y="2"/>
                  <a:pt x="123" y="1"/>
                  <a:pt x="124" y="1"/>
                </a:cubicBezTo>
                <a:cubicBezTo>
                  <a:pt x="113" y="0"/>
                  <a:pt x="113" y="0"/>
                  <a:pt x="113" y="0"/>
                </a:cubicBezTo>
              </a:path>
            </a:pathLst>
          </a:custGeom>
          <a:solidFill>
            <a:srgbClr val="57C1D3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2" name="Freeform 6"/>
          <p:cNvSpPr>
            <a:spLocks noChangeArrowheads="1"/>
          </p:cNvSpPr>
          <p:nvPr/>
        </p:nvSpPr>
        <p:spPr bwMode="auto">
          <a:xfrm>
            <a:off x="2954338" y="5076825"/>
            <a:ext cx="650875" cy="479425"/>
          </a:xfrm>
          <a:custGeom>
            <a:avLst/>
            <a:gdLst>
              <a:gd name="T0" fmla="*/ 2147483646 w 49"/>
              <a:gd name="T1" fmla="*/ 2147483646 h 36"/>
              <a:gd name="T2" fmla="*/ 2147483646 w 49"/>
              <a:gd name="T3" fmla="*/ 2147483646 h 36"/>
              <a:gd name="T4" fmla="*/ 2147483646 w 49"/>
              <a:gd name="T5" fmla="*/ 2147483646 h 36"/>
              <a:gd name="T6" fmla="*/ 2147483646 w 49"/>
              <a:gd name="T7" fmla="*/ 2147483646 h 36"/>
              <a:gd name="T8" fmla="*/ 2147483646 w 49"/>
              <a:gd name="T9" fmla="*/ 2147483646 h 36"/>
              <a:gd name="T10" fmla="*/ 2147483646 w 49"/>
              <a:gd name="T11" fmla="*/ 2147483646 h 36"/>
              <a:gd name="T12" fmla="*/ 2147483646 w 49"/>
              <a:gd name="T13" fmla="*/ 2147483646 h 36"/>
              <a:gd name="T14" fmla="*/ 2147483646 w 49"/>
              <a:gd name="T15" fmla="*/ 2147483646 h 36"/>
              <a:gd name="T16" fmla="*/ 2147483646 w 49"/>
              <a:gd name="T17" fmla="*/ 2147483646 h 36"/>
              <a:gd name="T18" fmla="*/ 2147483646 w 49"/>
              <a:gd name="T19" fmla="*/ 2147483646 h 36"/>
              <a:gd name="T20" fmla="*/ 2147483646 w 49"/>
              <a:gd name="T21" fmla="*/ 2147483646 h 36"/>
              <a:gd name="T22" fmla="*/ 2147483646 w 49"/>
              <a:gd name="T23" fmla="*/ 2147483646 h 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9"/>
              <a:gd name="T37" fmla="*/ 0 h 36"/>
              <a:gd name="T38" fmla="*/ 49 w 49"/>
              <a:gd name="T39" fmla="*/ 36 h 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9" h="36">
                <a:moveTo>
                  <a:pt x="2" y="14"/>
                </a:moveTo>
                <a:cubicBezTo>
                  <a:pt x="3" y="15"/>
                  <a:pt x="10" y="19"/>
                  <a:pt x="15" y="25"/>
                </a:cubicBezTo>
                <a:cubicBezTo>
                  <a:pt x="21" y="27"/>
                  <a:pt x="40" y="35"/>
                  <a:pt x="40" y="35"/>
                </a:cubicBezTo>
                <a:cubicBezTo>
                  <a:pt x="40" y="35"/>
                  <a:pt x="44" y="36"/>
                  <a:pt x="47" y="34"/>
                </a:cubicBezTo>
                <a:cubicBezTo>
                  <a:pt x="49" y="33"/>
                  <a:pt x="49" y="30"/>
                  <a:pt x="49" y="30"/>
                </a:cubicBezTo>
                <a:cubicBezTo>
                  <a:pt x="27" y="12"/>
                  <a:pt x="27" y="12"/>
                  <a:pt x="27" y="12"/>
                </a:cubicBezTo>
                <a:cubicBezTo>
                  <a:pt x="21" y="10"/>
                  <a:pt x="21" y="10"/>
                  <a:pt x="21" y="10"/>
                </a:cubicBezTo>
                <a:cubicBezTo>
                  <a:pt x="20" y="6"/>
                  <a:pt x="20" y="6"/>
                  <a:pt x="20" y="6"/>
                </a:cubicBezTo>
                <a:cubicBezTo>
                  <a:pt x="15" y="2"/>
                  <a:pt x="15" y="2"/>
                  <a:pt x="15" y="2"/>
                </a:cubicBezTo>
                <a:cubicBezTo>
                  <a:pt x="15" y="2"/>
                  <a:pt x="13" y="0"/>
                  <a:pt x="12" y="1"/>
                </a:cubicBezTo>
                <a:cubicBezTo>
                  <a:pt x="11" y="1"/>
                  <a:pt x="10" y="2"/>
                  <a:pt x="10" y="2"/>
                </a:cubicBezTo>
                <a:cubicBezTo>
                  <a:pt x="10" y="2"/>
                  <a:pt x="0" y="13"/>
                  <a:pt x="2" y="14"/>
                </a:cubicBezTo>
              </a:path>
            </a:pathLst>
          </a:custGeom>
          <a:solidFill>
            <a:srgbClr val="0C0B0B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3" name="Freeform 7"/>
          <p:cNvSpPr>
            <a:spLocks noChangeArrowheads="1"/>
          </p:cNvSpPr>
          <p:nvPr/>
        </p:nvSpPr>
        <p:spPr bwMode="auto">
          <a:xfrm>
            <a:off x="2516188" y="4970463"/>
            <a:ext cx="1487487" cy="890587"/>
          </a:xfrm>
          <a:custGeom>
            <a:avLst/>
            <a:gdLst>
              <a:gd name="T0" fmla="*/ 2147483646 w 112"/>
              <a:gd name="T1" fmla="*/ 2147483646 h 67"/>
              <a:gd name="T2" fmla="*/ 2147483646 w 112"/>
              <a:gd name="T3" fmla="*/ 2147483646 h 67"/>
              <a:gd name="T4" fmla="*/ 2147483646 w 112"/>
              <a:gd name="T5" fmla="*/ 2147483646 h 67"/>
              <a:gd name="T6" fmla="*/ 2147483646 w 112"/>
              <a:gd name="T7" fmla="*/ 2147483646 h 67"/>
              <a:gd name="T8" fmla="*/ 2147483646 w 112"/>
              <a:gd name="T9" fmla="*/ 2147483646 h 67"/>
              <a:gd name="T10" fmla="*/ 2147483646 w 112"/>
              <a:gd name="T11" fmla="*/ 2147483646 h 67"/>
              <a:gd name="T12" fmla="*/ 2147483646 w 112"/>
              <a:gd name="T13" fmla="*/ 2147483646 h 67"/>
              <a:gd name="T14" fmla="*/ 2147483646 w 112"/>
              <a:gd name="T15" fmla="*/ 2147483646 h 67"/>
              <a:gd name="T16" fmla="*/ 2147483646 w 112"/>
              <a:gd name="T17" fmla="*/ 0 h 67"/>
              <a:gd name="T18" fmla="*/ 2147483646 w 112"/>
              <a:gd name="T19" fmla="*/ 0 h 67"/>
              <a:gd name="T20" fmla="*/ 2147483646 w 112"/>
              <a:gd name="T21" fmla="*/ 2147483646 h 67"/>
              <a:gd name="T22" fmla="*/ 2147483646 w 112"/>
              <a:gd name="T23" fmla="*/ 2147483646 h 67"/>
              <a:gd name="T24" fmla="*/ 2147483646 w 112"/>
              <a:gd name="T25" fmla="*/ 2147483646 h 67"/>
              <a:gd name="T26" fmla="*/ 2147483646 w 112"/>
              <a:gd name="T27" fmla="*/ 2147483646 h 67"/>
              <a:gd name="T28" fmla="*/ 2147483646 w 112"/>
              <a:gd name="T29" fmla="*/ 2147483646 h 6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2"/>
              <a:gd name="T46" fmla="*/ 0 h 67"/>
              <a:gd name="T47" fmla="*/ 112 w 112"/>
              <a:gd name="T48" fmla="*/ 67 h 6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2" h="67">
                <a:moveTo>
                  <a:pt x="6" y="22"/>
                </a:moveTo>
                <a:cubicBezTo>
                  <a:pt x="9" y="19"/>
                  <a:pt x="13" y="18"/>
                  <a:pt x="14" y="19"/>
                </a:cubicBezTo>
                <a:cubicBezTo>
                  <a:pt x="14" y="19"/>
                  <a:pt x="31" y="24"/>
                  <a:pt x="35" y="26"/>
                </a:cubicBezTo>
                <a:cubicBezTo>
                  <a:pt x="40" y="27"/>
                  <a:pt x="45" y="29"/>
                  <a:pt x="49" y="30"/>
                </a:cubicBezTo>
                <a:cubicBezTo>
                  <a:pt x="52" y="31"/>
                  <a:pt x="55" y="31"/>
                  <a:pt x="57" y="31"/>
                </a:cubicBezTo>
                <a:cubicBezTo>
                  <a:pt x="64" y="31"/>
                  <a:pt x="70" y="25"/>
                  <a:pt x="52" y="22"/>
                </a:cubicBezTo>
                <a:cubicBezTo>
                  <a:pt x="24" y="21"/>
                  <a:pt x="24" y="21"/>
                  <a:pt x="24" y="21"/>
                </a:cubicBezTo>
                <a:cubicBezTo>
                  <a:pt x="24" y="21"/>
                  <a:pt x="24" y="21"/>
                  <a:pt x="24" y="21"/>
                </a:cubicBezTo>
                <a:cubicBezTo>
                  <a:pt x="24" y="0"/>
                  <a:pt x="24" y="0"/>
                  <a:pt x="24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0"/>
                  <a:pt x="97" y="4"/>
                  <a:pt x="107" y="20"/>
                </a:cubicBezTo>
                <a:cubicBezTo>
                  <a:pt x="110" y="25"/>
                  <a:pt x="112" y="37"/>
                  <a:pt x="107" y="43"/>
                </a:cubicBezTo>
                <a:cubicBezTo>
                  <a:pt x="98" y="53"/>
                  <a:pt x="78" y="67"/>
                  <a:pt x="27" y="41"/>
                </a:cubicBezTo>
                <a:cubicBezTo>
                  <a:pt x="26" y="41"/>
                  <a:pt x="2" y="31"/>
                  <a:pt x="1" y="30"/>
                </a:cubicBezTo>
                <a:cubicBezTo>
                  <a:pt x="1" y="30"/>
                  <a:pt x="0" y="27"/>
                  <a:pt x="6" y="22"/>
                </a:cubicBezTo>
              </a:path>
            </a:pathLst>
          </a:custGeom>
          <a:solidFill>
            <a:srgbClr val="33302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4" name="Freeform 8"/>
          <p:cNvSpPr>
            <a:spLocks noChangeArrowheads="1"/>
          </p:cNvSpPr>
          <p:nvPr/>
        </p:nvSpPr>
        <p:spPr bwMode="auto">
          <a:xfrm>
            <a:off x="2835275" y="4970463"/>
            <a:ext cx="1089025" cy="239712"/>
          </a:xfrm>
          <a:custGeom>
            <a:avLst/>
            <a:gdLst>
              <a:gd name="T0" fmla="*/ 2147483646 w 82"/>
              <a:gd name="T1" fmla="*/ 0 h 18"/>
              <a:gd name="T2" fmla="*/ 0 w 82"/>
              <a:gd name="T3" fmla="*/ 0 h 18"/>
              <a:gd name="T4" fmla="*/ 2147483646 w 82"/>
              <a:gd name="T5" fmla="*/ 2147483646 h 18"/>
              <a:gd name="T6" fmla="*/ 2147483646 w 82"/>
              <a:gd name="T7" fmla="*/ 2147483646 h 18"/>
              <a:gd name="T8" fmla="*/ 2147483646 w 82"/>
              <a:gd name="T9" fmla="*/ 2147483646 h 18"/>
              <a:gd name="T10" fmla="*/ 2147483646 w 82"/>
              <a:gd name="T11" fmla="*/ 0 h 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2"/>
              <a:gd name="T19" fmla="*/ 0 h 18"/>
              <a:gd name="T20" fmla="*/ 82 w 82"/>
              <a:gd name="T21" fmla="*/ 18 h 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2" h="18">
                <a:moveTo>
                  <a:pt x="36" y="0"/>
                </a:moveTo>
                <a:cubicBezTo>
                  <a:pt x="0" y="0"/>
                  <a:pt x="0" y="0"/>
                  <a:pt x="0" y="0"/>
                </a:cubicBezTo>
                <a:cubicBezTo>
                  <a:pt x="3" y="3"/>
                  <a:pt x="3" y="3"/>
                  <a:pt x="3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68" y="6"/>
                  <a:pt x="82" y="18"/>
                </a:cubicBezTo>
                <a:cubicBezTo>
                  <a:pt x="70" y="4"/>
                  <a:pt x="36" y="0"/>
                  <a:pt x="36" y="0"/>
                </a:cubicBezTo>
                <a:close/>
              </a:path>
            </a:pathLst>
          </a:custGeom>
          <a:solidFill>
            <a:srgbClr val="595757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5" name="Freeform 9"/>
          <p:cNvSpPr>
            <a:spLocks noChangeArrowheads="1"/>
          </p:cNvSpPr>
          <p:nvPr/>
        </p:nvSpPr>
        <p:spPr bwMode="auto">
          <a:xfrm>
            <a:off x="1931988" y="5556250"/>
            <a:ext cx="1089025" cy="185738"/>
          </a:xfrm>
          <a:custGeom>
            <a:avLst/>
            <a:gdLst>
              <a:gd name="T0" fmla="*/ 2147483646 w 82"/>
              <a:gd name="T1" fmla="*/ 0 h 14"/>
              <a:gd name="T2" fmla="*/ 2147483646 w 82"/>
              <a:gd name="T3" fmla="*/ 2147483646 h 14"/>
              <a:gd name="T4" fmla="*/ 2147483646 w 82"/>
              <a:gd name="T5" fmla="*/ 2147483646 h 14"/>
              <a:gd name="T6" fmla="*/ 2147483646 w 82"/>
              <a:gd name="T7" fmla="*/ 2147483646 h 14"/>
              <a:gd name="T8" fmla="*/ 0 w 82"/>
              <a:gd name="T9" fmla="*/ 2147483646 h 14"/>
              <a:gd name="T10" fmla="*/ 2147483646 w 82"/>
              <a:gd name="T11" fmla="*/ 2147483646 h 14"/>
              <a:gd name="T12" fmla="*/ 2147483646 w 82"/>
              <a:gd name="T13" fmla="*/ 2147483646 h 14"/>
              <a:gd name="T14" fmla="*/ 2147483646 w 82"/>
              <a:gd name="T15" fmla="*/ 2147483646 h 14"/>
              <a:gd name="T16" fmla="*/ 2147483646 w 82"/>
              <a:gd name="T17" fmla="*/ 0 h 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2"/>
              <a:gd name="T28" fmla="*/ 0 h 14"/>
              <a:gd name="T29" fmla="*/ 82 w 82"/>
              <a:gd name="T30" fmla="*/ 14 h 1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2" h="14">
                <a:moveTo>
                  <a:pt x="75" y="0"/>
                </a:moveTo>
                <a:cubicBezTo>
                  <a:pt x="70" y="2"/>
                  <a:pt x="66" y="3"/>
                  <a:pt x="66" y="3"/>
                </a:cubicBezTo>
                <a:cubicBezTo>
                  <a:pt x="62" y="4"/>
                  <a:pt x="59" y="5"/>
                  <a:pt x="56" y="6"/>
                </a:cubicBezTo>
                <a:cubicBezTo>
                  <a:pt x="41" y="9"/>
                  <a:pt x="30" y="11"/>
                  <a:pt x="20" y="11"/>
                </a:cubicBezTo>
                <a:cubicBezTo>
                  <a:pt x="12" y="11"/>
                  <a:pt x="5" y="10"/>
                  <a:pt x="0" y="8"/>
                </a:cubicBezTo>
                <a:cubicBezTo>
                  <a:pt x="6" y="12"/>
                  <a:pt x="15" y="14"/>
                  <a:pt x="28" y="14"/>
                </a:cubicBezTo>
                <a:cubicBezTo>
                  <a:pt x="39" y="14"/>
                  <a:pt x="54" y="12"/>
                  <a:pt x="73" y="7"/>
                </a:cubicBezTo>
                <a:cubicBezTo>
                  <a:pt x="74" y="6"/>
                  <a:pt x="78" y="5"/>
                  <a:pt x="82" y="3"/>
                </a:cubicBezTo>
                <a:cubicBezTo>
                  <a:pt x="80" y="2"/>
                  <a:pt x="78" y="1"/>
                  <a:pt x="75" y="0"/>
                </a:cubicBezTo>
              </a:path>
            </a:pathLst>
          </a:custGeom>
          <a:solidFill>
            <a:srgbClr val="4BA8B8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6" name="Freeform 10"/>
          <p:cNvSpPr>
            <a:spLocks noChangeArrowheads="1"/>
          </p:cNvSpPr>
          <p:nvPr/>
        </p:nvSpPr>
        <p:spPr bwMode="auto">
          <a:xfrm>
            <a:off x="2927350" y="5410200"/>
            <a:ext cx="331788" cy="185738"/>
          </a:xfrm>
          <a:custGeom>
            <a:avLst/>
            <a:gdLst>
              <a:gd name="T0" fmla="*/ 2147483646 w 25"/>
              <a:gd name="T1" fmla="*/ 0 h 14"/>
              <a:gd name="T2" fmla="*/ 2147483646 w 25"/>
              <a:gd name="T3" fmla="*/ 0 h 14"/>
              <a:gd name="T4" fmla="*/ 0 w 25"/>
              <a:gd name="T5" fmla="*/ 2147483646 h 14"/>
              <a:gd name="T6" fmla="*/ 2147483646 w 25"/>
              <a:gd name="T7" fmla="*/ 2147483646 h 14"/>
              <a:gd name="T8" fmla="*/ 2147483646 w 25"/>
              <a:gd name="T9" fmla="*/ 2147483646 h 14"/>
              <a:gd name="T10" fmla="*/ 2147483646 w 25"/>
              <a:gd name="T11" fmla="*/ 2147483646 h 14"/>
              <a:gd name="T12" fmla="*/ 2147483646 w 25"/>
              <a:gd name="T13" fmla="*/ 0 h 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"/>
              <a:gd name="T22" fmla="*/ 0 h 14"/>
              <a:gd name="T23" fmla="*/ 25 w 25"/>
              <a:gd name="T24" fmla="*/ 14 h 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" h="14">
                <a:moveTo>
                  <a:pt x="17" y="0"/>
                </a:moveTo>
                <a:cubicBezTo>
                  <a:pt x="17" y="0"/>
                  <a:pt x="17" y="0"/>
                  <a:pt x="17" y="0"/>
                </a:cubicBezTo>
                <a:cubicBezTo>
                  <a:pt x="13" y="4"/>
                  <a:pt x="6" y="8"/>
                  <a:pt x="0" y="11"/>
                </a:cubicBezTo>
                <a:cubicBezTo>
                  <a:pt x="3" y="12"/>
                  <a:pt x="5" y="13"/>
                  <a:pt x="7" y="14"/>
                </a:cubicBezTo>
                <a:cubicBezTo>
                  <a:pt x="13" y="11"/>
                  <a:pt x="20" y="8"/>
                  <a:pt x="24" y="4"/>
                </a:cubicBezTo>
                <a:cubicBezTo>
                  <a:pt x="24" y="4"/>
                  <a:pt x="24" y="3"/>
                  <a:pt x="25" y="3"/>
                </a:cubicBezTo>
                <a:cubicBezTo>
                  <a:pt x="21" y="2"/>
                  <a:pt x="19" y="1"/>
                  <a:pt x="17" y="0"/>
                </a:cubicBezTo>
              </a:path>
            </a:pathLst>
          </a:custGeom>
          <a:solidFill>
            <a:srgbClr val="282525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7" name="Freeform 11"/>
          <p:cNvSpPr>
            <a:spLocks noChangeArrowheads="1"/>
          </p:cNvSpPr>
          <p:nvPr/>
        </p:nvSpPr>
        <p:spPr bwMode="auto">
          <a:xfrm>
            <a:off x="1679575" y="4970463"/>
            <a:ext cx="1473200" cy="811212"/>
          </a:xfrm>
          <a:custGeom>
            <a:avLst/>
            <a:gdLst>
              <a:gd name="T0" fmla="*/ 2147483646 w 111"/>
              <a:gd name="T1" fmla="*/ 2147483646 h 61"/>
              <a:gd name="T2" fmla="*/ 2147483646 w 111"/>
              <a:gd name="T3" fmla="*/ 2147483646 h 61"/>
              <a:gd name="T4" fmla="*/ 2147483646 w 111"/>
              <a:gd name="T5" fmla="*/ 2147483646 h 61"/>
              <a:gd name="T6" fmla="*/ 2147483646 w 111"/>
              <a:gd name="T7" fmla="*/ 2147483646 h 61"/>
              <a:gd name="T8" fmla="*/ 2147483646 w 111"/>
              <a:gd name="T9" fmla="*/ 2147483646 h 61"/>
              <a:gd name="T10" fmla="*/ 2147483646 w 111"/>
              <a:gd name="T11" fmla="*/ 2147483646 h 61"/>
              <a:gd name="T12" fmla="*/ 2147483646 w 111"/>
              <a:gd name="T13" fmla="*/ 0 h 61"/>
              <a:gd name="T14" fmla="*/ 2147483646 w 111"/>
              <a:gd name="T15" fmla="*/ 0 h 61"/>
              <a:gd name="T16" fmla="*/ 2147483646 w 111"/>
              <a:gd name="T17" fmla="*/ 2147483646 h 61"/>
              <a:gd name="T18" fmla="*/ 2147483646 w 111"/>
              <a:gd name="T19" fmla="*/ 2147483646 h 61"/>
              <a:gd name="T20" fmla="*/ 2147483646 w 111"/>
              <a:gd name="T21" fmla="*/ 2147483646 h 61"/>
              <a:gd name="T22" fmla="*/ 2147483646 w 111"/>
              <a:gd name="T23" fmla="*/ 2147483646 h 61"/>
              <a:gd name="T24" fmla="*/ 2147483646 w 111"/>
              <a:gd name="T25" fmla="*/ 2147483646 h 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11"/>
              <a:gd name="T40" fmla="*/ 0 h 61"/>
              <a:gd name="T41" fmla="*/ 111 w 111"/>
              <a:gd name="T42" fmla="*/ 61 h 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11" h="61">
                <a:moveTo>
                  <a:pt x="106" y="25"/>
                </a:moveTo>
                <a:cubicBezTo>
                  <a:pt x="101" y="21"/>
                  <a:pt x="99" y="22"/>
                  <a:pt x="98" y="21"/>
                </a:cubicBezTo>
                <a:cubicBezTo>
                  <a:pt x="98" y="21"/>
                  <a:pt x="68" y="33"/>
                  <a:pt x="55" y="31"/>
                </a:cubicBezTo>
                <a:cubicBezTo>
                  <a:pt x="48" y="30"/>
                  <a:pt x="41" y="25"/>
                  <a:pt x="60" y="22"/>
                </a:cubicBezTo>
                <a:cubicBezTo>
                  <a:pt x="87" y="21"/>
                  <a:pt x="87" y="21"/>
                  <a:pt x="87" y="21"/>
                </a:cubicBezTo>
                <a:cubicBezTo>
                  <a:pt x="88" y="21"/>
                  <a:pt x="88" y="21"/>
                  <a:pt x="88" y="21"/>
                </a:cubicBezTo>
                <a:cubicBezTo>
                  <a:pt x="88" y="0"/>
                  <a:pt x="88" y="0"/>
                  <a:pt x="88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15" y="4"/>
                  <a:pt x="5" y="20"/>
                </a:cubicBezTo>
                <a:cubicBezTo>
                  <a:pt x="2" y="25"/>
                  <a:pt x="0" y="37"/>
                  <a:pt x="5" y="43"/>
                </a:cubicBezTo>
                <a:cubicBezTo>
                  <a:pt x="14" y="53"/>
                  <a:pt x="35" y="61"/>
                  <a:pt x="85" y="47"/>
                </a:cubicBezTo>
                <a:cubicBezTo>
                  <a:pt x="86" y="47"/>
                  <a:pt x="104" y="40"/>
                  <a:pt x="111" y="33"/>
                </a:cubicBezTo>
                <a:cubicBezTo>
                  <a:pt x="111" y="33"/>
                  <a:pt x="110" y="28"/>
                  <a:pt x="106" y="25"/>
                </a:cubicBezTo>
              </a:path>
            </a:pathLst>
          </a:custGeom>
          <a:solidFill>
            <a:srgbClr val="33302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8" name="Freeform 12"/>
          <p:cNvSpPr>
            <a:spLocks noChangeArrowheads="1"/>
          </p:cNvSpPr>
          <p:nvPr/>
        </p:nvSpPr>
        <p:spPr bwMode="auto">
          <a:xfrm>
            <a:off x="2343150" y="5249863"/>
            <a:ext cx="769938" cy="198437"/>
          </a:xfrm>
          <a:custGeom>
            <a:avLst/>
            <a:gdLst>
              <a:gd name="T0" fmla="*/ 2147483646 w 58"/>
              <a:gd name="T1" fmla="*/ 2147483646 h 15"/>
              <a:gd name="T2" fmla="*/ 0 w 58"/>
              <a:gd name="T3" fmla="*/ 2147483646 h 15"/>
              <a:gd name="T4" fmla="*/ 2147483646 w 58"/>
              <a:gd name="T5" fmla="*/ 2147483646 h 15"/>
              <a:gd name="T6" fmla="*/ 2147483646 w 58"/>
              <a:gd name="T7" fmla="*/ 2147483646 h 15"/>
              <a:gd name="T8" fmla="*/ 2147483646 w 58"/>
              <a:gd name="T9" fmla="*/ 2147483646 h 15"/>
              <a:gd name="T10" fmla="*/ 2147483646 w 58"/>
              <a:gd name="T11" fmla="*/ 2147483646 h 15"/>
              <a:gd name="T12" fmla="*/ 2147483646 w 58"/>
              <a:gd name="T13" fmla="*/ 0 h 15"/>
              <a:gd name="T14" fmla="*/ 2147483646 w 58"/>
              <a:gd name="T15" fmla="*/ 2147483646 h 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8"/>
              <a:gd name="T25" fmla="*/ 0 h 15"/>
              <a:gd name="T26" fmla="*/ 58 w 58"/>
              <a:gd name="T27" fmla="*/ 15 h 1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8" h="15">
                <a:moveTo>
                  <a:pt x="5" y="10"/>
                </a:moveTo>
                <a:cubicBezTo>
                  <a:pt x="3" y="10"/>
                  <a:pt x="1" y="9"/>
                  <a:pt x="0" y="9"/>
                </a:cubicBezTo>
                <a:cubicBezTo>
                  <a:pt x="0" y="10"/>
                  <a:pt x="4" y="12"/>
                  <a:pt x="7" y="12"/>
                </a:cubicBezTo>
                <a:cubicBezTo>
                  <a:pt x="21" y="15"/>
                  <a:pt x="50" y="3"/>
                  <a:pt x="50" y="3"/>
                </a:cubicBezTo>
                <a:cubicBezTo>
                  <a:pt x="51" y="3"/>
                  <a:pt x="54" y="3"/>
                  <a:pt x="58" y="6"/>
                </a:cubicBezTo>
                <a:cubicBezTo>
                  <a:pt x="58" y="5"/>
                  <a:pt x="57" y="5"/>
                  <a:pt x="56" y="4"/>
                </a:cubicBezTo>
                <a:cubicBezTo>
                  <a:pt x="51" y="0"/>
                  <a:pt x="49" y="1"/>
                  <a:pt x="48" y="0"/>
                </a:cubicBezTo>
                <a:cubicBezTo>
                  <a:pt x="48" y="0"/>
                  <a:pt x="18" y="12"/>
                  <a:pt x="5" y="10"/>
                </a:cubicBezTo>
              </a:path>
            </a:pathLst>
          </a:custGeom>
          <a:solidFill>
            <a:srgbClr val="3E3A39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9" name="Freeform 13"/>
          <p:cNvSpPr>
            <a:spLocks noChangeArrowheads="1"/>
          </p:cNvSpPr>
          <p:nvPr/>
        </p:nvSpPr>
        <p:spPr bwMode="auto">
          <a:xfrm>
            <a:off x="2516188" y="5210175"/>
            <a:ext cx="385762" cy="171450"/>
          </a:xfrm>
          <a:custGeom>
            <a:avLst/>
            <a:gdLst>
              <a:gd name="T0" fmla="*/ 2147483646 w 29"/>
              <a:gd name="T1" fmla="*/ 2147483646 h 13"/>
              <a:gd name="T2" fmla="*/ 2147483646 w 29"/>
              <a:gd name="T3" fmla="*/ 2147483646 h 13"/>
              <a:gd name="T4" fmla="*/ 2147483646 w 29"/>
              <a:gd name="T5" fmla="*/ 2147483646 h 13"/>
              <a:gd name="T6" fmla="*/ 2147483646 w 29"/>
              <a:gd name="T7" fmla="*/ 2147483646 h 13"/>
              <a:gd name="T8" fmla="*/ 2147483646 w 29"/>
              <a:gd name="T9" fmla="*/ 2147483646 h 13"/>
              <a:gd name="T10" fmla="*/ 2147483646 w 29"/>
              <a:gd name="T11" fmla="*/ 2147483646 h 13"/>
              <a:gd name="T12" fmla="*/ 2147483646 w 29"/>
              <a:gd name="T13" fmla="*/ 2147483646 h 13"/>
              <a:gd name="T14" fmla="*/ 2147483646 w 29"/>
              <a:gd name="T15" fmla="*/ 2147483646 h 13"/>
              <a:gd name="T16" fmla="*/ 2147483646 w 29"/>
              <a:gd name="T17" fmla="*/ 2147483646 h 13"/>
              <a:gd name="T18" fmla="*/ 2147483646 w 29"/>
              <a:gd name="T19" fmla="*/ 2147483646 h 13"/>
              <a:gd name="T20" fmla="*/ 2147483646 w 29"/>
              <a:gd name="T21" fmla="*/ 2147483646 h 1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"/>
              <a:gd name="T34" fmla="*/ 0 h 13"/>
              <a:gd name="T35" fmla="*/ 29 w 29"/>
              <a:gd name="T36" fmla="*/ 13 h 1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" h="13">
                <a:moveTo>
                  <a:pt x="9" y="7"/>
                </a:moveTo>
                <a:cubicBezTo>
                  <a:pt x="12" y="4"/>
                  <a:pt x="15" y="3"/>
                  <a:pt x="17" y="4"/>
                </a:cubicBezTo>
                <a:cubicBezTo>
                  <a:pt x="17" y="4"/>
                  <a:pt x="21" y="5"/>
                  <a:pt x="26" y="7"/>
                </a:cubicBezTo>
                <a:cubicBezTo>
                  <a:pt x="27" y="6"/>
                  <a:pt x="28" y="6"/>
                  <a:pt x="29" y="6"/>
                </a:cubicBezTo>
                <a:cubicBezTo>
                  <a:pt x="27" y="5"/>
                  <a:pt x="27" y="5"/>
                  <a:pt x="27" y="5"/>
                </a:cubicBezTo>
                <a:cubicBezTo>
                  <a:pt x="21" y="3"/>
                  <a:pt x="14" y="1"/>
                  <a:pt x="14" y="1"/>
                </a:cubicBezTo>
                <a:cubicBezTo>
                  <a:pt x="13" y="0"/>
                  <a:pt x="9" y="1"/>
                  <a:pt x="6" y="4"/>
                </a:cubicBezTo>
                <a:cubicBezTo>
                  <a:pt x="0" y="9"/>
                  <a:pt x="1" y="12"/>
                  <a:pt x="1" y="12"/>
                </a:cubicBezTo>
                <a:cubicBezTo>
                  <a:pt x="1" y="12"/>
                  <a:pt x="2" y="12"/>
                  <a:pt x="2" y="13"/>
                </a:cubicBezTo>
                <a:cubicBezTo>
                  <a:pt x="3" y="13"/>
                  <a:pt x="4" y="12"/>
                  <a:pt x="4" y="12"/>
                </a:cubicBezTo>
                <a:cubicBezTo>
                  <a:pt x="5" y="11"/>
                  <a:pt x="6" y="9"/>
                  <a:pt x="9" y="7"/>
                </a:cubicBezTo>
              </a:path>
            </a:pathLst>
          </a:custGeom>
          <a:solidFill>
            <a:srgbClr val="3E3A39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0" name="Freeform 14"/>
          <p:cNvSpPr>
            <a:spLocks noChangeArrowheads="1"/>
          </p:cNvSpPr>
          <p:nvPr/>
        </p:nvSpPr>
        <p:spPr bwMode="auto">
          <a:xfrm>
            <a:off x="2835275" y="5249863"/>
            <a:ext cx="12700" cy="1587"/>
          </a:xfrm>
          <a:custGeom>
            <a:avLst/>
            <a:gdLst>
              <a:gd name="T0" fmla="*/ 2147483646 w 9"/>
              <a:gd name="T1" fmla="*/ 0 h 635"/>
              <a:gd name="T2" fmla="*/ 2147483646 w 9"/>
              <a:gd name="T3" fmla="*/ 0 h 635"/>
              <a:gd name="T4" fmla="*/ 0 w 9"/>
              <a:gd name="T5" fmla="*/ 0 h 635"/>
              <a:gd name="T6" fmla="*/ 2147483646 w 9"/>
              <a:gd name="T7" fmla="*/ 0 h 635"/>
              <a:gd name="T8" fmla="*/ 0 60000 65536"/>
              <a:gd name="T9" fmla="*/ 0 60000 65536"/>
              <a:gd name="T10" fmla="*/ 0 60000 65536"/>
              <a:gd name="T11" fmla="*/ 0 60000 65536"/>
              <a:gd name="T12" fmla="*/ 0 w 9"/>
              <a:gd name="T13" fmla="*/ 0 h 635"/>
              <a:gd name="T14" fmla="*/ 9 w 9"/>
              <a:gd name="T15" fmla="*/ 635 h 6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" h="635">
                <a:moveTo>
                  <a:pt x="9" y="0"/>
                </a:moveTo>
                <a:lnTo>
                  <a:pt x="9" y="0"/>
                </a:lnTo>
                <a:lnTo>
                  <a:pt x="0" y="0"/>
                </a:lnTo>
                <a:lnTo>
                  <a:pt x="9" y="0"/>
                </a:lnTo>
                <a:close/>
              </a:path>
            </a:pathLst>
          </a:custGeom>
          <a:solidFill>
            <a:srgbClr val="33302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1" name="Freeform 15"/>
          <p:cNvSpPr>
            <a:spLocks noChangeArrowheads="1"/>
          </p:cNvSpPr>
          <p:nvPr/>
        </p:nvSpPr>
        <p:spPr bwMode="auto">
          <a:xfrm>
            <a:off x="2063750" y="5037138"/>
            <a:ext cx="677863" cy="439737"/>
          </a:xfrm>
          <a:custGeom>
            <a:avLst/>
            <a:gdLst>
              <a:gd name="T0" fmla="*/ 2147483646 w 51"/>
              <a:gd name="T1" fmla="*/ 2147483646 h 33"/>
              <a:gd name="T2" fmla="*/ 2147483646 w 51"/>
              <a:gd name="T3" fmla="*/ 2147483646 h 33"/>
              <a:gd name="T4" fmla="*/ 2147483646 w 51"/>
              <a:gd name="T5" fmla="*/ 2147483646 h 33"/>
              <a:gd name="T6" fmla="*/ 2147483646 w 51"/>
              <a:gd name="T7" fmla="*/ 2147483646 h 33"/>
              <a:gd name="T8" fmla="*/ 2147483646 w 51"/>
              <a:gd name="T9" fmla="*/ 2147483646 h 33"/>
              <a:gd name="T10" fmla="*/ 2147483646 w 51"/>
              <a:gd name="T11" fmla="*/ 2147483646 h 33"/>
              <a:gd name="T12" fmla="*/ 2147483646 w 51"/>
              <a:gd name="T13" fmla="*/ 2147483646 h 33"/>
              <a:gd name="T14" fmla="*/ 2147483646 w 51"/>
              <a:gd name="T15" fmla="*/ 2147483646 h 33"/>
              <a:gd name="T16" fmla="*/ 2147483646 w 51"/>
              <a:gd name="T17" fmla="*/ 2147483646 h 33"/>
              <a:gd name="T18" fmla="*/ 2147483646 w 51"/>
              <a:gd name="T19" fmla="*/ 0 h 33"/>
              <a:gd name="T20" fmla="*/ 2147483646 w 51"/>
              <a:gd name="T21" fmla="*/ 2147483646 h 33"/>
              <a:gd name="T22" fmla="*/ 2147483646 w 51"/>
              <a:gd name="T23" fmla="*/ 2147483646 h 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1"/>
              <a:gd name="T37" fmla="*/ 0 h 33"/>
              <a:gd name="T38" fmla="*/ 51 w 51"/>
              <a:gd name="T39" fmla="*/ 33 h 3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1" h="33">
                <a:moveTo>
                  <a:pt x="49" y="15"/>
                </a:moveTo>
                <a:cubicBezTo>
                  <a:pt x="47" y="16"/>
                  <a:pt x="40" y="18"/>
                  <a:pt x="35" y="25"/>
                </a:cubicBezTo>
                <a:cubicBezTo>
                  <a:pt x="28" y="26"/>
                  <a:pt x="9" y="32"/>
                  <a:pt x="9" y="32"/>
                </a:cubicBezTo>
                <a:cubicBezTo>
                  <a:pt x="9" y="32"/>
                  <a:pt x="4" y="33"/>
                  <a:pt x="2" y="31"/>
                </a:cubicBezTo>
                <a:cubicBezTo>
                  <a:pt x="0" y="30"/>
                  <a:pt x="1" y="27"/>
                  <a:pt x="1" y="27"/>
                </a:cubicBezTo>
                <a:cubicBezTo>
                  <a:pt x="24" y="11"/>
                  <a:pt x="24" y="11"/>
                  <a:pt x="24" y="11"/>
                </a:cubicBezTo>
                <a:cubicBezTo>
                  <a:pt x="30" y="10"/>
                  <a:pt x="30" y="10"/>
                  <a:pt x="30" y="10"/>
                </a:cubicBezTo>
                <a:cubicBezTo>
                  <a:pt x="31" y="5"/>
                  <a:pt x="31" y="5"/>
                  <a:pt x="31" y="5"/>
                </a:cubicBezTo>
                <a:cubicBezTo>
                  <a:pt x="36" y="1"/>
                  <a:pt x="36" y="1"/>
                  <a:pt x="36" y="1"/>
                </a:cubicBezTo>
                <a:cubicBezTo>
                  <a:pt x="36" y="1"/>
                  <a:pt x="38" y="0"/>
                  <a:pt x="39" y="0"/>
                </a:cubicBezTo>
                <a:cubicBezTo>
                  <a:pt x="40" y="1"/>
                  <a:pt x="41" y="2"/>
                  <a:pt x="41" y="2"/>
                </a:cubicBezTo>
                <a:cubicBezTo>
                  <a:pt x="41" y="2"/>
                  <a:pt x="51" y="14"/>
                  <a:pt x="49" y="15"/>
                </a:cubicBezTo>
              </a:path>
            </a:pathLst>
          </a:custGeom>
          <a:solidFill>
            <a:srgbClr val="191818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2" name="Freeform 16"/>
          <p:cNvSpPr>
            <a:spLocks noChangeArrowheads="1"/>
          </p:cNvSpPr>
          <p:nvPr/>
        </p:nvSpPr>
        <p:spPr bwMode="auto">
          <a:xfrm>
            <a:off x="1679575" y="4970463"/>
            <a:ext cx="1168400" cy="598487"/>
          </a:xfrm>
          <a:custGeom>
            <a:avLst/>
            <a:gdLst>
              <a:gd name="T0" fmla="*/ 2147483646 w 88"/>
              <a:gd name="T1" fmla="*/ 2147483646 h 45"/>
              <a:gd name="T2" fmla="*/ 2147483646 w 88"/>
              <a:gd name="T3" fmla="*/ 2147483646 h 45"/>
              <a:gd name="T4" fmla="*/ 2147483646 w 88"/>
              <a:gd name="T5" fmla="*/ 2147483646 h 45"/>
              <a:gd name="T6" fmla="*/ 2147483646 w 88"/>
              <a:gd name="T7" fmla="*/ 0 h 45"/>
              <a:gd name="T8" fmla="*/ 2147483646 w 88"/>
              <a:gd name="T9" fmla="*/ 0 h 45"/>
              <a:gd name="T10" fmla="*/ 2147483646 w 88"/>
              <a:gd name="T11" fmla="*/ 2147483646 h 45"/>
              <a:gd name="T12" fmla="*/ 2147483646 w 88"/>
              <a:gd name="T13" fmla="*/ 2147483646 h 45"/>
              <a:gd name="T14" fmla="*/ 2147483646 w 88"/>
              <a:gd name="T15" fmla="*/ 2147483646 h 45"/>
              <a:gd name="T16" fmla="*/ 2147483646 w 88"/>
              <a:gd name="T17" fmla="*/ 2147483646 h 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8"/>
              <a:gd name="T28" fmla="*/ 0 h 45"/>
              <a:gd name="T29" fmla="*/ 88 w 88"/>
              <a:gd name="T30" fmla="*/ 45 h 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8" h="45">
                <a:moveTo>
                  <a:pt x="8" y="22"/>
                </a:moveTo>
                <a:cubicBezTo>
                  <a:pt x="17" y="6"/>
                  <a:pt x="55" y="3"/>
                  <a:pt x="55" y="3"/>
                </a:cubicBezTo>
                <a:cubicBezTo>
                  <a:pt x="88" y="3"/>
                  <a:pt x="88" y="3"/>
                  <a:pt x="88" y="3"/>
                </a:cubicBezTo>
                <a:cubicBezTo>
                  <a:pt x="88" y="0"/>
                  <a:pt x="88" y="0"/>
                  <a:pt x="88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15" y="4"/>
                  <a:pt x="5" y="20"/>
                </a:cubicBezTo>
                <a:cubicBezTo>
                  <a:pt x="2" y="25"/>
                  <a:pt x="0" y="37"/>
                  <a:pt x="5" y="43"/>
                </a:cubicBezTo>
                <a:cubicBezTo>
                  <a:pt x="6" y="44"/>
                  <a:pt x="6" y="44"/>
                  <a:pt x="7" y="45"/>
                </a:cubicBezTo>
                <a:cubicBezTo>
                  <a:pt x="2" y="39"/>
                  <a:pt x="4" y="28"/>
                  <a:pt x="8" y="22"/>
                </a:cubicBezTo>
                <a:close/>
              </a:path>
            </a:pathLst>
          </a:custGeom>
          <a:solidFill>
            <a:srgbClr val="3E3A39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3" name="Freeform 17"/>
          <p:cNvSpPr>
            <a:spLocks noChangeArrowheads="1"/>
          </p:cNvSpPr>
          <p:nvPr/>
        </p:nvSpPr>
        <p:spPr bwMode="auto">
          <a:xfrm>
            <a:off x="3790950" y="2368550"/>
            <a:ext cx="1500188" cy="1235075"/>
          </a:xfrm>
          <a:custGeom>
            <a:avLst/>
            <a:gdLst>
              <a:gd name="T0" fmla="*/ 2147483646 w 113"/>
              <a:gd name="T1" fmla="*/ 0 h 93"/>
              <a:gd name="T2" fmla="*/ 0 w 113"/>
              <a:gd name="T3" fmla="*/ 2147483646 h 93"/>
              <a:gd name="T4" fmla="*/ 2147483646 w 113"/>
              <a:gd name="T5" fmla="*/ 2147483646 h 93"/>
              <a:gd name="T6" fmla="*/ 2147483646 w 113"/>
              <a:gd name="T7" fmla="*/ 0 h 93"/>
              <a:gd name="T8" fmla="*/ 0 60000 65536"/>
              <a:gd name="T9" fmla="*/ 0 60000 65536"/>
              <a:gd name="T10" fmla="*/ 0 60000 65536"/>
              <a:gd name="T11" fmla="*/ 0 60000 65536"/>
              <a:gd name="T12" fmla="*/ 0 w 113"/>
              <a:gd name="T13" fmla="*/ 0 h 93"/>
              <a:gd name="T14" fmla="*/ 113 w 113"/>
              <a:gd name="T15" fmla="*/ 93 h 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" h="93">
                <a:moveTo>
                  <a:pt x="98" y="0"/>
                </a:moveTo>
                <a:cubicBezTo>
                  <a:pt x="0" y="68"/>
                  <a:pt x="0" y="68"/>
                  <a:pt x="0" y="68"/>
                </a:cubicBezTo>
                <a:cubicBezTo>
                  <a:pt x="15" y="90"/>
                  <a:pt x="56" y="93"/>
                  <a:pt x="83" y="74"/>
                </a:cubicBezTo>
                <a:cubicBezTo>
                  <a:pt x="110" y="55"/>
                  <a:pt x="113" y="21"/>
                  <a:pt x="98" y="0"/>
                </a:cubicBezTo>
                <a:close/>
              </a:path>
            </a:pathLst>
          </a:custGeom>
          <a:solidFill>
            <a:srgbClr val="33302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4" name="Freeform 18"/>
          <p:cNvSpPr>
            <a:spLocks noChangeArrowheads="1"/>
          </p:cNvSpPr>
          <p:nvPr/>
        </p:nvSpPr>
        <p:spPr bwMode="auto">
          <a:xfrm>
            <a:off x="3711575" y="2249488"/>
            <a:ext cx="1460500" cy="1128712"/>
          </a:xfrm>
          <a:custGeom>
            <a:avLst/>
            <a:gdLst>
              <a:gd name="T0" fmla="*/ 2147483646 w 110"/>
              <a:gd name="T1" fmla="*/ 2147483646 h 85"/>
              <a:gd name="T2" fmla="*/ 2147483646 w 110"/>
              <a:gd name="T3" fmla="*/ 2147483646 h 85"/>
              <a:gd name="T4" fmla="*/ 2147483646 w 110"/>
              <a:gd name="T5" fmla="*/ 2147483646 h 85"/>
              <a:gd name="T6" fmla="*/ 2147483646 w 110"/>
              <a:gd name="T7" fmla="*/ 2147483646 h 85"/>
              <a:gd name="T8" fmla="*/ 2147483646 w 110"/>
              <a:gd name="T9" fmla="*/ 2147483646 h 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0"/>
              <a:gd name="T16" fmla="*/ 0 h 85"/>
              <a:gd name="T17" fmla="*/ 110 w 110"/>
              <a:gd name="T18" fmla="*/ 85 h 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0" h="85">
                <a:moveTo>
                  <a:pt x="104" y="9"/>
                </a:moveTo>
                <a:cubicBezTo>
                  <a:pt x="110" y="17"/>
                  <a:pt x="92" y="38"/>
                  <a:pt x="65" y="57"/>
                </a:cubicBezTo>
                <a:cubicBezTo>
                  <a:pt x="38" y="77"/>
                  <a:pt x="11" y="85"/>
                  <a:pt x="6" y="77"/>
                </a:cubicBezTo>
                <a:cubicBezTo>
                  <a:pt x="0" y="69"/>
                  <a:pt x="18" y="48"/>
                  <a:pt x="45" y="29"/>
                </a:cubicBezTo>
                <a:cubicBezTo>
                  <a:pt x="72" y="9"/>
                  <a:pt x="98" y="0"/>
                  <a:pt x="104" y="9"/>
                </a:cubicBezTo>
                <a:close/>
              </a:path>
            </a:pathLst>
          </a:custGeom>
          <a:solidFill>
            <a:srgbClr val="F5B398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5" name="Freeform 19"/>
          <p:cNvSpPr>
            <a:spLocks noChangeArrowheads="1"/>
          </p:cNvSpPr>
          <p:nvPr/>
        </p:nvSpPr>
        <p:spPr bwMode="auto">
          <a:xfrm>
            <a:off x="3843338" y="2343150"/>
            <a:ext cx="1182687" cy="901700"/>
          </a:xfrm>
          <a:custGeom>
            <a:avLst/>
            <a:gdLst>
              <a:gd name="T0" fmla="*/ 2147483646 w 89"/>
              <a:gd name="T1" fmla="*/ 2147483646 h 68"/>
              <a:gd name="T2" fmla="*/ 2147483646 w 89"/>
              <a:gd name="T3" fmla="*/ 2147483646 h 68"/>
              <a:gd name="T4" fmla="*/ 2147483646 w 89"/>
              <a:gd name="T5" fmla="*/ 2147483646 h 68"/>
              <a:gd name="T6" fmla="*/ 2147483646 w 89"/>
              <a:gd name="T7" fmla="*/ 2147483646 h 68"/>
              <a:gd name="T8" fmla="*/ 2147483646 w 89"/>
              <a:gd name="T9" fmla="*/ 2147483646 h 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68"/>
              <a:gd name="T17" fmla="*/ 89 w 89"/>
              <a:gd name="T18" fmla="*/ 68 h 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68">
                <a:moveTo>
                  <a:pt x="86" y="5"/>
                </a:moveTo>
                <a:cubicBezTo>
                  <a:pt x="89" y="10"/>
                  <a:pt x="74" y="27"/>
                  <a:pt x="51" y="43"/>
                </a:cubicBezTo>
                <a:cubicBezTo>
                  <a:pt x="28" y="59"/>
                  <a:pt x="7" y="68"/>
                  <a:pt x="4" y="63"/>
                </a:cubicBezTo>
                <a:cubicBezTo>
                  <a:pt x="0" y="58"/>
                  <a:pt x="16" y="41"/>
                  <a:pt x="38" y="25"/>
                </a:cubicBezTo>
                <a:cubicBezTo>
                  <a:pt x="61" y="9"/>
                  <a:pt x="82" y="0"/>
                  <a:pt x="86" y="5"/>
                </a:cubicBezTo>
                <a:close/>
              </a:path>
            </a:pathLst>
          </a:custGeom>
          <a:solidFill>
            <a:srgbClr val="DF8F78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6" name="Freeform 20"/>
          <p:cNvSpPr>
            <a:spLocks noChangeArrowheads="1"/>
          </p:cNvSpPr>
          <p:nvPr/>
        </p:nvSpPr>
        <p:spPr bwMode="auto">
          <a:xfrm>
            <a:off x="2451100" y="5368925"/>
            <a:ext cx="79375" cy="12700"/>
          </a:xfrm>
          <a:custGeom>
            <a:avLst/>
            <a:gdLst>
              <a:gd name="T0" fmla="*/ 2147483646 w 6"/>
              <a:gd name="T1" fmla="*/ 0 h 1"/>
              <a:gd name="T2" fmla="*/ 0 w 6"/>
              <a:gd name="T3" fmla="*/ 2147483646 h 1"/>
              <a:gd name="T4" fmla="*/ 2147483646 w 6"/>
              <a:gd name="T5" fmla="*/ 2147483646 h 1"/>
              <a:gd name="T6" fmla="*/ 2147483646 w 6"/>
              <a:gd name="T7" fmla="*/ 2147483646 h 1"/>
              <a:gd name="T8" fmla="*/ 2147483646 w 6"/>
              <a:gd name="T9" fmla="*/ 2147483646 h 1"/>
              <a:gd name="T10" fmla="*/ 2147483646 w 6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"/>
              <a:gd name="T19" fmla="*/ 0 h 1"/>
              <a:gd name="T20" fmla="*/ 6 w 6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" h="1">
                <a:moveTo>
                  <a:pt x="6" y="0"/>
                </a:moveTo>
                <a:cubicBezTo>
                  <a:pt x="4" y="0"/>
                  <a:pt x="3" y="1"/>
                  <a:pt x="0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1"/>
                  <a:pt x="3" y="1"/>
                  <a:pt x="4" y="1"/>
                </a:cubicBezTo>
                <a:cubicBezTo>
                  <a:pt x="4" y="1"/>
                  <a:pt x="5" y="1"/>
                  <a:pt x="5" y="1"/>
                </a:cubicBezTo>
                <a:cubicBezTo>
                  <a:pt x="6" y="0"/>
                  <a:pt x="6" y="0"/>
                  <a:pt x="6" y="0"/>
                </a:cubicBezTo>
              </a:path>
            </a:pathLst>
          </a:custGeom>
          <a:solidFill>
            <a:srgbClr val="4BA8B8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7" name="Freeform 21"/>
          <p:cNvSpPr>
            <a:spLocks noChangeArrowheads="1"/>
          </p:cNvSpPr>
          <p:nvPr/>
        </p:nvSpPr>
        <p:spPr bwMode="auto">
          <a:xfrm>
            <a:off x="2063750" y="5410200"/>
            <a:ext cx="360363" cy="119063"/>
          </a:xfrm>
          <a:custGeom>
            <a:avLst/>
            <a:gdLst>
              <a:gd name="T0" fmla="*/ 2147483646 w 27"/>
              <a:gd name="T1" fmla="*/ 0 h 9"/>
              <a:gd name="T2" fmla="*/ 2147483646 w 27"/>
              <a:gd name="T3" fmla="*/ 2147483646 h 9"/>
              <a:gd name="T4" fmla="*/ 2147483646 w 27"/>
              <a:gd name="T5" fmla="*/ 2147483646 h 9"/>
              <a:gd name="T6" fmla="*/ 2147483646 w 27"/>
              <a:gd name="T7" fmla="*/ 2147483646 h 9"/>
              <a:gd name="T8" fmla="*/ 2147483646 w 27"/>
              <a:gd name="T9" fmla="*/ 2147483646 h 9"/>
              <a:gd name="T10" fmla="*/ 2147483646 w 27"/>
              <a:gd name="T11" fmla="*/ 2147483646 h 9"/>
              <a:gd name="T12" fmla="*/ 2147483646 w 27"/>
              <a:gd name="T13" fmla="*/ 2147483646 h 9"/>
              <a:gd name="T14" fmla="*/ 2147483646 w 27"/>
              <a:gd name="T15" fmla="*/ 2147483646 h 9"/>
              <a:gd name="T16" fmla="*/ 2147483646 w 27"/>
              <a:gd name="T17" fmla="*/ 2147483646 h 9"/>
              <a:gd name="T18" fmla="*/ 2147483646 w 27"/>
              <a:gd name="T19" fmla="*/ 2147483646 h 9"/>
              <a:gd name="T20" fmla="*/ 2147483646 w 27"/>
              <a:gd name="T21" fmla="*/ 2147483646 h 9"/>
              <a:gd name="T22" fmla="*/ 2147483646 w 27"/>
              <a:gd name="T23" fmla="*/ 2147483646 h 9"/>
              <a:gd name="T24" fmla="*/ 2147483646 w 27"/>
              <a:gd name="T25" fmla="*/ 2147483646 h 9"/>
              <a:gd name="T26" fmla="*/ 2147483646 w 27"/>
              <a:gd name="T27" fmla="*/ 2147483646 h 9"/>
              <a:gd name="T28" fmla="*/ 2147483646 w 27"/>
              <a:gd name="T29" fmla="*/ 2147483646 h 9"/>
              <a:gd name="T30" fmla="*/ 2147483646 w 27"/>
              <a:gd name="T31" fmla="*/ 0 h 9"/>
              <a:gd name="T32" fmla="*/ 2147483646 w 27"/>
              <a:gd name="T33" fmla="*/ 0 h 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7"/>
              <a:gd name="T52" fmla="*/ 0 h 9"/>
              <a:gd name="T53" fmla="*/ 27 w 27"/>
              <a:gd name="T54" fmla="*/ 9 h 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7" h="9">
                <a:moveTo>
                  <a:pt x="25" y="0"/>
                </a:moveTo>
                <a:cubicBezTo>
                  <a:pt x="22" y="0"/>
                  <a:pt x="19" y="1"/>
                  <a:pt x="16" y="2"/>
                </a:cubicBezTo>
                <a:cubicBezTo>
                  <a:pt x="12" y="3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8" y="4"/>
                  <a:pt x="7" y="4"/>
                </a:cubicBezTo>
                <a:cubicBezTo>
                  <a:pt x="5" y="4"/>
                  <a:pt x="3" y="4"/>
                  <a:pt x="2" y="3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0" y="7"/>
                  <a:pt x="2" y="8"/>
                </a:cubicBezTo>
                <a:cubicBezTo>
                  <a:pt x="3" y="8"/>
                  <a:pt x="5" y="9"/>
                  <a:pt x="6" y="9"/>
                </a:cubicBezTo>
                <a:cubicBezTo>
                  <a:pt x="8" y="9"/>
                  <a:pt x="10" y="8"/>
                  <a:pt x="10" y="8"/>
                </a:cubicBezTo>
                <a:cubicBezTo>
                  <a:pt x="10" y="8"/>
                  <a:pt x="20" y="4"/>
                  <a:pt x="27" y="0"/>
                </a:cubicBezTo>
                <a:cubicBezTo>
                  <a:pt x="26" y="0"/>
                  <a:pt x="26" y="0"/>
                  <a:pt x="25" y="0"/>
                </a:cubicBezTo>
              </a:path>
            </a:pathLst>
          </a:custGeom>
          <a:solidFill>
            <a:srgbClr val="282525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8" name="Freeform 22"/>
          <p:cNvSpPr>
            <a:spLocks noChangeArrowheads="1"/>
          </p:cNvSpPr>
          <p:nvPr/>
        </p:nvSpPr>
        <p:spPr bwMode="auto">
          <a:xfrm>
            <a:off x="2397125" y="5381625"/>
            <a:ext cx="106363" cy="28575"/>
          </a:xfrm>
          <a:custGeom>
            <a:avLst/>
            <a:gdLst>
              <a:gd name="T0" fmla="*/ 2147483646 w 8"/>
              <a:gd name="T1" fmla="*/ 0 h 2"/>
              <a:gd name="T2" fmla="*/ 2147483646 w 8"/>
              <a:gd name="T3" fmla="*/ 0 h 2"/>
              <a:gd name="T4" fmla="*/ 2147483646 w 8"/>
              <a:gd name="T5" fmla="*/ 0 h 2"/>
              <a:gd name="T6" fmla="*/ 0 w 8"/>
              <a:gd name="T7" fmla="*/ 2147483646 h 2"/>
              <a:gd name="T8" fmla="*/ 2147483646 w 8"/>
              <a:gd name="T9" fmla="*/ 2147483646 h 2"/>
              <a:gd name="T10" fmla="*/ 2147483646 w 8"/>
              <a:gd name="T11" fmla="*/ 0 h 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"/>
              <a:gd name="T19" fmla="*/ 0 h 2"/>
              <a:gd name="T20" fmla="*/ 8 w 8"/>
              <a:gd name="T21" fmla="*/ 2 h 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" h="2">
                <a:moveTo>
                  <a:pt x="8" y="0"/>
                </a:moveTo>
                <a:cubicBezTo>
                  <a:pt x="7" y="0"/>
                  <a:pt x="6" y="0"/>
                  <a:pt x="5" y="0"/>
                </a:cubicBezTo>
                <a:cubicBezTo>
                  <a:pt x="5" y="0"/>
                  <a:pt x="5" y="0"/>
                  <a:pt x="4" y="0"/>
                </a:cubicBezTo>
                <a:cubicBezTo>
                  <a:pt x="3" y="1"/>
                  <a:pt x="1" y="1"/>
                  <a:pt x="0" y="2"/>
                </a:cubicBezTo>
                <a:cubicBezTo>
                  <a:pt x="1" y="2"/>
                  <a:pt x="1" y="2"/>
                  <a:pt x="2" y="2"/>
                </a:cubicBezTo>
                <a:cubicBezTo>
                  <a:pt x="4" y="1"/>
                  <a:pt x="6" y="1"/>
                  <a:pt x="8" y="0"/>
                </a:cubicBezTo>
              </a:path>
            </a:pathLst>
          </a:custGeom>
          <a:solidFill>
            <a:srgbClr val="353131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89" name="Freeform 23"/>
          <p:cNvSpPr>
            <a:spLocks noEditPoints="1" noChangeArrowheads="1"/>
          </p:cNvSpPr>
          <p:nvPr/>
        </p:nvSpPr>
        <p:spPr bwMode="auto">
          <a:xfrm>
            <a:off x="2090738" y="5435600"/>
            <a:ext cx="185737" cy="25400"/>
          </a:xfrm>
          <a:custGeom>
            <a:avLst/>
            <a:gdLst>
              <a:gd name="T0" fmla="*/ 2147483646 w 14"/>
              <a:gd name="T1" fmla="*/ 2147483646 h 2"/>
              <a:gd name="T2" fmla="*/ 2147483646 w 14"/>
              <a:gd name="T3" fmla="*/ 2147483646 h 2"/>
              <a:gd name="T4" fmla="*/ 2147483646 w 14"/>
              <a:gd name="T5" fmla="*/ 2147483646 h 2"/>
              <a:gd name="T6" fmla="*/ 2147483646 w 14"/>
              <a:gd name="T7" fmla="*/ 2147483646 h 2"/>
              <a:gd name="T8" fmla="*/ 2147483646 w 14"/>
              <a:gd name="T9" fmla="*/ 2147483646 h 2"/>
              <a:gd name="T10" fmla="*/ 2147483646 w 14"/>
              <a:gd name="T11" fmla="*/ 2147483646 h 2"/>
              <a:gd name="T12" fmla="*/ 2147483646 w 14"/>
              <a:gd name="T13" fmla="*/ 2147483646 h 2"/>
              <a:gd name="T14" fmla="*/ 2147483646 w 14"/>
              <a:gd name="T15" fmla="*/ 2147483646 h 2"/>
              <a:gd name="T16" fmla="*/ 0 w 14"/>
              <a:gd name="T17" fmla="*/ 2147483646 h 2"/>
              <a:gd name="T18" fmla="*/ 0 w 14"/>
              <a:gd name="T19" fmla="*/ 2147483646 h 2"/>
              <a:gd name="T20" fmla="*/ 2147483646 w 14"/>
              <a:gd name="T21" fmla="*/ 2147483646 h 2"/>
              <a:gd name="T22" fmla="*/ 2147483646 w 14"/>
              <a:gd name="T23" fmla="*/ 2147483646 h 2"/>
              <a:gd name="T24" fmla="*/ 2147483646 w 14"/>
              <a:gd name="T25" fmla="*/ 2147483646 h 2"/>
              <a:gd name="T26" fmla="*/ 0 w 14"/>
              <a:gd name="T27" fmla="*/ 2147483646 h 2"/>
              <a:gd name="T28" fmla="*/ 2147483646 w 14"/>
              <a:gd name="T29" fmla="*/ 0 h 2"/>
              <a:gd name="T30" fmla="*/ 2147483646 w 14"/>
              <a:gd name="T31" fmla="*/ 2147483646 h 2"/>
              <a:gd name="T32" fmla="*/ 2147483646 w 14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4"/>
              <a:gd name="T52" fmla="*/ 0 h 2"/>
              <a:gd name="T53" fmla="*/ 14 w 14"/>
              <a:gd name="T54" fmla="*/ 2 h 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4" h="2">
                <a:moveTo>
                  <a:pt x="7" y="2"/>
                </a:move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moveTo>
                  <a:pt x="7" y="2"/>
                </a:moveTo>
                <a:cubicBezTo>
                  <a:pt x="7" y="2"/>
                  <a:pt x="7" y="2"/>
                  <a:pt x="7" y="2"/>
                </a:cubicBezTo>
                <a:cubicBezTo>
                  <a:pt x="7" y="2"/>
                  <a:pt x="7" y="2"/>
                  <a:pt x="7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1" y="2"/>
                  <a:pt x="3" y="2"/>
                  <a:pt x="5" y="2"/>
                </a:cubicBezTo>
                <a:cubicBezTo>
                  <a:pt x="6" y="2"/>
                  <a:pt x="7" y="2"/>
                  <a:pt x="7" y="2"/>
                </a:cubicBezTo>
                <a:cubicBezTo>
                  <a:pt x="7" y="2"/>
                  <a:pt x="6" y="2"/>
                  <a:pt x="5" y="2"/>
                </a:cubicBezTo>
                <a:cubicBezTo>
                  <a:pt x="3" y="2"/>
                  <a:pt x="1" y="2"/>
                  <a:pt x="0" y="1"/>
                </a:cubicBezTo>
                <a:moveTo>
                  <a:pt x="14" y="0"/>
                </a:moveTo>
                <a:cubicBezTo>
                  <a:pt x="10" y="1"/>
                  <a:pt x="7" y="2"/>
                  <a:pt x="7" y="2"/>
                </a:cubicBezTo>
                <a:cubicBezTo>
                  <a:pt x="7" y="2"/>
                  <a:pt x="10" y="1"/>
                  <a:pt x="14" y="0"/>
                </a:cubicBezTo>
              </a:path>
            </a:pathLst>
          </a:custGeom>
          <a:solidFill>
            <a:srgbClr val="141313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0" name="Freeform 24"/>
          <p:cNvSpPr>
            <a:spLocks noChangeArrowheads="1"/>
          </p:cNvSpPr>
          <p:nvPr/>
        </p:nvSpPr>
        <p:spPr bwMode="auto">
          <a:xfrm>
            <a:off x="2954338" y="5076825"/>
            <a:ext cx="650875" cy="479425"/>
          </a:xfrm>
          <a:custGeom>
            <a:avLst/>
            <a:gdLst>
              <a:gd name="T0" fmla="*/ 2147483646 w 49"/>
              <a:gd name="T1" fmla="*/ 2147483646 h 36"/>
              <a:gd name="T2" fmla="*/ 2147483646 w 49"/>
              <a:gd name="T3" fmla="*/ 2147483646 h 36"/>
              <a:gd name="T4" fmla="*/ 2147483646 w 49"/>
              <a:gd name="T5" fmla="*/ 2147483646 h 36"/>
              <a:gd name="T6" fmla="*/ 2147483646 w 49"/>
              <a:gd name="T7" fmla="*/ 2147483646 h 36"/>
              <a:gd name="T8" fmla="*/ 2147483646 w 49"/>
              <a:gd name="T9" fmla="*/ 2147483646 h 36"/>
              <a:gd name="T10" fmla="*/ 2147483646 w 49"/>
              <a:gd name="T11" fmla="*/ 2147483646 h 36"/>
              <a:gd name="T12" fmla="*/ 2147483646 w 49"/>
              <a:gd name="T13" fmla="*/ 2147483646 h 36"/>
              <a:gd name="T14" fmla="*/ 2147483646 w 49"/>
              <a:gd name="T15" fmla="*/ 2147483646 h 36"/>
              <a:gd name="T16" fmla="*/ 2147483646 w 49"/>
              <a:gd name="T17" fmla="*/ 2147483646 h 36"/>
              <a:gd name="T18" fmla="*/ 2147483646 w 49"/>
              <a:gd name="T19" fmla="*/ 2147483646 h 36"/>
              <a:gd name="T20" fmla="*/ 2147483646 w 49"/>
              <a:gd name="T21" fmla="*/ 2147483646 h 36"/>
              <a:gd name="T22" fmla="*/ 2147483646 w 49"/>
              <a:gd name="T23" fmla="*/ 2147483646 h 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9"/>
              <a:gd name="T37" fmla="*/ 0 h 36"/>
              <a:gd name="T38" fmla="*/ 49 w 49"/>
              <a:gd name="T39" fmla="*/ 36 h 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9" h="36">
                <a:moveTo>
                  <a:pt x="2" y="14"/>
                </a:moveTo>
                <a:cubicBezTo>
                  <a:pt x="3" y="15"/>
                  <a:pt x="10" y="19"/>
                  <a:pt x="15" y="25"/>
                </a:cubicBezTo>
                <a:cubicBezTo>
                  <a:pt x="21" y="27"/>
                  <a:pt x="40" y="35"/>
                  <a:pt x="40" y="35"/>
                </a:cubicBezTo>
                <a:cubicBezTo>
                  <a:pt x="40" y="35"/>
                  <a:pt x="44" y="36"/>
                  <a:pt x="47" y="34"/>
                </a:cubicBezTo>
                <a:cubicBezTo>
                  <a:pt x="49" y="33"/>
                  <a:pt x="49" y="30"/>
                  <a:pt x="49" y="30"/>
                </a:cubicBezTo>
                <a:cubicBezTo>
                  <a:pt x="27" y="12"/>
                  <a:pt x="27" y="12"/>
                  <a:pt x="27" y="12"/>
                </a:cubicBezTo>
                <a:cubicBezTo>
                  <a:pt x="21" y="10"/>
                  <a:pt x="21" y="10"/>
                  <a:pt x="21" y="10"/>
                </a:cubicBezTo>
                <a:cubicBezTo>
                  <a:pt x="20" y="6"/>
                  <a:pt x="20" y="6"/>
                  <a:pt x="20" y="6"/>
                </a:cubicBezTo>
                <a:cubicBezTo>
                  <a:pt x="15" y="2"/>
                  <a:pt x="15" y="2"/>
                  <a:pt x="15" y="2"/>
                </a:cubicBezTo>
                <a:cubicBezTo>
                  <a:pt x="15" y="2"/>
                  <a:pt x="13" y="0"/>
                  <a:pt x="12" y="1"/>
                </a:cubicBezTo>
                <a:cubicBezTo>
                  <a:pt x="11" y="1"/>
                  <a:pt x="10" y="2"/>
                  <a:pt x="10" y="2"/>
                </a:cubicBezTo>
                <a:cubicBezTo>
                  <a:pt x="10" y="2"/>
                  <a:pt x="0" y="13"/>
                  <a:pt x="2" y="14"/>
                </a:cubicBezTo>
              </a:path>
            </a:pathLst>
          </a:custGeom>
          <a:solidFill>
            <a:srgbClr val="191818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1" name="Freeform 25"/>
          <p:cNvSpPr>
            <a:spLocks noChangeArrowheads="1"/>
          </p:cNvSpPr>
          <p:nvPr/>
        </p:nvSpPr>
        <p:spPr bwMode="auto">
          <a:xfrm>
            <a:off x="3152775" y="5091113"/>
            <a:ext cx="519113" cy="450850"/>
          </a:xfrm>
          <a:custGeom>
            <a:avLst/>
            <a:gdLst>
              <a:gd name="T0" fmla="*/ 2147483646 w 39"/>
              <a:gd name="T1" fmla="*/ 0 h 34"/>
              <a:gd name="T2" fmla="*/ 2147483646 w 39"/>
              <a:gd name="T3" fmla="*/ 0 h 34"/>
              <a:gd name="T4" fmla="*/ 0 w 39"/>
              <a:gd name="T5" fmla="*/ 2147483646 h 34"/>
              <a:gd name="T6" fmla="*/ 2147483646 w 39"/>
              <a:gd name="T7" fmla="*/ 2147483646 h 34"/>
              <a:gd name="T8" fmla="*/ 2147483646 w 39"/>
              <a:gd name="T9" fmla="*/ 2147483646 h 34"/>
              <a:gd name="T10" fmla="*/ 2147483646 w 39"/>
              <a:gd name="T11" fmla="*/ 2147483646 h 34"/>
              <a:gd name="T12" fmla="*/ 2147483646 w 39"/>
              <a:gd name="T13" fmla="*/ 2147483646 h 34"/>
              <a:gd name="T14" fmla="*/ 2147483646 w 39"/>
              <a:gd name="T15" fmla="*/ 2147483646 h 34"/>
              <a:gd name="T16" fmla="*/ 2147483646 w 39"/>
              <a:gd name="T17" fmla="*/ 2147483646 h 34"/>
              <a:gd name="T18" fmla="*/ 2147483646 w 39"/>
              <a:gd name="T19" fmla="*/ 2147483646 h 34"/>
              <a:gd name="T20" fmla="*/ 2147483646 w 39"/>
              <a:gd name="T21" fmla="*/ 2147483646 h 34"/>
              <a:gd name="T22" fmla="*/ 2147483646 w 39"/>
              <a:gd name="T23" fmla="*/ 2147483646 h 34"/>
              <a:gd name="T24" fmla="*/ 2147483646 w 39"/>
              <a:gd name="T25" fmla="*/ 2147483646 h 34"/>
              <a:gd name="T26" fmla="*/ 2147483646 w 39"/>
              <a:gd name="T27" fmla="*/ 2147483646 h 34"/>
              <a:gd name="T28" fmla="*/ 2147483646 w 39"/>
              <a:gd name="T29" fmla="*/ 2147483646 h 34"/>
              <a:gd name="T30" fmla="*/ 2147483646 w 39"/>
              <a:gd name="T31" fmla="*/ 2147483646 h 34"/>
              <a:gd name="T32" fmla="*/ 2147483646 w 39"/>
              <a:gd name="T33" fmla="*/ 2147483646 h 34"/>
              <a:gd name="T34" fmla="*/ 2147483646 w 39"/>
              <a:gd name="T35" fmla="*/ 2147483646 h 34"/>
              <a:gd name="T36" fmla="*/ 2147483646 w 39"/>
              <a:gd name="T37" fmla="*/ 2147483646 h 34"/>
              <a:gd name="T38" fmla="*/ 2147483646 w 39"/>
              <a:gd name="T39" fmla="*/ 0 h 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9"/>
              <a:gd name="T61" fmla="*/ 0 h 34"/>
              <a:gd name="T62" fmla="*/ 39 w 39"/>
              <a:gd name="T63" fmla="*/ 34 h 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9" h="34">
                <a:moveTo>
                  <a:pt x="3" y="0"/>
                </a:moveTo>
                <a:cubicBezTo>
                  <a:pt x="3" y="0"/>
                  <a:pt x="2" y="0"/>
                  <a:pt x="2" y="0"/>
                </a:cubicBezTo>
                <a:cubicBezTo>
                  <a:pt x="2" y="0"/>
                  <a:pt x="1" y="1"/>
                  <a:pt x="0" y="1"/>
                </a:cubicBezTo>
                <a:cubicBezTo>
                  <a:pt x="5" y="5"/>
                  <a:pt x="5" y="5"/>
                  <a:pt x="5" y="5"/>
                </a:cubicBezTo>
                <a:cubicBezTo>
                  <a:pt x="6" y="9"/>
                  <a:pt x="6" y="9"/>
                  <a:pt x="6" y="9"/>
                </a:cubicBezTo>
                <a:cubicBezTo>
                  <a:pt x="12" y="11"/>
                  <a:pt x="12" y="11"/>
                  <a:pt x="12" y="11"/>
                </a:cubicBezTo>
                <a:cubicBezTo>
                  <a:pt x="34" y="29"/>
                  <a:pt x="34" y="29"/>
                  <a:pt x="34" y="29"/>
                </a:cubicBezTo>
                <a:cubicBezTo>
                  <a:pt x="34" y="29"/>
                  <a:pt x="34" y="30"/>
                  <a:pt x="34" y="30"/>
                </a:cubicBezTo>
                <a:cubicBezTo>
                  <a:pt x="34" y="31"/>
                  <a:pt x="34" y="32"/>
                  <a:pt x="32" y="33"/>
                </a:cubicBezTo>
                <a:cubicBezTo>
                  <a:pt x="32" y="33"/>
                  <a:pt x="32" y="33"/>
                  <a:pt x="32" y="33"/>
                </a:cubicBezTo>
                <a:cubicBezTo>
                  <a:pt x="32" y="33"/>
                  <a:pt x="32" y="33"/>
                  <a:pt x="32" y="33"/>
                </a:cubicBezTo>
                <a:cubicBezTo>
                  <a:pt x="31" y="34"/>
                  <a:pt x="31" y="34"/>
                  <a:pt x="30" y="34"/>
                </a:cubicBezTo>
                <a:cubicBezTo>
                  <a:pt x="31" y="34"/>
                  <a:pt x="32" y="34"/>
                  <a:pt x="33" y="34"/>
                </a:cubicBezTo>
                <a:cubicBezTo>
                  <a:pt x="35" y="34"/>
                  <a:pt x="36" y="34"/>
                  <a:pt x="37" y="33"/>
                </a:cubicBezTo>
                <a:cubicBezTo>
                  <a:pt x="39" y="32"/>
                  <a:pt x="39" y="30"/>
                  <a:pt x="39" y="30"/>
                </a:cubicBezTo>
                <a:cubicBezTo>
                  <a:pt x="17" y="11"/>
                  <a:pt x="17" y="11"/>
                  <a:pt x="17" y="11"/>
                </a:cubicBezTo>
                <a:cubicBezTo>
                  <a:pt x="11" y="10"/>
                  <a:pt x="11" y="10"/>
                  <a:pt x="11" y="10"/>
                </a:cubicBezTo>
                <a:cubicBezTo>
                  <a:pt x="10" y="5"/>
                  <a:pt x="10" y="5"/>
                  <a:pt x="10" y="5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3" y="0"/>
                  <a:pt x="3" y="0"/>
                </a:cubicBezTo>
              </a:path>
            </a:pathLst>
          </a:custGeom>
          <a:solidFill>
            <a:srgbClr val="282525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2" name="Freeform 26"/>
          <p:cNvSpPr>
            <a:spLocks noEditPoints="1" noChangeArrowheads="1"/>
          </p:cNvSpPr>
          <p:nvPr/>
        </p:nvSpPr>
        <p:spPr bwMode="auto">
          <a:xfrm>
            <a:off x="3552825" y="5489575"/>
            <a:ext cx="52388" cy="52388"/>
          </a:xfrm>
          <a:custGeom>
            <a:avLst/>
            <a:gdLst>
              <a:gd name="T0" fmla="*/ 2147483646 w 4"/>
              <a:gd name="T1" fmla="*/ 2147483646 h 4"/>
              <a:gd name="T2" fmla="*/ 0 w 4"/>
              <a:gd name="T3" fmla="*/ 2147483646 h 4"/>
              <a:gd name="T4" fmla="*/ 0 w 4"/>
              <a:gd name="T5" fmla="*/ 2147483646 h 4"/>
              <a:gd name="T6" fmla="*/ 2147483646 w 4"/>
              <a:gd name="T7" fmla="*/ 2147483646 h 4"/>
              <a:gd name="T8" fmla="*/ 2147483646 w 4"/>
              <a:gd name="T9" fmla="*/ 0 h 4"/>
              <a:gd name="T10" fmla="*/ 2147483646 w 4"/>
              <a:gd name="T11" fmla="*/ 2147483646 h 4"/>
              <a:gd name="T12" fmla="*/ 2147483646 w 4"/>
              <a:gd name="T13" fmla="*/ 2147483646 h 4"/>
              <a:gd name="T14" fmla="*/ 2147483646 w 4"/>
              <a:gd name="T15" fmla="*/ 2147483646 h 4"/>
              <a:gd name="T16" fmla="*/ 2147483646 w 4"/>
              <a:gd name="T17" fmla="*/ 0 h 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"/>
              <a:gd name="T28" fmla="*/ 0 h 4"/>
              <a:gd name="T29" fmla="*/ 4 w 4"/>
              <a:gd name="T30" fmla="*/ 4 h 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" h="4">
                <a:moveTo>
                  <a:pt x="2" y="3"/>
                </a:moveTo>
                <a:cubicBezTo>
                  <a:pt x="1" y="4"/>
                  <a:pt x="1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1" y="4"/>
                  <a:pt x="1" y="4"/>
                  <a:pt x="2" y="3"/>
                </a:cubicBezTo>
                <a:moveTo>
                  <a:pt x="4" y="0"/>
                </a:moveTo>
                <a:cubicBezTo>
                  <a:pt x="4" y="1"/>
                  <a:pt x="4" y="2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4" y="2"/>
                  <a:pt x="4" y="1"/>
                  <a:pt x="4" y="0"/>
                </a:cubicBezTo>
              </a:path>
            </a:pathLst>
          </a:custGeom>
          <a:solidFill>
            <a:srgbClr val="141313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3" name="Freeform 27"/>
          <p:cNvSpPr>
            <a:spLocks noChangeArrowheads="1"/>
          </p:cNvSpPr>
          <p:nvPr/>
        </p:nvSpPr>
        <p:spPr bwMode="auto">
          <a:xfrm>
            <a:off x="1308100" y="4532313"/>
            <a:ext cx="996950" cy="836612"/>
          </a:xfrm>
          <a:custGeom>
            <a:avLst/>
            <a:gdLst>
              <a:gd name="T0" fmla="*/ 2147483646 w 75"/>
              <a:gd name="T1" fmla="*/ 0 h 63"/>
              <a:gd name="T2" fmla="*/ 2147483646 w 75"/>
              <a:gd name="T3" fmla="*/ 2147483646 h 63"/>
              <a:gd name="T4" fmla="*/ 2147483646 w 75"/>
              <a:gd name="T5" fmla="*/ 2147483646 h 63"/>
              <a:gd name="T6" fmla="*/ 2147483646 w 75"/>
              <a:gd name="T7" fmla="*/ 2147483646 h 63"/>
              <a:gd name="T8" fmla="*/ 2147483646 w 75"/>
              <a:gd name="T9" fmla="*/ 2147483646 h 63"/>
              <a:gd name="T10" fmla="*/ 2147483646 w 75"/>
              <a:gd name="T11" fmla="*/ 2147483646 h 63"/>
              <a:gd name="T12" fmla="*/ 2147483646 w 75"/>
              <a:gd name="T13" fmla="*/ 2147483646 h 63"/>
              <a:gd name="T14" fmla="*/ 2147483646 w 75"/>
              <a:gd name="T15" fmla="*/ 2147483646 h 63"/>
              <a:gd name="T16" fmla="*/ 2147483646 w 75"/>
              <a:gd name="T17" fmla="*/ 2147483646 h 63"/>
              <a:gd name="T18" fmla="*/ 2147483646 w 75"/>
              <a:gd name="T19" fmla="*/ 2147483646 h 63"/>
              <a:gd name="T20" fmla="*/ 2147483646 w 75"/>
              <a:gd name="T21" fmla="*/ 2147483646 h 63"/>
              <a:gd name="T22" fmla="*/ 2147483646 w 75"/>
              <a:gd name="T23" fmla="*/ 2147483646 h 63"/>
              <a:gd name="T24" fmla="*/ 2147483646 w 75"/>
              <a:gd name="T25" fmla="*/ 2147483646 h 63"/>
              <a:gd name="T26" fmla="*/ 2147483646 w 75"/>
              <a:gd name="T27" fmla="*/ 2147483646 h 63"/>
              <a:gd name="T28" fmla="*/ 2147483646 w 75"/>
              <a:gd name="T29" fmla="*/ 2147483646 h 63"/>
              <a:gd name="T30" fmla="*/ 2147483646 w 75"/>
              <a:gd name="T31" fmla="*/ 2147483646 h 63"/>
              <a:gd name="T32" fmla="*/ 2147483646 w 75"/>
              <a:gd name="T33" fmla="*/ 2147483646 h 63"/>
              <a:gd name="T34" fmla="*/ 2147483646 w 75"/>
              <a:gd name="T35" fmla="*/ 2147483646 h 63"/>
              <a:gd name="T36" fmla="*/ 2147483646 w 75"/>
              <a:gd name="T37" fmla="*/ 2147483646 h 63"/>
              <a:gd name="T38" fmla="*/ 2147483646 w 75"/>
              <a:gd name="T39" fmla="*/ 2147483646 h 63"/>
              <a:gd name="T40" fmla="*/ 2147483646 w 75"/>
              <a:gd name="T41" fmla="*/ 0 h 6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5"/>
              <a:gd name="T64" fmla="*/ 0 h 63"/>
              <a:gd name="T65" fmla="*/ 75 w 75"/>
              <a:gd name="T66" fmla="*/ 63 h 6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5" h="63">
                <a:moveTo>
                  <a:pt x="62" y="0"/>
                </a:moveTo>
                <a:cubicBezTo>
                  <a:pt x="62" y="0"/>
                  <a:pt x="45" y="27"/>
                  <a:pt x="35" y="31"/>
                </a:cubicBezTo>
                <a:cubicBezTo>
                  <a:pt x="35" y="31"/>
                  <a:pt x="31" y="18"/>
                  <a:pt x="21" y="18"/>
                </a:cubicBezTo>
                <a:cubicBezTo>
                  <a:pt x="15" y="18"/>
                  <a:pt x="9" y="23"/>
                  <a:pt x="14" y="26"/>
                </a:cubicBezTo>
                <a:cubicBezTo>
                  <a:pt x="18" y="26"/>
                  <a:pt x="17" y="23"/>
                  <a:pt x="22" y="24"/>
                </a:cubicBezTo>
                <a:cubicBezTo>
                  <a:pt x="26" y="25"/>
                  <a:pt x="26" y="30"/>
                  <a:pt x="25" y="32"/>
                </a:cubicBezTo>
                <a:cubicBezTo>
                  <a:pt x="25" y="34"/>
                  <a:pt x="23" y="37"/>
                  <a:pt x="19" y="37"/>
                </a:cubicBezTo>
                <a:cubicBezTo>
                  <a:pt x="16" y="36"/>
                  <a:pt x="15" y="28"/>
                  <a:pt x="12" y="27"/>
                </a:cubicBezTo>
                <a:cubicBezTo>
                  <a:pt x="7" y="25"/>
                  <a:pt x="4" y="42"/>
                  <a:pt x="20" y="41"/>
                </a:cubicBezTo>
                <a:cubicBezTo>
                  <a:pt x="20" y="47"/>
                  <a:pt x="12" y="50"/>
                  <a:pt x="6" y="49"/>
                </a:cubicBezTo>
                <a:cubicBezTo>
                  <a:pt x="0" y="48"/>
                  <a:pt x="1" y="57"/>
                  <a:pt x="10" y="55"/>
                </a:cubicBezTo>
                <a:cubicBezTo>
                  <a:pt x="18" y="53"/>
                  <a:pt x="20" y="50"/>
                  <a:pt x="23" y="45"/>
                </a:cubicBezTo>
                <a:cubicBezTo>
                  <a:pt x="24" y="54"/>
                  <a:pt x="13" y="55"/>
                  <a:pt x="11" y="57"/>
                </a:cubicBezTo>
                <a:cubicBezTo>
                  <a:pt x="10" y="58"/>
                  <a:pt x="9" y="63"/>
                  <a:pt x="17" y="60"/>
                </a:cubicBezTo>
                <a:cubicBezTo>
                  <a:pt x="24" y="57"/>
                  <a:pt x="27" y="48"/>
                  <a:pt x="27" y="46"/>
                </a:cubicBezTo>
                <a:cubicBezTo>
                  <a:pt x="29" y="50"/>
                  <a:pt x="22" y="56"/>
                  <a:pt x="22" y="59"/>
                </a:cubicBezTo>
                <a:cubicBezTo>
                  <a:pt x="22" y="61"/>
                  <a:pt x="24" y="62"/>
                  <a:pt x="27" y="61"/>
                </a:cubicBezTo>
                <a:cubicBezTo>
                  <a:pt x="28" y="60"/>
                  <a:pt x="29" y="52"/>
                  <a:pt x="31" y="46"/>
                </a:cubicBezTo>
                <a:cubicBezTo>
                  <a:pt x="35" y="43"/>
                  <a:pt x="36" y="41"/>
                  <a:pt x="38" y="38"/>
                </a:cubicBezTo>
                <a:cubicBezTo>
                  <a:pt x="38" y="38"/>
                  <a:pt x="62" y="30"/>
                  <a:pt x="75" y="14"/>
                </a:cubicBezTo>
                <a:lnTo>
                  <a:pt x="62" y="0"/>
                </a:lnTo>
                <a:close/>
              </a:path>
            </a:pathLst>
          </a:custGeom>
          <a:solidFill>
            <a:srgbClr val="F9E3CC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4" name="Freeform 28"/>
          <p:cNvSpPr>
            <a:spLocks noChangeArrowheads="1"/>
          </p:cNvSpPr>
          <p:nvPr/>
        </p:nvSpPr>
        <p:spPr bwMode="auto">
          <a:xfrm>
            <a:off x="3378200" y="4532313"/>
            <a:ext cx="1009650" cy="836612"/>
          </a:xfrm>
          <a:custGeom>
            <a:avLst/>
            <a:gdLst>
              <a:gd name="T0" fmla="*/ 2147483646 w 76"/>
              <a:gd name="T1" fmla="*/ 0 h 63"/>
              <a:gd name="T2" fmla="*/ 2147483646 w 76"/>
              <a:gd name="T3" fmla="*/ 2147483646 h 63"/>
              <a:gd name="T4" fmla="*/ 2147483646 w 76"/>
              <a:gd name="T5" fmla="*/ 2147483646 h 63"/>
              <a:gd name="T6" fmla="*/ 2147483646 w 76"/>
              <a:gd name="T7" fmla="*/ 2147483646 h 63"/>
              <a:gd name="T8" fmla="*/ 2147483646 w 76"/>
              <a:gd name="T9" fmla="*/ 2147483646 h 63"/>
              <a:gd name="T10" fmla="*/ 2147483646 w 76"/>
              <a:gd name="T11" fmla="*/ 2147483646 h 63"/>
              <a:gd name="T12" fmla="*/ 2147483646 w 76"/>
              <a:gd name="T13" fmla="*/ 2147483646 h 63"/>
              <a:gd name="T14" fmla="*/ 2147483646 w 76"/>
              <a:gd name="T15" fmla="*/ 2147483646 h 63"/>
              <a:gd name="T16" fmla="*/ 2147483646 w 76"/>
              <a:gd name="T17" fmla="*/ 2147483646 h 63"/>
              <a:gd name="T18" fmla="*/ 2147483646 w 76"/>
              <a:gd name="T19" fmla="*/ 2147483646 h 63"/>
              <a:gd name="T20" fmla="*/ 2147483646 w 76"/>
              <a:gd name="T21" fmla="*/ 2147483646 h 63"/>
              <a:gd name="T22" fmla="*/ 2147483646 w 76"/>
              <a:gd name="T23" fmla="*/ 2147483646 h 63"/>
              <a:gd name="T24" fmla="*/ 2147483646 w 76"/>
              <a:gd name="T25" fmla="*/ 2147483646 h 63"/>
              <a:gd name="T26" fmla="*/ 2147483646 w 76"/>
              <a:gd name="T27" fmla="*/ 2147483646 h 63"/>
              <a:gd name="T28" fmla="*/ 2147483646 w 76"/>
              <a:gd name="T29" fmla="*/ 2147483646 h 63"/>
              <a:gd name="T30" fmla="*/ 2147483646 w 76"/>
              <a:gd name="T31" fmla="*/ 2147483646 h 63"/>
              <a:gd name="T32" fmla="*/ 2147483646 w 76"/>
              <a:gd name="T33" fmla="*/ 2147483646 h 63"/>
              <a:gd name="T34" fmla="*/ 2147483646 w 76"/>
              <a:gd name="T35" fmla="*/ 2147483646 h 63"/>
              <a:gd name="T36" fmla="*/ 2147483646 w 76"/>
              <a:gd name="T37" fmla="*/ 2147483646 h 63"/>
              <a:gd name="T38" fmla="*/ 0 w 76"/>
              <a:gd name="T39" fmla="*/ 2147483646 h 63"/>
              <a:gd name="T40" fmla="*/ 2147483646 w 76"/>
              <a:gd name="T41" fmla="*/ 0 h 6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76"/>
              <a:gd name="T64" fmla="*/ 0 h 63"/>
              <a:gd name="T65" fmla="*/ 76 w 76"/>
              <a:gd name="T66" fmla="*/ 63 h 6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76" h="63">
                <a:moveTo>
                  <a:pt x="14" y="0"/>
                </a:moveTo>
                <a:cubicBezTo>
                  <a:pt x="14" y="0"/>
                  <a:pt x="30" y="27"/>
                  <a:pt x="40" y="31"/>
                </a:cubicBezTo>
                <a:cubicBezTo>
                  <a:pt x="40" y="31"/>
                  <a:pt x="44" y="18"/>
                  <a:pt x="54" y="18"/>
                </a:cubicBezTo>
                <a:cubicBezTo>
                  <a:pt x="60" y="18"/>
                  <a:pt x="67" y="23"/>
                  <a:pt x="61" y="26"/>
                </a:cubicBezTo>
                <a:cubicBezTo>
                  <a:pt x="57" y="26"/>
                  <a:pt x="58" y="23"/>
                  <a:pt x="53" y="24"/>
                </a:cubicBezTo>
                <a:cubicBezTo>
                  <a:pt x="50" y="25"/>
                  <a:pt x="49" y="30"/>
                  <a:pt x="50" y="32"/>
                </a:cubicBezTo>
                <a:cubicBezTo>
                  <a:pt x="50" y="34"/>
                  <a:pt x="52" y="37"/>
                  <a:pt x="56" y="37"/>
                </a:cubicBezTo>
                <a:cubicBezTo>
                  <a:pt x="60" y="36"/>
                  <a:pt x="60" y="28"/>
                  <a:pt x="63" y="27"/>
                </a:cubicBezTo>
                <a:cubicBezTo>
                  <a:pt x="69" y="25"/>
                  <a:pt x="71" y="42"/>
                  <a:pt x="55" y="41"/>
                </a:cubicBezTo>
                <a:cubicBezTo>
                  <a:pt x="55" y="47"/>
                  <a:pt x="63" y="50"/>
                  <a:pt x="69" y="49"/>
                </a:cubicBezTo>
                <a:cubicBezTo>
                  <a:pt x="76" y="48"/>
                  <a:pt x="75" y="57"/>
                  <a:pt x="65" y="55"/>
                </a:cubicBezTo>
                <a:cubicBezTo>
                  <a:pt x="58" y="53"/>
                  <a:pt x="55" y="50"/>
                  <a:pt x="52" y="45"/>
                </a:cubicBezTo>
                <a:cubicBezTo>
                  <a:pt x="51" y="54"/>
                  <a:pt x="62" y="55"/>
                  <a:pt x="64" y="57"/>
                </a:cubicBezTo>
                <a:cubicBezTo>
                  <a:pt x="66" y="58"/>
                  <a:pt x="66" y="63"/>
                  <a:pt x="59" y="60"/>
                </a:cubicBezTo>
                <a:cubicBezTo>
                  <a:pt x="51" y="57"/>
                  <a:pt x="48" y="48"/>
                  <a:pt x="48" y="46"/>
                </a:cubicBezTo>
                <a:cubicBezTo>
                  <a:pt x="46" y="50"/>
                  <a:pt x="53" y="56"/>
                  <a:pt x="53" y="59"/>
                </a:cubicBezTo>
                <a:cubicBezTo>
                  <a:pt x="53" y="61"/>
                  <a:pt x="51" y="62"/>
                  <a:pt x="48" y="61"/>
                </a:cubicBezTo>
                <a:cubicBezTo>
                  <a:pt x="47" y="60"/>
                  <a:pt x="46" y="52"/>
                  <a:pt x="44" y="46"/>
                </a:cubicBezTo>
                <a:cubicBezTo>
                  <a:pt x="40" y="43"/>
                  <a:pt x="39" y="41"/>
                  <a:pt x="37" y="38"/>
                </a:cubicBezTo>
                <a:cubicBezTo>
                  <a:pt x="37" y="38"/>
                  <a:pt x="13" y="30"/>
                  <a:pt x="0" y="14"/>
                </a:cubicBezTo>
                <a:lnTo>
                  <a:pt x="14" y="0"/>
                </a:lnTo>
                <a:close/>
              </a:path>
            </a:pathLst>
          </a:custGeom>
          <a:solidFill>
            <a:srgbClr val="F9E3CC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5" name="Freeform 29"/>
          <p:cNvSpPr>
            <a:spLocks noChangeArrowheads="1"/>
          </p:cNvSpPr>
          <p:nvPr/>
        </p:nvSpPr>
        <p:spPr bwMode="auto">
          <a:xfrm>
            <a:off x="2051050" y="4094163"/>
            <a:ext cx="1581150" cy="969962"/>
          </a:xfrm>
          <a:custGeom>
            <a:avLst/>
            <a:gdLst>
              <a:gd name="T0" fmla="*/ 2147483646 w 119"/>
              <a:gd name="T1" fmla="*/ 2147483646 h 73"/>
              <a:gd name="T2" fmla="*/ 2147483646 w 119"/>
              <a:gd name="T3" fmla="*/ 2147483646 h 73"/>
              <a:gd name="T4" fmla="*/ 2147483646 w 119"/>
              <a:gd name="T5" fmla="*/ 2147483646 h 73"/>
              <a:gd name="T6" fmla="*/ 0 w 119"/>
              <a:gd name="T7" fmla="*/ 2147483646 h 73"/>
              <a:gd name="T8" fmla="*/ 2147483646 w 119"/>
              <a:gd name="T9" fmla="*/ 2147483646 h 73"/>
              <a:gd name="T10" fmla="*/ 2147483646 w 119"/>
              <a:gd name="T11" fmla="*/ 2147483646 h 73"/>
              <a:gd name="T12" fmla="*/ 2147483646 w 119"/>
              <a:gd name="T13" fmla="*/ 2147483646 h 73"/>
              <a:gd name="T14" fmla="*/ 2147483646 w 119"/>
              <a:gd name="T15" fmla="*/ 2147483646 h 73"/>
              <a:gd name="T16" fmla="*/ 2147483646 w 119"/>
              <a:gd name="T17" fmla="*/ 2147483646 h 73"/>
              <a:gd name="T18" fmla="*/ 2147483646 w 119"/>
              <a:gd name="T19" fmla="*/ 2147483646 h 73"/>
              <a:gd name="T20" fmla="*/ 2147483646 w 119"/>
              <a:gd name="T21" fmla="*/ 2147483646 h 73"/>
              <a:gd name="T22" fmla="*/ 2147483646 w 119"/>
              <a:gd name="T23" fmla="*/ 2147483646 h 73"/>
              <a:gd name="T24" fmla="*/ 2147483646 w 119"/>
              <a:gd name="T25" fmla="*/ 2147483646 h 73"/>
              <a:gd name="T26" fmla="*/ 2147483646 w 119"/>
              <a:gd name="T27" fmla="*/ 2147483646 h 73"/>
              <a:gd name="T28" fmla="*/ 2147483646 w 119"/>
              <a:gd name="T29" fmla="*/ 2147483646 h 7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9"/>
              <a:gd name="T46" fmla="*/ 0 h 73"/>
              <a:gd name="T47" fmla="*/ 119 w 119"/>
              <a:gd name="T48" fmla="*/ 73 h 7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9" h="73">
                <a:moveTo>
                  <a:pt x="95" y="5"/>
                </a:moveTo>
                <a:cubicBezTo>
                  <a:pt x="90" y="1"/>
                  <a:pt x="73" y="0"/>
                  <a:pt x="60" y="1"/>
                </a:cubicBezTo>
                <a:cubicBezTo>
                  <a:pt x="46" y="0"/>
                  <a:pt x="29" y="2"/>
                  <a:pt x="24" y="5"/>
                </a:cubicBezTo>
                <a:cubicBezTo>
                  <a:pt x="11" y="12"/>
                  <a:pt x="0" y="35"/>
                  <a:pt x="0" y="35"/>
                </a:cubicBezTo>
                <a:cubicBezTo>
                  <a:pt x="0" y="35"/>
                  <a:pt x="2" y="42"/>
                  <a:pt x="6" y="46"/>
                </a:cubicBezTo>
                <a:cubicBezTo>
                  <a:pt x="11" y="50"/>
                  <a:pt x="19" y="52"/>
                  <a:pt x="19" y="52"/>
                </a:cubicBezTo>
                <a:cubicBezTo>
                  <a:pt x="26" y="43"/>
                  <a:pt x="26" y="43"/>
                  <a:pt x="26" y="43"/>
                </a:cubicBezTo>
                <a:cubicBezTo>
                  <a:pt x="24" y="66"/>
                  <a:pt x="24" y="66"/>
                  <a:pt x="24" y="66"/>
                </a:cubicBezTo>
                <a:cubicBezTo>
                  <a:pt x="24" y="66"/>
                  <a:pt x="38" y="73"/>
                  <a:pt x="60" y="73"/>
                </a:cubicBezTo>
                <a:cubicBezTo>
                  <a:pt x="81" y="73"/>
                  <a:pt x="95" y="66"/>
                  <a:pt x="95" y="66"/>
                </a:cubicBezTo>
                <a:cubicBezTo>
                  <a:pt x="93" y="43"/>
                  <a:pt x="93" y="43"/>
                  <a:pt x="93" y="43"/>
                </a:cubicBezTo>
                <a:cubicBezTo>
                  <a:pt x="101" y="52"/>
                  <a:pt x="101" y="52"/>
                  <a:pt x="101" y="52"/>
                </a:cubicBezTo>
                <a:cubicBezTo>
                  <a:pt x="101" y="52"/>
                  <a:pt x="107" y="50"/>
                  <a:pt x="112" y="46"/>
                </a:cubicBezTo>
                <a:cubicBezTo>
                  <a:pt x="116" y="42"/>
                  <a:pt x="119" y="35"/>
                  <a:pt x="119" y="35"/>
                </a:cubicBezTo>
                <a:cubicBezTo>
                  <a:pt x="119" y="35"/>
                  <a:pt x="105" y="12"/>
                  <a:pt x="95" y="5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6" name="Freeform 30"/>
          <p:cNvSpPr>
            <a:spLocks noChangeArrowheads="1"/>
          </p:cNvSpPr>
          <p:nvPr/>
        </p:nvSpPr>
        <p:spPr bwMode="auto">
          <a:xfrm>
            <a:off x="2741613" y="4279900"/>
            <a:ext cx="200025" cy="650875"/>
          </a:xfrm>
          <a:custGeom>
            <a:avLst/>
            <a:gdLst>
              <a:gd name="T0" fmla="*/ 2147483646 w 141"/>
              <a:gd name="T1" fmla="*/ 2147483646 h 458"/>
              <a:gd name="T2" fmla="*/ 2147483646 w 141"/>
              <a:gd name="T3" fmla="*/ 0 h 458"/>
              <a:gd name="T4" fmla="*/ 0 w 141"/>
              <a:gd name="T5" fmla="*/ 2147483646 h 458"/>
              <a:gd name="T6" fmla="*/ 2147483646 w 141"/>
              <a:gd name="T7" fmla="*/ 2147483646 h 458"/>
              <a:gd name="T8" fmla="*/ 0 w 141"/>
              <a:gd name="T9" fmla="*/ 2147483646 h 458"/>
              <a:gd name="T10" fmla="*/ 2147483646 w 141"/>
              <a:gd name="T11" fmla="*/ 2147483646 h 458"/>
              <a:gd name="T12" fmla="*/ 2147483646 w 141"/>
              <a:gd name="T13" fmla="*/ 2147483646 h 458"/>
              <a:gd name="T14" fmla="*/ 2147483646 w 141"/>
              <a:gd name="T15" fmla="*/ 2147483646 h 458"/>
              <a:gd name="T16" fmla="*/ 2147483646 w 141"/>
              <a:gd name="T17" fmla="*/ 2147483646 h 4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1"/>
              <a:gd name="T28" fmla="*/ 0 h 458"/>
              <a:gd name="T29" fmla="*/ 141 w 141"/>
              <a:gd name="T30" fmla="*/ 458 h 45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1" h="458">
                <a:moveTo>
                  <a:pt x="141" y="66"/>
                </a:moveTo>
                <a:lnTo>
                  <a:pt x="75" y="0"/>
                </a:lnTo>
                <a:lnTo>
                  <a:pt x="0" y="66"/>
                </a:lnTo>
                <a:lnTo>
                  <a:pt x="56" y="131"/>
                </a:lnTo>
                <a:lnTo>
                  <a:pt x="0" y="374"/>
                </a:lnTo>
                <a:lnTo>
                  <a:pt x="75" y="458"/>
                </a:lnTo>
                <a:lnTo>
                  <a:pt x="141" y="374"/>
                </a:lnTo>
                <a:lnTo>
                  <a:pt x="85" y="131"/>
                </a:lnTo>
                <a:lnTo>
                  <a:pt x="141" y="66"/>
                </a:lnTo>
                <a:close/>
              </a:path>
            </a:pathLst>
          </a:custGeom>
          <a:solidFill>
            <a:srgbClr val="E72C43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7" name="Freeform 31"/>
          <p:cNvSpPr>
            <a:spLocks noChangeArrowheads="1"/>
          </p:cNvSpPr>
          <p:nvPr/>
        </p:nvSpPr>
        <p:spPr bwMode="auto">
          <a:xfrm>
            <a:off x="1879600" y="3271838"/>
            <a:ext cx="1938338" cy="982662"/>
          </a:xfrm>
          <a:custGeom>
            <a:avLst/>
            <a:gdLst>
              <a:gd name="T0" fmla="*/ 0 w 146"/>
              <a:gd name="T1" fmla="*/ 0 h 74"/>
              <a:gd name="T2" fmla="*/ 2147483646 w 146"/>
              <a:gd name="T3" fmla="*/ 2147483646 h 74"/>
              <a:gd name="T4" fmla="*/ 2147483646 w 146"/>
              <a:gd name="T5" fmla="*/ 0 h 74"/>
              <a:gd name="T6" fmla="*/ 0 w 146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146"/>
              <a:gd name="T13" fmla="*/ 0 h 74"/>
              <a:gd name="T14" fmla="*/ 146 w 146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6" h="74">
                <a:moveTo>
                  <a:pt x="0" y="0"/>
                </a:moveTo>
                <a:cubicBezTo>
                  <a:pt x="0" y="48"/>
                  <a:pt x="34" y="74"/>
                  <a:pt x="75" y="74"/>
                </a:cubicBezTo>
                <a:cubicBezTo>
                  <a:pt x="115" y="74"/>
                  <a:pt x="146" y="41"/>
                  <a:pt x="146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9E3CC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98" name="Oval 32"/>
          <p:cNvSpPr>
            <a:spLocks noChangeArrowheads="1"/>
          </p:cNvSpPr>
          <p:nvPr/>
        </p:nvSpPr>
        <p:spPr bwMode="auto">
          <a:xfrm>
            <a:off x="1879600" y="3006725"/>
            <a:ext cx="1938338" cy="569913"/>
          </a:xfrm>
          <a:prstGeom prst="ellipse">
            <a:avLst/>
          </a:prstGeom>
          <a:solidFill>
            <a:srgbClr val="F5B398"/>
          </a:solidFill>
          <a:ln w="9525">
            <a:noFill/>
            <a:bevel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zh-CN" altLang="zh-CN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7199" name="Oval 33"/>
          <p:cNvSpPr>
            <a:spLocks noChangeArrowheads="1"/>
          </p:cNvSpPr>
          <p:nvPr/>
        </p:nvSpPr>
        <p:spPr bwMode="auto">
          <a:xfrm>
            <a:off x="2078038" y="3059113"/>
            <a:ext cx="1541462" cy="384175"/>
          </a:xfrm>
          <a:prstGeom prst="ellipse">
            <a:avLst/>
          </a:prstGeom>
          <a:solidFill>
            <a:srgbClr val="DF8F78"/>
          </a:solidFill>
          <a:ln w="9525">
            <a:noFill/>
            <a:bevel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zh-CN" altLang="zh-CN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7200" name="Freeform 34"/>
          <p:cNvSpPr>
            <a:spLocks noChangeArrowheads="1"/>
          </p:cNvSpPr>
          <p:nvPr/>
        </p:nvSpPr>
        <p:spPr bwMode="auto">
          <a:xfrm>
            <a:off x="2276475" y="3736975"/>
            <a:ext cx="385763" cy="133350"/>
          </a:xfrm>
          <a:custGeom>
            <a:avLst/>
            <a:gdLst>
              <a:gd name="T0" fmla="*/ 2147483646 w 29"/>
              <a:gd name="T1" fmla="*/ 2147483646 h 10"/>
              <a:gd name="T2" fmla="*/ 0 w 29"/>
              <a:gd name="T3" fmla="*/ 2147483646 h 10"/>
              <a:gd name="T4" fmla="*/ 0 w 29"/>
              <a:gd name="T5" fmla="*/ 2147483646 h 10"/>
              <a:gd name="T6" fmla="*/ 2147483646 w 29"/>
              <a:gd name="T7" fmla="*/ 2147483646 h 10"/>
              <a:gd name="T8" fmla="*/ 2147483646 w 29"/>
              <a:gd name="T9" fmla="*/ 2147483646 h 10"/>
              <a:gd name="T10" fmla="*/ 2147483646 w 29"/>
              <a:gd name="T11" fmla="*/ 2147483646 h 10"/>
              <a:gd name="T12" fmla="*/ 2147483646 w 29"/>
              <a:gd name="T13" fmla="*/ 2147483646 h 10"/>
              <a:gd name="T14" fmla="*/ 2147483646 w 29"/>
              <a:gd name="T15" fmla="*/ 2147483646 h 10"/>
              <a:gd name="T16" fmla="*/ 2147483646 w 29"/>
              <a:gd name="T17" fmla="*/ 2147483646 h 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9"/>
              <a:gd name="T28" fmla="*/ 0 h 10"/>
              <a:gd name="T29" fmla="*/ 29 w 29"/>
              <a:gd name="T30" fmla="*/ 10 h 1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9" h="10">
                <a:moveTo>
                  <a:pt x="14" y="10"/>
                </a:moveTo>
                <a:cubicBezTo>
                  <a:pt x="6" y="10"/>
                  <a:pt x="1" y="4"/>
                  <a:pt x="0" y="4"/>
                </a:cubicBezTo>
                <a:cubicBezTo>
                  <a:pt x="0" y="3"/>
                  <a:pt x="0" y="2"/>
                  <a:pt x="0" y="1"/>
                </a:cubicBezTo>
                <a:cubicBezTo>
                  <a:pt x="1" y="0"/>
                  <a:pt x="2" y="0"/>
                  <a:pt x="3" y="1"/>
                </a:cubicBezTo>
                <a:cubicBezTo>
                  <a:pt x="3" y="1"/>
                  <a:pt x="8" y="6"/>
                  <a:pt x="14" y="6"/>
                </a:cubicBezTo>
                <a:cubicBezTo>
                  <a:pt x="21" y="6"/>
                  <a:pt x="25" y="1"/>
                  <a:pt x="25" y="1"/>
                </a:cubicBezTo>
                <a:cubicBezTo>
                  <a:pt x="26" y="0"/>
                  <a:pt x="27" y="0"/>
                  <a:pt x="28" y="1"/>
                </a:cubicBezTo>
                <a:cubicBezTo>
                  <a:pt x="29" y="2"/>
                  <a:pt x="29" y="3"/>
                  <a:pt x="28" y="4"/>
                </a:cubicBezTo>
                <a:cubicBezTo>
                  <a:pt x="28" y="4"/>
                  <a:pt x="23" y="10"/>
                  <a:pt x="14" y="10"/>
                </a:cubicBezTo>
                <a:close/>
              </a:path>
            </a:pathLst>
          </a:custGeom>
          <a:solidFill>
            <a:srgbClr val="000000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01" name="Freeform 35"/>
          <p:cNvSpPr>
            <a:spLocks noChangeArrowheads="1"/>
          </p:cNvSpPr>
          <p:nvPr/>
        </p:nvSpPr>
        <p:spPr bwMode="auto">
          <a:xfrm>
            <a:off x="2967038" y="3736975"/>
            <a:ext cx="385762" cy="133350"/>
          </a:xfrm>
          <a:custGeom>
            <a:avLst/>
            <a:gdLst>
              <a:gd name="T0" fmla="*/ 2147483646 w 29"/>
              <a:gd name="T1" fmla="*/ 2147483646 h 10"/>
              <a:gd name="T2" fmla="*/ 0 w 29"/>
              <a:gd name="T3" fmla="*/ 2147483646 h 10"/>
              <a:gd name="T4" fmla="*/ 2147483646 w 29"/>
              <a:gd name="T5" fmla="*/ 2147483646 h 10"/>
              <a:gd name="T6" fmla="*/ 2147483646 w 29"/>
              <a:gd name="T7" fmla="*/ 2147483646 h 10"/>
              <a:gd name="T8" fmla="*/ 2147483646 w 29"/>
              <a:gd name="T9" fmla="*/ 2147483646 h 10"/>
              <a:gd name="T10" fmla="*/ 2147483646 w 29"/>
              <a:gd name="T11" fmla="*/ 2147483646 h 10"/>
              <a:gd name="T12" fmla="*/ 2147483646 w 29"/>
              <a:gd name="T13" fmla="*/ 2147483646 h 10"/>
              <a:gd name="T14" fmla="*/ 2147483646 w 29"/>
              <a:gd name="T15" fmla="*/ 2147483646 h 10"/>
              <a:gd name="T16" fmla="*/ 2147483646 w 29"/>
              <a:gd name="T17" fmla="*/ 2147483646 h 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9"/>
              <a:gd name="T28" fmla="*/ 0 h 10"/>
              <a:gd name="T29" fmla="*/ 29 w 29"/>
              <a:gd name="T30" fmla="*/ 10 h 1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9" h="10">
                <a:moveTo>
                  <a:pt x="14" y="10"/>
                </a:moveTo>
                <a:cubicBezTo>
                  <a:pt x="6" y="10"/>
                  <a:pt x="1" y="4"/>
                  <a:pt x="0" y="4"/>
                </a:cubicBezTo>
                <a:cubicBezTo>
                  <a:pt x="0" y="3"/>
                  <a:pt x="0" y="2"/>
                  <a:pt x="1" y="1"/>
                </a:cubicBezTo>
                <a:cubicBezTo>
                  <a:pt x="1" y="0"/>
                  <a:pt x="3" y="0"/>
                  <a:pt x="3" y="1"/>
                </a:cubicBezTo>
                <a:cubicBezTo>
                  <a:pt x="3" y="1"/>
                  <a:pt x="8" y="6"/>
                  <a:pt x="14" y="6"/>
                </a:cubicBezTo>
                <a:cubicBezTo>
                  <a:pt x="21" y="6"/>
                  <a:pt x="26" y="1"/>
                  <a:pt x="26" y="1"/>
                </a:cubicBezTo>
                <a:cubicBezTo>
                  <a:pt x="26" y="0"/>
                  <a:pt x="28" y="0"/>
                  <a:pt x="28" y="1"/>
                </a:cubicBezTo>
                <a:cubicBezTo>
                  <a:pt x="29" y="2"/>
                  <a:pt x="29" y="3"/>
                  <a:pt x="28" y="4"/>
                </a:cubicBezTo>
                <a:cubicBezTo>
                  <a:pt x="28" y="4"/>
                  <a:pt x="23" y="10"/>
                  <a:pt x="14" y="10"/>
                </a:cubicBezTo>
                <a:close/>
              </a:path>
            </a:pathLst>
          </a:custGeom>
          <a:solidFill>
            <a:srgbClr val="000000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02" name="Freeform 36"/>
          <p:cNvSpPr>
            <a:spLocks noChangeArrowheads="1"/>
          </p:cNvSpPr>
          <p:nvPr/>
        </p:nvSpPr>
        <p:spPr bwMode="auto">
          <a:xfrm>
            <a:off x="2649538" y="4002088"/>
            <a:ext cx="384175" cy="133350"/>
          </a:xfrm>
          <a:custGeom>
            <a:avLst/>
            <a:gdLst>
              <a:gd name="T0" fmla="*/ 2147483646 w 29"/>
              <a:gd name="T1" fmla="*/ 2147483646 h 10"/>
              <a:gd name="T2" fmla="*/ 2147483646 w 29"/>
              <a:gd name="T3" fmla="*/ 2147483646 h 10"/>
              <a:gd name="T4" fmla="*/ 2147483646 w 29"/>
              <a:gd name="T5" fmla="*/ 2147483646 h 10"/>
              <a:gd name="T6" fmla="*/ 2147483646 w 29"/>
              <a:gd name="T7" fmla="*/ 2147483646 h 10"/>
              <a:gd name="T8" fmla="*/ 2147483646 w 29"/>
              <a:gd name="T9" fmla="*/ 2147483646 h 10"/>
              <a:gd name="T10" fmla="*/ 2147483646 w 29"/>
              <a:gd name="T11" fmla="*/ 2147483646 h 10"/>
              <a:gd name="T12" fmla="*/ 2147483646 w 29"/>
              <a:gd name="T13" fmla="*/ 2147483646 h 10"/>
              <a:gd name="T14" fmla="*/ 2147483646 w 29"/>
              <a:gd name="T15" fmla="*/ 2147483646 h 10"/>
              <a:gd name="T16" fmla="*/ 2147483646 w 29"/>
              <a:gd name="T17" fmla="*/ 2147483646 h 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9"/>
              <a:gd name="T28" fmla="*/ 0 h 10"/>
              <a:gd name="T29" fmla="*/ 29 w 29"/>
              <a:gd name="T30" fmla="*/ 10 h 1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9" h="10">
                <a:moveTo>
                  <a:pt x="15" y="10"/>
                </a:moveTo>
                <a:cubicBezTo>
                  <a:pt x="6" y="10"/>
                  <a:pt x="1" y="4"/>
                  <a:pt x="1" y="3"/>
                </a:cubicBezTo>
                <a:cubicBezTo>
                  <a:pt x="0" y="3"/>
                  <a:pt x="0" y="1"/>
                  <a:pt x="1" y="1"/>
                </a:cubicBezTo>
                <a:cubicBezTo>
                  <a:pt x="2" y="0"/>
                  <a:pt x="3" y="0"/>
                  <a:pt x="4" y="1"/>
                </a:cubicBezTo>
                <a:cubicBezTo>
                  <a:pt x="4" y="1"/>
                  <a:pt x="8" y="6"/>
                  <a:pt x="15" y="6"/>
                </a:cubicBezTo>
                <a:cubicBezTo>
                  <a:pt x="21" y="6"/>
                  <a:pt x="26" y="1"/>
                  <a:pt x="26" y="1"/>
                </a:cubicBezTo>
                <a:cubicBezTo>
                  <a:pt x="26" y="0"/>
                  <a:pt x="28" y="0"/>
                  <a:pt x="28" y="1"/>
                </a:cubicBezTo>
                <a:cubicBezTo>
                  <a:pt x="29" y="1"/>
                  <a:pt x="29" y="3"/>
                  <a:pt x="29" y="3"/>
                </a:cubicBezTo>
                <a:cubicBezTo>
                  <a:pt x="28" y="4"/>
                  <a:pt x="23" y="10"/>
                  <a:pt x="15" y="10"/>
                </a:cubicBezTo>
                <a:close/>
              </a:path>
            </a:pathLst>
          </a:custGeom>
          <a:solidFill>
            <a:srgbClr val="000000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03" name="Freeform 67"/>
          <p:cNvSpPr>
            <a:spLocks noChangeArrowheads="1"/>
          </p:cNvSpPr>
          <p:nvPr/>
        </p:nvSpPr>
        <p:spPr bwMode="auto">
          <a:xfrm>
            <a:off x="2384425" y="2952750"/>
            <a:ext cx="185738" cy="306388"/>
          </a:xfrm>
          <a:custGeom>
            <a:avLst/>
            <a:gdLst>
              <a:gd name="T0" fmla="*/ 2147483646 w 14"/>
              <a:gd name="T1" fmla="*/ 2147483646 h 23"/>
              <a:gd name="T2" fmla="*/ 2147483646 w 14"/>
              <a:gd name="T3" fmla="*/ 2147483646 h 23"/>
              <a:gd name="T4" fmla="*/ 2147483646 w 14"/>
              <a:gd name="T5" fmla="*/ 2147483646 h 23"/>
              <a:gd name="T6" fmla="*/ 2147483646 w 14"/>
              <a:gd name="T7" fmla="*/ 2147483646 h 23"/>
              <a:gd name="T8" fmla="*/ 0 w 14"/>
              <a:gd name="T9" fmla="*/ 0 h 23"/>
              <a:gd name="T10" fmla="*/ 2147483646 w 14"/>
              <a:gd name="T11" fmla="*/ 2147483646 h 23"/>
              <a:gd name="T12" fmla="*/ 2147483646 w 14"/>
              <a:gd name="T13" fmla="*/ 2147483646 h 23"/>
              <a:gd name="T14" fmla="*/ 2147483646 w 14"/>
              <a:gd name="T15" fmla="*/ 2147483646 h 23"/>
              <a:gd name="T16" fmla="*/ 2147483646 w 14"/>
              <a:gd name="T17" fmla="*/ 2147483646 h 2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"/>
              <a:gd name="T28" fmla="*/ 0 h 23"/>
              <a:gd name="T29" fmla="*/ 14 w 14"/>
              <a:gd name="T30" fmla="*/ 23 h 2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" h="23">
                <a:moveTo>
                  <a:pt x="14" y="23"/>
                </a:moveTo>
                <a:cubicBezTo>
                  <a:pt x="14" y="23"/>
                  <a:pt x="12" y="22"/>
                  <a:pt x="11" y="20"/>
                </a:cubicBezTo>
                <a:cubicBezTo>
                  <a:pt x="9" y="18"/>
                  <a:pt x="8" y="15"/>
                  <a:pt x="6" y="12"/>
                </a:cubicBezTo>
                <a:cubicBezTo>
                  <a:pt x="4" y="9"/>
                  <a:pt x="3" y="6"/>
                  <a:pt x="1" y="4"/>
                </a:cubicBezTo>
                <a:cubicBezTo>
                  <a:pt x="0" y="2"/>
                  <a:pt x="0" y="0"/>
                  <a:pt x="0" y="0"/>
                </a:cubicBezTo>
                <a:cubicBezTo>
                  <a:pt x="0" y="0"/>
                  <a:pt x="1" y="1"/>
                  <a:pt x="2" y="3"/>
                </a:cubicBezTo>
                <a:cubicBezTo>
                  <a:pt x="4" y="5"/>
                  <a:pt x="6" y="8"/>
                  <a:pt x="8" y="11"/>
                </a:cubicBezTo>
                <a:cubicBezTo>
                  <a:pt x="9" y="14"/>
                  <a:pt x="11" y="17"/>
                  <a:pt x="12" y="19"/>
                </a:cubicBezTo>
                <a:cubicBezTo>
                  <a:pt x="13" y="22"/>
                  <a:pt x="14" y="23"/>
                  <a:pt x="14" y="23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04" name="Freeform 68"/>
          <p:cNvSpPr>
            <a:spLocks noChangeArrowheads="1"/>
          </p:cNvSpPr>
          <p:nvPr/>
        </p:nvSpPr>
        <p:spPr bwMode="auto">
          <a:xfrm>
            <a:off x="2451100" y="2913063"/>
            <a:ext cx="250825" cy="398462"/>
          </a:xfrm>
          <a:custGeom>
            <a:avLst/>
            <a:gdLst>
              <a:gd name="T0" fmla="*/ 2147483646 w 19"/>
              <a:gd name="T1" fmla="*/ 2147483646 h 30"/>
              <a:gd name="T2" fmla="*/ 2147483646 w 19"/>
              <a:gd name="T3" fmla="*/ 2147483646 h 30"/>
              <a:gd name="T4" fmla="*/ 2147483646 w 19"/>
              <a:gd name="T5" fmla="*/ 2147483646 h 30"/>
              <a:gd name="T6" fmla="*/ 2147483646 w 19"/>
              <a:gd name="T7" fmla="*/ 2147483646 h 30"/>
              <a:gd name="T8" fmla="*/ 0 w 19"/>
              <a:gd name="T9" fmla="*/ 0 h 30"/>
              <a:gd name="T10" fmla="*/ 2147483646 w 19"/>
              <a:gd name="T11" fmla="*/ 2147483646 h 30"/>
              <a:gd name="T12" fmla="*/ 2147483646 w 19"/>
              <a:gd name="T13" fmla="*/ 2147483646 h 30"/>
              <a:gd name="T14" fmla="*/ 2147483646 w 19"/>
              <a:gd name="T15" fmla="*/ 2147483646 h 30"/>
              <a:gd name="T16" fmla="*/ 2147483646 w 19"/>
              <a:gd name="T17" fmla="*/ 2147483646 h 3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"/>
              <a:gd name="T28" fmla="*/ 0 h 30"/>
              <a:gd name="T29" fmla="*/ 19 w 19"/>
              <a:gd name="T30" fmla="*/ 30 h 3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" h="30">
                <a:moveTo>
                  <a:pt x="19" y="30"/>
                </a:moveTo>
                <a:cubicBezTo>
                  <a:pt x="19" y="30"/>
                  <a:pt x="18" y="28"/>
                  <a:pt x="16" y="25"/>
                </a:cubicBezTo>
                <a:cubicBezTo>
                  <a:pt x="14" y="23"/>
                  <a:pt x="11" y="19"/>
                  <a:pt x="9" y="16"/>
                </a:cubicBezTo>
                <a:cubicBezTo>
                  <a:pt x="6" y="12"/>
                  <a:pt x="4" y="8"/>
                  <a:pt x="2" y="5"/>
                </a:cubicBezTo>
                <a:cubicBezTo>
                  <a:pt x="1" y="2"/>
                  <a:pt x="0" y="0"/>
                  <a:pt x="0" y="0"/>
                </a:cubicBezTo>
                <a:cubicBezTo>
                  <a:pt x="0" y="0"/>
                  <a:pt x="1" y="2"/>
                  <a:pt x="3" y="5"/>
                </a:cubicBezTo>
                <a:cubicBezTo>
                  <a:pt x="5" y="7"/>
                  <a:pt x="8" y="11"/>
                  <a:pt x="10" y="14"/>
                </a:cubicBezTo>
                <a:cubicBezTo>
                  <a:pt x="13" y="18"/>
                  <a:pt x="15" y="22"/>
                  <a:pt x="17" y="25"/>
                </a:cubicBezTo>
                <a:cubicBezTo>
                  <a:pt x="18" y="28"/>
                  <a:pt x="19" y="30"/>
                  <a:pt x="19" y="30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57" name="Freeform 37"/>
          <p:cNvSpPr>
            <a:spLocks noChangeArrowheads="1"/>
          </p:cNvSpPr>
          <p:nvPr/>
        </p:nvSpPr>
        <p:spPr bwMode="auto">
          <a:xfrm>
            <a:off x="298450" y="1930400"/>
            <a:ext cx="544513" cy="452438"/>
          </a:xfrm>
          <a:custGeom>
            <a:avLst/>
            <a:gdLst>
              <a:gd name="T0" fmla="*/ 2147483646 w 41"/>
              <a:gd name="T1" fmla="*/ 0 h 34"/>
              <a:gd name="T2" fmla="*/ 2147483646 w 41"/>
              <a:gd name="T3" fmla="*/ 2147483646 h 34"/>
              <a:gd name="T4" fmla="*/ 2147483646 w 41"/>
              <a:gd name="T5" fmla="*/ 2147483646 h 34"/>
              <a:gd name="T6" fmla="*/ 2147483646 w 41"/>
              <a:gd name="T7" fmla="*/ 2147483646 h 34"/>
              <a:gd name="T8" fmla="*/ 2147483646 w 41"/>
              <a:gd name="T9" fmla="*/ 2147483646 h 34"/>
              <a:gd name="T10" fmla="*/ 2147483646 w 41"/>
              <a:gd name="T11" fmla="*/ 2147483646 h 34"/>
              <a:gd name="T12" fmla="*/ 2147483646 w 41"/>
              <a:gd name="T13" fmla="*/ 2147483646 h 34"/>
              <a:gd name="T14" fmla="*/ 2147483646 w 41"/>
              <a:gd name="T15" fmla="*/ 2147483646 h 34"/>
              <a:gd name="T16" fmla="*/ 2147483646 w 41"/>
              <a:gd name="T17" fmla="*/ 0 h 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1"/>
              <a:gd name="T28" fmla="*/ 0 h 34"/>
              <a:gd name="T29" fmla="*/ 41 w 41"/>
              <a:gd name="T30" fmla="*/ 34 h 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1" h="34">
                <a:moveTo>
                  <a:pt x="30" y="0"/>
                </a:moveTo>
                <a:cubicBezTo>
                  <a:pt x="30" y="0"/>
                  <a:pt x="0" y="7"/>
                  <a:pt x="21" y="30"/>
                </a:cubicBezTo>
                <a:cubicBezTo>
                  <a:pt x="21" y="30"/>
                  <a:pt x="29" y="34"/>
                  <a:pt x="24" y="20"/>
                </a:cubicBezTo>
                <a:cubicBezTo>
                  <a:pt x="24" y="20"/>
                  <a:pt x="28" y="24"/>
                  <a:pt x="30" y="25"/>
                </a:cubicBezTo>
                <a:cubicBezTo>
                  <a:pt x="30" y="25"/>
                  <a:pt x="37" y="27"/>
                  <a:pt x="30" y="16"/>
                </a:cubicBezTo>
                <a:cubicBezTo>
                  <a:pt x="30" y="16"/>
                  <a:pt x="36" y="23"/>
                  <a:pt x="38" y="20"/>
                </a:cubicBezTo>
                <a:cubicBezTo>
                  <a:pt x="38" y="20"/>
                  <a:pt x="41" y="16"/>
                  <a:pt x="34" y="7"/>
                </a:cubicBezTo>
                <a:cubicBezTo>
                  <a:pt x="35" y="4"/>
                  <a:pt x="35" y="4"/>
                  <a:pt x="35" y="4"/>
                </a:cubicBezTo>
                <a:lnTo>
                  <a:pt x="30" y="0"/>
                </a:ln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58" name="Freeform 38"/>
          <p:cNvSpPr>
            <a:spLocks noChangeArrowheads="1"/>
          </p:cNvSpPr>
          <p:nvPr/>
        </p:nvSpPr>
        <p:spPr bwMode="auto">
          <a:xfrm>
            <a:off x="1028700" y="1106488"/>
            <a:ext cx="439738" cy="492125"/>
          </a:xfrm>
          <a:custGeom>
            <a:avLst/>
            <a:gdLst>
              <a:gd name="T0" fmla="*/ 2147483646 w 33"/>
              <a:gd name="T1" fmla="*/ 2147483646 h 37"/>
              <a:gd name="T2" fmla="*/ 2147483646 w 33"/>
              <a:gd name="T3" fmla="*/ 2147483646 h 37"/>
              <a:gd name="T4" fmla="*/ 2147483646 w 33"/>
              <a:gd name="T5" fmla="*/ 2147483646 h 37"/>
              <a:gd name="T6" fmla="*/ 2147483646 w 33"/>
              <a:gd name="T7" fmla="*/ 2147483646 h 37"/>
              <a:gd name="T8" fmla="*/ 2147483646 w 33"/>
              <a:gd name="T9" fmla="*/ 2147483646 h 37"/>
              <a:gd name="T10" fmla="*/ 2147483646 w 33"/>
              <a:gd name="T11" fmla="*/ 2147483646 h 37"/>
              <a:gd name="T12" fmla="*/ 2147483646 w 33"/>
              <a:gd name="T13" fmla="*/ 2147483646 h 37"/>
              <a:gd name="T14" fmla="*/ 2147483646 w 33"/>
              <a:gd name="T15" fmla="*/ 2147483646 h 37"/>
              <a:gd name="T16" fmla="*/ 2147483646 w 33"/>
              <a:gd name="T17" fmla="*/ 2147483646 h 3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37"/>
              <a:gd name="T29" fmla="*/ 33 w 33"/>
              <a:gd name="T30" fmla="*/ 37 h 3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37">
                <a:moveTo>
                  <a:pt x="1" y="30"/>
                </a:moveTo>
                <a:cubicBezTo>
                  <a:pt x="1" y="30"/>
                  <a:pt x="0" y="0"/>
                  <a:pt x="27" y="14"/>
                </a:cubicBezTo>
                <a:cubicBezTo>
                  <a:pt x="27" y="14"/>
                  <a:pt x="33" y="20"/>
                  <a:pt x="18" y="19"/>
                </a:cubicBezTo>
                <a:cubicBezTo>
                  <a:pt x="18" y="19"/>
                  <a:pt x="24" y="21"/>
                  <a:pt x="25" y="23"/>
                </a:cubicBezTo>
                <a:cubicBezTo>
                  <a:pt x="26" y="24"/>
                  <a:pt x="29" y="30"/>
                  <a:pt x="16" y="26"/>
                </a:cubicBezTo>
                <a:cubicBezTo>
                  <a:pt x="16" y="26"/>
                  <a:pt x="24" y="30"/>
                  <a:pt x="22" y="33"/>
                </a:cubicBezTo>
                <a:cubicBezTo>
                  <a:pt x="22" y="33"/>
                  <a:pt x="20" y="37"/>
                  <a:pt x="9" y="32"/>
                </a:cubicBezTo>
                <a:cubicBezTo>
                  <a:pt x="6" y="34"/>
                  <a:pt x="6" y="34"/>
                  <a:pt x="6" y="34"/>
                </a:cubicBezTo>
                <a:lnTo>
                  <a:pt x="1" y="30"/>
                </a:ln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07" name="Freeform 39"/>
          <p:cNvSpPr>
            <a:spLocks noChangeArrowheads="1"/>
          </p:cNvSpPr>
          <p:nvPr/>
        </p:nvSpPr>
        <p:spPr bwMode="auto">
          <a:xfrm>
            <a:off x="565150" y="1412875"/>
            <a:ext cx="688975" cy="636588"/>
          </a:xfrm>
          <a:custGeom>
            <a:avLst/>
            <a:gdLst>
              <a:gd name="T0" fmla="*/ 2147483646 w 52"/>
              <a:gd name="T1" fmla="*/ 2147483646 h 48"/>
              <a:gd name="T2" fmla="*/ 2147483646 w 52"/>
              <a:gd name="T3" fmla="*/ 2147483646 h 48"/>
              <a:gd name="T4" fmla="*/ 2147483646 w 52"/>
              <a:gd name="T5" fmla="*/ 2147483646 h 48"/>
              <a:gd name="T6" fmla="*/ 2147483646 w 52"/>
              <a:gd name="T7" fmla="*/ 2147483646 h 48"/>
              <a:gd name="T8" fmla="*/ 2147483646 w 52"/>
              <a:gd name="T9" fmla="*/ 2147483646 h 48"/>
              <a:gd name="T10" fmla="*/ 2147483646 w 52"/>
              <a:gd name="T11" fmla="*/ 2147483646 h 48"/>
              <a:gd name="T12" fmla="*/ 2147483646 w 52"/>
              <a:gd name="T13" fmla="*/ 2147483646 h 48"/>
              <a:gd name="T14" fmla="*/ 2147483646 w 52"/>
              <a:gd name="T15" fmla="*/ 2147483646 h 48"/>
              <a:gd name="T16" fmla="*/ 2147483646 w 52"/>
              <a:gd name="T17" fmla="*/ 2147483646 h 48"/>
              <a:gd name="T18" fmla="*/ 2147483646 w 52"/>
              <a:gd name="T19" fmla="*/ 2147483646 h 4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2"/>
              <a:gd name="T31" fmla="*/ 0 h 48"/>
              <a:gd name="T32" fmla="*/ 52 w 52"/>
              <a:gd name="T33" fmla="*/ 48 h 4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2" h="48">
                <a:moveTo>
                  <a:pt x="46" y="28"/>
                </a:moveTo>
                <a:cubicBezTo>
                  <a:pt x="47" y="21"/>
                  <a:pt x="45" y="12"/>
                  <a:pt x="38" y="7"/>
                </a:cubicBezTo>
                <a:cubicBezTo>
                  <a:pt x="28" y="0"/>
                  <a:pt x="15" y="1"/>
                  <a:pt x="7" y="11"/>
                </a:cubicBezTo>
                <a:cubicBezTo>
                  <a:pt x="0" y="20"/>
                  <a:pt x="2" y="34"/>
                  <a:pt x="11" y="41"/>
                </a:cubicBezTo>
                <a:cubicBezTo>
                  <a:pt x="18" y="46"/>
                  <a:pt x="27" y="47"/>
                  <a:pt x="34" y="43"/>
                </a:cubicBezTo>
                <a:cubicBezTo>
                  <a:pt x="37" y="46"/>
                  <a:pt x="37" y="46"/>
                  <a:pt x="37" y="46"/>
                </a:cubicBezTo>
                <a:cubicBezTo>
                  <a:pt x="40" y="48"/>
                  <a:pt x="43" y="47"/>
                  <a:pt x="45" y="45"/>
                </a:cubicBezTo>
                <a:cubicBezTo>
                  <a:pt x="50" y="38"/>
                  <a:pt x="50" y="38"/>
                  <a:pt x="50" y="38"/>
                </a:cubicBezTo>
                <a:cubicBezTo>
                  <a:pt x="52" y="36"/>
                  <a:pt x="51" y="33"/>
                  <a:pt x="49" y="31"/>
                </a:cubicBezTo>
                <a:lnTo>
                  <a:pt x="46" y="28"/>
                </a:lnTo>
                <a:close/>
              </a:path>
            </a:pathLst>
          </a:custGeom>
          <a:solidFill>
            <a:srgbClr val="FED600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08" name="Freeform 40"/>
          <p:cNvSpPr>
            <a:spLocks noChangeArrowheads="1"/>
          </p:cNvSpPr>
          <p:nvPr/>
        </p:nvSpPr>
        <p:spPr bwMode="auto">
          <a:xfrm>
            <a:off x="1041400" y="1797050"/>
            <a:ext cx="307975" cy="331788"/>
          </a:xfrm>
          <a:custGeom>
            <a:avLst/>
            <a:gdLst>
              <a:gd name="T0" fmla="*/ 2147483646 w 23"/>
              <a:gd name="T1" fmla="*/ 2147483646 h 25"/>
              <a:gd name="T2" fmla="*/ 2147483646 w 23"/>
              <a:gd name="T3" fmla="*/ 2147483646 h 25"/>
              <a:gd name="T4" fmla="*/ 2147483646 w 23"/>
              <a:gd name="T5" fmla="*/ 2147483646 h 25"/>
              <a:gd name="T6" fmla="*/ 2147483646 w 23"/>
              <a:gd name="T7" fmla="*/ 2147483646 h 25"/>
              <a:gd name="T8" fmla="*/ 2147483646 w 23"/>
              <a:gd name="T9" fmla="*/ 2147483646 h 25"/>
              <a:gd name="T10" fmla="*/ 2147483646 w 23"/>
              <a:gd name="T11" fmla="*/ 2147483646 h 25"/>
              <a:gd name="T12" fmla="*/ 2147483646 w 23"/>
              <a:gd name="T13" fmla="*/ 2147483646 h 25"/>
              <a:gd name="T14" fmla="*/ 2147483646 w 23"/>
              <a:gd name="T15" fmla="*/ 2147483646 h 25"/>
              <a:gd name="T16" fmla="*/ 2147483646 w 23"/>
              <a:gd name="T17" fmla="*/ 2147483646 h 25"/>
              <a:gd name="T18" fmla="*/ 2147483646 w 23"/>
              <a:gd name="T19" fmla="*/ 2147483646 h 25"/>
              <a:gd name="T20" fmla="*/ 2147483646 w 23"/>
              <a:gd name="T21" fmla="*/ 2147483646 h 25"/>
              <a:gd name="T22" fmla="*/ 2147483646 w 23"/>
              <a:gd name="T23" fmla="*/ 2147483646 h 25"/>
              <a:gd name="T24" fmla="*/ 2147483646 w 23"/>
              <a:gd name="T25" fmla="*/ 2147483646 h 25"/>
              <a:gd name="T26" fmla="*/ 2147483646 w 23"/>
              <a:gd name="T27" fmla="*/ 2147483646 h 25"/>
              <a:gd name="T28" fmla="*/ 2147483646 w 23"/>
              <a:gd name="T29" fmla="*/ 2147483646 h 25"/>
              <a:gd name="T30" fmla="*/ 2147483646 w 23"/>
              <a:gd name="T31" fmla="*/ 2147483646 h 25"/>
              <a:gd name="T32" fmla="*/ 2147483646 w 23"/>
              <a:gd name="T33" fmla="*/ 2147483646 h 25"/>
              <a:gd name="T34" fmla="*/ 2147483646 w 23"/>
              <a:gd name="T35" fmla="*/ 2147483646 h 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3"/>
              <a:gd name="T55" fmla="*/ 0 h 25"/>
              <a:gd name="T56" fmla="*/ 23 w 23"/>
              <a:gd name="T57" fmla="*/ 25 h 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3" h="25">
                <a:moveTo>
                  <a:pt x="22" y="6"/>
                </a:moveTo>
                <a:cubicBezTo>
                  <a:pt x="21" y="5"/>
                  <a:pt x="19" y="6"/>
                  <a:pt x="18" y="7"/>
                </a:cubicBezTo>
                <a:cubicBezTo>
                  <a:pt x="19" y="6"/>
                  <a:pt x="19" y="4"/>
                  <a:pt x="18" y="3"/>
                </a:cubicBezTo>
                <a:cubicBezTo>
                  <a:pt x="17" y="3"/>
                  <a:pt x="16" y="3"/>
                  <a:pt x="15" y="5"/>
                </a:cubicBezTo>
                <a:cubicBezTo>
                  <a:pt x="16" y="3"/>
                  <a:pt x="16" y="1"/>
                  <a:pt x="15" y="1"/>
                </a:cubicBezTo>
                <a:cubicBezTo>
                  <a:pt x="14" y="0"/>
                  <a:pt x="12" y="1"/>
                  <a:pt x="11" y="2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7"/>
                  <a:pt x="0" y="18"/>
                  <a:pt x="1" y="19"/>
                </a:cubicBezTo>
                <a:cubicBezTo>
                  <a:pt x="2" y="20"/>
                  <a:pt x="3" y="19"/>
                  <a:pt x="4" y="18"/>
                </a:cubicBezTo>
                <a:cubicBezTo>
                  <a:pt x="3" y="19"/>
                  <a:pt x="3" y="21"/>
                  <a:pt x="4" y="22"/>
                </a:cubicBezTo>
                <a:cubicBezTo>
                  <a:pt x="5" y="23"/>
                  <a:pt x="7" y="22"/>
                  <a:pt x="8" y="21"/>
                </a:cubicBezTo>
                <a:cubicBezTo>
                  <a:pt x="7" y="22"/>
                  <a:pt x="7" y="24"/>
                  <a:pt x="8" y="24"/>
                </a:cubicBezTo>
                <a:cubicBezTo>
                  <a:pt x="8" y="25"/>
                  <a:pt x="10" y="25"/>
                  <a:pt x="11" y="23"/>
                </a:cubicBezTo>
                <a:cubicBezTo>
                  <a:pt x="12" y="22"/>
                  <a:pt x="12" y="22"/>
                  <a:pt x="12" y="22"/>
                </a:cubicBezTo>
                <a:cubicBezTo>
                  <a:pt x="14" y="23"/>
                  <a:pt x="17" y="22"/>
                  <a:pt x="19" y="19"/>
                </a:cubicBezTo>
                <a:cubicBezTo>
                  <a:pt x="22" y="16"/>
                  <a:pt x="22" y="13"/>
                  <a:pt x="20" y="11"/>
                </a:cubicBezTo>
                <a:cubicBezTo>
                  <a:pt x="21" y="10"/>
                  <a:pt x="21" y="10"/>
                  <a:pt x="21" y="10"/>
                </a:cubicBezTo>
                <a:cubicBezTo>
                  <a:pt x="23" y="9"/>
                  <a:pt x="23" y="7"/>
                  <a:pt x="22" y="6"/>
                </a:cubicBezTo>
                <a:close/>
              </a:path>
            </a:pathLst>
          </a:custGeom>
          <a:solidFill>
            <a:srgbClr val="595757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09" name="Freeform 41"/>
          <p:cNvSpPr>
            <a:spLocks noChangeArrowheads="1"/>
          </p:cNvSpPr>
          <p:nvPr/>
        </p:nvSpPr>
        <p:spPr bwMode="auto">
          <a:xfrm>
            <a:off x="431800" y="2143125"/>
            <a:ext cx="119063" cy="200025"/>
          </a:xfrm>
          <a:custGeom>
            <a:avLst/>
            <a:gdLst>
              <a:gd name="T0" fmla="*/ 0 w 9"/>
              <a:gd name="T1" fmla="*/ 0 h 15"/>
              <a:gd name="T2" fmla="*/ 2147483646 w 9"/>
              <a:gd name="T3" fmla="*/ 2147483646 h 15"/>
              <a:gd name="T4" fmla="*/ 2147483646 w 9"/>
              <a:gd name="T5" fmla="*/ 2147483646 h 15"/>
              <a:gd name="T6" fmla="*/ 2147483646 w 9"/>
              <a:gd name="T7" fmla="*/ 2147483646 h 15"/>
              <a:gd name="T8" fmla="*/ 2147483646 w 9"/>
              <a:gd name="T9" fmla="*/ 2147483646 h 15"/>
              <a:gd name="T10" fmla="*/ 2147483646 w 9"/>
              <a:gd name="T11" fmla="*/ 2147483646 h 15"/>
              <a:gd name="T12" fmla="*/ 2147483646 w 9"/>
              <a:gd name="T13" fmla="*/ 2147483646 h 15"/>
              <a:gd name="T14" fmla="*/ 2147483646 w 9"/>
              <a:gd name="T15" fmla="*/ 2147483646 h 15"/>
              <a:gd name="T16" fmla="*/ 2147483646 w 9"/>
              <a:gd name="T17" fmla="*/ 2147483646 h 15"/>
              <a:gd name="T18" fmla="*/ 2147483646 w 9"/>
              <a:gd name="T19" fmla="*/ 2147483646 h 15"/>
              <a:gd name="T20" fmla="*/ 2147483646 w 9"/>
              <a:gd name="T21" fmla="*/ 2147483646 h 15"/>
              <a:gd name="T22" fmla="*/ 2147483646 w 9"/>
              <a:gd name="T23" fmla="*/ 2147483646 h 15"/>
              <a:gd name="T24" fmla="*/ 0 w 9"/>
              <a:gd name="T25" fmla="*/ 2147483646 h 15"/>
              <a:gd name="T26" fmla="*/ 0 w 9"/>
              <a:gd name="T27" fmla="*/ 2147483646 h 15"/>
              <a:gd name="T28" fmla="*/ 0 w 9"/>
              <a:gd name="T29" fmla="*/ 0 h 1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9"/>
              <a:gd name="T46" fmla="*/ 0 h 15"/>
              <a:gd name="T47" fmla="*/ 9 w 9"/>
              <a:gd name="T48" fmla="*/ 15 h 1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9" h="15">
                <a:moveTo>
                  <a:pt x="0" y="0"/>
                </a:moveTo>
                <a:cubicBezTo>
                  <a:pt x="0" y="0"/>
                  <a:pt x="0" y="1"/>
                  <a:pt x="1" y="2"/>
                </a:cubicBezTo>
                <a:cubicBezTo>
                  <a:pt x="1" y="4"/>
                  <a:pt x="2" y="6"/>
                  <a:pt x="3" y="8"/>
                </a:cubicBezTo>
                <a:cubicBezTo>
                  <a:pt x="4" y="9"/>
                  <a:pt x="4" y="10"/>
                  <a:pt x="5" y="11"/>
                </a:cubicBezTo>
                <a:cubicBezTo>
                  <a:pt x="5" y="11"/>
                  <a:pt x="6" y="12"/>
                  <a:pt x="6" y="12"/>
                </a:cubicBezTo>
                <a:cubicBezTo>
                  <a:pt x="7" y="13"/>
                  <a:pt x="7" y="13"/>
                  <a:pt x="7" y="13"/>
                </a:cubicBezTo>
                <a:cubicBezTo>
                  <a:pt x="8" y="13"/>
                  <a:pt x="8" y="14"/>
                  <a:pt x="9" y="14"/>
                </a:cubicBezTo>
                <a:cubicBezTo>
                  <a:pt x="9" y="14"/>
                  <a:pt x="9" y="15"/>
                  <a:pt x="9" y="15"/>
                </a:cubicBezTo>
                <a:cubicBezTo>
                  <a:pt x="9" y="15"/>
                  <a:pt x="8" y="15"/>
                  <a:pt x="6" y="14"/>
                </a:cubicBezTo>
                <a:cubicBezTo>
                  <a:pt x="6" y="13"/>
                  <a:pt x="6" y="13"/>
                  <a:pt x="5" y="13"/>
                </a:cubicBezTo>
                <a:cubicBezTo>
                  <a:pt x="5" y="13"/>
                  <a:pt x="4" y="12"/>
                  <a:pt x="4" y="12"/>
                </a:cubicBezTo>
                <a:cubicBezTo>
                  <a:pt x="3" y="11"/>
                  <a:pt x="2" y="10"/>
                  <a:pt x="2" y="9"/>
                </a:cubicBezTo>
                <a:cubicBezTo>
                  <a:pt x="1" y="8"/>
                  <a:pt x="1" y="7"/>
                  <a:pt x="0" y="6"/>
                </a:cubicBezTo>
                <a:cubicBezTo>
                  <a:pt x="0" y="4"/>
                  <a:pt x="0" y="3"/>
                  <a:pt x="0" y="3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10" name="Freeform 42"/>
          <p:cNvSpPr>
            <a:spLocks noChangeArrowheads="1"/>
          </p:cNvSpPr>
          <p:nvPr/>
        </p:nvSpPr>
        <p:spPr bwMode="auto">
          <a:xfrm>
            <a:off x="379413" y="2197100"/>
            <a:ext cx="92075" cy="146050"/>
          </a:xfrm>
          <a:custGeom>
            <a:avLst/>
            <a:gdLst>
              <a:gd name="T0" fmla="*/ 2147483646 w 7"/>
              <a:gd name="T1" fmla="*/ 0 h 11"/>
              <a:gd name="T2" fmla="*/ 2147483646 w 7"/>
              <a:gd name="T3" fmla="*/ 2147483646 h 11"/>
              <a:gd name="T4" fmla="*/ 2147483646 w 7"/>
              <a:gd name="T5" fmla="*/ 2147483646 h 11"/>
              <a:gd name="T6" fmla="*/ 2147483646 w 7"/>
              <a:gd name="T7" fmla="*/ 2147483646 h 11"/>
              <a:gd name="T8" fmla="*/ 2147483646 w 7"/>
              <a:gd name="T9" fmla="*/ 2147483646 h 11"/>
              <a:gd name="T10" fmla="*/ 2147483646 w 7"/>
              <a:gd name="T11" fmla="*/ 2147483646 h 11"/>
              <a:gd name="T12" fmla="*/ 2147483646 w 7"/>
              <a:gd name="T13" fmla="*/ 2147483646 h 11"/>
              <a:gd name="T14" fmla="*/ 2147483646 w 7"/>
              <a:gd name="T15" fmla="*/ 2147483646 h 11"/>
              <a:gd name="T16" fmla="*/ 2147483646 w 7"/>
              <a:gd name="T17" fmla="*/ 2147483646 h 11"/>
              <a:gd name="T18" fmla="*/ 2147483646 w 7"/>
              <a:gd name="T19" fmla="*/ 2147483646 h 11"/>
              <a:gd name="T20" fmla="*/ 2147483646 w 7"/>
              <a:gd name="T21" fmla="*/ 2147483646 h 11"/>
              <a:gd name="T22" fmla="*/ 2147483646 w 7"/>
              <a:gd name="T23" fmla="*/ 2147483646 h 11"/>
              <a:gd name="T24" fmla="*/ 2147483646 w 7"/>
              <a:gd name="T25" fmla="*/ 2147483646 h 11"/>
              <a:gd name="T26" fmla="*/ 0 w 7"/>
              <a:gd name="T27" fmla="*/ 2147483646 h 11"/>
              <a:gd name="T28" fmla="*/ 2147483646 w 7"/>
              <a:gd name="T29" fmla="*/ 0 h 1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"/>
              <a:gd name="T46" fmla="*/ 0 h 11"/>
              <a:gd name="T47" fmla="*/ 7 w 7"/>
              <a:gd name="T48" fmla="*/ 11 h 1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" h="11">
                <a:moveTo>
                  <a:pt x="1" y="0"/>
                </a:moveTo>
                <a:cubicBezTo>
                  <a:pt x="1" y="0"/>
                  <a:pt x="1" y="1"/>
                  <a:pt x="1" y="2"/>
                </a:cubicBezTo>
                <a:cubicBezTo>
                  <a:pt x="1" y="3"/>
                  <a:pt x="2" y="3"/>
                  <a:pt x="2" y="4"/>
                </a:cubicBezTo>
                <a:cubicBezTo>
                  <a:pt x="3" y="5"/>
                  <a:pt x="3" y="5"/>
                  <a:pt x="3" y="5"/>
                </a:cubicBezTo>
                <a:cubicBezTo>
                  <a:pt x="3" y="6"/>
                  <a:pt x="3" y="6"/>
                  <a:pt x="3" y="6"/>
                </a:cubicBezTo>
                <a:cubicBezTo>
                  <a:pt x="4" y="7"/>
                  <a:pt x="4" y="8"/>
                  <a:pt x="4" y="8"/>
                </a:cubicBezTo>
                <a:cubicBezTo>
                  <a:pt x="5" y="9"/>
                  <a:pt x="5" y="9"/>
                  <a:pt x="6" y="10"/>
                </a:cubicBezTo>
                <a:cubicBezTo>
                  <a:pt x="7" y="11"/>
                  <a:pt x="7" y="11"/>
                  <a:pt x="7" y="11"/>
                </a:cubicBezTo>
                <a:cubicBezTo>
                  <a:pt x="7" y="11"/>
                  <a:pt x="7" y="11"/>
                  <a:pt x="5" y="11"/>
                </a:cubicBezTo>
                <a:cubicBezTo>
                  <a:pt x="5" y="10"/>
                  <a:pt x="4" y="10"/>
                  <a:pt x="3" y="9"/>
                </a:cubicBezTo>
                <a:cubicBezTo>
                  <a:pt x="3" y="9"/>
                  <a:pt x="2" y="8"/>
                  <a:pt x="2" y="7"/>
                </a:cubicBezTo>
                <a:cubicBezTo>
                  <a:pt x="2" y="7"/>
                  <a:pt x="1" y="6"/>
                  <a:pt x="1" y="6"/>
                </a:cubicBezTo>
                <a:cubicBezTo>
                  <a:pt x="1" y="5"/>
                  <a:pt x="1" y="5"/>
                  <a:pt x="1" y="5"/>
                </a:cubicBezTo>
                <a:cubicBezTo>
                  <a:pt x="1" y="4"/>
                  <a:pt x="0" y="3"/>
                  <a:pt x="0" y="2"/>
                </a:cubicBezTo>
                <a:cubicBezTo>
                  <a:pt x="0" y="1"/>
                  <a:pt x="1" y="0"/>
                  <a:pt x="1" y="0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11" name="Freeform 43"/>
          <p:cNvSpPr>
            <a:spLocks noChangeArrowheads="1"/>
          </p:cNvSpPr>
          <p:nvPr/>
        </p:nvSpPr>
        <p:spPr bwMode="auto">
          <a:xfrm>
            <a:off x="1095375" y="1173163"/>
            <a:ext cx="239713" cy="52387"/>
          </a:xfrm>
          <a:custGeom>
            <a:avLst/>
            <a:gdLst>
              <a:gd name="T0" fmla="*/ 2147483646 w 18"/>
              <a:gd name="T1" fmla="*/ 2147483646 h 4"/>
              <a:gd name="T2" fmla="*/ 2147483646 w 18"/>
              <a:gd name="T3" fmla="*/ 2147483646 h 4"/>
              <a:gd name="T4" fmla="*/ 2147483646 w 18"/>
              <a:gd name="T5" fmla="*/ 2147483646 h 4"/>
              <a:gd name="T6" fmla="*/ 2147483646 w 18"/>
              <a:gd name="T7" fmla="*/ 2147483646 h 4"/>
              <a:gd name="T8" fmla="*/ 2147483646 w 18"/>
              <a:gd name="T9" fmla="*/ 2147483646 h 4"/>
              <a:gd name="T10" fmla="*/ 2147483646 w 18"/>
              <a:gd name="T11" fmla="*/ 2147483646 h 4"/>
              <a:gd name="T12" fmla="*/ 2147483646 w 18"/>
              <a:gd name="T13" fmla="*/ 2147483646 h 4"/>
              <a:gd name="T14" fmla="*/ 0 w 18"/>
              <a:gd name="T15" fmla="*/ 2147483646 h 4"/>
              <a:gd name="T16" fmla="*/ 2147483646 w 18"/>
              <a:gd name="T17" fmla="*/ 2147483646 h 4"/>
              <a:gd name="T18" fmla="*/ 2147483646 w 18"/>
              <a:gd name="T19" fmla="*/ 2147483646 h 4"/>
              <a:gd name="T20" fmla="*/ 2147483646 w 18"/>
              <a:gd name="T21" fmla="*/ 0 h 4"/>
              <a:gd name="T22" fmla="*/ 2147483646 w 18"/>
              <a:gd name="T23" fmla="*/ 0 h 4"/>
              <a:gd name="T24" fmla="*/ 2147483646 w 18"/>
              <a:gd name="T25" fmla="*/ 0 h 4"/>
              <a:gd name="T26" fmla="*/ 2147483646 w 18"/>
              <a:gd name="T27" fmla="*/ 0 h 4"/>
              <a:gd name="T28" fmla="*/ 2147483646 w 18"/>
              <a:gd name="T29" fmla="*/ 2147483646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"/>
              <a:gd name="T46" fmla="*/ 0 h 4"/>
              <a:gd name="T47" fmla="*/ 18 w 18"/>
              <a:gd name="T48" fmla="*/ 4 h 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" h="4">
                <a:moveTo>
                  <a:pt x="18" y="2"/>
                </a:moveTo>
                <a:cubicBezTo>
                  <a:pt x="18" y="2"/>
                  <a:pt x="17" y="1"/>
                  <a:pt x="15" y="1"/>
                </a:cubicBezTo>
                <a:cubicBezTo>
                  <a:pt x="14" y="1"/>
                  <a:pt x="11" y="1"/>
                  <a:pt x="9" y="1"/>
                </a:cubicBezTo>
                <a:cubicBezTo>
                  <a:pt x="8" y="1"/>
                  <a:pt x="7" y="1"/>
                  <a:pt x="6" y="2"/>
                </a:cubicBezTo>
                <a:cubicBezTo>
                  <a:pt x="5" y="2"/>
                  <a:pt x="5" y="2"/>
                  <a:pt x="4" y="2"/>
                </a:cubicBezTo>
                <a:cubicBezTo>
                  <a:pt x="4" y="2"/>
                  <a:pt x="3" y="2"/>
                  <a:pt x="3" y="3"/>
                </a:cubicBezTo>
                <a:cubicBezTo>
                  <a:pt x="2" y="3"/>
                  <a:pt x="2" y="3"/>
                  <a:pt x="1" y="4"/>
                </a:cubicBezTo>
                <a:cubicBezTo>
                  <a:pt x="1" y="4"/>
                  <a:pt x="0" y="4"/>
                  <a:pt x="0" y="4"/>
                </a:cubicBezTo>
                <a:cubicBezTo>
                  <a:pt x="1" y="4"/>
                  <a:pt x="1" y="3"/>
                  <a:pt x="3" y="2"/>
                </a:cubicBezTo>
                <a:cubicBezTo>
                  <a:pt x="3" y="1"/>
                  <a:pt x="3" y="1"/>
                  <a:pt x="4" y="1"/>
                </a:cubicBezTo>
                <a:cubicBezTo>
                  <a:pt x="4" y="1"/>
                  <a:pt x="5" y="1"/>
                  <a:pt x="5" y="0"/>
                </a:cubicBezTo>
                <a:cubicBezTo>
                  <a:pt x="6" y="0"/>
                  <a:pt x="8" y="0"/>
                  <a:pt x="9" y="0"/>
                </a:cubicBezTo>
                <a:cubicBezTo>
                  <a:pt x="10" y="0"/>
                  <a:pt x="11" y="0"/>
                  <a:pt x="12" y="0"/>
                </a:cubicBezTo>
                <a:cubicBezTo>
                  <a:pt x="14" y="0"/>
                  <a:pt x="15" y="0"/>
                  <a:pt x="15" y="0"/>
                </a:cubicBezTo>
                <a:cubicBezTo>
                  <a:pt x="17" y="1"/>
                  <a:pt x="18" y="2"/>
                  <a:pt x="18" y="2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12" name="Freeform 44"/>
          <p:cNvSpPr>
            <a:spLocks noChangeArrowheads="1"/>
          </p:cNvSpPr>
          <p:nvPr/>
        </p:nvSpPr>
        <p:spPr bwMode="auto">
          <a:xfrm>
            <a:off x="1122363" y="1106488"/>
            <a:ext cx="173037" cy="39687"/>
          </a:xfrm>
          <a:custGeom>
            <a:avLst/>
            <a:gdLst>
              <a:gd name="T0" fmla="*/ 2147483646 w 13"/>
              <a:gd name="T1" fmla="*/ 2147483646 h 3"/>
              <a:gd name="T2" fmla="*/ 2147483646 w 13"/>
              <a:gd name="T3" fmla="*/ 2147483646 h 3"/>
              <a:gd name="T4" fmla="*/ 2147483646 w 13"/>
              <a:gd name="T5" fmla="*/ 2147483646 h 3"/>
              <a:gd name="T6" fmla="*/ 2147483646 w 13"/>
              <a:gd name="T7" fmla="*/ 2147483646 h 3"/>
              <a:gd name="T8" fmla="*/ 2147483646 w 13"/>
              <a:gd name="T9" fmla="*/ 2147483646 h 3"/>
              <a:gd name="T10" fmla="*/ 2147483646 w 13"/>
              <a:gd name="T11" fmla="*/ 2147483646 h 3"/>
              <a:gd name="T12" fmla="*/ 2147483646 w 13"/>
              <a:gd name="T13" fmla="*/ 2147483646 h 3"/>
              <a:gd name="T14" fmla="*/ 0 w 13"/>
              <a:gd name="T15" fmla="*/ 2147483646 h 3"/>
              <a:gd name="T16" fmla="*/ 2147483646 w 13"/>
              <a:gd name="T17" fmla="*/ 2147483646 h 3"/>
              <a:gd name="T18" fmla="*/ 2147483646 w 13"/>
              <a:gd name="T19" fmla="*/ 2147483646 h 3"/>
              <a:gd name="T20" fmla="*/ 2147483646 w 13"/>
              <a:gd name="T21" fmla="*/ 0 h 3"/>
              <a:gd name="T22" fmla="*/ 2147483646 w 13"/>
              <a:gd name="T23" fmla="*/ 0 h 3"/>
              <a:gd name="T24" fmla="*/ 2147483646 w 13"/>
              <a:gd name="T25" fmla="*/ 0 h 3"/>
              <a:gd name="T26" fmla="*/ 2147483646 w 13"/>
              <a:gd name="T27" fmla="*/ 2147483646 h 3"/>
              <a:gd name="T28" fmla="*/ 2147483646 w 13"/>
              <a:gd name="T29" fmla="*/ 2147483646 h 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3"/>
              <a:gd name="T46" fmla="*/ 0 h 3"/>
              <a:gd name="T47" fmla="*/ 13 w 13"/>
              <a:gd name="T48" fmla="*/ 3 h 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3" h="3">
                <a:moveTo>
                  <a:pt x="13" y="2"/>
                </a:moveTo>
                <a:cubicBezTo>
                  <a:pt x="13" y="2"/>
                  <a:pt x="12" y="2"/>
                  <a:pt x="11" y="2"/>
                </a:cubicBezTo>
                <a:cubicBezTo>
                  <a:pt x="10" y="1"/>
                  <a:pt x="10" y="2"/>
                  <a:pt x="9" y="1"/>
                </a:cubicBezTo>
                <a:cubicBezTo>
                  <a:pt x="9" y="1"/>
                  <a:pt x="8" y="1"/>
                  <a:pt x="8" y="1"/>
                </a:cubicBezTo>
                <a:cubicBezTo>
                  <a:pt x="7" y="2"/>
                  <a:pt x="7" y="1"/>
                  <a:pt x="7" y="2"/>
                </a:cubicBezTo>
                <a:cubicBezTo>
                  <a:pt x="6" y="2"/>
                  <a:pt x="5" y="2"/>
                  <a:pt x="4" y="2"/>
                </a:cubicBezTo>
                <a:cubicBezTo>
                  <a:pt x="4" y="2"/>
                  <a:pt x="3" y="2"/>
                  <a:pt x="2" y="3"/>
                </a:cubicBezTo>
                <a:cubicBezTo>
                  <a:pt x="1" y="3"/>
                  <a:pt x="0" y="3"/>
                  <a:pt x="0" y="3"/>
                </a:cubicBezTo>
                <a:cubicBezTo>
                  <a:pt x="0" y="3"/>
                  <a:pt x="1" y="3"/>
                  <a:pt x="2" y="2"/>
                </a:cubicBezTo>
                <a:cubicBezTo>
                  <a:pt x="2" y="1"/>
                  <a:pt x="3" y="1"/>
                  <a:pt x="4" y="1"/>
                </a:cubicBezTo>
                <a:cubicBezTo>
                  <a:pt x="5" y="0"/>
                  <a:pt x="6" y="0"/>
                  <a:pt x="6" y="0"/>
                </a:cubicBezTo>
                <a:cubicBezTo>
                  <a:pt x="7" y="0"/>
                  <a:pt x="7" y="0"/>
                  <a:pt x="8" y="0"/>
                </a:cubicBezTo>
                <a:cubicBezTo>
                  <a:pt x="8" y="0"/>
                  <a:pt x="9" y="0"/>
                  <a:pt x="9" y="0"/>
                </a:cubicBezTo>
                <a:cubicBezTo>
                  <a:pt x="10" y="0"/>
                  <a:pt x="11" y="0"/>
                  <a:pt x="11" y="1"/>
                </a:cubicBezTo>
                <a:cubicBezTo>
                  <a:pt x="13" y="1"/>
                  <a:pt x="13" y="2"/>
                  <a:pt x="13" y="2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13" name="Freeform 45"/>
          <p:cNvSpPr>
            <a:spLocks noChangeArrowheads="1"/>
          </p:cNvSpPr>
          <p:nvPr/>
        </p:nvSpPr>
        <p:spPr bwMode="auto">
          <a:xfrm>
            <a:off x="1266825" y="2155825"/>
            <a:ext cx="306388" cy="292100"/>
          </a:xfrm>
          <a:custGeom>
            <a:avLst/>
            <a:gdLst>
              <a:gd name="T0" fmla="*/ 2147483646 w 23"/>
              <a:gd name="T1" fmla="*/ 2147483646 h 22"/>
              <a:gd name="T2" fmla="*/ 2147483646 w 23"/>
              <a:gd name="T3" fmla="*/ 2147483646 h 22"/>
              <a:gd name="T4" fmla="*/ 2147483646 w 23"/>
              <a:gd name="T5" fmla="*/ 2147483646 h 22"/>
              <a:gd name="T6" fmla="*/ 2147483646 w 23"/>
              <a:gd name="T7" fmla="*/ 2147483646 h 22"/>
              <a:gd name="T8" fmla="*/ 0 w 23"/>
              <a:gd name="T9" fmla="*/ 0 h 22"/>
              <a:gd name="T10" fmla="*/ 2147483646 w 23"/>
              <a:gd name="T11" fmla="*/ 2147483646 h 22"/>
              <a:gd name="T12" fmla="*/ 2147483646 w 23"/>
              <a:gd name="T13" fmla="*/ 2147483646 h 22"/>
              <a:gd name="T14" fmla="*/ 2147483646 w 23"/>
              <a:gd name="T15" fmla="*/ 2147483646 h 22"/>
              <a:gd name="T16" fmla="*/ 2147483646 w 23"/>
              <a:gd name="T17" fmla="*/ 2147483646 h 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"/>
              <a:gd name="T28" fmla="*/ 0 h 22"/>
              <a:gd name="T29" fmla="*/ 23 w 23"/>
              <a:gd name="T30" fmla="*/ 22 h 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" h="22">
                <a:moveTo>
                  <a:pt x="23" y="22"/>
                </a:moveTo>
                <a:cubicBezTo>
                  <a:pt x="23" y="22"/>
                  <a:pt x="21" y="21"/>
                  <a:pt x="19" y="19"/>
                </a:cubicBezTo>
                <a:cubicBezTo>
                  <a:pt x="16" y="17"/>
                  <a:pt x="13" y="15"/>
                  <a:pt x="11" y="12"/>
                </a:cubicBezTo>
                <a:cubicBezTo>
                  <a:pt x="8" y="9"/>
                  <a:pt x="5" y="6"/>
                  <a:pt x="3" y="4"/>
                </a:cubicBezTo>
                <a:cubicBezTo>
                  <a:pt x="1" y="2"/>
                  <a:pt x="0" y="0"/>
                  <a:pt x="0" y="0"/>
                </a:cubicBezTo>
                <a:cubicBezTo>
                  <a:pt x="0" y="0"/>
                  <a:pt x="2" y="2"/>
                  <a:pt x="4" y="3"/>
                </a:cubicBezTo>
                <a:cubicBezTo>
                  <a:pt x="6" y="5"/>
                  <a:pt x="9" y="8"/>
                  <a:pt x="12" y="11"/>
                </a:cubicBezTo>
                <a:cubicBezTo>
                  <a:pt x="15" y="13"/>
                  <a:pt x="18" y="16"/>
                  <a:pt x="19" y="18"/>
                </a:cubicBezTo>
                <a:cubicBezTo>
                  <a:pt x="21" y="21"/>
                  <a:pt x="23" y="22"/>
                  <a:pt x="23" y="22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14" name="Freeform 46"/>
          <p:cNvSpPr>
            <a:spLocks noChangeArrowheads="1"/>
          </p:cNvSpPr>
          <p:nvPr/>
        </p:nvSpPr>
        <p:spPr bwMode="auto">
          <a:xfrm>
            <a:off x="1320800" y="2101850"/>
            <a:ext cx="412750" cy="360363"/>
          </a:xfrm>
          <a:custGeom>
            <a:avLst/>
            <a:gdLst>
              <a:gd name="T0" fmla="*/ 2147483646 w 31"/>
              <a:gd name="T1" fmla="*/ 2147483646 h 27"/>
              <a:gd name="T2" fmla="*/ 2147483646 w 31"/>
              <a:gd name="T3" fmla="*/ 2147483646 h 27"/>
              <a:gd name="T4" fmla="*/ 2147483646 w 31"/>
              <a:gd name="T5" fmla="*/ 2147483646 h 27"/>
              <a:gd name="T6" fmla="*/ 2147483646 w 31"/>
              <a:gd name="T7" fmla="*/ 2147483646 h 27"/>
              <a:gd name="T8" fmla="*/ 0 w 31"/>
              <a:gd name="T9" fmla="*/ 0 h 27"/>
              <a:gd name="T10" fmla="*/ 2147483646 w 31"/>
              <a:gd name="T11" fmla="*/ 2147483646 h 27"/>
              <a:gd name="T12" fmla="*/ 2147483646 w 31"/>
              <a:gd name="T13" fmla="*/ 2147483646 h 27"/>
              <a:gd name="T14" fmla="*/ 2147483646 w 31"/>
              <a:gd name="T15" fmla="*/ 2147483646 h 27"/>
              <a:gd name="T16" fmla="*/ 2147483646 w 31"/>
              <a:gd name="T17" fmla="*/ 2147483646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1"/>
              <a:gd name="T28" fmla="*/ 0 h 27"/>
              <a:gd name="T29" fmla="*/ 31 w 31"/>
              <a:gd name="T30" fmla="*/ 27 h 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1" h="27">
                <a:moveTo>
                  <a:pt x="31" y="27"/>
                </a:moveTo>
                <a:cubicBezTo>
                  <a:pt x="31" y="27"/>
                  <a:pt x="28" y="26"/>
                  <a:pt x="25" y="23"/>
                </a:cubicBezTo>
                <a:cubicBezTo>
                  <a:pt x="22" y="21"/>
                  <a:pt x="18" y="18"/>
                  <a:pt x="15" y="14"/>
                </a:cubicBezTo>
                <a:cubicBezTo>
                  <a:pt x="11" y="11"/>
                  <a:pt x="7" y="7"/>
                  <a:pt x="4" y="4"/>
                </a:cubicBezTo>
                <a:cubicBezTo>
                  <a:pt x="2" y="2"/>
                  <a:pt x="0" y="0"/>
                  <a:pt x="0" y="0"/>
                </a:cubicBezTo>
                <a:cubicBezTo>
                  <a:pt x="0" y="0"/>
                  <a:pt x="2" y="1"/>
                  <a:pt x="5" y="4"/>
                </a:cubicBezTo>
                <a:cubicBezTo>
                  <a:pt x="8" y="6"/>
                  <a:pt x="12" y="9"/>
                  <a:pt x="16" y="13"/>
                </a:cubicBezTo>
                <a:cubicBezTo>
                  <a:pt x="20" y="16"/>
                  <a:pt x="23" y="20"/>
                  <a:pt x="26" y="23"/>
                </a:cubicBezTo>
                <a:cubicBezTo>
                  <a:pt x="29" y="25"/>
                  <a:pt x="31" y="27"/>
                  <a:pt x="31" y="27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15" name="Freeform 47"/>
          <p:cNvSpPr>
            <a:spLocks noChangeArrowheads="1"/>
          </p:cNvSpPr>
          <p:nvPr/>
        </p:nvSpPr>
        <p:spPr bwMode="auto">
          <a:xfrm>
            <a:off x="1362075" y="2036763"/>
            <a:ext cx="304800" cy="252412"/>
          </a:xfrm>
          <a:custGeom>
            <a:avLst/>
            <a:gdLst>
              <a:gd name="T0" fmla="*/ 2147483646 w 23"/>
              <a:gd name="T1" fmla="*/ 2147483646 h 19"/>
              <a:gd name="T2" fmla="*/ 2147483646 w 23"/>
              <a:gd name="T3" fmla="*/ 2147483646 h 19"/>
              <a:gd name="T4" fmla="*/ 2147483646 w 23"/>
              <a:gd name="T5" fmla="*/ 2147483646 h 19"/>
              <a:gd name="T6" fmla="*/ 2147483646 w 23"/>
              <a:gd name="T7" fmla="*/ 2147483646 h 19"/>
              <a:gd name="T8" fmla="*/ 0 w 23"/>
              <a:gd name="T9" fmla="*/ 0 h 19"/>
              <a:gd name="T10" fmla="*/ 2147483646 w 23"/>
              <a:gd name="T11" fmla="*/ 2147483646 h 19"/>
              <a:gd name="T12" fmla="*/ 2147483646 w 23"/>
              <a:gd name="T13" fmla="*/ 2147483646 h 19"/>
              <a:gd name="T14" fmla="*/ 2147483646 w 23"/>
              <a:gd name="T15" fmla="*/ 2147483646 h 19"/>
              <a:gd name="T16" fmla="*/ 2147483646 w 23"/>
              <a:gd name="T17" fmla="*/ 2147483646 h 1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"/>
              <a:gd name="T28" fmla="*/ 0 h 19"/>
              <a:gd name="T29" fmla="*/ 23 w 23"/>
              <a:gd name="T30" fmla="*/ 19 h 1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" h="19">
                <a:moveTo>
                  <a:pt x="23" y="19"/>
                </a:moveTo>
                <a:cubicBezTo>
                  <a:pt x="23" y="19"/>
                  <a:pt x="22" y="18"/>
                  <a:pt x="19" y="16"/>
                </a:cubicBezTo>
                <a:cubicBezTo>
                  <a:pt x="17" y="15"/>
                  <a:pt x="14" y="12"/>
                  <a:pt x="11" y="10"/>
                </a:cubicBezTo>
                <a:cubicBezTo>
                  <a:pt x="8" y="8"/>
                  <a:pt x="5" y="5"/>
                  <a:pt x="3" y="3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1" y="1"/>
                  <a:pt x="4" y="2"/>
                </a:cubicBezTo>
                <a:cubicBezTo>
                  <a:pt x="6" y="4"/>
                  <a:pt x="9" y="6"/>
                  <a:pt x="12" y="8"/>
                </a:cubicBezTo>
                <a:cubicBezTo>
                  <a:pt x="15" y="11"/>
                  <a:pt x="18" y="13"/>
                  <a:pt x="20" y="15"/>
                </a:cubicBezTo>
                <a:cubicBezTo>
                  <a:pt x="22" y="17"/>
                  <a:pt x="23" y="19"/>
                  <a:pt x="23" y="19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68" name="Freeform 48"/>
          <p:cNvSpPr>
            <a:spLocks noChangeArrowheads="1"/>
          </p:cNvSpPr>
          <p:nvPr/>
        </p:nvSpPr>
        <p:spPr bwMode="auto">
          <a:xfrm>
            <a:off x="1627188" y="1292225"/>
            <a:ext cx="265112" cy="373063"/>
          </a:xfrm>
          <a:custGeom>
            <a:avLst/>
            <a:gdLst>
              <a:gd name="T0" fmla="*/ 2147483646 w 20"/>
              <a:gd name="T1" fmla="*/ 2147483646 h 28"/>
              <a:gd name="T2" fmla="*/ 0 w 20"/>
              <a:gd name="T3" fmla="*/ 2147483646 h 28"/>
              <a:gd name="T4" fmla="*/ 2147483646 w 20"/>
              <a:gd name="T5" fmla="*/ 2147483646 h 28"/>
              <a:gd name="T6" fmla="*/ 2147483646 w 20"/>
              <a:gd name="T7" fmla="*/ 2147483646 h 28"/>
              <a:gd name="T8" fmla="*/ 2147483646 w 20"/>
              <a:gd name="T9" fmla="*/ 2147483646 h 28"/>
              <a:gd name="T10" fmla="*/ 2147483646 w 20"/>
              <a:gd name="T11" fmla="*/ 2147483646 h 28"/>
              <a:gd name="T12" fmla="*/ 2147483646 w 20"/>
              <a:gd name="T13" fmla="*/ 2147483646 h 28"/>
              <a:gd name="T14" fmla="*/ 2147483646 w 20"/>
              <a:gd name="T15" fmla="*/ 2147483646 h 28"/>
              <a:gd name="T16" fmla="*/ 2147483646 w 20"/>
              <a:gd name="T17" fmla="*/ 2147483646 h 2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28"/>
              <a:gd name="T29" fmla="*/ 20 w 20"/>
              <a:gd name="T30" fmla="*/ 28 h 2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28">
                <a:moveTo>
                  <a:pt x="19" y="10"/>
                </a:moveTo>
                <a:cubicBezTo>
                  <a:pt x="19" y="10"/>
                  <a:pt x="0" y="0"/>
                  <a:pt x="0" y="22"/>
                </a:cubicBezTo>
                <a:cubicBezTo>
                  <a:pt x="0" y="22"/>
                  <a:pt x="3" y="28"/>
                  <a:pt x="6" y="18"/>
                </a:cubicBezTo>
                <a:cubicBezTo>
                  <a:pt x="6" y="18"/>
                  <a:pt x="7" y="22"/>
                  <a:pt x="7" y="24"/>
                </a:cubicBezTo>
                <a:cubicBezTo>
                  <a:pt x="7" y="24"/>
                  <a:pt x="10" y="28"/>
                  <a:pt x="12" y="19"/>
                </a:cubicBezTo>
                <a:cubicBezTo>
                  <a:pt x="12" y="19"/>
                  <a:pt x="12" y="25"/>
                  <a:pt x="14" y="25"/>
                </a:cubicBezTo>
                <a:cubicBezTo>
                  <a:pt x="14" y="25"/>
                  <a:pt x="18" y="24"/>
                  <a:pt x="18" y="16"/>
                </a:cubicBezTo>
                <a:cubicBezTo>
                  <a:pt x="20" y="15"/>
                  <a:pt x="20" y="15"/>
                  <a:pt x="20" y="15"/>
                </a:cubicBezTo>
                <a:lnTo>
                  <a:pt x="19" y="10"/>
                </a:ln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69" name="Freeform 49"/>
          <p:cNvSpPr>
            <a:spLocks noChangeArrowheads="1"/>
          </p:cNvSpPr>
          <p:nvPr/>
        </p:nvSpPr>
        <p:spPr bwMode="auto">
          <a:xfrm>
            <a:off x="2251075" y="1133475"/>
            <a:ext cx="292100" cy="398463"/>
          </a:xfrm>
          <a:custGeom>
            <a:avLst/>
            <a:gdLst>
              <a:gd name="T0" fmla="*/ 0 w 22"/>
              <a:gd name="T1" fmla="*/ 2147483646 h 30"/>
              <a:gd name="T2" fmla="*/ 2147483646 w 22"/>
              <a:gd name="T3" fmla="*/ 2147483646 h 30"/>
              <a:gd name="T4" fmla="*/ 2147483646 w 22"/>
              <a:gd name="T5" fmla="*/ 2147483646 h 30"/>
              <a:gd name="T6" fmla="*/ 2147483646 w 22"/>
              <a:gd name="T7" fmla="*/ 2147483646 h 30"/>
              <a:gd name="T8" fmla="*/ 2147483646 w 22"/>
              <a:gd name="T9" fmla="*/ 2147483646 h 30"/>
              <a:gd name="T10" fmla="*/ 2147483646 w 22"/>
              <a:gd name="T11" fmla="*/ 2147483646 h 30"/>
              <a:gd name="T12" fmla="*/ 2147483646 w 22"/>
              <a:gd name="T13" fmla="*/ 2147483646 h 30"/>
              <a:gd name="T14" fmla="*/ 2147483646 w 22"/>
              <a:gd name="T15" fmla="*/ 2147483646 h 30"/>
              <a:gd name="T16" fmla="*/ 0 w 22"/>
              <a:gd name="T17" fmla="*/ 2147483646 h 3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2"/>
              <a:gd name="T28" fmla="*/ 0 h 30"/>
              <a:gd name="T29" fmla="*/ 22 w 22"/>
              <a:gd name="T30" fmla="*/ 30 h 3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2" h="30">
                <a:moveTo>
                  <a:pt x="0" y="17"/>
                </a:moveTo>
                <a:cubicBezTo>
                  <a:pt x="0" y="17"/>
                  <a:pt x="14" y="0"/>
                  <a:pt x="22" y="20"/>
                </a:cubicBezTo>
                <a:cubicBezTo>
                  <a:pt x="22" y="20"/>
                  <a:pt x="22" y="26"/>
                  <a:pt x="15" y="19"/>
                </a:cubicBezTo>
                <a:cubicBezTo>
                  <a:pt x="15" y="19"/>
                  <a:pt x="17" y="22"/>
                  <a:pt x="17" y="24"/>
                </a:cubicBezTo>
                <a:cubicBezTo>
                  <a:pt x="17" y="25"/>
                  <a:pt x="16" y="30"/>
                  <a:pt x="11" y="21"/>
                </a:cubicBezTo>
                <a:cubicBezTo>
                  <a:pt x="11" y="21"/>
                  <a:pt x="13" y="27"/>
                  <a:pt x="11" y="28"/>
                </a:cubicBezTo>
                <a:cubicBezTo>
                  <a:pt x="11" y="28"/>
                  <a:pt x="8" y="29"/>
                  <a:pt x="4" y="21"/>
                </a:cubicBezTo>
                <a:cubicBezTo>
                  <a:pt x="1" y="21"/>
                  <a:pt x="1" y="21"/>
                  <a:pt x="1" y="21"/>
                </a:cubicBezTo>
                <a:lnTo>
                  <a:pt x="0" y="17"/>
                </a:ln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18" name="Freeform 50"/>
          <p:cNvSpPr>
            <a:spLocks noChangeArrowheads="1"/>
          </p:cNvSpPr>
          <p:nvPr/>
        </p:nvSpPr>
        <p:spPr bwMode="auto">
          <a:xfrm>
            <a:off x="1852613" y="1185863"/>
            <a:ext cx="438150" cy="506412"/>
          </a:xfrm>
          <a:custGeom>
            <a:avLst/>
            <a:gdLst>
              <a:gd name="T0" fmla="*/ 2147483646 w 33"/>
              <a:gd name="T1" fmla="*/ 2147483646 h 38"/>
              <a:gd name="T2" fmla="*/ 2147483646 w 33"/>
              <a:gd name="T3" fmla="*/ 2147483646 h 38"/>
              <a:gd name="T4" fmla="*/ 2147483646 w 33"/>
              <a:gd name="T5" fmla="*/ 2147483646 h 38"/>
              <a:gd name="T6" fmla="*/ 2147483646 w 33"/>
              <a:gd name="T7" fmla="*/ 2147483646 h 38"/>
              <a:gd name="T8" fmla="*/ 2147483646 w 33"/>
              <a:gd name="T9" fmla="*/ 2147483646 h 38"/>
              <a:gd name="T10" fmla="*/ 2147483646 w 33"/>
              <a:gd name="T11" fmla="*/ 2147483646 h 38"/>
              <a:gd name="T12" fmla="*/ 2147483646 w 33"/>
              <a:gd name="T13" fmla="*/ 2147483646 h 38"/>
              <a:gd name="T14" fmla="*/ 2147483646 w 33"/>
              <a:gd name="T15" fmla="*/ 2147483646 h 38"/>
              <a:gd name="T16" fmla="*/ 2147483646 w 33"/>
              <a:gd name="T17" fmla="*/ 2147483646 h 38"/>
              <a:gd name="T18" fmla="*/ 2147483646 w 33"/>
              <a:gd name="T19" fmla="*/ 2147483646 h 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3"/>
              <a:gd name="T31" fmla="*/ 0 h 38"/>
              <a:gd name="T32" fmla="*/ 33 w 33"/>
              <a:gd name="T33" fmla="*/ 38 h 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3" h="38">
                <a:moveTo>
                  <a:pt x="26" y="29"/>
                </a:moveTo>
                <a:cubicBezTo>
                  <a:pt x="30" y="25"/>
                  <a:pt x="33" y="19"/>
                  <a:pt x="32" y="13"/>
                </a:cubicBezTo>
                <a:cubicBezTo>
                  <a:pt x="30" y="5"/>
                  <a:pt x="22" y="0"/>
                  <a:pt x="13" y="2"/>
                </a:cubicBezTo>
                <a:cubicBezTo>
                  <a:pt x="5" y="3"/>
                  <a:pt x="0" y="12"/>
                  <a:pt x="1" y="20"/>
                </a:cubicBezTo>
                <a:cubicBezTo>
                  <a:pt x="3" y="26"/>
                  <a:pt x="7" y="30"/>
                  <a:pt x="13" y="32"/>
                </a:cubicBezTo>
                <a:cubicBezTo>
                  <a:pt x="13" y="34"/>
                  <a:pt x="13" y="34"/>
                  <a:pt x="13" y="34"/>
                </a:cubicBezTo>
                <a:cubicBezTo>
                  <a:pt x="14" y="36"/>
                  <a:pt x="16" y="38"/>
                  <a:pt x="18" y="37"/>
                </a:cubicBezTo>
                <a:cubicBezTo>
                  <a:pt x="24" y="36"/>
                  <a:pt x="24" y="36"/>
                  <a:pt x="24" y="36"/>
                </a:cubicBezTo>
                <a:cubicBezTo>
                  <a:pt x="26" y="36"/>
                  <a:pt x="27" y="34"/>
                  <a:pt x="27" y="31"/>
                </a:cubicBezTo>
                <a:lnTo>
                  <a:pt x="26" y="29"/>
                </a:lnTo>
                <a:close/>
              </a:path>
            </a:pathLst>
          </a:custGeom>
          <a:solidFill>
            <a:srgbClr val="FED600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19" name="Freeform 51"/>
          <p:cNvSpPr>
            <a:spLocks noChangeArrowheads="1"/>
          </p:cNvSpPr>
          <p:nvPr/>
        </p:nvSpPr>
        <p:spPr bwMode="auto">
          <a:xfrm>
            <a:off x="2011363" y="1585913"/>
            <a:ext cx="239712" cy="185737"/>
          </a:xfrm>
          <a:custGeom>
            <a:avLst/>
            <a:gdLst>
              <a:gd name="T0" fmla="*/ 2147483646 w 18"/>
              <a:gd name="T1" fmla="*/ 2147483646 h 14"/>
              <a:gd name="T2" fmla="*/ 2147483646 w 18"/>
              <a:gd name="T3" fmla="*/ 2147483646 h 14"/>
              <a:gd name="T4" fmla="*/ 2147483646 w 18"/>
              <a:gd name="T5" fmla="*/ 2147483646 h 14"/>
              <a:gd name="T6" fmla="*/ 2147483646 w 18"/>
              <a:gd name="T7" fmla="*/ 2147483646 h 14"/>
              <a:gd name="T8" fmla="*/ 2147483646 w 18"/>
              <a:gd name="T9" fmla="*/ 2147483646 h 14"/>
              <a:gd name="T10" fmla="*/ 2147483646 w 18"/>
              <a:gd name="T11" fmla="*/ 2147483646 h 14"/>
              <a:gd name="T12" fmla="*/ 2147483646 w 18"/>
              <a:gd name="T13" fmla="*/ 2147483646 h 14"/>
              <a:gd name="T14" fmla="*/ 0 w 18"/>
              <a:gd name="T15" fmla="*/ 2147483646 h 14"/>
              <a:gd name="T16" fmla="*/ 2147483646 w 18"/>
              <a:gd name="T17" fmla="*/ 2147483646 h 14"/>
              <a:gd name="T18" fmla="*/ 2147483646 w 18"/>
              <a:gd name="T19" fmla="*/ 2147483646 h 14"/>
              <a:gd name="T20" fmla="*/ 2147483646 w 18"/>
              <a:gd name="T21" fmla="*/ 2147483646 h 14"/>
              <a:gd name="T22" fmla="*/ 2147483646 w 18"/>
              <a:gd name="T23" fmla="*/ 2147483646 h 14"/>
              <a:gd name="T24" fmla="*/ 2147483646 w 18"/>
              <a:gd name="T25" fmla="*/ 2147483646 h 14"/>
              <a:gd name="T26" fmla="*/ 2147483646 w 18"/>
              <a:gd name="T27" fmla="*/ 2147483646 h 14"/>
              <a:gd name="T28" fmla="*/ 2147483646 w 18"/>
              <a:gd name="T29" fmla="*/ 2147483646 h 14"/>
              <a:gd name="T30" fmla="*/ 2147483646 w 18"/>
              <a:gd name="T31" fmla="*/ 2147483646 h 14"/>
              <a:gd name="T32" fmla="*/ 2147483646 w 18"/>
              <a:gd name="T33" fmla="*/ 2147483646 h 14"/>
              <a:gd name="T34" fmla="*/ 2147483646 w 18"/>
              <a:gd name="T35" fmla="*/ 2147483646 h 1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8"/>
              <a:gd name="T55" fmla="*/ 0 h 14"/>
              <a:gd name="T56" fmla="*/ 18 w 18"/>
              <a:gd name="T57" fmla="*/ 14 h 1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8" h="14">
                <a:moveTo>
                  <a:pt x="17" y="8"/>
                </a:moveTo>
                <a:cubicBezTo>
                  <a:pt x="17" y="7"/>
                  <a:pt x="16" y="7"/>
                  <a:pt x="15" y="7"/>
                </a:cubicBezTo>
                <a:cubicBezTo>
                  <a:pt x="16" y="7"/>
                  <a:pt x="17" y="6"/>
                  <a:pt x="17" y="5"/>
                </a:cubicBezTo>
                <a:cubicBezTo>
                  <a:pt x="17" y="4"/>
                  <a:pt x="15" y="3"/>
                  <a:pt x="14" y="4"/>
                </a:cubicBezTo>
                <a:cubicBezTo>
                  <a:pt x="15" y="3"/>
                  <a:pt x="16" y="3"/>
                  <a:pt x="16" y="2"/>
                </a:cubicBezTo>
                <a:cubicBezTo>
                  <a:pt x="16" y="1"/>
                  <a:pt x="15" y="0"/>
                  <a:pt x="14" y="1"/>
                </a:cubicBezTo>
                <a:cubicBezTo>
                  <a:pt x="2" y="3"/>
                  <a:pt x="2" y="3"/>
                  <a:pt x="2" y="3"/>
                </a:cubicBezTo>
                <a:cubicBezTo>
                  <a:pt x="1" y="3"/>
                  <a:pt x="0" y="4"/>
                  <a:pt x="0" y="5"/>
                </a:cubicBezTo>
                <a:cubicBezTo>
                  <a:pt x="0" y="6"/>
                  <a:pt x="1" y="7"/>
                  <a:pt x="3" y="6"/>
                </a:cubicBezTo>
                <a:cubicBezTo>
                  <a:pt x="1" y="7"/>
                  <a:pt x="1" y="7"/>
                  <a:pt x="1" y="8"/>
                </a:cubicBezTo>
                <a:cubicBezTo>
                  <a:pt x="1" y="9"/>
                  <a:pt x="2" y="10"/>
                  <a:pt x="3" y="9"/>
                </a:cubicBezTo>
                <a:cubicBezTo>
                  <a:pt x="2" y="10"/>
                  <a:pt x="1" y="10"/>
                  <a:pt x="1" y="11"/>
                </a:cubicBezTo>
                <a:cubicBezTo>
                  <a:pt x="2" y="12"/>
                  <a:pt x="3" y="13"/>
                  <a:pt x="4" y="12"/>
                </a:cubicBezTo>
                <a:cubicBezTo>
                  <a:pt x="5" y="12"/>
                  <a:pt x="5" y="12"/>
                  <a:pt x="5" y="12"/>
                </a:cubicBezTo>
                <a:cubicBezTo>
                  <a:pt x="5" y="14"/>
                  <a:pt x="8" y="14"/>
                  <a:pt x="10" y="14"/>
                </a:cubicBezTo>
                <a:cubicBezTo>
                  <a:pt x="13" y="13"/>
                  <a:pt x="15" y="12"/>
                  <a:pt x="14" y="10"/>
                </a:cubicBezTo>
                <a:cubicBezTo>
                  <a:pt x="16" y="10"/>
                  <a:pt x="16" y="10"/>
                  <a:pt x="16" y="10"/>
                </a:cubicBezTo>
                <a:cubicBezTo>
                  <a:pt x="17" y="10"/>
                  <a:pt x="18" y="9"/>
                  <a:pt x="17" y="8"/>
                </a:cubicBezTo>
                <a:close/>
              </a:path>
            </a:pathLst>
          </a:custGeom>
          <a:solidFill>
            <a:srgbClr val="595757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20" name="Freeform 52"/>
          <p:cNvSpPr>
            <a:spLocks noChangeArrowheads="1"/>
          </p:cNvSpPr>
          <p:nvPr/>
        </p:nvSpPr>
        <p:spPr bwMode="auto">
          <a:xfrm>
            <a:off x="1587500" y="1412875"/>
            <a:ext cx="52388" cy="173038"/>
          </a:xfrm>
          <a:custGeom>
            <a:avLst/>
            <a:gdLst>
              <a:gd name="T0" fmla="*/ 2147483646 w 4"/>
              <a:gd name="T1" fmla="*/ 0 h 13"/>
              <a:gd name="T2" fmla="*/ 2147483646 w 4"/>
              <a:gd name="T3" fmla="*/ 2147483646 h 13"/>
              <a:gd name="T4" fmla="*/ 2147483646 w 4"/>
              <a:gd name="T5" fmla="*/ 2147483646 h 13"/>
              <a:gd name="T6" fmla="*/ 2147483646 w 4"/>
              <a:gd name="T7" fmla="*/ 2147483646 h 13"/>
              <a:gd name="T8" fmla="*/ 2147483646 w 4"/>
              <a:gd name="T9" fmla="*/ 2147483646 h 13"/>
              <a:gd name="T10" fmla="*/ 2147483646 w 4"/>
              <a:gd name="T11" fmla="*/ 2147483646 h 13"/>
              <a:gd name="T12" fmla="*/ 2147483646 w 4"/>
              <a:gd name="T13" fmla="*/ 2147483646 h 13"/>
              <a:gd name="T14" fmla="*/ 2147483646 w 4"/>
              <a:gd name="T15" fmla="*/ 2147483646 h 13"/>
              <a:gd name="T16" fmla="*/ 2147483646 w 4"/>
              <a:gd name="T17" fmla="*/ 2147483646 h 13"/>
              <a:gd name="T18" fmla="*/ 2147483646 w 4"/>
              <a:gd name="T19" fmla="*/ 2147483646 h 13"/>
              <a:gd name="T20" fmla="*/ 0 w 4"/>
              <a:gd name="T21" fmla="*/ 2147483646 h 13"/>
              <a:gd name="T22" fmla="*/ 2147483646 w 4"/>
              <a:gd name="T23" fmla="*/ 2147483646 h 13"/>
              <a:gd name="T24" fmla="*/ 2147483646 w 4"/>
              <a:gd name="T25" fmla="*/ 2147483646 h 13"/>
              <a:gd name="T26" fmla="*/ 2147483646 w 4"/>
              <a:gd name="T27" fmla="*/ 2147483646 h 13"/>
              <a:gd name="T28" fmla="*/ 2147483646 w 4"/>
              <a:gd name="T29" fmla="*/ 0 h 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"/>
              <a:gd name="T46" fmla="*/ 0 h 13"/>
              <a:gd name="T47" fmla="*/ 4 w 4"/>
              <a:gd name="T48" fmla="*/ 13 h 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" h="13">
                <a:moveTo>
                  <a:pt x="4" y="0"/>
                </a:moveTo>
                <a:cubicBezTo>
                  <a:pt x="4" y="0"/>
                  <a:pt x="3" y="1"/>
                  <a:pt x="3" y="2"/>
                </a:cubicBezTo>
                <a:cubicBezTo>
                  <a:pt x="2" y="3"/>
                  <a:pt x="2" y="5"/>
                  <a:pt x="2" y="6"/>
                </a:cubicBezTo>
                <a:cubicBezTo>
                  <a:pt x="1" y="7"/>
                  <a:pt x="1" y="8"/>
                  <a:pt x="1" y="9"/>
                </a:cubicBezTo>
                <a:cubicBezTo>
                  <a:pt x="1" y="9"/>
                  <a:pt x="1" y="10"/>
                  <a:pt x="1" y="10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2"/>
                  <a:pt x="2" y="12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13"/>
                  <a:pt x="1" y="12"/>
                  <a:pt x="1" y="11"/>
                </a:cubicBezTo>
                <a:cubicBezTo>
                  <a:pt x="1" y="11"/>
                  <a:pt x="1" y="10"/>
                  <a:pt x="1" y="10"/>
                </a:cubicBezTo>
                <a:cubicBezTo>
                  <a:pt x="0" y="10"/>
                  <a:pt x="0" y="9"/>
                  <a:pt x="0" y="9"/>
                </a:cubicBezTo>
                <a:cubicBezTo>
                  <a:pt x="0" y="8"/>
                  <a:pt x="0" y="7"/>
                  <a:pt x="1" y="6"/>
                </a:cubicBezTo>
                <a:cubicBezTo>
                  <a:pt x="1" y="5"/>
                  <a:pt x="1" y="5"/>
                  <a:pt x="1" y="4"/>
                </a:cubicBezTo>
                <a:cubicBezTo>
                  <a:pt x="2" y="3"/>
                  <a:pt x="2" y="2"/>
                  <a:pt x="2" y="2"/>
                </a:cubicBezTo>
                <a:cubicBezTo>
                  <a:pt x="3" y="1"/>
                  <a:pt x="4" y="0"/>
                  <a:pt x="4" y="0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21" name="Freeform 53"/>
          <p:cNvSpPr>
            <a:spLocks noChangeArrowheads="1"/>
          </p:cNvSpPr>
          <p:nvPr/>
        </p:nvSpPr>
        <p:spPr bwMode="auto">
          <a:xfrm>
            <a:off x="1547813" y="1425575"/>
            <a:ext cx="39687" cy="133350"/>
          </a:xfrm>
          <a:custGeom>
            <a:avLst/>
            <a:gdLst>
              <a:gd name="T0" fmla="*/ 2147483646 w 3"/>
              <a:gd name="T1" fmla="*/ 0 h 10"/>
              <a:gd name="T2" fmla="*/ 2147483646 w 3"/>
              <a:gd name="T3" fmla="*/ 2147483646 h 10"/>
              <a:gd name="T4" fmla="*/ 2147483646 w 3"/>
              <a:gd name="T5" fmla="*/ 2147483646 h 10"/>
              <a:gd name="T6" fmla="*/ 2147483646 w 3"/>
              <a:gd name="T7" fmla="*/ 2147483646 h 10"/>
              <a:gd name="T8" fmla="*/ 2147483646 w 3"/>
              <a:gd name="T9" fmla="*/ 2147483646 h 10"/>
              <a:gd name="T10" fmla="*/ 2147483646 w 3"/>
              <a:gd name="T11" fmla="*/ 2147483646 h 10"/>
              <a:gd name="T12" fmla="*/ 2147483646 w 3"/>
              <a:gd name="T13" fmla="*/ 2147483646 h 10"/>
              <a:gd name="T14" fmla="*/ 2147483646 w 3"/>
              <a:gd name="T15" fmla="*/ 2147483646 h 10"/>
              <a:gd name="T16" fmla="*/ 2147483646 w 3"/>
              <a:gd name="T17" fmla="*/ 2147483646 h 10"/>
              <a:gd name="T18" fmla="*/ 0 w 3"/>
              <a:gd name="T19" fmla="*/ 2147483646 h 10"/>
              <a:gd name="T20" fmla="*/ 0 w 3"/>
              <a:gd name="T21" fmla="*/ 2147483646 h 10"/>
              <a:gd name="T22" fmla="*/ 2147483646 w 3"/>
              <a:gd name="T23" fmla="*/ 2147483646 h 10"/>
              <a:gd name="T24" fmla="*/ 2147483646 w 3"/>
              <a:gd name="T25" fmla="*/ 2147483646 h 10"/>
              <a:gd name="T26" fmla="*/ 2147483646 w 3"/>
              <a:gd name="T27" fmla="*/ 2147483646 h 10"/>
              <a:gd name="T28" fmla="*/ 2147483646 w 3"/>
              <a:gd name="T29" fmla="*/ 0 h 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"/>
              <a:gd name="T46" fmla="*/ 0 h 10"/>
              <a:gd name="T47" fmla="*/ 3 w 3"/>
              <a:gd name="T48" fmla="*/ 10 h 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" h="10">
                <a:moveTo>
                  <a:pt x="3" y="0"/>
                </a:moveTo>
                <a:cubicBezTo>
                  <a:pt x="3" y="0"/>
                  <a:pt x="3" y="1"/>
                  <a:pt x="2" y="2"/>
                </a:cubicBezTo>
                <a:cubicBezTo>
                  <a:pt x="2" y="2"/>
                  <a:pt x="2" y="3"/>
                  <a:pt x="2" y="3"/>
                </a:cubicBezTo>
                <a:cubicBezTo>
                  <a:pt x="2" y="4"/>
                  <a:pt x="2" y="4"/>
                  <a:pt x="2" y="4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6"/>
                  <a:pt x="1" y="7"/>
                </a:cubicBezTo>
                <a:cubicBezTo>
                  <a:pt x="1" y="7"/>
                  <a:pt x="1" y="8"/>
                  <a:pt x="1" y="8"/>
                </a:cubicBezTo>
                <a:cubicBezTo>
                  <a:pt x="1" y="9"/>
                  <a:pt x="1" y="10"/>
                  <a:pt x="1" y="10"/>
                </a:cubicBezTo>
                <a:cubicBezTo>
                  <a:pt x="1" y="10"/>
                  <a:pt x="1" y="9"/>
                  <a:pt x="1" y="8"/>
                </a:cubicBezTo>
                <a:cubicBezTo>
                  <a:pt x="1" y="8"/>
                  <a:pt x="0" y="7"/>
                  <a:pt x="0" y="7"/>
                </a:cubicBezTo>
                <a:cubicBezTo>
                  <a:pt x="0" y="6"/>
                  <a:pt x="0" y="5"/>
                  <a:pt x="0" y="5"/>
                </a:cubicBezTo>
                <a:cubicBezTo>
                  <a:pt x="1" y="4"/>
                  <a:pt x="1" y="4"/>
                  <a:pt x="1" y="4"/>
                </a:cubicBezTo>
                <a:cubicBezTo>
                  <a:pt x="1" y="3"/>
                  <a:pt x="1" y="3"/>
                  <a:pt x="1" y="3"/>
                </a:cubicBezTo>
                <a:cubicBezTo>
                  <a:pt x="1" y="2"/>
                  <a:pt x="1" y="2"/>
                  <a:pt x="2" y="2"/>
                </a:cubicBezTo>
                <a:cubicBezTo>
                  <a:pt x="2" y="1"/>
                  <a:pt x="3" y="0"/>
                  <a:pt x="3" y="0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22" name="Freeform 54"/>
          <p:cNvSpPr>
            <a:spLocks noChangeArrowheads="1"/>
          </p:cNvSpPr>
          <p:nvPr/>
        </p:nvSpPr>
        <p:spPr bwMode="auto">
          <a:xfrm>
            <a:off x="2422525" y="1225550"/>
            <a:ext cx="133350" cy="95250"/>
          </a:xfrm>
          <a:custGeom>
            <a:avLst/>
            <a:gdLst>
              <a:gd name="T0" fmla="*/ 2147483646 w 10"/>
              <a:gd name="T1" fmla="*/ 2147483646 h 7"/>
              <a:gd name="T2" fmla="*/ 2147483646 w 10"/>
              <a:gd name="T3" fmla="*/ 2147483646 h 7"/>
              <a:gd name="T4" fmla="*/ 2147483646 w 10"/>
              <a:gd name="T5" fmla="*/ 2147483646 h 7"/>
              <a:gd name="T6" fmla="*/ 2147483646 w 10"/>
              <a:gd name="T7" fmla="*/ 2147483646 h 7"/>
              <a:gd name="T8" fmla="*/ 2147483646 w 10"/>
              <a:gd name="T9" fmla="*/ 2147483646 h 7"/>
              <a:gd name="T10" fmla="*/ 2147483646 w 10"/>
              <a:gd name="T11" fmla="*/ 2147483646 h 7"/>
              <a:gd name="T12" fmla="*/ 0 w 10"/>
              <a:gd name="T13" fmla="*/ 0 h 7"/>
              <a:gd name="T14" fmla="*/ 0 w 10"/>
              <a:gd name="T15" fmla="*/ 0 h 7"/>
              <a:gd name="T16" fmla="*/ 2147483646 w 10"/>
              <a:gd name="T17" fmla="*/ 0 h 7"/>
              <a:gd name="T18" fmla="*/ 2147483646 w 10"/>
              <a:gd name="T19" fmla="*/ 0 h 7"/>
              <a:gd name="T20" fmla="*/ 2147483646 w 10"/>
              <a:gd name="T21" fmla="*/ 2147483646 h 7"/>
              <a:gd name="T22" fmla="*/ 2147483646 w 10"/>
              <a:gd name="T23" fmla="*/ 2147483646 h 7"/>
              <a:gd name="T24" fmla="*/ 2147483646 w 10"/>
              <a:gd name="T25" fmla="*/ 2147483646 h 7"/>
              <a:gd name="T26" fmla="*/ 2147483646 w 10"/>
              <a:gd name="T27" fmla="*/ 2147483646 h 7"/>
              <a:gd name="T28" fmla="*/ 2147483646 w 10"/>
              <a:gd name="T29" fmla="*/ 2147483646 h 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0"/>
              <a:gd name="T46" fmla="*/ 0 h 7"/>
              <a:gd name="T47" fmla="*/ 10 w 10"/>
              <a:gd name="T48" fmla="*/ 7 h 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0" h="7">
                <a:moveTo>
                  <a:pt x="10" y="7"/>
                </a:moveTo>
                <a:cubicBezTo>
                  <a:pt x="10" y="7"/>
                  <a:pt x="10" y="7"/>
                  <a:pt x="9" y="6"/>
                </a:cubicBezTo>
                <a:cubicBezTo>
                  <a:pt x="8" y="5"/>
                  <a:pt x="7" y="4"/>
                  <a:pt x="5" y="3"/>
                </a:cubicBezTo>
                <a:cubicBezTo>
                  <a:pt x="5" y="2"/>
                  <a:pt x="4" y="2"/>
                  <a:pt x="3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2" y="0"/>
                </a:cubicBezTo>
                <a:cubicBezTo>
                  <a:pt x="2" y="0"/>
                  <a:pt x="2" y="0"/>
                  <a:pt x="3" y="0"/>
                </a:cubicBezTo>
                <a:cubicBezTo>
                  <a:pt x="3" y="0"/>
                  <a:pt x="3" y="0"/>
                  <a:pt x="4" y="1"/>
                </a:cubicBezTo>
                <a:cubicBezTo>
                  <a:pt x="5" y="1"/>
                  <a:pt x="5" y="1"/>
                  <a:pt x="6" y="2"/>
                </a:cubicBezTo>
                <a:cubicBezTo>
                  <a:pt x="7" y="2"/>
                  <a:pt x="7" y="3"/>
                  <a:pt x="8" y="4"/>
                </a:cubicBezTo>
                <a:cubicBezTo>
                  <a:pt x="9" y="4"/>
                  <a:pt x="9" y="5"/>
                  <a:pt x="9" y="5"/>
                </a:cubicBezTo>
                <a:cubicBezTo>
                  <a:pt x="10" y="6"/>
                  <a:pt x="10" y="7"/>
                  <a:pt x="10" y="7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23" name="Freeform 55"/>
          <p:cNvSpPr>
            <a:spLocks noChangeArrowheads="1"/>
          </p:cNvSpPr>
          <p:nvPr/>
        </p:nvSpPr>
        <p:spPr bwMode="auto">
          <a:xfrm>
            <a:off x="2463800" y="1200150"/>
            <a:ext cx="106363" cy="66675"/>
          </a:xfrm>
          <a:custGeom>
            <a:avLst/>
            <a:gdLst>
              <a:gd name="T0" fmla="*/ 2147483646 w 8"/>
              <a:gd name="T1" fmla="*/ 2147483646 h 5"/>
              <a:gd name="T2" fmla="*/ 2147483646 w 8"/>
              <a:gd name="T3" fmla="*/ 2147483646 h 5"/>
              <a:gd name="T4" fmla="*/ 2147483646 w 8"/>
              <a:gd name="T5" fmla="*/ 2147483646 h 5"/>
              <a:gd name="T6" fmla="*/ 2147483646 w 8"/>
              <a:gd name="T7" fmla="*/ 2147483646 h 5"/>
              <a:gd name="T8" fmla="*/ 2147483646 w 8"/>
              <a:gd name="T9" fmla="*/ 2147483646 h 5"/>
              <a:gd name="T10" fmla="*/ 2147483646 w 8"/>
              <a:gd name="T11" fmla="*/ 2147483646 h 5"/>
              <a:gd name="T12" fmla="*/ 2147483646 w 8"/>
              <a:gd name="T13" fmla="*/ 2147483646 h 5"/>
              <a:gd name="T14" fmla="*/ 0 w 8"/>
              <a:gd name="T15" fmla="*/ 0 h 5"/>
              <a:gd name="T16" fmla="*/ 2147483646 w 8"/>
              <a:gd name="T17" fmla="*/ 0 h 5"/>
              <a:gd name="T18" fmla="*/ 2147483646 w 8"/>
              <a:gd name="T19" fmla="*/ 0 h 5"/>
              <a:gd name="T20" fmla="*/ 2147483646 w 8"/>
              <a:gd name="T21" fmla="*/ 2147483646 h 5"/>
              <a:gd name="T22" fmla="*/ 2147483646 w 8"/>
              <a:gd name="T23" fmla="*/ 2147483646 h 5"/>
              <a:gd name="T24" fmla="*/ 2147483646 w 8"/>
              <a:gd name="T25" fmla="*/ 2147483646 h 5"/>
              <a:gd name="T26" fmla="*/ 2147483646 w 8"/>
              <a:gd name="T27" fmla="*/ 2147483646 h 5"/>
              <a:gd name="T28" fmla="*/ 2147483646 w 8"/>
              <a:gd name="T29" fmla="*/ 2147483646 h 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"/>
              <a:gd name="T46" fmla="*/ 0 h 5"/>
              <a:gd name="T47" fmla="*/ 8 w 8"/>
              <a:gd name="T48" fmla="*/ 5 h 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" h="5">
                <a:moveTo>
                  <a:pt x="8" y="5"/>
                </a:moveTo>
                <a:cubicBezTo>
                  <a:pt x="8" y="5"/>
                  <a:pt x="7" y="5"/>
                  <a:pt x="7" y="4"/>
                </a:cubicBezTo>
                <a:cubicBezTo>
                  <a:pt x="6" y="4"/>
                  <a:pt x="6" y="3"/>
                  <a:pt x="6" y="3"/>
                </a:cubicBezTo>
                <a:cubicBezTo>
                  <a:pt x="5" y="3"/>
                  <a:pt x="5" y="3"/>
                  <a:pt x="5" y="3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3" y="1"/>
                  <a:pt x="3" y="1"/>
                </a:cubicBezTo>
                <a:cubicBezTo>
                  <a:pt x="2" y="1"/>
                  <a:pt x="2" y="1"/>
                  <a:pt x="2" y="1"/>
                </a:cubicBezTo>
                <a:cubicBezTo>
                  <a:pt x="1" y="0"/>
                  <a:pt x="0" y="0"/>
                  <a:pt x="0" y="0"/>
                </a:cubicBezTo>
                <a:cubicBezTo>
                  <a:pt x="0" y="0"/>
                  <a:pt x="1" y="0"/>
                  <a:pt x="2" y="0"/>
                </a:cubicBezTo>
                <a:cubicBezTo>
                  <a:pt x="2" y="0"/>
                  <a:pt x="3" y="0"/>
                  <a:pt x="3" y="0"/>
                </a:cubicBezTo>
                <a:cubicBezTo>
                  <a:pt x="4" y="0"/>
                  <a:pt x="4" y="1"/>
                  <a:pt x="5" y="1"/>
                </a:cubicBezTo>
                <a:cubicBezTo>
                  <a:pt x="6" y="2"/>
                  <a:pt x="6" y="2"/>
                  <a:pt x="6" y="2"/>
                </a:cubicBezTo>
                <a:cubicBezTo>
                  <a:pt x="6" y="2"/>
                  <a:pt x="6" y="2"/>
                  <a:pt x="6" y="2"/>
                </a:cubicBezTo>
                <a:cubicBezTo>
                  <a:pt x="7" y="3"/>
                  <a:pt x="7" y="3"/>
                  <a:pt x="7" y="4"/>
                </a:cubicBezTo>
                <a:cubicBezTo>
                  <a:pt x="8" y="5"/>
                  <a:pt x="8" y="5"/>
                  <a:pt x="8" y="5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24" name="Freeform 56"/>
          <p:cNvSpPr>
            <a:spLocks noChangeArrowheads="1"/>
          </p:cNvSpPr>
          <p:nvPr/>
        </p:nvSpPr>
        <p:spPr bwMode="auto">
          <a:xfrm>
            <a:off x="2105025" y="1811338"/>
            <a:ext cx="53975" cy="227012"/>
          </a:xfrm>
          <a:custGeom>
            <a:avLst/>
            <a:gdLst>
              <a:gd name="T0" fmla="*/ 2147483646 w 4"/>
              <a:gd name="T1" fmla="*/ 2147483646 h 17"/>
              <a:gd name="T2" fmla="*/ 2147483646 w 4"/>
              <a:gd name="T3" fmla="*/ 2147483646 h 17"/>
              <a:gd name="T4" fmla="*/ 2147483646 w 4"/>
              <a:gd name="T5" fmla="*/ 2147483646 h 17"/>
              <a:gd name="T6" fmla="*/ 0 w 4"/>
              <a:gd name="T7" fmla="*/ 2147483646 h 17"/>
              <a:gd name="T8" fmla="*/ 0 w 4"/>
              <a:gd name="T9" fmla="*/ 0 h 17"/>
              <a:gd name="T10" fmla="*/ 2147483646 w 4"/>
              <a:gd name="T11" fmla="*/ 2147483646 h 17"/>
              <a:gd name="T12" fmla="*/ 2147483646 w 4"/>
              <a:gd name="T13" fmla="*/ 2147483646 h 17"/>
              <a:gd name="T14" fmla="*/ 2147483646 w 4"/>
              <a:gd name="T15" fmla="*/ 2147483646 h 17"/>
              <a:gd name="T16" fmla="*/ 2147483646 w 4"/>
              <a:gd name="T17" fmla="*/ 2147483646 h 1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"/>
              <a:gd name="T28" fmla="*/ 0 h 17"/>
              <a:gd name="T29" fmla="*/ 4 w 4"/>
              <a:gd name="T30" fmla="*/ 17 h 1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" h="17">
                <a:moveTo>
                  <a:pt x="4" y="17"/>
                </a:moveTo>
                <a:cubicBezTo>
                  <a:pt x="4" y="17"/>
                  <a:pt x="3" y="16"/>
                  <a:pt x="3" y="14"/>
                </a:cubicBezTo>
                <a:cubicBezTo>
                  <a:pt x="2" y="13"/>
                  <a:pt x="2" y="11"/>
                  <a:pt x="1" y="9"/>
                </a:cubicBezTo>
                <a:cubicBezTo>
                  <a:pt x="1" y="7"/>
                  <a:pt x="0" y="4"/>
                  <a:pt x="0" y="3"/>
                </a:cubicBezTo>
                <a:cubicBezTo>
                  <a:pt x="0" y="1"/>
                  <a:pt x="0" y="0"/>
                  <a:pt x="0" y="0"/>
                </a:cubicBezTo>
                <a:cubicBezTo>
                  <a:pt x="0" y="0"/>
                  <a:pt x="0" y="1"/>
                  <a:pt x="1" y="3"/>
                </a:cubicBezTo>
                <a:cubicBezTo>
                  <a:pt x="1" y="4"/>
                  <a:pt x="2" y="6"/>
                  <a:pt x="2" y="8"/>
                </a:cubicBezTo>
                <a:cubicBezTo>
                  <a:pt x="3" y="10"/>
                  <a:pt x="3" y="13"/>
                  <a:pt x="3" y="14"/>
                </a:cubicBezTo>
                <a:cubicBezTo>
                  <a:pt x="3" y="16"/>
                  <a:pt x="4" y="17"/>
                  <a:pt x="4" y="17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25" name="Freeform 57"/>
          <p:cNvSpPr>
            <a:spLocks noChangeArrowheads="1"/>
          </p:cNvSpPr>
          <p:nvPr/>
        </p:nvSpPr>
        <p:spPr bwMode="auto">
          <a:xfrm>
            <a:off x="2157413" y="1797050"/>
            <a:ext cx="79375" cy="319088"/>
          </a:xfrm>
          <a:custGeom>
            <a:avLst/>
            <a:gdLst>
              <a:gd name="T0" fmla="*/ 2147483646 w 6"/>
              <a:gd name="T1" fmla="*/ 2147483646 h 24"/>
              <a:gd name="T2" fmla="*/ 2147483646 w 6"/>
              <a:gd name="T3" fmla="*/ 2147483646 h 24"/>
              <a:gd name="T4" fmla="*/ 2147483646 w 6"/>
              <a:gd name="T5" fmla="*/ 2147483646 h 24"/>
              <a:gd name="T6" fmla="*/ 2147483646 w 6"/>
              <a:gd name="T7" fmla="*/ 2147483646 h 24"/>
              <a:gd name="T8" fmla="*/ 0 w 6"/>
              <a:gd name="T9" fmla="*/ 0 h 24"/>
              <a:gd name="T10" fmla="*/ 2147483646 w 6"/>
              <a:gd name="T11" fmla="*/ 2147483646 h 24"/>
              <a:gd name="T12" fmla="*/ 2147483646 w 6"/>
              <a:gd name="T13" fmla="*/ 2147483646 h 24"/>
              <a:gd name="T14" fmla="*/ 2147483646 w 6"/>
              <a:gd name="T15" fmla="*/ 2147483646 h 24"/>
              <a:gd name="T16" fmla="*/ 2147483646 w 6"/>
              <a:gd name="T17" fmla="*/ 2147483646 h 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"/>
              <a:gd name="T28" fmla="*/ 0 h 24"/>
              <a:gd name="T29" fmla="*/ 6 w 6"/>
              <a:gd name="T30" fmla="*/ 24 h 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" h="24">
                <a:moveTo>
                  <a:pt x="6" y="24"/>
                </a:moveTo>
                <a:cubicBezTo>
                  <a:pt x="6" y="24"/>
                  <a:pt x="5" y="23"/>
                  <a:pt x="5" y="21"/>
                </a:cubicBezTo>
                <a:cubicBezTo>
                  <a:pt x="4" y="18"/>
                  <a:pt x="3" y="15"/>
                  <a:pt x="2" y="12"/>
                </a:cubicBezTo>
                <a:cubicBezTo>
                  <a:pt x="2" y="9"/>
                  <a:pt x="1" y="6"/>
                  <a:pt x="1" y="4"/>
                </a:cubicBezTo>
                <a:cubicBezTo>
                  <a:pt x="0" y="2"/>
                  <a:pt x="0" y="0"/>
                  <a:pt x="0" y="0"/>
                </a:cubicBezTo>
                <a:cubicBezTo>
                  <a:pt x="0" y="0"/>
                  <a:pt x="1" y="2"/>
                  <a:pt x="1" y="4"/>
                </a:cubicBezTo>
                <a:cubicBezTo>
                  <a:pt x="2" y="6"/>
                  <a:pt x="3" y="9"/>
                  <a:pt x="4" y="12"/>
                </a:cubicBezTo>
                <a:cubicBezTo>
                  <a:pt x="4" y="15"/>
                  <a:pt x="5" y="18"/>
                  <a:pt x="5" y="20"/>
                </a:cubicBezTo>
                <a:cubicBezTo>
                  <a:pt x="6" y="23"/>
                  <a:pt x="6" y="24"/>
                  <a:pt x="6" y="24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26" name="Freeform 58"/>
          <p:cNvSpPr>
            <a:spLocks noChangeArrowheads="1"/>
          </p:cNvSpPr>
          <p:nvPr/>
        </p:nvSpPr>
        <p:spPr bwMode="auto">
          <a:xfrm>
            <a:off x="2224088" y="1771650"/>
            <a:ext cx="52387" cy="225425"/>
          </a:xfrm>
          <a:custGeom>
            <a:avLst/>
            <a:gdLst>
              <a:gd name="T0" fmla="*/ 2147483646 w 4"/>
              <a:gd name="T1" fmla="*/ 2147483646 h 17"/>
              <a:gd name="T2" fmla="*/ 2147483646 w 4"/>
              <a:gd name="T3" fmla="*/ 2147483646 h 17"/>
              <a:gd name="T4" fmla="*/ 2147483646 w 4"/>
              <a:gd name="T5" fmla="*/ 2147483646 h 17"/>
              <a:gd name="T6" fmla="*/ 0 w 4"/>
              <a:gd name="T7" fmla="*/ 2147483646 h 17"/>
              <a:gd name="T8" fmla="*/ 0 w 4"/>
              <a:gd name="T9" fmla="*/ 0 h 17"/>
              <a:gd name="T10" fmla="*/ 2147483646 w 4"/>
              <a:gd name="T11" fmla="*/ 2147483646 h 17"/>
              <a:gd name="T12" fmla="*/ 2147483646 w 4"/>
              <a:gd name="T13" fmla="*/ 2147483646 h 17"/>
              <a:gd name="T14" fmla="*/ 2147483646 w 4"/>
              <a:gd name="T15" fmla="*/ 2147483646 h 17"/>
              <a:gd name="T16" fmla="*/ 2147483646 w 4"/>
              <a:gd name="T17" fmla="*/ 2147483646 h 1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"/>
              <a:gd name="T28" fmla="*/ 0 h 17"/>
              <a:gd name="T29" fmla="*/ 4 w 4"/>
              <a:gd name="T30" fmla="*/ 17 h 1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" h="17">
                <a:moveTo>
                  <a:pt x="4" y="17"/>
                </a:moveTo>
                <a:cubicBezTo>
                  <a:pt x="4" y="17"/>
                  <a:pt x="4" y="16"/>
                  <a:pt x="3" y="15"/>
                </a:cubicBezTo>
                <a:cubicBezTo>
                  <a:pt x="3" y="13"/>
                  <a:pt x="2" y="11"/>
                  <a:pt x="1" y="9"/>
                </a:cubicBezTo>
                <a:cubicBezTo>
                  <a:pt x="1" y="7"/>
                  <a:pt x="0" y="4"/>
                  <a:pt x="0" y="3"/>
                </a:cubicBezTo>
                <a:cubicBezTo>
                  <a:pt x="0" y="1"/>
                  <a:pt x="0" y="0"/>
                  <a:pt x="0" y="0"/>
                </a:cubicBezTo>
                <a:cubicBezTo>
                  <a:pt x="0" y="0"/>
                  <a:pt x="0" y="1"/>
                  <a:pt x="1" y="3"/>
                </a:cubicBezTo>
                <a:cubicBezTo>
                  <a:pt x="1" y="4"/>
                  <a:pt x="2" y="6"/>
                  <a:pt x="3" y="8"/>
                </a:cubicBezTo>
                <a:cubicBezTo>
                  <a:pt x="3" y="11"/>
                  <a:pt x="4" y="13"/>
                  <a:pt x="4" y="15"/>
                </a:cubicBezTo>
                <a:cubicBezTo>
                  <a:pt x="4" y="16"/>
                  <a:pt x="4" y="17"/>
                  <a:pt x="4" y="17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79" name="Freeform 59"/>
          <p:cNvSpPr>
            <a:spLocks noChangeArrowheads="1"/>
          </p:cNvSpPr>
          <p:nvPr/>
        </p:nvSpPr>
        <p:spPr bwMode="auto">
          <a:xfrm>
            <a:off x="1508125" y="2527300"/>
            <a:ext cx="476250" cy="450850"/>
          </a:xfrm>
          <a:custGeom>
            <a:avLst/>
            <a:gdLst>
              <a:gd name="T0" fmla="*/ 2147483646 w 36"/>
              <a:gd name="T1" fmla="*/ 2147483646 h 34"/>
              <a:gd name="T2" fmla="*/ 2147483646 w 36"/>
              <a:gd name="T3" fmla="*/ 2147483646 h 34"/>
              <a:gd name="T4" fmla="*/ 2147483646 w 36"/>
              <a:gd name="T5" fmla="*/ 2147483646 h 34"/>
              <a:gd name="T6" fmla="*/ 2147483646 w 36"/>
              <a:gd name="T7" fmla="*/ 2147483646 h 34"/>
              <a:gd name="T8" fmla="*/ 2147483646 w 36"/>
              <a:gd name="T9" fmla="*/ 2147483646 h 34"/>
              <a:gd name="T10" fmla="*/ 2147483646 w 36"/>
              <a:gd name="T11" fmla="*/ 2147483646 h 34"/>
              <a:gd name="T12" fmla="*/ 2147483646 w 36"/>
              <a:gd name="T13" fmla="*/ 2147483646 h 34"/>
              <a:gd name="T14" fmla="*/ 2147483646 w 36"/>
              <a:gd name="T15" fmla="*/ 2147483646 h 34"/>
              <a:gd name="T16" fmla="*/ 2147483646 w 36"/>
              <a:gd name="T17" fmla="*/ 2147483646 h 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6"/>
              <a:gd name="T28" fmla="*/ 0 h 34"/>
              <a:gd name="T29" fmla="*/ 36 w 36"/>
              <a:gd name="T30" fmla="*/ 34 h 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6" h="34">
                <a:moveTo>
                  <a:pt x="30" y="3"/>
                </a:moveTo>
                <a:cubicBezTo>
                  <a:pt x="30" y="3"/>
                  <a:pt x="0" y="0"/>
                  <a:pt x="12" y="28"/>
                </a:cubicBezTo>
                <a:cubicBezTo>
                  <a:pt x="12" y="28"/>
                  <a:pt x="18" y="34"/>
                  <a:pt x="18" y="20"/>
                </a:cubicBezTo>
                <a:cubicBezTo>
                  <a:pt x="18" y="20"/>
                  <a:pt x="20" y="26"/>
                  <a:pt x="22" y="27"/>
                </a:cubicBezTo>
                <a:cubicBezTo>
                  <a:pt x="22" y="27"/>
                  <a:pt x="28" y="31"/>
                  <a:pt x="25" y="18"/>
                </a:cubicBezTo>
                <a:cubicBezTo>
                  <a:pt x="25" y="18"/>
                  <a:pt x="28" y="26"/>
                  <a:pt x="32" y="25"/>
                </a:cubicBezTo>
                <a:cubicBezTo>
                  <a:pt x="32" y="25"/>
                  <a:pt x="36" y="23"/>
                  <a:pt x="32" y="11"/>
                </a:cubicBezTo>
                <a:cubicBezTo>
                  <a:pt x="34" y="9"/>
                  <a:pt x="34" y="9"/>
                  <a:pt x="34" y="9"/>
                </a:cubicBezTo>
                <a:lnTo>
                  <a:pt x="30" y="3"/>
                </a:ln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80" name="Freeform 60"/>
          <p:cNvSpPr>
            <a:spLocks noChangeArrowheads="1"/>
          </p:cNvSpPr>
          <p:nvPr/>
        </p:nvSpPr>
        <p:spPr bwMode="auto">
          <a:xfrm>
            <a:off x="2384425" y="1903413"/>
            <a:ext cx="436563" cy="558800"/>
          </a:xfrm>
          <a:custGeom>
            <a:avLst/>
            <a:gdLst>
              <a:gd name="T0" fmla="*/ 0 w 33"/>
              <a:gd name="T1" fmla="*/ 2147483646 h 42"/>
              <a:gd name="T2" fmla="*/ 2147483646 w 33"/>
              <a:gd name="T3" fmla="*/ 2147483646 h 42"/>
              <a:gd name="T4" fmla="*/ 2147483646 w 33"/>
              <a:gd name="T5" fmla="*/ 2147483646 h 42"/>
              <a:gd name="T6" fmla="*/ 2147483646 w 33"/>
              <a:gd name="T7" fmla="*/ 2147483646 h 42"/>
              <a:gd name="T8" fmla="*/ 2147483646 w 33"/>
              <a:gd name="T9" fmla="*/ 2147483646 h 42"/>
              <a:gd name="T10" fmla="*/ 2147483646 w 33"/>
              <a:gd name="T11" fmla="*/ 2147483646 h 42"/>
              <a:gd name="T12" fmla="*/ 2147483646 w 33"/>
              <a:gd name="T13" fmla="*/ 2147483646 h 42"/>
              <a:gd name="T14" fmla="*/ 2147483646 w 33"/>
              <a:gd name="T15" fmla="*/ 2147483646 h 42"/>
              <a:gd name="T16" fmla="*/ 0 w 33"/>
              <a:gd name="T17" fmla="*/ 2147483646 h 4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42"/>
              <a:gd name="T29" fmla="*/ 33 w 33"/>
              <a:gd name="T30" fmla="*/ 42 h 4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42">
                <a:moveTo>
                  <a:pt x="0" y="29"/>
                </a:moveTo>
                <a:cubicBezTo>
                  <a:pt x="0" y="29"/>
                  <a:pt x="9" y="0"/>
                  <a:pt x="30" y="22"/>
                </a:cubicBezTo>
                <a:cubicBezTo>
                  <a:pt x="30" y="22"/>
                  <a:pt x="33" y="31"/>
                  <a:pt x="20" y="24"/>
                </a:cubicBezTo>
                <a:cubicBezTo>
                  <a:pt x="20" y="24"/>
                  <a:pt x="24" y="29"/>
                  <a:pt x="25" y="31"/>
                </a:cubicBezTo>
                <a:cubicBezTo>
                  <a:pt x="25" y="32"/>
                  <a:pt x="26" y="39"/>
                  <a:pt x="15" y="30"/>
                </a:cubicBezTo>
                <a:cubicBezTo>
                  <a:pt x="15" y="30"/>
                  <a:pt x="22" y="37"/>
                  <a:pt x="19" y="39"/>
                </a:cubicBezTo>
                <a:cubicBezTo>
                  <a:pt x="19" y="39"/>
                  <a:pt x="15" y="42"/>
                  <a:pt x="6" y="34"/>
                </a:cubicBezTo>
                <a:cubicBezTo>
                  <a:pt x="3" y="35"/>
                  <a:pt x="3" y="35"/>
                  <a:pt x="3" y="35"/>
                </a:cubicBezTo>
                <a:lnTo>
                  <a:pt x="0" y="29"/>
                </a:ln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29" name="Freeform 61"/>
          <p:cNvSpPr>
            <a:spLocks noChangeArrowheads="1"/>
          </p:cNvSpPr>
          <p:nvPr/>
        </p:nvSpPr>
        <p:spPr bwMode="auto">
          <a:xfrm>
            <a:off x="1825625" y="2117725"/>
            <a:ext cx="638175" cy="701675"/>
          </a:xfrm>
          <a:custGeom>
            <a:avLst/>
            <a:gdLst>
              <a:gd name="T0" fmla="*/ 2147483646 w 48"/>
              <a:gd name="T1" fmla="*/ 2147483646 h 53"/>
              <a:gd name="T2" fmla="*/ 2147483646 w 48"/>
              <a:gd name="T3" fmla="*/ 2147483646 h 53"/>
              <a:gd name="T4" fmla="*/ 2147483646 w 48"/>
              <a:gd name="T5" fmla="*/ 2147483646 h 53"/>
              <a:gd name="T6" fmla="*/ 2147483646 w 48"/>
              <a:gd name="T7" fmla="*/ 2147483646 h 53"/>
              <a:gd name="T8" fmla="*/ 2147483646 w 48"/>
              <a:gd name="T9" fmla="*/ 2147483646 h 53"/>
              <a:gd name="T10" fmla="*/ 2147483646 w 48"/>
              <a:gd name="T11" fmla="*/ 2147483646 h 53"/>
              <a:gd name="T12" fmla="*/ 2147483646 w 48"/>
              <a:gd name="T13" fmla="*/ 2147483646 h 53"/>
              <a:gd name="T14" fmla="*/ 2147483646 w 48"/>
              <a:gd name="T15" fmla="*/ 2147483646 h 53"/>
              <a:gd name="T16" fmla="*/ 2147483646 w 48"/>
              <a:gd name="T17" fmla="*/ 2147483646 h 53"/>
              <a:gd name="T18" fmla="*/ 2147483646 w 48"/>
              <a:gd name="T19" fmla="*/ 2147483646 h 5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8"/>
              <a:gd name="T31" fmla="*/ 0 h 53"/>
              <a:gd name="T32" fmla="*/ 48 w 48"/>
              <a:gd name="T33" fmla="*/ 53 h 5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8" h="53">
                <a:moveTo>
                  <a:pt x="44" y="36"/>
                </a:moveTo>
                <a:cubicBezTo>
                  <a:pt x="48" y="30"/>
                  <a:pt x="48" y="21"/>
                  <a:pt x="43" y="13"/>
                </a:cubicBezTo>
                <a:cubicBezTo>
                  <a:pt x="37" y="3"/>
                  <a:pt x="23" y="0"/>
                  <a:pt x="13" y="7"/>
                </a:cubicBezTo>
                <a:cubicBezTo>
                  <a:pt x="3" y="13"/>
                  <a:pt x="0" y="27"/>
                  <a:pt x="7" y="37"/>
                </a:cubicBezTo>
                <a:cubicBezTo>
                  <a:pt x="11" y="44"/>
                  <a:pt x="20" y="48"/>
                  <a:pt x="28" y="47"/>
                </a:cubicBezTo>
                <a:cubicBezTo>
                  <a:pt x="30" y="50"/>
                  <a:pt x="30" y="50"/>
                  <a:pt x="30" y="50"/>
                </a:cubicBezTo>
                <a:cubicBezTo>
                  <a:pt x="31" y="52"/>
                  <a:pt x="35" y="53"/>
                  <a:pt x="37" y="52"/>
                </a:cubicBezTo>
                <a:cubicBezTo>
                  <a:pt x="44" y="47"/>
                  <a:pt x="44" y="47"/>
                  <a:pt x="44" y="47"/>
                </a:cubicBezTo>
                <a:cubicBezTo>
                  <a:pt x="46" y="46"/>
                  <a:pt x="47" y="42"/>
                  <a:pt x="46" y="40"/>
                </a:cubicBezTo>
                <a:lnTo>
                  <a:pt x="44" y="36"/>
                </a:lnTo>
                <a:close/>
              </a:path>
            </a:pathLst>
          </a:custGeom>
          <a:solidFill>
            <a:srgbClr val="FED600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30" name="Freeform 62"/>
          <p:cNvSpPr>
            <a:spLocks noChangeArrowheads="1"/>
          </p:cNvSpPr>
          <p:nvPr/>
        </p:nvSpPr>
        <p:spPr bwMode="auto">
          <a:xfrm>
            <a:off x="2197100" y="2620963"/>
            <a:ext cx="333375" cy="293687"/>
          </a:xfrm>
          <a:custGeom>
            <a:avLst/>
            <a:gdLst>
              <a:gd name="T0" fmla="*/ 2147483646 w 25"/>
              <a:gd name="T1" fmla="*/ 2147483646 h 22"/>
              <a:gd name="T2" fmla="*/ 2147483646 w 25"/>
              <a:gd name="T3" fmla="*/ 2147483646 h 22"/>
              <a:gd name="T4" fmla="*/ 2147483646 w 25"/>
              <a:gd name="T5" fmla="*/ 2147483646 h 22"/>
              <a:gd name="T6" fmla="*/ 2147483646 w 25"/>
              <a:gd name="T7" fmla="*/ 2147483646 h 22"/>
              <a:gd name="T8" fmla="*/ 2147483646 w 25"/>
              <a:gd name="T9" fmla="*/ 2147483646 h 22"/>
              <a:gd name="T10" fmla="*/ 2147483646 w 25"/>
              <a:gd name="T11" fmla="*/ 2147483646 h 22"/>
              <a:gd name="T12" fmla="*/ 2147483646 w 25"/>
              <a:gd name="T13" fmla="*/ 2147483646 h 22"/>
              <a:gd name="T14" fmla="*/ 0 w 25"/>
              <a:gd name="T15" fmla="*/ 2147483646 h 22"/>
              <a:gd name="T16" fmla="*/ 2147483646 w 25"/>
              <a:gd name="T17" fmla="*/ 2147483646 h 22"/>
              <a:gd name="T18" fmla="*/ 2147483646 w 25"/>
              <a:gd name="T19" fmla="*/ 2147483646 h 22"/>
              <a:gd name="T20" fmla="*/ 2147483646 w 25"/>
              <a:gd name="T21" fmla="*/ 2147483646 h 22"/>
              <a:gd name="T22" fmla="*/ 2147483646 w 25"/>
              <a:gd name="T23" fmla="*/ 2147483646 h 22"/>
              <a:gd name="T24" fmla="*/ 2147483646 w 25"/>
              <a:gd name="T25" fmla="*/ 2147483646 h 22"/>
              <a:gd name="T26" fmla="*/ 2147483646 w 25"/>
              <a:gd name="T27" fmla="*/ 2147483646 h 22"/>
              <a:gd name="T28" fmla="*/ 2147483646 w 25"/>
              <a:gd name="T29" fmla="*/ 2147483646 h 22"/>
              <a:gd name="T30" fmla="*/ 2147483646 w 25"/>
              <a:gd name="T31" fmla="*/ 2147483646 h 22"/>
              <a:gd name="T32" fmla="*/ 2147483646 w 25"/>
              <a:gd name="T33" fmla="*/ 2147483646 h 22"/>
              <a:gd name="T34" fmla="*/ 2147483646 w 25"/>
              <a:gd name="T35" fmla="*/ 2147483646 h 2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5"/>
              <a:gd name="T55" fmla="*/ 0 h 22"/>
              <a:gd name="T56" fmla="*/ 25 w 25"/>
              <a:gd name="T57" fmla="*/ 22 h 2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5" h="22">
                <a:moveTo>
                  <a:pt x="25" y="9"/>
                </a:moveTo>
                <a:cubicBezTo>
                  <a:pt x="24" y="8"/>
                  <a:pt x="22" y="8"/>
                  <a:pt x="21" y="9"/>
                </a:cubicBezTo>
                <a:cubicBezTo>
                  <a:pt x="22" y="8"/>
                  <a:pt x="23" y="6"/>
                  <a:pt x="22" y="5"/>
                </a:cubicBezTo>
                <a:cubicBezTo>
                  <a:pt x="22" y="4"/>
                  <a:pt x="20" y="4"/>
                  <a:pt x="18" y="5"/>
                </a:cubicBezTo>
                <a:cubicBezTo>
                  <a:pt x="20" y="4"/>
                  <a:pt x="21" y="2"/>
                  <a:pt x="20" y="1"/>
                </a:cubicBezTo>
                <a:cubicBezTo>
                  <a:pt x="19" y="0"/>
                  <a:pt x="17" y="0"/>
                  <a:pt x="16" y="1"/>
                </a:cubicBezTo>
                <a:cubicBezTo>
                  <a:pt x="2" y="10"/>
                  <a:pt x="2" y="10"/>
                  <a:pt x="2" y="10"/>
                </a:cubicBezTo>
                <a:cubicBezTo>
                  <a:pt x="0" y="11"/>
                  <a:pt x="0" y="13"/>
                  <a:pt x="0" y="14"/>
                </a:cubicBezTo>
                <a:cubicBezTo>
                  <a:pt x="1" y="15"/>
                  <a:pt x="3" y="15"/>
                  <a:pt x="4" y="14"/>
                </a:cubicBezTo>
                <a:cubicBezTo>
                  <a:pt x="3" y="15"/>
                  <a:pt x="2" y="16"/>
                  <a:pt x="3" y="18"/>
                </a:cubicBezTo>
                <a:cubicBezTo>
                  <a:pt x="3" y="19"/>
                  <a:pt x="5" y="19"/>
                  <a:pt x="7" y="18"/>
                </a:cubicBezTo>
                <a:cubicBezTo>
                  <a:pt x="5" y="19"/>
                  <a:pt x="4" y="20"/>
                  <a:pt x="5" y="21"/>
                </a:cubicBezTo>
                <a:cubicBezTo>
                  <a:pt x="6" y="22"/>
                  <a:pt x="7" y="22"/>
                  <a:pt x="9" y="21"/>
                </a:cubicBezTo>
                <a:cubicBezTo>
                  <a:pt x="10" y="20"/>
                  <a:pt x="10" y="20"/>
                  <a:pt x="10" y="20"/>
                </a:cubicBezTo>
                <a:cubicBezTo>
                  <a:pt x="11" y="22"/>
                  <a:pt x="15" y="22"/>
                  <a:pt x="18" y="20"/>
                </a:cubicBezTo>
                <a:cubicBezTo>
                  <a:pt x="21" y="18"/>
                  <a:pt x="23" y="15"/>
                  <a:pt x="22" y="13"/>
                </a:cubicBezTo>
                <a:cubicBezTo>
                  <a:pt x="23" y="12"/>
                  <a:pt x="23" y="12"/>
                  <a:pt x="23" y="12"/>
                </a:cubicBezTo>
                <a:cubicBezTo>
                  <a:pt x="25" y="11"/>
                  <a:pt x="25" y="10"/>
                  <a:pt x="25" y="9"/>
                </a:cubicBezTo>
                <a:close/>
              </a:path>
            </a:pathLst>
          </a:custGeom>
          <a:solidFill>
            <a:srgbClr val="595757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31" name="Freeform 63"/>
          <p:cNvSpPr>
            <a:spLocks noChangeArrowheads="1"/>
          </p:cNvSpPr>
          <p:nvPr/>
        </p:nvSpPr>
        <p:spPr bwMode="auto">
          <a:xfrm>
            <a:off x="1573213" y="2673350"/>
            <a:ext cx="66675" cy="225425"/>
          </a:xfrm>
          <a:custGeom>
            <a:avLst/>
            <a:gdLst>
              <a:gd name="T0" fmla="*/ 2147483646 w 5"/>
              <a:gd name="T1" fmla="*/ 0 h 17"/>
              <a:gd name="T2" fmla="*/ 2147483646 w 5"/>
              <a:gd name="T3" fmla="*/ 2147483646 h 17"/>
              <a:gd name="T4" fmla="*/ 2147483646 w 5"/>
              <a:gd name="T5" fmla="*/ 2147483646 h 17"/>
              <a:gd name="T6" fmla="*/ 2147483646 w 5"/>
              <a:gd name="T7" fmla="*/ 2147483646 h 17"/>
              <a:gd name="T8" fmla="*/ 2147483646 w 5"/>
              <a:gd name="T9" fmla="*/ 2147483646 h 17"/>
              <a:gd name="T10" fmla="*/ 2147483646 w 5"/>
              <a:gd name="T11" fmla="*/ 2147483646 h 17"/>
              <a:gd name="T12" fmla="*/ 2147483646 w 5"/>
              <a:gd name="T13" fmla="*/ 2147483646 h 17"/>
              <a:gd name="T14" fmla="*/ 2147483646 w 5"/>
              <a:gd name="T15" fmla="*/ 2147483646 h 17"/>
              <a:gd name="T16" fmla="*/ 2147483646 w 5"/>
              <a:gd name="T17" fmla="*/ 2147483646 h 17"/>
              <a:gd name="T18" fmla="*/ 2147483646 w 5"/>
              <a:gd name="T19" fmla="*/ 2147483646 h 17"/>
              <a:gd name="T20" fmla="*/ 2147483646 w 5"/>
              <a:gd name="T21" fmla="*/ 2147483646 h 17"/>
              <a:gd name="T22" fmla="*/ 0 w 5"/>
              <a:gd name="T23" fmla="*/ 2147483646 h 17"/>
              <a:gd name="T24" fmla="*/ 0 w 5"/>
              <a:gd name="T25" fmla="*/ 2147483646 h 17"/>
              <a:gd name="T26" fmla="*/ 0 w 5"/>
              <a:gd name="T27" fmla="*/ 2147483646 h 17"/>
              <a:gd name="T28" fmla="*/ 2147483646 w 5"/>
              <a:gd name="T29" fmla="*/ 0 h 1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5"/>
              <a:gd name="T46" fmla="*/ 0 h 17"/>
              <a:gd name="T47" fmla="*/ 5 w 5"/>
              <a:gd name="T48" fmla="*/ 17 h 1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5" h="17">
                <a:moveTo>
                  <a:pt x="1" y="0"/>
                </a:moveTo>
                <a:cubicBezTo>
                  <a:pt x="1" y="0"/>
                  <a:pt x="1" y="1"/>
                  <a:pt x="1" y="3"/>
                </a:cubicBezTo>
                <a:cubicBezTo>
                  <a:pt x="1" y="5"/>
                  <a:pt x="1" y="7"/>
                  <a:pt x="1" y="9"/>
                </a:cubicBezTo>
                <a:cubicBezTo>
                  <a:pt x="1" y="10"/>
                  <a:pt x="2" y="11"/>
                  <a:pt x="2" y="12"/>
                </a:cubicBezTo>
                <a:cubicBezTo>
                  <a:pt x="2" y="13"/>
                  <a:pt x="2" y="13"/>
                  <a:pt x="3" y="14"/>
                </a:cubicBezTo>
                <a:cubicBezTo>
                  <a:pt x="3" y="14"/>
                  <a:pt x="3" y="15"/>
                  <a:pt x="3" y="15"/>
                </a:cubicBezTo>
                <a:cubicBezTo>
                  <a:pt x="4" y="16"/>
                  <a:pt x="4" y="16"/>
                  <a:pt x="4" y="17"/>
                </a:cubicBezTo>
                <a:cubicBezTo>
                  <a:pt x="5" y="17"/>
                  <a:pt x="5" y="17"/>
                  <a:pt x="5" y="17"/>
                </a:cubicBezTo>
                <a:cubicBezTo>
                  <a:pt x="5" y="17"/>
                  <a:pt x="4" y="17"/>
                  <a:pt x="3" y="16"/>
                </a:cubicBezTo>
                <a:cubicBezTo>
                  <a:pt x="2" y="15"/>
                  <a:pt x="2" y="15"/>
                  <a:pt x="2" y="14"/>
                </a:cubicBezTo>
                <a:cubicBezTo>
                  <a:pt x="1" y="14"/>
                  <a:pt x="1" y="13"/>
                  <a:pt x="1" y="13"/>
                </a:cubicBezTo>
                <a:cubicBezTo>
                  <a:pt x="0" y="12"/>
                  <a:pt x="0" y="11"/>
                  <a:pt x="0" y="9"/>
                </a:cubicBezTo>
                <a:cubicBezTo>
                  <a:pt x="0" y="8"/>
                  <a:pt x="0" y="7"/>
                  <a:pt x="0" y="6"/>
                </a:cubicBezTo>
                <a:cubicBezTo>
                  <a:pt x="0" y="5"/>
                  <a:pt x="0" y="4"/>
                  <a:pt x="0" y="3"/>
                </a:cubicBezTo>
                <a:cubicBezTo>
                  <a:pt x="0" y="1"/>
                  <a:pt x="1" y="0"/>
                  <a:pt x="1" y="0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32" name="Freeform 64"/>
          <p:cNvSpPr>
            <a:spLocks noChangeArrowheads="1"/>
          </p:cNvSpPr>
          <p:nvPr/>
        </p:nvSpPr>
        <p:spPr bwMode="auto">
          <a:xfrm>
            <a:off x="1508125" y="2713038"/>
            <a:ext cx="52388" cy="173037"/>
          </a:xfrm>
          <a:custGeom>
            <a:avLst/>
            <a:gdLst>
              <a:gd name="T0" fmla="*/ 2147483646 w 4"/>
              <a:gd name="T1" fmla="*/ 0 h 13"/>
              <a:gd name="T2" fmla="*/ 2147483646 w 4"/>
              <a:gd name="T3" fmla="*/ 2147483646 h 13"/>
              <a:gd name="T4" fmla="*/ 2147483646 w 4"/>
              <a:gd name="T5" fmla="*/ 2147483646 h 13"/>
              <a:gd name="T6" fmla="*/ 2147483646 w 4"/>
              <a:gd name="T7" fmla="*/ 2147483646 h 13"/>
              <a:gd name="T8" fmla="*/ 2147483646 w 4"/>
              <a:gd name="T9" fmla="*/ 2147483646 h 13"/>
              <a:gd name="T10" fmla="*/ 2147483646 w 4"/>
              <a:gd name="T11" fmla="*/ 2147483646 h 13"/>
              <a:gd name="T12" fmla="*/ 2147483646 w 4"/>
              <a:gd name="T13" fmla="*/ 2147483646 h 13"/>
              <a:gd name="T14" fmla="*/ 2147483646 w 4"/>
              <a:gd name="T15" fmla="*/ 2147483646 h 13"/>
              <a:gd name="T16" fmla="*/ 2147483646 w 4"/>
              <a:gd name="T17" fmla="*/ 2147483646 h 13"/>
              <a:gd name="T18" fmla="*/ 2147483646 w 4"/>
              <a:gd name="T19" fmla="*/ 2147483646 h 13"/>
              <a:gd name="T20" fmla="*/ 0 w 4"/>
              <a:gd name="T21" fmla="*/ 2147483646 h 13"/>
              <a:gd name="T22" fmla="*/ 0 w 4"/>
              <a:gd name="T23" fmla="*/ 2147483646 h 13"/>
              <a:gd name="T24" fmla="*/ 0 w 4"/>
              <a:gd name="T25" fmla="*/ 2147483646 h 13"/>
              <a:gd name="T26" fmla="*/ 2147483646 w 4"/>
              <a:gd name="T27" fmla="*/ 2147483646 h 13"/>
              <a:gd name="T28" fmla="*/ 2147483646 w 4"/>
              <a:gd name="T29" fmla="*/ 0 h 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"/>
              <a:gd name="T46" fmla="*/ 0 h 13"/>
              <a:gd name="T47" fmla="*/ 4 w 4"/>
              <a:gd name="T48" fmla="*/ 13 h 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" h="13">
                <a:moveTo>
                  <a:pt x="1" y="0"/>
                </a:moveTo>
                <a:cubicBezTo>
                  <a:pt x="1" y="0"/>
                  <a:pt x="1" y="1"/>
                  <a:pt x="1" y="2"/>
                </a:cubicBezTo>
                <a:cubicBezTo>
                  <a:pt x="1" y="3"/>
                  <a:pt x="2" y="4"/>
                  <a:pt x="2" y="5"/>
                </a:cubicBezTo>
                <a:cubicBezTo>
                  <a:pt x="2" y="5"/>
                  <a:pt x="2" y="5"/>
                  <a:pt x="2" y="6"/>
                </a:cubicBezTo>
                <a:cubicBezTo>
                  <a:pt x="2" y="6"/>
                  <a:pt x="2" y="7"/>
                  <a:pt x="2" y="7"/>
                </a:cubicBezTo>
                <a:cubicBezTo>
                  <a:pt x="2" y="8"/>
                  <a:pt x="2" y="9"/>
                  <a:pt x="2" y="9"/>
                </a:cubicBezTo>
                <a:cubicBezTo>
                  <a:pt x="3" y="10"/>
                  <a:pt x="3" y="11"/>
                  <a:pt x="3" y="11"/>
                </a:cubicBezTo>
                <a:cubicBezTo>
                  <a:pt x="4" y="12"/>
                  <a:pt x="4" y="13"/>
                  <a:pt x="4" y="13"/>
                </a:cubicBezTo>
                <a:cubicBezTo>
                  <a:pt x="4" y="13"/>
                  <a:pt x="3" y="13"/>
                  <a:pt x="2" y="12"/>
                </a:cubicBezTo>
                <a:cubicBezTo>
                  <a:pt x="2" y="11"/>
                  <a:pt x="2" y="10"/>
                  <a:pt x="1" y="10"/>
                </a:cubicBezTo>
                <a:cubicBezTo>
                  <a:pt x="1" y="9"/>
                  <a:pt x="1" y="8"/>
                  <a:pt x="0" y="7"/>
                </a:cubicBezTo>
                <a:cubicBezTo>
                  <a:pt x="0" y="7"/>
                  <a:pt x="0" y="6"/>
                  <a:pt x="0" y="6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0" y="3"/>
                  <a:pt x="1" y="2"/>
                </a:cubicBezTo>
                <a:cubicBezTo>
                  <a:pt x="1" y="1"/>
                  <a:pt x="1" y="0"/>
                  <a:pt x="1" y="0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33" name="Freeform 65"/>
          <p:cNvSpPr>
            <a:spLocks noChangeArrowheads="1"/>
          </p:cNvSpPr>
          <p:nvPr/>
        </p:nvSpPr>
        <p:spPr bwMode="auto">
          <a:xfrm>
            <a:off x="2530475" y="2022475"/>
            <a:ext cx="225425" cy="66675"/>
          </a:xfrm>
          <a:custGeom>
            <a:avLst/>
            <a:gdLst>
              <a:gd name="T0" fmla="*/ 2147483646 w 17"/>
              <a:gd name="T1" fmla="*/ 2147483646 h 5"/>
              <a:gd name="T2" fmla="*/ 2147483646 w 17"/>
              <a:gd name="T3" fmla="*/ 2147483646 h 5"/>
              <a:gd name="T4" fmla="*/ 2147483646 w 17"/>
              <a:gd name="T5" fmla="*/ 2147483646 h 5"/>
              <a:gd name="T6" fmla="*/ 2147483646 w 17"/>
              <a:gd name="T7" fmla="*/ 2147483646 h 5"/>
              <a:gd name="T8" fmla="*/ 2147483646 w 17"/>
              <a:gd name="T9" fmla="*/ 2147483646 h 5"/>
              <a:gd name="T10" fmla="*/ 2147483646 w 17"/>
              <a:gd name="T11" fmla="*/ 2147483646 h 5"/>
              <a:gd name="T12" fmla="*/ 2147483646 w 17"/>
              <a:gd name="T13" fmla="*/ 2147483646 h 5"/>
              <a:gd name="T14" fmla="*/ 0 w 17"/>
              <a:gd name="T15" fmla="*/ 2147483646 h 5"/>
              <a:gd name="T16" fmla="*/ 2147483646 w 17"/>
              <a:gd name="T17" fmla="*/ 0 h 5"/>
              <a:gd name="T18" fmla="*/ 2147483646 w 17"/>
              <a:gd name="T19" fmla="*/ 0 h 5"/>
              <a:gd name="T20" fmla="*/ 2147483646 w 17"/>
              <a:gd name="T21" fmla="*/ 0 h 5"/>
              <a:gd name="T22" fmla="*/ 2147483646 w 17"/>
              <a:gd name="T23" fmla="*/ 0 h 5"/>
              <a:gd name="T24" fmla="*/ 2147483646 w 17"/>
              <a:gd name="T25" fmla="*/ 2147483646 h 5"/>
              <a:gd name="T26" fmla="*/ 2147483646 w 17"/>
              <a:gd name="T27" fmla="*/ 2147483646 h 5"/>
              <a:gd name="T28" fmla="*/ 2147483646 w 17"/>
              <a:gd name="T29" fmla="*/ 2147483646 h 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7"/>
              <a:gd name="T46" fmla="*/ 0 h 5"/>
              <a:gd name="T47" fmla="*/ 17 w 17"/>
              <a:gd name="T48" fmla="*/ 5 h 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7" h="5">
                <a:moveTo>
                  <a:pt x="17" y="5"/>
                </a:moveTo>
                <a:cubicBezTo>
                  <a:pt x="17" y="5"/>
                  <a:pt x="16" y="5"/>
                  <a:pt x="15" y="4"/>
                </a:cubicBezTo>
                <a:cubicBezTo>
                  <a:pt x="13" y="3"/>
                  <a:pt x="11" y="2"/>
                  <a:pt x="9" y="2"/>
                </a:cubicBezTo>
                <a:cubicBezTo>
                  <a:pt x="8" y="2"/>
                  <a:pt x="7" y="1"/>
                  <a:pt x="6" y="1"/>
                </a:cubicBezTo>
                <a:cubicBezTo>
                  <a:pt x="5" y="1"/>
                  <a:pt x="5" y="1"/>
                  <a:pt x="4" y="1"/>
                </a:cubicBezTo>
                <a:cubicBezTo>
                  <a:pt x="4" y="1"/>
                  <a:pt x="3" y="1"/>
                  <a:pt x="3" y="1"/>
                </a:cubicBezTo>
                <a:cubicBezTo>
                  <a:pt x="2" y="1"/>
                  <a:pt x="1" y="1"/>
                  <a:pt x="1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1" y="1"/>
                  <a:pt x="3" y="0"/>
                </a:cubicBezTo>
                <a:cubicBezTo>
                  <a:pt x="3" y="0"/>
                  <a:pt x="4" y="0"/>
                  <a:pt x="4" y="0"/>
                </a:cubicBezTo>
                <a:cubicBezTo>
                  <a:pt x="5" y="0"/>
                  <a:pt x="5" y="0"/>
                  <a:pt x="6" y="0"/>
                </a:cubicBezTo>
                <a:cubicBezTo>
                  <a:pt x="7" y="0"/>
                  <a:pt x="8" y="0"/>
                  <a:pt x="9" y="0"/>
                </a:cubicBezTo>
                <a:cubicBezTo>
                  <a:pt x="11" y="1"/>
                  <a:pt x="12" y="1"/>
                  <a:pt x="13" y="2"/>
                </a:cubicBezTo>
                <a:cubicBezTo>
                  <a:pt x="14" y="2"/>
                  <a:pt x="15" y="3"/>
                  <a:pt x="15" y="3"/>
                </a:cubicBezTo>
                <a:cubicBezTo>
                  <a:pt x="17" y="4"/>
                  <a:pt x="17" y="5"/>
                  <a:pt x="17" y="5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34" name="Freeform 66"/>
          <p:cNvSpPr>
            <a:spLocks noChangeArrowheads="1"/>
          </p:cNvSpPr>
          <p:nvPr/>
        </p:nvSpPr>
        <p:spPr bwMode="auto">
          <a:xfrm>
            <a:off x="2582863" y="1970088"/>
            <a:ext cx="158750" cy="52387"/>
          </a:xfrm>
          <a:custGeom>
            <a:avLst/>
            <a:gdLst>
              <a:gd name="T0" fmla="*/ 2147483646 w 12"/>
              <a:gd name="T1" fmla="*/ 2147483646 h 4"/>
              <a:gd name="T2" fmla="*/ 2147483646 w 12"/>
              <a:gd name="T3" fmla="*/ 2147483646 h 4"/>
              <a:gd name="T4" fmla="*/ 2147483646 w 12"/>
              <a:gd name="T5" fmla="*/ 2147483646 h 4"/>
              <a:gd name="T6" fmla="*/ 2147483646 w 12"/>
              <a:gd name="T7" fmla="*/ 2147483646 h 4"/>
              <a:gd name="T8" fmla="*/ 2147483646 w 12"/>
              <a:gd name="T9" fmla="*/ 2147483646 h 4"/>
              <a:gd name="T10" fmla="*/ 2147483646 w 12"/>
              <a:gd name="T11" fmla="*/ 2147483646 h 4"/>
              <a:gd name="T12" fmla="*/ 2147483646 w 12"/>
              <a:gd name="T13" fmla="*/ 2147483646 h 4"/>
              <a:gd name="T14" fmla="*/ 0 w 12"/>
              <a:gd name="T15" fmla="*/ 2147483646 h 4"/>
              <a:gd name="T16" fmla="*/ 2147483646 w 12"/>
              <a:gd name="T17" fmla="*/ 0 h 4"/>
              <a:gd name="T18" fmla="*/ 2147483646 w 12"/>
              <a:gd name="T19" fmla="*/ 0 h 4"/>
              <a:gd name="T20" fmla="*/ 2147483646 w 12"/>
              <a:gd name="T21" fmla="*/ 0 h 4"/>
              <a:gd name="T22" fmla="*/ 2147483646 w 12"/>
              <a:gd name="T23" fmla="*/ 0 h 4"/>
              <a:gd name="T24" fmla="*/ 2147483646 w 12"/>
              <a:gd name="T25" fmla="*/ 2147483646 h 4"/>
              <a:gd name="T26" fmla="*/ 2147483646 w 12"/>
              <a:gd name="T27" fmla="*/ 2147483646 h 4"/>
              <a:gd name="T28" fmla="*/ 2147483646 w 12"/>
              <a:gd name="T29" fmla="*/ 2147483646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"/>
              <a:gd name="T46" fmla="*/ 0 h 4"/>
              <a:gd name="T47" fmla="*/ 12 w 12"/>
              <a:gd name="T48" fmla="*/ 4 h 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" h="4">
                <a:moveTo>
                  <a:pt x="12" y="4"/>
                </a:moveTo>
                <a:cubicBezTo>
                  <a:pt x="12" y="4"/>
                  <a:pt x="12" y="3"/>
                  <a:pt x="10" y="3"/>
                </a:cubicBezTo>
                <a:cubicBezTo>
                  <a:pt x="10" y="3"/>
                  <a:pt x="9" y="2"/>
                  <a:pt x="8" y="2"/>
                </a:cubicBezTo>
                <a:cubicBezTo>
                  <a:pt x="8" y="2"/>
                  <a:pt x="8" y="2"/>
                  <a:pt x="7" y="2"/>
                </a:cubicBezTo>
                <a:cubicBezTo>
                  <a:pt x="7" y="2"/>
                  <a:pt x="7" y="2"/>
                  <a:pt x="6" y="1"/>
                </a:cubicBezTo>
                <a:cubicBezTo>
                  <a:pt x="5" y="1"/>
                  <a:pt x="5" y="1"/>
                  <a:pt x="4" y="1"/>
                </a:cubicBezTo>
                <a:cubicBezTo>
                  <a:pt x="3" y="1"/>
                  <a:pt x="2" y="1"/>
                  <a:pt x="2" y="1"/>
                </a:cubicBezTo>
                <a:cubicBezTo>
                  <a:pt x="1" y="1"/>
                  <a:pt x="0" y="1"/>
                  <a:pt x="0" y="1"/>
                </a:cubicBezTo>
                <a:cubicBezTo>
                  <a:pt x="0" y="1"/>
                  <a:pt x="0" y="1"/>
                  <a:pt x="2" y="0"/>
                </a:cubicBezTo>
                <a:cubicBezTo>
                  <a:pt x="2" y="0"/>
                  <a:pt x="3" y="0"/>
                  <a:pt x="4" y="0"/>
                </a:cubicBezTo>
                <a:cubicBezTo>
                  <a:pt x="5" y="0"/>
                  <a:pt x="6" y="0"/>
                  <a:pt x="7" y="0"/>
                </a:cubicBezTo>
                <a:cubicBezTo>
                  <a:pt x="7" y="0"/>
                  <a:pt x="7" y="0"/>
                  <a:pt x="8" y="0"/>
                </a:cubicBezTo>
                <a:cubicBezTo>
                  <a:pt x="8" y="1"/>
                  <a:pt x="9" y="1"/>
                  <a:pt x="9" y="1"/>
                </a:cubicBezTo>
                <a:cubicBezTo>
                  <a:pt x="10" y="1"/>
                  <a:pt x="10" y="2"/>
                  <a:pt x="11" y="2"/>
                </a:cubicBezTo>
                <a:cubicBezTo>
                  <a:pt x="12" y="3"/>
                  <a:pt x="12" y="4"/>
                  <a:pt x="12" y="4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35" name="Freeform 69"/>
          <p:cNvSpPr>
            <a:spLocks noChangeArrowheads="1"/>
          </p:cNvSpPr>
          <p:nvPr/>
        </p:nvSpPr>
        <p:spPr bwMode="auto">
          <a:xfrm>
            <a:off x="2503488" y="2886075"/>
            <a:ext cx="198437" cy="279400"/>
          </a:xfrm>
          <a:custGeom>
            <a:avLst/>
            <a:gdLst>
              <a:gd name="T0" fmla="*/ 2147483646 w 15"/>
              <a:gd name="T1" fmla="*/ 2147483646 h 21"/>
              <a:gd name="T2" fmla="*/ 2147483646 w 15"/>
              <a:gd name="T3" fmla="*/ 2147483646 h 21"/>
              <a:gd name="T4" fmla="*/ 2147483646 w 15"/>
              <a:gd name="T5" fmla="*/ 2147483646 h 21"/>
              <a:gd name="T6" fmla="*/ 2147483646 w 15"/>
              <a:gd name="T7" fmla="*/ 2147483646 h 21"/>
              <a:gd name="T8" fmla="*/ 0 w 15"/>
              <a:gd name="T9" fmla="*/ 0 h 21"/>
              <a:gd name="T10" fmla="*/ 2147483646 w 15"/>
              <a:gd name="T11" fmla="*/ 2147483646 h 21"/>
              <a:gd name="T12" fmla="*/ 2147483646 w 15"/>
              <a:gd name="T13" fmla="*/ 2147483646 h 21"/>
              <a:gd name="T14" fmla="*/ 2147483646 w 15"/>
              <a:gd name="T15" fmla="*/ 2147483646 h 21"/>
              <a:gd name="T16" fmla="*/ 2147483646 w 15"/>
              <a:gd name="T17" fmla="*/ 2147483646 h 2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"/>
              <a:gd name="T28" fmla="*/ 0 h 21"/>
              <a:gd name="T29" fmla="*/ 15 w 15"/>
              <a:gd name="T30" fmla="*/ 21 h 2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" h="21">
                <a:moveTo>
                  <a:pt x="15" y="21"/>
                </a:moveTo>
                <a:cubicBezTo>
                  <a:pt x="15" y="21"/>
                  <a:pt x="14" y="19"/>
                  <a:pt x="13" y="18"/>
                </a:cubicBezTo>
                <a:cubicBezTo>
                  <a:pt x="11" y="16"/>
                  <a:pt x="9" y="13"/>
                  <a:pt x="7" y="11"/>
                </a:cubicBezTo>
                <a:cubicBezTo>
                  <a:pt x="5" y="8"/>
                  <a:pt x="4" y="5"/>
                  <a:pt x="2" y="3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2" y="1"/>
                  <a:pt x="3" y="2"/>
                </a:cubicBezTo>
                <a:cubicBezTo>
                  <a:pt x="5" y="4"/>
                  <a:pt x="7" y="7"/>
                  <a:pt x="9" y="9"/>
                </a:cubicBezTo>
                <a:cubicBezTo>
                  <a:pt x="11" y="12"/>
                  <a:pt x="12" y="15"/>
                  <a:pt x="14" y="17"/>
                </a:cubicBezTo>
                <a:cubicBezTo>
                  <a:pt x="15" y="19"/>
                  <a:pt x="15" y="21"/>
                  <a:pt x="15" y="21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88" name="Freeform 70"/>
          <p:cNvSpPr>
            <a:spLocks noChangeArrowheads="1"/>
          </p:cNvSpPr>
          <p:nvPr/>
        </p:nvSpPr>
        <p:spPr bwMode="auto">
          <a:xfrm>
            <a:off x="3592513" y="2130425"/>
            <a:ext cx="690562" cy="569913"/>
          </a:xfrm>
          <a:custGeom>
            <a:avLst/>
            <a:gdLst>
              <a:gd name="T0" fmla="*/ 2147483646 w 52"/>
              <a:gd name="T1" fmla="*/ 0 h 43"/>
              <a:gd name="T2" fmla="*/ 2147483646 w 52"/>
              <a:gd name="T3" fmla="*/ 2147483646 h 43"/>
              <a:gd name="T4" fmla="*/ 2147483646 w 52"/>
              <a:gd name="T5" fmla="*/ 2147483646 h 43"/>
              <a:gd name="T6" fmla="*/ 2147483646 w 52"/>
              <a:gd name="T7" fmla="*/ 2147483646 h 43"/>
              <a:gd name="T8" fmla="*/ 2147483646 w 52"/>
              <a:gd name="T9" fmla="*/ 2147483646 h 43"/>
              <a:gd name="T10" fmla="*/ 2147483646 w 52"/>
              <a:gd name="T11" fmla="*/ 2147483646 h 43"/>
              <a:gd name="T12" fmla="*/ 2147483646 w 52"/>
              <a:gd name="T13" fmla="*/ 2147483646 h 43"/>
              <a:gd name="T14" fmla="*/ 2147483646 w 52"/>
              <a:gd name="T15" fmla="*/ 2147483646 h 43"/>
              <a:gd name="T16" fmla="*/ 2147483646 w 52"/>
              <a:gd name="T17" fmla="*/ 0 h 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2"/>
              <a:gd name="T28" fmla="*/ 0 h 43"/>
              <a:gd name="T29" fmla="*/ 52 w 52"/>
              <a:gd name="T30" fmla="*/ 43 h 4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2" h="43">
                <a:moveTo>
                  <a:pt x="13" y="0"/>
                </a:moveTo>
                <a:cubicBezTo>
                  <a:pt x="13" y="0"/>
                  <a:pt x="52" y="6"/>
                  <a:pt x="28" y="37"/>
                </a:cubicBezTo>
                <a:cubicBezTo>
                  <a:pt x="28" y="37"/>
                  <a:pt x="18" y="43"/>
                  <a:pt x="23" y="24"/>
                </a:cubicBezTo>
                <a:cubicBezTo>
                  <a:pt x="23" y="24"/>
                  <a:pt x="18" y="31"/>
                  <a:pt x="16" y="32"/>
                </a:cubicBezTo>
                <a:cubicBezTo>
                  <a:pt x="15" y="32"/>
                  <a:pt x="7" y="35"/>
                  <a:pt x="15" y="20"/>
                </a:cubicBezTo>
                <a:cubicBezTo>
                  <a:pt x="15" y="20"/>
                  <a:pt x="8" y="29"/>
                  <a:pt x="4" y="26"/>
                </a:cubicBezTo>
                <a:cubicBezTo>
                  <a:pt x="4" y="26"/>
                  <a:pt x="0" y="22"/>
                  <a:pt x="9" y="9"/>
                </a:cubicBezTo>
                <a:cubicBezTo>
                  <a:pt x="7" y="6"/>
                  <a:pt x="7" y="6"/>
                  <a:pt x="7" y="6"/>
                </a:cubicBezTo>
                <a:lnTo>
                  <a:pt x="13" y="0"/>
                </a:lnTo>
                <a:close/>
              </a:path>
            </a:pathLst>
          </a:custGeom>
          <a:solidFill>
            <a:srgbClr val="F7F8F8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89" name="Freeform 71"/>
          <p:cNvSpPr>
            <a:spLocks noChangeArrowheads="1"/>
          </p:cNvSpPr>
          <p:nvPr/>
        </p:nvSpPr>
        <p:spPr bwMode="auto">
          <a:xfrm>
            <a:off x="2808288" y="1120775"/>
            <a:ext cx="584200" cy="611188"/>
          </a:xfrm>
          <a:custGeom>
            <a:avLst/>
            <a:gdLst>
              <a:gd name="T0" fmla="*/ 2147483646 w 44"/>
              <a:gd name="T1" fmla="*/ 2147483646 h 46"/>
              <a:gd name="T2" fmla="*/ 2147483646 w 44"/>
              <a:gd name="T3" fmla="*/ 2147483646 h 46"/>
              <a:gd name="T4" fmla="*/ 2147483646 w 44"/>
              <a:gd name="T5" fmla="*/ 2147483646 h 46"/>
              <a:gd name="T6" fmla="*/ 2147483646 w 44"/>
              <a:gd name="T7" fmla="*/ 2147483646 h 46"/>
              <a:gd name="T8" fmla="*/ 2147483646 w 44"/>
              <a:gd name="T9" fmla="*/ 2147483646 h 46"/>
              <a:gd name="T10" fmla="*/ 2147483646 w 44"/>
              <a:gd name="T11" fmla="*/ 2147483646 h 46"/>
              <a:gd name="T12" fmla="*/ 2147483646 w 44"/>
              <a:gd name="T13" fmla="*/ 2147483646 h 46"/>
              <a:gd name="T14" fmla="*/ 2147483646 w 44"/>
              <a:gd name="T15" fmla="*/ 2147483646 h 46"/>
              <a:gd name="T16" fmla="*/ 2147483646 w 44"/>
              <a:gd name="T17" fmla="*/ 2147483646 h 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4"/>
              <a:gd name="T28" fmla="*/ 0 h 46"/>
              <a:gd name="T29" fmla="*/ 44 w 44"/>
              <a:gd name="T30" fmla="*/ 46 h 4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4" h="46">
                <a:moveTo>
                  <a:pt x="40" y="39"/>
                </a:moveTo>
                <a:cubicBezTo>
                  <a:pt x="40" y="39"/>
                  <a:pt x="44" y="0"/>
                  <a:pt x="8" y="15"/>
                </a:cubicBezTo>
                <a:cubicBezTo>
                  <a:pt x="8" y="15"/>
                  <a:pt x="0" y="23"/>
                  <a:pt x="19" y="23"/>
                </a:cubicBezTo>
                <a:cubicBezTo>
                  <a:pt x="19" y="23"/>
                  <a:pt x="11" y="26"/>
                  <a:pt x="10" y="28"/>
                </a:cubicBezTo>
                <a:cubicBezTo>
                  <a:pt x="9" y="28"/>
                  <a:pt x="4" y="36"/>
                  <a:pt x="21" y="32"/>
                </a:cubicBezTo>
                <a:cubicBezTo>
                  <a:pt x="21" y="32"/>
                  <a:pt x="10" y="36"/>
                  <a:pt x="12" y="41"/>
                </a:cubicBezTo>
                <a:cubicBezTo>
                  <a:pt x="12" y="41"/>
                  <a:pt x="15" y="46"/>
                  <a:pt x="29" y="41"/>
                </a:cubicBezTo>
                <a:cubicBezTo>
                  <a:pt x="32" y="44"/>
                  <a:pt x="32" y="44"/>
                  <a:pt x="32" y="44"/>
                </a:cubicBezTo>
                <a:lnTo>
                  <a:pt x="40" y="39"/>
                </a:lnTo>
                <a:close/>
              </a:path>
            </a:pathLst>
          </a:custGeom>
          <a:solidFill>
            <a:srgbClr val="F7F8F8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38" name="Freeform 72"/>
          <p:cNvSpPr>
            <a:spLocks noChangeArrowheads="1"/>
          </p:cNvSpPr>
          <p:nvPr/>
        </p:nvSpPr>
        <p:spPr bwMode="auto">
          <a:xfrm>
            <a:off x="2862263" y="1571625"/>
            <a:ext cx="1193800" cy="915988"/>
          </a:xfrm>
          <a:custGeom>
            <a:avLst/>
            <a:gdLst>
              <a:gd name="T0" fmla="*/ 2147483646 w 90"/>
              <a:gd name="T1" fmla="*/ 2147483646 h 69"/>
              <a:gd name="T2" fmla="*/ 2147483646 w 90"/>
              <a:gd name="T3" fmla="*/ 2147483646 h 69"/>
              <a:gd name="T4" fmla="*/ 2147483646 w 90"/>
              <a:gd name="T5" fmla="*/ 2147483646 h 69"/>
              <a:gd name="T6" fmla="*/ 2147483646 w 90"/>
              <a:gd name="T7" fmla="*/ 2147483646 h 69"/>
              <a:gd name="T8" fmla="*/ 2147483646 w 90"/>
              <a:gd name="T9" fmla="*/ 2147483646 h 69"/>
              <a:gd name="T10" fmla="*/ 2147483646 w 90"/>
              <a:gd name="T11" fmla="*/ 2147483646 h 69"/>
              <a:gd name="T12" fmla="*/ 2147483646 w 90"/>
              <a:gd name="T13" fmla="*/ 2147483646 h 69"/>
              <a:gd name="T14" fmla="*/ 2147483646 w 90"/>
              <a:gd name="T15" fmla="*/ 2147483646 h 69"/>
              <a:gd name="T16" fmla="*/ 2147483646 w 90"/>
              <a:gd name="T17" fmla="*/ 2147483646 h 69"/>
              <a:gd name="T18" fmla="*/ 2147483646 w 90"/>
              <a:gd name="T19" fmla="*/ 2147483646 h 69"/>
              <a:gd name="T20" fmla="*/ 2147483646 w 90"/>
              <a:gd name="T21" fmla="*/ 2147483646 h 69"/>
              <a:gd name="T22" fmla="*/ 2147483646 w 90"/>
              <a:gd name="T23" fmla="*/ 2147483646 h 69"/>
              <a:gd name="T24" fmla="*/ 2147483646 w 90"/>
              <a:gd name="T25" fmla="*/ 2147483646 h 69"/>
              <a:gd name="T26" fmla="*/ 2147483646 w 90"/>
              <a:gd name="T27" fmla="*/ 2147483646 h 6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90"/>
              <a:gd name="T43" fmla="*/ 0 h 69"/>
              <a:gd name="T44" fmla="*/ 90 w 90"/>
              <a:gd name="T45" fmla="*/ 69 h 6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90" h="69">
                <a:moveTo>
                  <a:pt x="69" y="10"/>
                </a:moveTo>
                <a:cubicBezTo>
                  <a:pt x="69" y="10"/>
                  <a:pt x="60" y="0"/>
                  <a:pt x="48" y="6"/>
                </a:cubicBezTo>
                <a:cubicBezTo>
                  <a:pt x="48" y="6"/>
                  <a:pt x="33" y="0"/>
                  <a:pt x="29" y="10"/>
                </a:cubicBezTo>
                <a:cubicBezTo>
                  <a:pt x="29" y="10"/>
                  <a:pt x="0" y="27"/>
                  <a:pt x="18" y="38"/>
                </a:cubicBezTo>
                <a:cubicBezTo>
                  <a:pt x="18" y="39"/>
                  <a:pt x="18" y="39"/>
                  <a:pt x="18" y="39"/>
                </a:cubicBezTo>
                <a:cubicBezTo>
                  <a:pt x="18" y="40"/>
                  <a:pt x="17" y="46"/>
                  <a:pt x="22" y="48"/>
                </a:cubicBezTo>
                <a:cubicBezTo>
                  <a:pt x="24" y="50"/>
                  <a:pt x="25" y="52"/>
                  <a:pt x="25" y="52"/>
                </a:cubicBezTo>
                <a:cubicBezTo>
                  <a:pt x="20" y="69"/>
                  <a:pt x="29" y="64"/>
                  <a:pt x="29" y="64"/>
                </a:cubicBezTo>
                <a:cubicBezTo>
                  <a:pt x="29" y="64"/>
                  <a:pt x="29" y="64"/>
                  <a:pt x="29" y="64"/>
                </a:cubicBezTo>
                <a:cubicBezTo>
                  <a:pt x="31" y="64"/>
                  <a:pt x="34" y="52"/>
                  <a:pt x="34" y="52"/>
                </a:cubicBezTo>
                <a:cubicBezTo>
                  <a:pt x="38" y="51"/>
                  <a:pt x="41" y="48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8" y="55"/>
                  <a:pt x="62" y="47"/>
                </a:cubicBezTo>
                <a:cubicBezTo>
                  <a:pt x="75" y="38"/>
                  <a:pt x="90" y="30"/>
                  <a:pt x="69" y="10"/>
                </a:cubicBezTo>
                <a:close/>
              </a:path>
            </a:pathLst>
          </a:custGeom>
          <a:solidFill>
            <a:srgbClr val="EC7070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39" name="Freeform 73"/>
          <p:cNvSpPr>
            <a:spLocks noEditPoints="1" noChangeArrowheads="1"/>
          </p:cNvSpPr>
          <p:nvPr/>
        </p:nvSpPr>
        <p:spPr bwMode="auto">
          <a:xfrm>
            <a:off x="2994025" y="1598613"/>
            <a:ext cx="942975" cy="849312"/>
          </a:xfrm>
          <a:custGeom>
            <a:avLst/>
            <a:gdLst>
              <a:gd name="T0" fmla="*/ 2147483646 w 71"/>
              <a:gd name="T1" fmla="*/ 2147483646 h 64"/>
              <a:gd name="T2" fmla="*/ 2147483646 w 71"/>
              <a:gd name="T3" fmla="*/ 0 h 64"/>
              <a:gd name="T4" fmla="*/ 2147483646 w 71"/>
              <a:gd name="T5" fmla="*/ 0 h 64"/>
              <a:gd name="T6" fmla="*/ 0 w 71"/>
              <a:gd name="T7" fmla="*/ 2147483646 h 64"/>
              <a:gd name="T8" fmla="*/ 2147483646 w 71"/>
              <a:gd name="T9" fmla="*/ 2147483646 h 64"/>
              <a:gd name="T10" fmla="*/ 2147483646 w 71"/>
              <a:gd name="T11" fmla="*/ 2147483646 h 64"/>
              <a:gd name="T12" fmla="*/ 2147483646 w 71"/>
              <a:gd name="T13" fmla="*/ 2147483646 h 64"/>
              <a:gd name="T14" fmla="*/ 2147483646 w 71"/>
              <a:gd name="T15" fmla="*/ 2147483646 h 64"/>
              <a:gd name="T16" fmla="*/ 2147483646 w 71"/>
              <a:gd name="T17" fmla="*/ 2147483646 h 64"/>
              <a:gd name="T18" fmla="*/ 2147483646 w 71"/>
              <a:gd name="T19" fmla="*/ 2147483646 h 64"/>
              <a:gd name="T20" fmla="*/ 2147483646 w 71"/>
              <a:gd name="T21" fmla="*/ 2147483646 h 64"/>
              <a:gd name="T22" fmla="*/ 2147483646 w 71"/>
              <a:gd name="T23" fmla="*/ 2147483646 h 64"/>
              <a:gd name="T24" fmla="*/ 2147483646 w 71"/>
              <a:gd name="T25" fmla="*/ 2147483646 h 64"/>
              <a:gd name="T26" fmla="*/ 2147483646 w 71"/>
              <a:gd name="T27" fmla="*/ 2147483646 h 64"/>
              <a:gd name="T28" fmla="*/ 2147483646 w 71"/>
              <a:gd name="T29" fmla="*/ 2147483646 h 64"/>
              <a:gd name="T30" fmla="*/ 2147483646 w 71"/>
              <a:gd name="T31" fmla="*/ 2147483646 h 64"/>
              <a:gd name="T32" fmla="*/ 2147483646 w 71"/>
              <a:gd name="T33" fmla="*/ 2147483646 h 64"/>
              <a:gd name="T34" fmla="*/ 2147483646 w 71"/>
              <a:gd name="T35" fmla="*/ 2147483646 h 64"/>
              <a:gd name="T36" fmla="*/ 2147483646 w 71"/>
              <a:gd name="T37" fmla="*/ 2147483646 h 64"/>
              <a:gd name="T38" fmla="*/ 2147483646 w 71"/>
              <a:gd name="T39" fmla="*/ 2147483646 h 64"/>
              <a:gd name="T40" fmla="*/ 2147483646 w 71"/>
              <a:gd name="T41" fmla="*/ 2147483646 h 64"/>
              <a:gd name="T42" fmla="*/ 2147483646 w 71"/>
              <a:gd name="T43" fmla="*/ 2147483646 h 64"/>
              <a:gd name="T44" fmla="*/ 2147483646 w 71"/>
              <a:gd name="T45" fmla="*/ 2147483646 h 64"/>
              <a:gd name="T46" fmla="*/ 2147483646 w 71"/>
              <a:gd name="T47" fmla="*/ 2147483646 h 64"/>
              <a:gd name="T48" fmla="*/ 2147483646 w 71"/>
              <a:gd name="T49" fmla="*/ 2147483646 h 64"/>
              <a:gd name="T50" fmla="*/ 2147483646 w 71"/>
              <a:gd name="T51" fmla="*/ 2147483646 h 64"/>
              <a:gd name="T52" fmla="*/ 2147483646 w 71"/>
              <a:gd name="T53" fmla="*/ 2147483646 h 64"/>
              <a:gd name="T54" fmla="*/ 2147483646 w 71"/>
              <a:gd name="T55" fmla="*/ 2147483646 h 64"/>
              <a:gd name="T56" fmla="*/ 2147483646 w 71"/>
              <a:gd name="T57" fmla="*/ 2147483646 h 64"/>
              <a:gd name="T58" fmla="*/ 2147483646 w 71"/>
              <a:gd name="T59" fmla="*/ 2147483646 h 64"/>
              <a:gd name="T60" fmla="*/ 2147483646 w 71"/>
              <a:gd name="T61" fmla="*/ 2147483646 h 64"/>
              <a:gd name="T62" fmla="*/ 2147483646 w 71"/>
              <a:gd name="T63" fmla="*/ 2147483646 h 64"/>
              <a:gd name="T64" fmla="*/ 2147483646 w 71"/>
              <a:gd name="T65" fmla="*/ 2147483646 h 64"/>
              <a:gd name="T66" fmla="*/ 2147483646 w 71"/>
              <a:gd name="T67" fmla="*/ 2147483646 h 64"/>
              <a:gd name="T68" fmla="*/ 2147483646 w 71"/>
              <a:gd name="T69" fmla="*/ 2147483646 h 64"/>
              <a:gd name="T70" fmla="*/ 2147483646 w 71"/>
              <a:gd name="T71" fmla="*/ 2147483646 h 64"/>
              <a:gd name="T72" fmla="*/ 2147483646 w 71"/>
              <a:gd name="T73" fmla="*/ 2147483646 h 64"/>
              <a:gd name="T74" fmla="*/ 2147483646 w 71"/>
              <a:gd name="T75" fmla="*/ 2147483646 h 64"/>
              <a:gd name="T76" fmla="*/ 2147483646 w 71"/>
              <a:gd name="T77" fmla="*/ 2147483646 h 64"/>
              <a:gd name="T78" fmla="*/ 2147483646 w 71"/>
              <a:gd name="T79" fmla="*/ 2147483646 h 64"/>
              <a:gd name="T80" fmla="*/ 2147483646 w 71"/>
              <a:gd name="T81" fmla="*/ 2147483646 h 64"/>
              <a:gd name="T82" fmla="*/ 2147483646 w 71"/>
              <a:gd name="T83" fmla="*/ 2147483646 h 64"/>
              <a:gd name="T84" fmla="*/ 2147483646 w 71"/>
              <a:gd name="T85" fmla="*/ 2147483646 h 64"/>
              <a:gd name="T86" fmla="*/ 2147483646 w 71"/>
              <a:gd name="T87" fmla="*/ 2147483646 h 64"/>
              <a:gd name="T88" fmla="*/ 2147483646 w 71"/>
              <a:gd name="T89" fmla="*/ 2147483646 h 64"/>
              <a:gd name="T90" fmla="*/ 2147483646 w 71"/>
              <a:gd name="T91" fmla="*/ 2147483646 h 64"/>
              <a:gd name="T92" fmla="*/ 2147483646 w 71"/>
              <a:gd name="T93" fmla="*/ 2147483646 h 64"/>
              <a:gd name="T94" fmla="*/ 2147483646 w 71"/>
              <a:gd name="T95" fmla="*/ 2147483646 h 64"/>
              <a:gd name="T96" fmla="*/ 2147483646 w 71"/>
              <a:gd name="T97" fmla="*/ 2147483646 h 64"/>
              <a:gd name="T98" fmla="*/ 2147483646 w 71"/>
              <a:gd name="T99" fmla="*/ 2147483646 h 64"/>
              <a:gd name="T100" fmla="*/ 2147483646 w 71"/>
              <a:gd name="T101" fmla="*/ 2147483646 h 64"/>
              <a:gd name="T102" fmla="*/ 2147483646 w 71"/>
              <a:gd name="T103" fmla="*/ 2147483646 h 64"/>
              <a:gd name="T104" fmla="*/ 2147483646 w 71"/>
              <a:gd name="T105" fmla="*/ 2147483646 h 64"/>
              <a:gd name="T106" fmla="*/ 2147483646 w 71"/>
              <a:gd name="T107" fmla="*/ 2147483646 h 64"/>
              <a:gd name="T108" fmla="*/ 2147483646 w 71"/>
              <a:gd name="T109" fmla="*/ 2147483646 h 64"/>
              <a:gd name="T110" fmla="*/ 2147483646 w 71"/>
              <a:gd name="T111" fmla="*/ 2147483646 h 64"/>
              <a:gd name="T112" fmla="*/ 2147483646 w 71"/>
              <a:gd name="T113" fmla="*/ 2147483646 h 64"/>
              <a:gd name="T114" fmla="*/ 2147483646 w 71"/>
              <a:gd name="T115" fmla="*/ 2147483646 h 64"/>
              <a:gd name="T116" fmla="*/ 2147483646 w 71"/>
              <a:gd name="T117" fmla="*/ 2147483646 h 64"/>
              <a:gd name="T118" fmla="*/ 2147483646 w 71"/>
              <a:gd name="T119" fmla="*/ 2147483646 h 64"/>
              <a:gd name="T120" fmla="*/ 2147483646 w 71"/>
              <a:gd name="T121" fmla="*/ 2147483646 h 64"/>
              <a:gd name="T122" fmla="*/ 2147483646 w 71"/>
              <a:gd name="T123" fmla="*/ 2147483646 h 6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71"/>
              <a:gd name="T187" fmla="*/ 0 h 64"/>
              <a:gd name="T188" fmla="*/ 71 w 71"/>
              <a:gd name="T189" fmla="*/ 64 h 6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71" h="64">
                <a:moveTo>
                  <a:pt x="69" y="18"/>
                </a:moveTo>
                <a:cubicBezTo>
                  <a:pt x="69" y="18"/>
                  <a:pt x="69" y="18"/>
                  <a:pt x="69" y="18"/>
                </a:cubicBezTo>
                <a:cubicBezTo>
                  <a:pt x="67" y="15"/>
                  <a:pt x="64" y="11"/>
                  <a:pt x="60" y="7"/>
                </a:cubicBezTo>
                <a:cubicBezTo>
                  <a:pt x="60" y="7"/>
                  <a:pt x="54" y="0"/>
                  <a:pt x="45" y="0"/>
                </a:cubicBezTo>
                <a:cubicBezTo>
                  <a:pt x="43" y="0"/>
                  <a:pt x="40" y="1"/>
                  <a:pt x="38" y="2"/>
                </a:cubicBezTo>
                <a:cubicBezTo>
                  <a:pt x="36" y="1"/>
                  <a:pt x="32" y="0"/>
                  <a:pt x="29" y="0"/>
                </a:cubicBezTo>
                <a:cubicBezTo>
                  <a:pt x="23" y="0"/>
                  <a:pt x="20" y="2"/>
                  <a:pt x="18" y="6"/>
                </a:cubicBezTo>
                <a:cubicBezTo>
                  <a:pt x="15" y="8"/>
                  <a:pt x="1" y="18"/>
                  <a:pt x="0" y="27"/>
                </a:cubicBezTo>
                <a:cubicBezTo>
                  <a:pt x="0" y="31"/>
                  <a:pt x="2" y="34"/>
                  <a:pt x="6" y="37"/>
                </a:cubicBezTo>
                <a:cubicBezTo>
                  <a:pt x="6" y="39"/>
                  <a:pt x="6" y="42"/>
                  <a:pt x="8" y="45"/>
                </a:cubicBezTo>
                <a:cubicBezTo>
                  <a:pt x="9" y="46"/>
                  <a:pt x="10" y="46"/>
                  <a:pt x="11" y="47"/>
                </a:cubicBezTo>
                <a:cubicBezTo>
                  <a:pt x="12" y="48"/>
                  <a:pt x="13" y="49"/>
                  <a:pt x="13" y="50"/>
                </a:cubicBezTo>
                <a:cubicBezTo>
                  <a:pt x="12" y="57"/>
                  <a:pt x="12" y="61"/>
                  <a:pt x="13" y="63"/>
                </a:cubicBezTo>
                <a:cubicBezTo>
                  <a:pt x="14" y="64"/>
                  <a:pt x="15" y="64"/>
                  <a:pt x="17" y="64"/>
                </a:cubicBezTo>
                <a:cubicBezTo>
                  <a:pt x="18" y="64"/>
                  <a:pt x="19" y="64"/>
                  <a:pt x="19" y="64"/>
                </a:cubicBezTo>
                <a:cubicBezTo>
                  <a:pt x="20" y="64"/>
                  <a:pt x="20" y="64"/>
                  <a:pt x="20" y="64"/>
                </a:cubicBezTo>
                <a:cubicBezTo>
                  <a:pt x="20" y="63"/>
                  <a:pt x="22" y="63"/>
                  <a:pt x="26" y="52"/>
                </a:cubicBezTo>
                <a:cubicBezTo>
                  <a:pt x="29" y="50"/>
                  <a:pt x="31" y="48"/>
                  <a:pt x="32" y="46"/>
                </a:cubicBezTo>
                <a:cubicBezTo>
                  <a:pt x="34" y="48"/>
                  <a:pt x="37" y="50"/>
                  <a:pt x="42" y="50"/>
                </a:cubicBezTo>
                <a:cubicBezTo>
                  <a:pt x="45" y="50"/>
                  <a:pt x="49" y="49"/>
                  <a:pt x="53" y="46"/>
                </a:cubicBezTo>
                <a:cubicBezTo>
                  <a:pt x="55" y="45"/>
                  <a:pt x="55" y="45"/>
                  <a:pt x="55" y="45"/>
                </a:cubicBezTo>
                <a:cubicBezTo>
                  <a:pt x="63" y="40"/>
                  <a:pt x="70" y="35"/>
                  <a:pt x="71" y="27"/>
                </a:cubicBezTo>
                <a:cubicBezTo>
                  <a:pt x="71" y="24"/>
                  <a:pt x="71" y="21"/>
                  <a:pt x="69" y="18"/>
                </a:cubicBezTo>
                <a:close/>
                <a:moveTo>
                  <a:pt x="24" y="49"/>
                </a:moveTo>
                <a:cubicBezTo>
                  <a:pt x="23" y="49"/>
                  <a:pt x="23" y="49"/>
                  <a:pt x="23" y="50"/>
                </a:cubicBezTo>
                <a:cubicBezTo>
                  <a:pt x="21" y="54"/>
                  <a:pt x="19" y="59"/>
                  <a:pt x="18" y="61"/>
                </a:cubicBezTo>
                <a:cubicBezTo>
                  <a:pt x="18" y="61"/>
                  <a:pt x="18" y="61"/>
                  <a:pt x="18" y="61"/>
                </a:cubicBezTo>
                <a:cubicBezTo>
                  <a:pt x="18" y="61"/>
                  <a:pt x="17" y="61"/>
                  <a:pt x="17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0"/>
                  <a:pt x="15" y="58"/>
                  <a:pt x="17" y="50"/>
                </a:cubicBezTo>
                <a:cubicBezTo>
                  <a:pt x="17" y="50"/>
                  <a:pt x="17" y="49"/>
                  <a:pt x="17" y="49"/>
                </a:cubicBezTo>
                <a:cubicBezTo>
                  <a:pt x="16" y="48"/>
                  <a:pt x="16" y="48"/>
                  <a:pt x="16" y="48"/>
                </a:cubicBezTo>
                <a:cubicBezTo>
                  <a:pt x="19" y="48"/>
                  <a:pt x="23" y="47"/>
                  <a:pt x="27" y="45"/>
                </a:cubicBezTo>
                <a:cubicBezTo>
                  <a:pt x="29" y="45"/>
                  <a:pt x="29" y="45"/>
                  <a:pt x="29" y="45"/>
                </a:cubicBezTo>
                <a:cubicBezTo>
                  <a:pt x="28" y="46"/>
                  <a:pt x="26" y="48"/>
                  <a:pt x="24" y="49"/>
                </a:cubicBezTo>
                <a:close/>
                <a:moveTo>
                  <a:pt x="53" y="42"/>
                </a:moveTo>
                <a:cubicBezTo>
                  <a:pt x="51" y="43"/>
                  <a:pt x="51" y="43"/>
                  <a:pt x="51" y="43"/>
                </a:cubicBezTo>
                <a:cubicBezTo>
                  <a:pt x="51" y="43"/>
                  <a:pt x="51" y="43"/>
                  <a:pt x="51" y="43"/>
                </a:cubicBezTo>
                <a:cubicBezTo>
                  <a:pt x="51" y="43"/>
                  <a:pt x="46" y="36"/>
                  <a:pt x="49" y="32"/>
                </a:cubicBezTo>
                <a:cubicBezTo>
                  <a:pt x="50" y="32"/>
                  <a:pt x="50" y="32"/>
                  <a:pt x="50" y="31"/>
                </a:cubicBezTo>
                <a:cubicBezTo>
                  <a:pt x="52" y="31"/>
                  <a:pt x="54" y="30"/>
                  <a:pt x="58" y="29"/>
                </a:cubicBezTo>
                <a:cubicBezTo>
                  <a:pt x="59" y="29"/>
                  <a:pt x="59" y="28"/>
                  <a:pt x="59" y="27"/>
                </a:cubicBezTo>
                <a:cubicBezTo>
                  <a:pt x="58" y="26"/>
                  <a:pt x="57" y="26"/>
                  <a:pt x="56" y="26"/>
                </a:cubicBezTo>
                <a:cubicBezTo>
                  <a:pt x="46" y="30"/>
                  <a:pt x="44" y="27"/>
                  <a:pt x="44" y="27"/>
                </a:cubicBezTo>
                <a:cubicBezTo>
                  <a:pt x="43" y="26"/>
                  <a:pt x="42" y="26"/>
                  <a:pt x="41" y="26"/>
                </a:cubicBezTo>
                <a:cubicBezTo>
                  <a:pt x="41" y="26"/>
                  <a:pt x="40" y="27"/>
                  <a:pt x="41" y="28"/>
                </a:cubicBezTo>
                <a:cubicBezTo>
                  <a:pt x="41" y="28"/>
                  <a:pt x="42" y="31"/>
                  <a:pt x="46" y="31"/>
                </a:cubicBezTo>
                <a:cubicBezTo>
                  <a:pt x="43" y="37"/>
                  <a:pt x="47" y="43"/>
                  <a:pt x="48" y="45"/>
                </a:cubicBezTo>
                <a:cubicBezTo>
                  <a:pt x="46" y="46"/>
                  <a:pt x="44" y="46"/>
                  <a:pt x="42" y="46"/>
                </a:cubicBezTo>
                <a:cubicBezTo>
                  <a:pt x="36" y="46"/>
                  <a:pt x="34" y="42"/>
                  <a:pt x="33" y="42"/>
                </a:cubicBezTo>
                <a:cubicBezTo>
                  <a:pt x="33" y="42"/>
                  <a:pt x="33" y="41"/>
                  <a:pt x="32" y="41"/>
                </a:cubicBezTo>
                <a:cubicBezTo>
                  <a:pt x="29" y="41"/>
                  <a:pt x="29" y="41"/>
                  <a:pt x="29" y="41"/>
                </a:cubicBezTo>
                <a:cubicBezTo>
                  <a:pt x="30" y="40"/>
                  <a:pt x="31" y="39"/>
                  <a:pt x="32" y="38"/>
                </a:cubicBezTo>
                <a:cubicBezTo>
                  <a:pt x="35" y="37"/>
                  <a:pt x="39" y="38"/>
                  <a:pt x="39" y="38"/>
                </a:cubicBezTo>
                <a:cubicBezTo>
                  <a:pt x="40" y="39"/>
                  <a:pt x="41" y="38"/>
                  <a:pt x="42" y="37"/>
                </a:cubicBezTo>
                <a:cubicBezTo>
                  <a:pt x="42" y="37"/>
                  <a:pt x="42" y="36"/>
                  <a:pt x="41" y="35"/>
                </a:cubicBezTo>
                <a:cubicBezTo>
                  <a:pt x="41" y="35"/>
                  <a:pt x="38" y="34"/>
                  <a:pt x="34" y="34"/>
                </a:cubicBezTo>
                <a:cubicBezTo>
                  <a:pt x="34" y="33"/>
                  <a:pt x="33" y="31"/>
                  <a:pt x="34" y="29"/>
                </a:cubicBezTo>
                <a:cubicBezTo>
                  <a:pt x="34" y="25"/>
                  <a:pt x="36" y="23"/>
                  <a:pt x="40" y="23"/>
                </a:cubicBezTo>
                <a:cubicBezTo>
                  <a:pt x="41" y="23"/>
                  <a:pt x="42" y="22"/>
                  <a:pt x="42" y="21"/>
                </a:cubicBezTo>
                <a:cubicBezTo>
                  <a:pt x="41" y="20"/>
                  <a:pt x="41" y="20"/>
                  <a:pt x="40" y="20"/>
                </a:cubicBezTo>
                <a:cubicBezTo>
                  <a:pt x="34" y="20"/>
                  <a:pt x="31" y="23"/>
                  <a:pt x="30" y="28"/>
                </a:cubicBezTo>
                <a:cubicBezTo>
                  <a:pt x="30" y="31"/>
                  <a:pt x="30" y="34"/>
                  <a:pt x="31" y="35"/>
                </a:cubicBezTo>
                <a:cubicBezTo>
                  <a:pt x="30" y="35"/>
                  <a:pt x="30" y="35"/>
                  <a:pt x="30" y="35"/>
                </a:cubicBezTo>
                <a:cubicBezTo>
                  <a:pt x="28" y="37"/>
                  <a:pt x="26" y="39"/>
                  <a:pt x="25" y="42"/>
                </a:cubicBezTo>
                <a:cubicBezTo>
                  <a:pt x="18" y="45"/>
                  <a:pt x="13" y="45"/>
                  <a:pt x="11" y="43"/>
                </a:cubicBezTo>
                <a:cubicBezTo>
                  <a:pt x="9" y="41"/>
                  <a:pt x="9" y="38"/>
                  <a:pt x="9" y="37"/>
                </a:cubicBezTo>
                <a:cubicBezTo>
                  <a:pt x="11" y="36"/>
                  <a:pt x="15" y="33"/>
                  <a:pt x="22" y="32"/>
                </a:cubicBezTo>
                <a:cubicBezTo>
                  <a:pt x="23" y="32"/>
                  <a:pt x="23" y="32"/>
                  <a:pt x="23" y="31"/>
                </a:cubicBezTo>
                <a:cubicBezTo>
                  <a:pt x="24" y="31"/>
                  <a:pt x="24" y="30"/>
                  <a:pt x="23" y="30"/>
                </a:cubicBezTo>
                <a:cubicBezTo>
                  <a:pt x="23" y="30"/>
                  <a:pt x="23" y="27"/>
                  <a:pt x="24" y="24"/>
                </a:cubicBezTo>
                <a:cubicBezTo>
                  <a:pt x="25" y="23"/>
                  <a:pt x="26" y="21"/>
                  <a:pt x="29" y="21"/>
                </a:cubicBezTo>
                <a:cubicBezTo>
                  <a:pt x="29" y="21"/>
                  <a:pt x="30" y="20"/>
                  <a:pt x="30" y="19"/>
                </a:cubicBezTo>
                <a:cubicBezTo>
                  <a:pt x="30" y="19"/>
                  <a:pt x="30" y="15"/>
                  <a:pt x="28" y="13"/>
                </a:cubicBezTo>
                <a:cubicBezTo>
                  <a:pt x="26" y="12"/>
                  <a:pt x="24" y="11"/>
                  <a:pt x="21" y="11"/>
                </a:cubicBezTo>
                <a:cubicBezTo>
                  <a:pt x="20" y="12"/>
                  <a:pt x="19" y="12"/>
                  <a:pt x="19" y="13"/>
                </a:cubicBezTo>
                <a:cubicBezTo>
                  <a:pt x="20" y="14"/>
                  <a:pt x="20" y="15"/>
                  <a:pt x="21" y="15"/>
                </a:cubicBezTo>
                <a:cubicBezTo>
                  <a:pt x="23" y="15"/>
                  <a:pt x="24" y="15"/>
                  <a:pt x="25" y="16"/>
                </a:cubicBezTo>
                <a:cubicBezTo>
                  <a:pt x="26" y="16"/>
                  <a:pt x="26" y="17"/>
                  <a:pt x="26" y="18"/>
                </a:cubicBezTo>
                <a:cubicBezTo>
                  <a:pt x="25" y="19"/>
                  <a:pt x="23" y="19"/>
                  <a:pt x="22" y="21"/>
                </a:cubicBezTo>
                <a:cubicBezTo>
                  <a:pt x="22" y="20"/>
                  <a:pt x="22" y="20"/>
                  <a:pt x="21" y="20"/>
                </a:cubicBezTo>
                <a:cubicBezTo>
                  <a:pt x="17" y="19"/>
                  <a:pt x="9" y="22"/>
                  <a:pt x="8" y="23"/>
                </a:cubicBezTo>
                <a:cubicBezTo>
                  <a:pt x="7" y="23"/>
                  <a:pt x="7" y="24"/>
                  <a:pt x="8" y="25"/>
                </a:cubicBezTo>
                <a:cubicBezTo>
                  <a:pt x="8" y="26"/>
                  <a:pt x="8" y="26"/>
                  <a:pt x="9" y="26"/>
                </a:cubicBezTo>
                <a:cubicBezTo>
                  <a:pt x="10" y="26"/>
                  <a:pt x="10" y="26"/>
                  <a:pt x="10" y="26"/>
                </a:cubicBezTo>
                <a:cubicBezTo>
                  <a:pt x="13" y="24"/>
                  <a:pt x="18" y="23"/>
                  <a:pt x="20" y="23"/>
                </a:cubicBezTo>
                <a:cubicBezTo>
                  <a:pt x="21" y="23"/>
                  <a:pt x="21" y="23"/>
                  <a:pt x="21" y="23"/>
                </a:cubicBezTo>
                <a:cubicBezTo>
                  <a:pt x="20" y="25"/>
                  <a:pt x="20" y="28"/>
                  <a:pt x="20" y="29"/>
                </a:cubicBezTo>
                <a:cubicBezTo>
                  <a:pt x="14" y="30"/>
                  <a:pt x="10" y="33"/>
                  <a:pt x="8" y="34"/>
                </a:cubicBezTo>
                <a:cubicBezTo>
                  <a:pt x="5" y="32"/>
                  <a:pt x="4" y="30"/>
                  <a:pt x="4" y="27"/>
                </a:cubicBezTo>
                <a:cubicBezTo>
                  <a:pt x="4" y="20"/>
                  <a:pt x="16" y="12"/>
                  <a:pt x="20" y="9"/>
                </a:cubicBezTo>
                <a:cubicBezTo>
                  <a:pt x="21" y="9"/>
                  <a:pt x="21" y="8"/>
                  <a:pt x="21" y="8"/>
                </a:cubicBezTo>
                <a:cubicBezTo>
                  <a:pt x="21" y="7"/>
                  <a:pt x="21" y="7"/>
                  <a:pt x="21" y="7"/>
                </a:cubicBezTo>
                <a:cubicBezTo>
                  <a:pt x="26" y="8"/>
                  <a:pt x="35" y="10"/>
                  <a:pt x="37" y="16"/>
                </a:cubicBezTo>
                <a:cubicBezTo>
                  <a:pt x="37" y="16"/>
                  <a:pt x="38" y="17"/>
                  <a:pt x="39" y="17"/>
                </a:cubicBezTo>
                <a:cubicBezTo>
                  <a:pt x="39" y="17"/>
                  <a:pt x="39" y="17"/>
                  <a:pt x="39" y="17"/>
                </a:cubicBezTo>
                <a:cubicBezTo>
                  <a:pt x="40" y="16"/>
                  <a:pt x="41" y="15"/>
                  <a:pt x="40" y="14"/>
                </a:cubicBezTo>
                <a:cubicBezTo>
                  <a:pt x="38" y="8"/>
                  <a:pt x="30" y="5"/>
                  <a:pt x="25" y="4"/>
                </a:cubicBezTo>
                <a:cubicBezTo>
                  <a:pt x="26" y="4"/>
                  <a:pt x="27" y="4"/>
                  <a:pt x="29" y="4"/>
                </a:cubicBezTo>
                <a:cubicBezTo>
                  <a:pt x="33" y="4"/>
                  <a:pt x="37" y="5"/>
                  <a:pt x="37" y="5"/>
                </a:cubicBezTo>
                <a:cubicBezTo>
                  <a:pt x="37" y="5"/>
                  <a:pt x="38" y="5"/>
                  <a:pt x="38" y="5"/>
                </a:cubicBezTo>
                <a:cubicBezTo>
                  <a:pt x="41" y="4"/>
                  <a:pt x="43" y="4"/>
                  <a:pt x="45" y="4"/>
                </a:cubicBezTo>
                <a:cubicBezTo>
                  <a:pt x="48" y="4"/>
                  <a:pt x="50" y="4"/>
                  <a:pt x="52" y="5"/>
                </a:cubicBezTo>
                <a:cubicBezTo>
                  <a:pt x="49" y="6"/>
                  <a:pt x="46" y="7"/>
                  <a:pt x="45" y="9"/>
                </a:cubicBezTo>
                <a:cubicBezTo>
                  <a:pt x="44" y="10"/>
                  <a:pt x="43" y="12"/>
                  <a:pt x="44" y="14"/>
                </a:cubicBezTo>
                <a:cubicBezTo>
                  <a:pt x="44" y="14"/>
                  <a:pt x="45" y="15"/>
                  <a:pt x="45" y="15"/>
                </a:cubicBezTo>
                <a:cubicBezTo>
                  <a:pt x="46" y="15"/>
                  <a:pt x="46" y="15"/>
                  <a:pt x="46" y="15"/>
                </a:cubicBezTo>
                <a:cubicBezTo>
                  <a:pt x="47" y="15"/>
                  <a:pt x="47" y="14"/>
                  <a:pt x="47" y="13"/>
                </a:cubicBezTo>
                <a:cubicBezTo>
                  <a:pt x="47" y="12"/>
                  <a:pt x="47" y="11"/>
                  <a:pt x="47" y="11"/>
                </a:cubicBezTo>
                <a:cubicBezTo>
                  <a:pt x="49" y="9"/>
                  <a:pt x="53" y="8"/>
                  <a:pt x="56" y="8"/>
                </a:cubicBezTo>
                <a:cubicBezTo>
                  <a:pt x="57" y="9"/>
                  <a:pt x="57" y="10"/>
                  <a:pt x="57" y="10"/>
                </a:cubicBezTo>
                <a:cubicBezTo>
                  <a:pt x="59" y="12"/>
                  <a:pt x="61" y="13"/>
                  <a:pt x="63" y="15"/>
                </a:cubicBezTo>
                <a:cubicBezTo>
                  <a:pt x="58" y="15"/>
                  <a:pt x="53" y="17"/>
                  <a:pt x="52" y="18"/>
                </a:cubicBezTo>
                <a:cubicBezTo>
                  <a:pt x="50" y="17"/>
                  <a:pt x="49" y="16"/>
                  <a:pt x="48" y="16"/>
                </a:cubicBezTo>
                <a:cubicBezTo>
                  <a:pt x="47" y="16"/>
                  <a:pt x="47" y="17"/>
                  <a:pt x="46" y="18"/>
                </a:cubicBezTo>
                <a:cubicBezTo>
                  <a:pt x="46" y="19"/>
                  <a:pt x="47" y="20"/>
                  <a:pt x="48" y="20"/>
                </a:cubicBezTo>
                <a:cubicBezTo>
                  <a:pt x="48" y="20"/>
                  <a:pt x="50" y="20"/>
                  <a:pt x="50" y="21"/>
                </a:cubicBezTo>
                <a:cubicBezTo>
                  <a:pt x="50" y="21"/>
                  <a:pt x="51" y="22"/>
                  <a:pt x="51" y="22"/>
                </a:cubicBezTo>
                <a:cubicBezTo>
                  <a:pt x="50" y="23"/>
                  <a:pt x="51" y="24"/>
                  <a:pt x="52" y="24"/>
                </a:cubicBezTo>
                <a:cubicBezTo>
                  <a:pt x="52" y="24"/>
                  <a:pt x="52" y="24"/>
                  <a:pt x="52" y="24"/>
                </a:cubicBezTo>
                <a:cubicBezTo>
                  <a:pt x="53" y="24"/>
                  <a:pt x="54" y="24"/>
                  <a:pt x="54" y="23"/>
                </a:cubicBezTo>
                <a:cubicBezTo>
                  <a:pt x="54" y="22"/>
                  <a:pt x="54" y="21"/>
                  <a:pt x="54" y="20"/>
                </a:cubicBezTo>
                <a:cubicBezTo>
                  <a:pt x="56" y="19"/>
                  <a:pt x="62" y="17"/>
                  <a:pt x="66" y="20"/>
                </a:cubicBezTo>
                <a:cubicBezTo>
                  <a:pt x="67" y="22"/>
                  <a:pt x="68" y="25"/>
                  <a:pt x="68" y="27"/>
                </a:cubicBezTo>
                <a:cubicBezTo>
                  <a:pt x="67" y="33"/>
                  <a:pt x="60" y="37"/>
                  <a:pt x="53" y="42"/>
                </a:cubicBezTo>
                <a:close/>
              </a:path>
            </a:pathLst>
          </a:custGeom>
          <a:solidFill>
            <a:srgbClr val="E60012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40" name="Freeform 74"/>
          <p:cNvSpPr>
            <a:spLocks noChangeArrowheads="1"/>
          </p:cNvSpPr>
          <p:nvPr/>
        </p:nvSpPr>
        <p:spPr bwMode="auto">
          <a:xfrm>
            <a:off x="2941638" y="1200150"/>
            <a:ext cx="306387" cy="66675"/>
          </a:xfrm>
          <a:custGeom>
            <a:avLst/>
            <a:gdLst>
              <a:gd name="T0" fmla="*/ 2147483646 w 23"/>
              <a:gd name="T1" fmla="*/ 2147483646 h 5"/>
              <a:gd name="T2" fmla="*/ 2147483646 w 23"/>
              <a:gd name="T3" fmla="*/ 2147483646 h 5"/>
              <a:gd name="T4" fmla="*/ 2147483646 w 23"/>
              <a:gd name="T5" fmla="*/ 2147483646 h 5"/>
              <a:gd name="T6" fmla="*/ 2147483646 w 23"/>
              <a:gd name="T7" fmla="*/ 2147483646 h 5"/>
              <a:gd name="T8" fmla="*/ 2147483646 w 23"/>
              <a:gd name="T9" fmla="*/ 2147483646 h 5"/>
              <a:gd name="T10" fmla="*/ 2147483646 w 23"/>
              <a:gd name="T11" fmla="*/ 2147483646 h 5"/>
              <a:gd name="T12" fmla="*/ 2147483646 w 23"/>
              <a:gd name="T13" fmla="*/ 2147483646 h 5"/>
              <a:gd name="T14" fmla="*/ 2147483646 w 23"/>
              <a:gd name="T15" fmla="*/ 2147483646 h 5"/>
              <a:gd name="T16" fmla="*/ 0 w 23"/>
              <a:gd name="T17" fmla="*/ 2147483646 h 5"/>
              <a:gd name="T18" fmla="*/ 2147483646 w 23"/>
              <a:gd name="T19" fmla="*/ 2147483646 h 5"/>
              <a:gd name="T20" fmla="*/ 2147483646 w 23"/>
              <a:gd name="T21" fmla="*/ 2147483646 h 5"/>
              <a:gd name="T22" fmla="*/ 2147483646 w 23"/>
              <a:gd name="T23" fmla="*/ 2147483646 h 5"/>
              <a:gd name="T24" fmla="*/ 2147483646 w 23"/>
              <a:gd name="T25" fmla="*/ 0 h 5"/>
              <a:gd name="T26" fmla="*/ 2147483646 w 23"/>
              <a:gd name="T27" fmla="*/ 2147483646 h 5"/>
              <a:gd name="T28" fmla="*/ 2147483646 w 23"/>
              <a:gd name="T29" fmla="*/ 2147483646 h 5"/>
              <a:gd name="T30" fmla="*/ 2147483646 w 23"/>
              <a:gd name="T31" fmla="*/ 2147483646 h 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3"/>
              <a:gd name="T49" fmla="*/ 0 h 5"/>
              <a:gd name="T50" fmla="*/ 23 w 23"/>
              <a:gd name="T51" fmla="*/ 5 h 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3" h="5">
                <a:moveTo>
                  <a:pt x="23" y="4"/>
                </a:moveTo>
                <a:cubicBezTo>
                  <a:pt x="23" y="4"/>
                  <a:pt x="21" y="4"/>
                  <a:pt x="19" y="3"/>
                </a:cubicBezTo>
                <a:cubicBezTo>
                  <a:pt x="17" y="3"/>
                  <a:pt x="14" y="2"/>
                  <a:pt x="11" y="2"/>
                </a:cubicBezTo>
                <a:cubicBezTo>
                  <a:pt x="11" y="2"/>
                  <a:pt x="10" y="2"/>
                  <a:pt x="9" y="2"/>
                </a:cubicBezTo>
                <a:cubicBezTo>
                  <a:pt x="9" y="2"/>
                  <a:pt x="8" y="2"/>
                  <a:pt x="7" y="2"/>
                </a:cubicBezTo>
                <a:cubicBezTo>
                  <a:pt x="7" y="3"/>
                  <a:pt x="6" y="3"/>
                  <a:pt x="5" y="3"/>
                </a:cubicBezTo>
                <a:cubicBezTo>
                  <a:pt x="5" y="3"/>
                  <a:pt x="4" y="3"/>
                  <a:pt x="4" y="3"/>
                </a:cubicBezTo>
                <a:cubicBezTo>
                  <a:pt x="3" y="4"/>
                  <a:pt x="2" y="4"/>
                  <a:pt x="1" y="4"/>
                </a:cubicBezTo>
                <a:cubicBezTo>
                  <a:pt x="1" y="4"/>
                  <a:pt x="0" y="5"/>
                  <a:pt x="0" y="5"/>
                </a:cubicBezTo>
                <a:cubicBezTo>
                  <a:pt x="0" y="5"/>
                  <a:pt x="1" y="3"/>
                  <a:pt x="3" y="2"/>
                </a:cubicBezTo>
                <a:cubicBezTo>
                  <a:pt x="4" y="2"/>
                  <a:pt x="4" y="2"/>
                  <a:pt x="5" y="1"/>
                </a:cubicBezTo>
                <a:cubicBezTo>
                  <a:pt x="6" y="1"/>
                  <a:pt x="6" y="1"/>
                  <a:pt x="7" y="1"/>
                </a:cubicBezTo>
                <a:cubicBezTo>
                  <a:pt x="8" y="0"/>
                  <a:pt x="10" y="0"/>
                  <a:pt x="11" y="0"/>
                </a:cubicBezTo>
                <a:cubicBezTo>
                  <a:pt x="13" y="0"/>
                  <a:pt x="14" y="1"/>
                  <a:pt x="16" y="1"/>
                </a:cubicBezTo>
                <a:cubicBezTo>
                  <a:pt x="17" y="1"/>
                  <a:pt x="18" y="2"/>
                  <a:pt x="19" y="2"/>
                </a:cubicBezTo>
                <a:cubicBezTo>
                  <a:pt x="22" y="3"/>
                  <a:pt x="23" y="4"/>
                  <a:pt x="23" y="4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41" name="Freeform 75"/>
          <p:cNvSpPr>
            <a:spLocks noChangeArrowheads="1"/>
          </p:cNvSpPr>
          <p:nvPr/>
        </p:nvSpPr>
        <p:spPr bwMode="auto">
          <a:xfrm>
            <a:off x="2981325" y="1133475"/>
            <a:ext cx="225425" cy="41275"/>
          </a:xfrm>
          <a:custGeom>
            <a:avLst/>
            <a:gdLst>
              <a:gd name="T0" fmla="*/ 2147483646 w 17"/>
              <a:gd name="T1" fmla="*/ 2147483646 h 3"/>
              <a:gd name="T2" fmla="*/ 2147483646 w 17"/>
              <a:gd name="T3" fmla="*/ 2147483646 h 3"/>
              <a:gd name="T4" fmla="*/ 2147483646 w 17"/>
              <a:gd name="T5" fmla="*/ 2147483646 h 3"/>
              <a:gd name="T6" fmla="*/ 2147483646 w 17"/>
              <a:gd name="T7" fmla="*/ 2147483646 h 3"/>
              <a:gd name="T8" fmla="*/ 2147483646 w 17"/>
              <a:gd name="T9" fmla="*/ 2147483646 h 3"/>
              <a:gd name="T10" fmla="*/ 2147483646 w 17"/>
              <a:gd name="T11" fmla="*/ 2147483646 h 3"/>
              <a:gd name="T12" fmla="*/ 2147483646 w 17"/>
              <a:gd name="T13" fmla="*/ 2147483646 h 3"/>
              <a:gd name="T14" fmla="*/ 2147483646 w 17"/>
              <a:gd name="T15" fmla="*/ 2147483646 h 3"/>
              <a:gd name="T16" fmla="*/ 0 w 17"/>
              <a:gd name="T17" fmla="*/ 2147483646 h 3"/>
              <a:gd name="T18" fmla="*/ 2147483646 w 17"/>
              <a:gd name="T19" fmla="*/ 2147483646 h 3"/>
              <a:gd name="T20" fmla="*/ 2147483646 w 17"/>
              <a:gd name="T21" fmla="*/ 0 h 3"/>
              <a:gd name="T22" fmla="*/ 2147483646 w 17"/>
              <a:gd name="T23" fmla="*/ 0 h 3"/>
              <a:gd name="T24" fmla="*/ 2147483646 w 17"/>
              <a:gd name="T25" fmla="*/ 0 h 3"/>
              <a:gd name="T26" fmla="*/ 2147483646 w 17"/>
              <a:gd name="T27" fmla="*/ 0 h 3"/>
              <a:gd name="T28" fmla="*/ 2147483646 w 17"/>
              <a:gd name="T29" fmla="*/ 0 h 3"/>
              <a:gd name="T30" fmla="*/ 2147483646 w 17"/>
              <a:gd name="T31" fmla="*/ 2147483646 h 3"/>
              <a:gd name="T32" fmla="*/ 2147483646 w 17"/>
              <a:gd name="T33" fmla="*/ 2147483646 h 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7"/>
              <a:gd name="T52" fmla="*/ 0 h 3"/>
              <a:gd name="T53" fmla="*/ 17 w 17"/>
              <a:gd name="T54" fmla="*/ 3 h 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7" h="3">
                <a:moveTo>
                  <a:pt x="17" y="3"/>
                </a:moveTo>
                <a:cubicBezTo>
                  <a:pt x="17" y="3"/>
                  <a:pt x="17" y="3"/>
                  <a:pt x="16" y="3"/>
                </a:cubicBezTo>
                <a:cubicBezTo>
                  <a:pt x="16" y="2"/>
                  <a:pt x="15" y="2"/>
                  <a:pt x="14" y="2"/>
                </a:cubicBezTo>
                <a:cubicBezTo>
                  <a:pt x="13" y="2"/>
                  <a:pt x="12" y="2"/>
                  <a:pt x="12" y="2"/>
                </a:cubicBezTo>
                <a:cubicBezTo>
                  <a:pt x="11" y="2"/>
                  <a:pt x="11" y="2"/>
                  <a:pt x="10" y="2"/>
                </a:cubicBezTo>
                <a:cubicBezTo>
                  <a:pt x="10" y="2"/>
                  <a:pt x="9" y="2"/>
                  <a:pt x="9" y="2"/>
                </a:cubicBezTo>
                <a:cubicBezTo>
                  <a:pt x="8" y="2"/>
                  <a:pt x="7" y="2"/>
                  <a:pt x="6" y="2"/>
                </a:cubicBezTo>
                <a:cubicBezTo>
                  <a:pt x="5" y="2"/>
                  <a:pt x="4" y="2"/>
                  <a:pt x="3" y="2"/>
                </a:cubicBezTo>
                <a:cubicBezTo>
                  <a:pt x="2" y="3"/>
                  <a:pt x="0" y="3"/>
                  <a:pt x="0" y="3"/>
                </a:cubicBezTo>
                <a:cubicBezTo>
                  <a:pt x="0" y="3"/>
                  <a:pt x="1" y="2"/>
                  <a:pt x="3" y="1"/>
                </a:cubicBezTo>
                <a:cubicBezTo>
                  <a:pt x="3" y="1"/>
                  <a:pt x="4" y="0"/>
                  <a:pt x="5" y="0"/>
                </a:cubicBezTo>
                <a:cubicBezTo>
                  <a:pt x="6" y="0"/>
                  <a:pt x="6" y="0"/>
                  <a:pt x="7" y="0"/>
                </a:cubicBezTo>
                <a:cubicBezTo>
                  <a:pt x="7" y="0"/>
                  <a:pt x="8" y="0"/>
                  <a:pt x="9" y="0"/>
                </a:cubicBezTo>
                <a:cubicBezTo>
                  <a:pt x="9" y="0"/>
                  <a:pt x="10" y="0"/>
                  <a:pt x="10" y="0"/>
                </a:cubicBezTo>
                <a:cubicBezTo>
                  <a:pt x="11" y="0"/>
                  <a:pt x="11" y="0"/>
                  <a:pt x="12" y="0"/>
                </a:cubicBezTo>
                <a:cubicBezTo>
                  <a:pt x="13" y="0"/>
                  <a:pt x="14" y="1"/>
                  <a:pt x="15" y="1"/>
                </a:cubicBezTo>
                <a:cubicBezTo>
                  <a:pt x="16" y="2"/>
                  <a:pt x="17" y="3"/>
                  <a:pt x="17" y="3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42" name="Freeform 76"/>
          <p:cNvSpPr>
            <a:spLocks noChangeArrowheads="1"/>
          </p:cNvSpPr>
          <p:nvPr/>
        </p:nvSpPr>
        <p:spPr bwMode="auto">
          <a:xfrm>
            <a:off x="4083050" y="2235200"/>
            <a:ext cx="79375" cy="292100"/>
          </a:xfrm>
          <a:custGeom>
            <a:avLst/>
            <a:gdLst>
              <a:gd name="T0" fmla="*/ 2147483646 w 6"/>
              <a:gd name="T1" fmla="*/ 2147483646 h 22"/>
              <a:gd name="T2" fmla="*/ 2147483646 w 6"/>
              <a:gd name="T3" fmla="*/ 2147483646 h 22"/>
              <a:gd name="T4" fmla="*/ 2147483646 w 6"/>
              <a:gd name="T5" fmla="*/ 2147483646 h 22"/>
              <a:gd name="T6" fmla="*/ 2147483646 w 6"/>
              <a:gd name="T7" fmla="*/ 2147483646 h 22"/>
              <a:gd name="T8" fmla="*/ 2147483646 w 6"/>
              <a:gd name="T9" fmla="*/ 2147483646 h 22"/>
              <a:gd name="T10" fmla="*/ 2147483646 w 6"/>
              <a:gd name="T11" fmla="*/ 2147483646 h 22"/>
              <a:gd name="T12" fmla="*/ 2147483646 w 6"/>
              <a:gd name="T13" fmla="*/ 2147483646 h 22"/>
              <a:gd name="T14" fmla="*/ 0 w 6"/>
              <a:gd name="T15" fmla="*/ 2147483646 h 22"/>
              <a:gd name="T16" fmla="*/ 0 w 6"/>
              <a:gd name="T17" fmla="*/ 0 h 22"/>
              <a:gd name="T18" fmla="*/ 2147483646 w 6"/>
              <a:gd name="T19" fmla="*/ 2147483646 h 22"/>
              <a:gd name="T20" fmla="*/ 2147483646 w 6"/>
              <a:gd name="T21" fmla="*/ 2147483646 h 22"/>
              <a:gd name="T22" fmla="*/ 2147483646 w 6"/>
              <a:gd name="T23" fmla="*/ 2147483646 h 22"/>
              <a:gd name="T24" fmla="*/ 2147483646 w 6"/>
              <a:gd name="T25" fmla="*/ 2147483646 h 22"/>
              <a:gd name="T26" fmla="*/ 2147483646 w 6"/>
              <a:gd name="T27" fmla="*/ 2147483646 h 22"/>
              <a:gd name="T28" fmla="*/ 2147483646 w 6"/>
              <a:gd name="T29" fmla="*/ 2147483646 h 22"/>
              <a:gd name="T30" fmla="*/ 2147483646 w 6"/>
              <a:gd name="T31" fmla="*/ 2147483646 h 2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"/>
              <a:gd name="T49" fmla="*/ 0 h 22"/>
              <a:gd name="T50" fmla="*/ 6 w 6"/>
              <a:gd name="T51" fmla="*/ 22 h 2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" h="22">
                <a:moveTo>
                  <a:pt x="4" y="22"/>
                </a:moveTo>
                <a:cubicBezTo>
                  <a:pt x="4" y="22"/>
                  <a:pt x="4" y="21"/>
                  <a:pt x="4" y="18"/>
                </a:cubicBezTo>
                <a:cubicBezTo>
                  <a:pt x="5" y="16"/>
                  <a:pt x="4" y="13"/>
                  <a:pt x="4" y="10"/>
                </a:cubicBezTo>
                <a:cubicBezTo>
                  <a:pt x="4" y="10"/>
                  <a:pt x="4" y="9"/>
                  <a:pt x="4" y="8"/>
                </a:cubicBezTo>
                <a:cubicBezTo>
                  <a:pt x="4" y="8"/>
                  <a:pt x="3" y="7"/>
                  <a:pt x="3" y="6"/>
                </a:cubicBezTo>
                <a:cubicBezTo>
                  <a:pt x="3" y="6"/>
                  <a:pt x="3" y="5"/>
                  <a:pt x="3" y="5"/>
                </a:cubicBezTo>
                <a:cubicBezTo>
                  <a:pt x="2" y="4"/>
                  <a:pt x="2" y="4"/>
                  <a:pt x="2" y="3"/>
                </a:cubicBezTo>
                <a:cubicBezTo>
                  <a:pt x="1" y="2"/>
                  <a:pt x="1" y="1"/>
                  <a:pt x="0" y="1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1" y="1"/>
                  <a:pt x="3" y="2"/>
                </a:cubicBezTo>
                <a:cubicBezTo>
                  <a:pt x="3" y="3"/>
                  <a:pt x="3" y="3"/>
                  <a:pt x="4" y="4"/>
                </a:cubicBezTo>
                <a:cubicBezTo>
                  <a:pt x="4" y="5"/>
                  <a:pt x="5" y="5"/>
                  <a:pt x="5" y="6"/>
                </a:cubicBezTo>
                <a:cubicBezTo>
                  <a:pt x="5" y="7"/>
                  <a:pt x="6" y="9"/>
                  <a:pt x="6" y="10"/>
                </a:cubicBezTo>
                <a:cubicBezTo>
                  <a:pt x="6" y="12"/>
                  <a:pt x="6" y="13"/>
                  <a:pt x="6" y="15"/>
                </a:cubicBezTo>
                <a:cubicBezTo>
                  <a:pt x="6" y="16"/>
                  <a:pt x="6" y="17"/>
                  <a:pt x="6" y="18"/>
                </a:cubicBezTo>
                <a:cubicBezTo>
                  <a:pt x="5" y="21"/>
                  <a:pt x="4" y="22"/>
                  <a:pt x="4" y="22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43" name="Freeform 77"/>
          <p:cNvSpPr>
            <a:spLocks noChangeArrowheads="1"/>
          </p:cNvSpPr>
          <p:nvPr/>
        </p:nvSpPr>
        <p:spPr bwMode="auto">
          <a:xfrm>
            <a:off x="4175125" y="2262188"/>
            <a:ext cx="66675" cy="212725"/>
          </a:xfrm>
          <a:custGeom>
            <a:avLst/>
            <a:gdLst>
              <a:gd name="T0" fmla="*/ 2147483646 w 5"/>
              <a:gd name="T1" fmla="*/ 2147483646 h 16"/>
              <a:gd name="T2" fmla="*/ 2147483646 w 5"/>
              <a:gd name="T3" fmla="*/ 2147483646 h 16"/>
              <a:gd name="T4" fmla="*/ 2147483646 w 5"/>
              <a:gd name="T5" fmla="*/ 2147483646 h 16"/>
              <a:gd name="T6" fmla="*/ 2147483646 w 5"/>
              <a:gd name="T7" fmla="*/ 2147483646 h 16"/>
              <a:gd name="T8" fmla="*/ 2147483646 w 5"/>
              <a:gd name="T9" fmla="*/ 2147483646 h 16"/>
              <a:gd name="T10" fmla="*/ 2147483646 w 5"/>
              <a:gd name="T11" fmla="*/ 2147483646 h 16"/>
              <a:gd name="T12" fmla="*/ 2147483646 w 5"/>
              <a:gd name="T13" fmla="*/ 2147483646 h 16"/>
              <a:gd name="T14" fmla="*/ 2147483646 w 5"/>
              <a:gd name="T15" fmla="*/ 2147483646 h 16"/>
              <a:gd name="T16" fmla="*/ 0 w 5"/>
              <a:gd name="T17" fmla="*/ 0 h 16"/>
              <a:gd name="T18" fmla="*/ 2147483646 w 5"/>
              <a:gd name="T19" fmla="*/ 2147483646 h 16"/>
              <a:gd name="T20" fmla="*/ 2147483646 w 5"/>
              <a:gd name="T21" fmla="*/ 2147483646 h 16"/>
              <a:gd name="T22" fmla="*/ 2147483646 w 5"/>
              <a:gd name="T23" fmla="*/ 2147483646 h 16"/>
              <a:gd name="T24" fmla="*/ 2147483646 w 5"/>
              <a:gd name="T25" fmla="*/ 2147483646 h 16"/>
              <a:gd name="T26" fmla="*/ 2147483646 w 5"/>
              <a:gd name="T27" fmla="*/ 2147483646 h 16"/>
              <a:gd name="T28" fmla="*/ 2147483646 w 5"/>
              <a:gd name="T29" fmla="*/ 2147483646 h 16"/>
              <a:gd name="T30" fmla="*/ 2147483646 w 5"/>
              <a:gd name="T31" fmla="*/ 2147483646 h 16"/>
              <a:gd name="T32" fmla="*/ 2147483646 w 5"/>
              <a:gd name="T33" fmla="*/ 2147483646 h 1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"/>
              <a:gd name="T52" fmla="*/ 0 h 16"/>
              <a:gd name="T53" fmla="*/ 5 w 5"/>
              <a:gd name="T54" fmla="*/ 16 h 1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" h="16">
                <a:moveTo>
                  <a:pt x="3" y="16"/>
                </a:moveTo>
                <a:cubicBezTo>
                  <a:pt x="3" y="16"/>
                  <a:pt x="3" y="16"/>
                  <a:pt x="3" y="15"/>
                </a:cubicBezTo>
                <a:cubicBezTo>
                  <a:pt x="3" y="15"/>
                  <a:pt x="3" y="14"/>
                  <a:pt x="3" y="13"/>
                </a:cubicBezTo>
                <a:cubicBezTo>
                  <a:pt x="3" y="12"/>
                  <a:pt x="3" y="12"/>
                  <a:pt x="3" y="11"/>
                </a:cubicBezTo>
                <a:cubicBezTo>
                  <a:pt x="3" y="10"/>
                  <a:pt x="3" y="10"/>
                  <a:pt x="3" y="9"/>
                </a:cubicBezTo>
                <a:cubicBezTo>
                  <a:pt x="3" y="9"/>
                  <a:pt x="3" y="8"/>
                  <a:pt x="3" y="8"/>
                </a:cubicBezTo>
                <a:cubicBezTo>
                  <a:pt x="2" y="7"/>
                  <a:pt x="2" y="6"/>
                  <a:pt x="2" y="5"/>
                </a:cubicBezTo>
                <a:cubicBezTo>
                  <a:pt x="2" y="4"/>
                  <a:pt x="2" y="3"/>
                  <a:pt x="1" y="2"/>
                </a:cubicBezTo>
                <a:cubicBezTo>
                  <a:pt x="1" y="1"/>
                  <a:pt x="0" y="0"/>
                  <a:pt x="0" y="0"/>
                </a:cubicBezTo>
                <a:cubicBezTo>
                  <a:pt x="0" y="0"/>
                  <a:pt x="1" y="1"/>
                  <a:pt x="2" y="2"/>
                </a:cubicBezTo>
                <a:cubicBezTo>
                  <a:pt x="3" y="2"/>
                  <a:pt x="3" y="3"/>
                  <a:pt x="4" y="4"/>
                </a:cubicBezTo>
                <a:cubicBezTo>
                  <a:pt x="4" y="5"/>
                  <a:pt x="4" y="5"/>
                  <a:pt x="4" y="6"/>
                </a:cubicBezTo>
                <a:cubicBezTo>
                  <a:pt x="4" y="6"/>
                  <a:pt x="5" y="7"/>
                  <a:pt x="5" y="7"/>
                </a:cubicBezTo>
                <a:cubicBezTo>
                  <a:pt x="5" y="8"/>
                  <a:pt x="5" y="8"/>
                  <a:pt x="5" y="9"/>
                </a:cubicBezTo>
                <a:cubicBezTo>
                  <a:pt x="5" y="10"/>
                  <a:pt x="5" y="10"/>
                  <a:pt x="5" y="11"/>
                </a:cubicBezTo>
                <a:cubicBezTo>
                  <a:pt x="5" y="12"/>
                  <a:pt x="4" y="13"/>
                  <a:pt x="4" y="13"/>
                </a:cubicBezTo>
                <a:cubicBezTo>
                  <a:pt x="4" y="15"/>
                  <a:pt x="3" y="16"/>
                  <a:pt x="3" y="16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44" name="Freeform 78"/>
          <p:cNvSpPr>
            <a:spLocks noChangeArrowheads="1"/>
          </p:cNvSpPr>
          <p:nvPr/>
        </p:nvSpPr>
        <p:spPr bwMode="auto">
          <a:xfrm>
            <a:off x="3021013" y="2608263"/>
            <a:ext cx="119062" cy="371475"/>
          </a:xfrm>
          <a:custGeom>
            <a:avLst/>
            <a:gdLst>
              <a:gd name="T0" fmla="*/ 0 w 9"/>
              <a:gd name="T1" fmla="*/ 2147483646 h 28"/>
              <a:gd name="T2" fmla="*/ 2147483646 w 9"/>
              <a:gd name="T3" fmla="*/ 2147483646 h 28"/>
              <a:gd name="T4" fmla="*/ 2147483646 w 9"/>
              <a:gd name="T5" fmla="*/ 2147483646 h 28"/>
              <a:gd name="T6" fmla="*/ 2147483646 w 9"/>
              <a:gd name="T7" fmla="*/ 2147483646 h 28"/>
              <a:gd name="T8" fmla="*/ 2147483646 w 9"/>
              <a:gd name="T9" fmla="*/ 0 h 28"/>
              <a:gd name="T10" fmla="*/ 2147483646 w 9"/>
              <a:gd name="T11" fmla="*/ 2147483646 h 28"/>
              <a:gd name="T12" fmla="*/ 2147483646 w 9"/>
              <a:gd name="T13" fmla="*/ 2147483646 h 28"/>
              <a:gd name="T14" fmla="*/ 2147483646 w 9"/>
              <a:gd name="T15" fmla="*/ 2147483646 h 28"/>
              <a:gd name="T16" fmla="*/ 0 w 9"/>
              <a:gd name="T17" fmla="*/ 2147483646 h 2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9"/>
              <a:gd name="T28" fmla="*/ 0 h 28"/>
              <a:gd name="T29" fmla="*/ 9 w 9"/>
              <a:gd name="T30" fmla="*/ 28 h 2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9" h="28">
                <a:moveTo>
                  <a:pt x="0" y="28"/>
                </a:moveTo>
                <a:cubicBezTo>
                  <a:pt x="0" y="28"/>
                  <a:pt x="0" y="27"/>
                  <a:pt x="1" y="24"/>
                </a:cubicBezTo>
                <a:cubicBezTo>
                  <a:pt x="1" y="21"/>
                  <a:pt x="2" y="18"/>
                  <a:pt x="3" y="14"/>
                </a:cubicBezTo>
                <a:cubicBezTo>
                  <a:pt x="4" y="10"/>
                  <a:pt x="6" y="7"/>
                  <a:pt x="7" y="4"/>
                </a:cubicBezTo>
                <a:cubicBezTo>
                  <a:pt x="8" y="2"/>
                  <a:pt x="9" y="0"/>
                  <a:pt x="9" y="0"/>
                </a:cubicBezTo>
                <a:cubicBezTo>
                  <a:pt x="9" y="0"/>
                  <a:pt x="8" y="2"/>
                  <a:pt x="8" y="5"/>
                </a:cubicBezTo>
                <a:cubicBezTo>
                  <a:pt x="7" y="7"/>
                  <a:pt x="6" y="11"/>
                  <a:pt x="5" y="15"/>
                </a:cubicBezTo>
                <a:cubicBezTo>
                  <a:pt x="4" y="18"/>
                  <a:pt x="3" y="22"/>
                  <a:pt x="2" y="24"/>
                </a:cubicBezTo>
                <a:cubicBezTo>
                  <a:pt x="1" y="27"/>
                  <a:pt x="0" y="28"/>
                  <a:pt x="0" y="28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45" name="Freeform 79"/>
          <p:cNvSpPr>
            <a:spLocks noChangeArrowheads="1"/>
          </p:cNvSpPr>
          <p:nvPr/>
        </p:nvSpPr>
        <p:spPr bwMode="auto">
          <a:xfrm>
            <a:off x="3060700" y="2487613"/>
            <a:ext cx="225425" cy="677862"/>
          </a:xfrm>
          <a:custGeom>
            <a:avLst/>
            <a:gdLst>
              <a:gd name="T0" fmla="*/ 0 w 17"/>
              <a:gd name="T1" fmla="*/ 2147483646 h 51"/>
              <a:gd name="T2" fmla="*/ 2147483646 w 17"/>
              <a:gd name="T3" fmla="*/ 2147483646 h 51"/>
              <a:gd name="T4" fmla="*/ 2147483646 w 17"/>
              <a:gd name="T5" fmla="*/ 2147483646 h 51"/>
              <a:gd name="T6" fmla="*/ 2147483646 w 17"/>
              <a:gd name="T7" fmla="*/ 2147483646 h 51"/>
              <a:gd name="T8" fmla="*/ 2147483646 w 17"/>
              <a:gd name="T9" fmla="*/ 0 h 51"/>
              <a:gd name="T10" fmla="*/ 2147483646 w 17"/>
              <a:gd name="T11" fmla="*/ 2147483646 h 51"/>
              <a:gd name="T12" fmla="*/ 2147483646 w 17"/>
              <a:gd name="T13" fmla="*/ 2147483646 h 51"/>
              <a:gd name="T14" fmla="*/ 2147483646 w 17"/>
              <a:gd name="T15" fmla="*/ 2147483646 h 51"/>
              <a:gd name="T16" fmla="*/ 0 w 17"/>
              <a:gd name="T17" fmla="*/ 2147483646 h 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7"/>
              <a:gd name="T28" fmla="*/ 0 h 51"/>
              <a:gd name="T29" fmla="*/ 17 w 17"/>
              <a:gd name="T30" fmla="*/ 51 h 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7" h="51">
                <a:moveTo>
                  <a:pt x="0" y="51"/>
                </a:moveTo>
                <a:cubicBezTo>
                  <a:pt x="0" y="51"/>
                  <a:pt x="1" y="47"/>
                  <a:pt x="2" y="43"/>
                </a:cubicBezTo>
                <a:cubicBezTo>
                  <a:pt x="4" y="38"/>
                  <a:pt x="5" y="31"/>
                  <a:pt x="8" y="25"/>
                </a:cubicBezTo>
                <a:cubicBezTo>
                  <a:pt x="10" y="19"/>
                  <a:pt x="12" y="12"/>
                  <a:pt x="14" y="8"/>
                </a:cubicBezTo>
                <a:cubicBezTo>
                  <a:pt x="16" y="3"/>
                  <a:pt x="17" y="0"/>
                  <a:pt x="17" y="0"/>
                </a:cubicBezTo>
                <a:cubicBezTo>
                  <a:pt x="17" y="0"/>
                  <a:pt x="16" y="3"/>
                  <a:pt x="15" y="8"/>
                </a:cubicBezTo>
                <a:cubicBezTo>
                  <a:pt x="14" y="13"/>
                  <a:pt x="12" y="19"/>
                  <a:pt x="10" y="26"/>
                </a:cubicBezTo>
                <a:cubicBezTo>
                  <a:pt x="7" y="32"/>
                  <a:pt x="5" y="38"/>
                  <a:pt x="3" y="43"/>
                </a:cubicBezTo>
                <a:cubicBezTo>
                  <a:pt x="1" y="48"/>
                  <a:pt x="0" y="51"/>
                  <a:pt x="0" y="51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46" name="Freeform 80"/>
          <p:cNvSpPr>
            <a:spLocks noChangeArrowheads="1"/>
          </p:cNvSpPr>
          <p:nvPr/>
        </p:nvSpPr>
        <p:spPr bwMode="auto">
          <a:xfrm>
            <a:off x="3206750" y="2566988"/>
            <a:ext cx="173038" cy="546100"/>
          </a:xfrm>
          <a:custGeom>
            <a:avLst/>
            <a:gdLst>
              <a:gd name="T0" fmla="*/ 0 w 13"/>
              <a:gd name="T1" fmla="*/ 2147483646 h 41"/>
              <a:gd name="T2" fmla="*/ 2147483646 w 13"/>
              <a:gd name="T3" fmla="*/ 2147483646 h 41"/>
              <a:gd name="T4" fmla="*/ 2147483646 w 13"/>
              <a:gd name="T5" fmla="*/ 2147483646 h 41"/>
              <a:gd name="T6" fmla="*/ 2147483646 w 13"/>
              <a:gd name="T7" fmla="*/ 2147483646 h 41"/>
              <a:gd name="T8" fmla="*/ 2147483646 w 13"/>
              <a:gd name="T9" fmla="*/ 0 h 41"/>
              <a:gd name="T10" fmla="*/ 2147483646 w 13"/>
              <a:gd name="T11" fmla="*/ 2147483646 h 41"/>
              <a:gd name="T12" fmla="*/ 2147483646 w 13"/>
              <a:gd name="T13" fmla="*/ 2147483646 h 41"/>
              <a:gd name="T14" fmla="*/ 2147483646 w 13"/>
              <a:gd name="T15" fmla="*/ 2147483646 h 41"/>
              <a:gd name="T16" fmla="*/ 0 w 13"/>
              <a:gd name="T17" fmla="*/ 2147483646 h 4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"/>
              <a:gd name="T28" fmla="*/ 0 h 41"/>
              <a:gd name="T29" fmla="*/ 13 w 13"/>
              <a:gd name="T30" fmla="*/ 41 h 4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" h="41">
                <a:moveTo>
                  <a:pt x="0" y="41"/>
                </a:moveTo>
                <a:cubicBezTo>
                  <a:pt x="0" y="41"/>
                  <a:pt x="0" y="39"/>
                  <a:pt x="1" y="35"/>
                </a:cubicBezTo>
                <a:cubicBezTo>
                  <a:pt x="2" y="31"/>
                  <a:pt x="4" y="26"/>
                  <a:pt x="5" y="20"/>
                </a:cubicBezTo>
                <a:cubicBezTo>
                  <a:pt x="7" y="15"/>
                  <a:pt x="9" y="10"/>
                  <a:pt x="10" y="6"/>
                </a:cubicBezTo>
                <a:cubicBezTo>
                  <a:pt x="12" y="3"/>
                  <a:pt x="13" y="0"/>
                  <a:pt x="13" y="0"/>
                </a:cubicBezTo>
                <a:cubicBezTo>
                  <a:pt x="13" y="0"/>
                  <a:pt x="12" y="3"/>
                  <a:pt x="11" y="7"/>
                </a:cubicBezTo>
                <a:cubicBezTo>
                  <a:pt x="10" y="11"/>
                  <a:pt x="9" y="16"/>
                  <a:pt x="7" y="21"/>
                </a:cubicBezTo>
                <a:cubicBezTo>
                  <a:pt x="6" y="26"/>
                  <a:pt x="4" y="31"/>
                  <a:pt x="2" y="35"/>
                </a:cubicBezTo>
                <a:cubicBezTo>
                  <a:pt x="1" y="39"/>
                  <a:pt x="0" y="41"/>
                  <a:pt x="0" y="41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9" name="Freeform 81"/>
          <p:cNvSpPr>
            <a:spLocks noChangeArrowheads="1"/>
          </p:cNvSpPr>
          <p:nvPr/>
        </p:nvSpPr>
        <p:spPr bwMode="auto">
          <a:xfrm>
            <a:off x="4214813" y="1133475"/>
            <a:ext cx="319087" cy="385763"/>
          </a:xfrm>
          <a:custGeom>
            <a:avLst/>
            <a:gdLst>
              <a:gd name="T0" fmla="*/ 2147483646 w 24"/>
              <a:gd name="T1" fmla="*/ 2147483646 h 29"/>
              <a:gd name="T2" fmla="*/ 2147483646 w 24"/>
              <a:gd name="T3" fmla="*/ 2147483646 h 29"/>
              <a:gd name="T4" fmla="*/ 2147483646 w 24"/>
              <a:gd name="T5" fmla="*/ 2147483646 h 29"/>
              <a:gd name="T6" fmla="*/ 2147483646 w 24"/>
              <a:gd name="T7" fmla="*/ 2147483646 h 29"/>
              <a:gd name="T8" fmla="*/ 2147483646 w 24"/>
              <a:gd name="T9" fmla="*/ 2147483646 h 29"/>
              <a:gd name="T10" fmla="*/ 2147483646 w 24"/>
              <a:gd name="T11" fmla="*/ 2147483646 h 29"/>
              <a:gd name="T12" fmla="*/ 2147483646 w 24"/>
              <a:gd name="T13" fmla="*/ 2147483646 h 29"/>
              <a:gd name="T14" fmla="*/ 2147483646 w 24"/>
              <a:gd name="T15" fmla="*/ 2147483646 h 29"/>
              <a:gd name="T16" fmla="*/ 2147483646 w 24"/>
              <a:gd name="T17" fmla="*/ 2147483646 h 2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"/>
              <a:gd name="T28" fmla="*/ 0 h 29"/>
              <a:gd name="T29" fmla="*/ 24 w 24"/>
              <a:gd name="T30" fmla="*/ 29 h 2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" h="29">
                <a:moveTo>
                  <a:pt x="24" y="21"/>
                </a:moveTo>
                <a:cubicBezTo>
                  <a:pt x="24" y="21"/>
                  <a:pt x="18" y="0"/>
                  <a:pt x="3" y="16"/>
                </a:cubicBezTo>
                <a:cubicBezTo>
                  <a:pt x="3" y="16"/>
                  <a:pt x="0" y="22"/>
                  <a:pt x="10" y="17"/>
                </a:cubicBezTo>
                <a:cubicBezTo>
                  <a:pt x="10" y="17"/>
                  <a:pt x="7" y="21"/>
                  <a:pt x="6" y="22"/>
                </a:cubicBezTo>
                <a:cubicBezTo>
                  <a:pt x="6" y="22"/>
                  <a:pt x="5" y="27"/>
                  <a:pt x="13" y="21"/>
                </a:cubicBezTo>
                <a:cubicBezTo>
                  <a:pt x="13" y="21"/>
                  <a:pt x="9" y="26"/>
                  <a:pt x="11" y="27"/>
                </a:cubicBezTo>
                <a:cubicBezTo>
                  <a:pt x="11" y="27"/>
                  <a:pt x="13" y="29"/>
                  <a:pt x="19" y="24"/>
                </a:cubicBezTo>
                <a:cubicBezTo>
                  <a:pt x="21" y="25"/>
                  <a:pt x="21" y="25"/>
                  <a:pt x="21" y="25"/>
                </a:cubicBezTo>
                <a:lnTo>
                  <a:pt x="24" y="21"/>
                </a:ln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0" name="Freeform 82"/>
          <p:cNvSpPr>
            <a:spLocks noChangeArrowheads="1"/>
          </p:cNvSpPr>
          <p:nvPr/>
        </p:nvSpPr>
        <p:spPr bwMode="auto">
          <a:xfrm>
            <a:off x="4800600" y="1598613"/>
            <a:ext cx="331788" cy="317500"/>
          </a:xfrm>
          <a:custGeom>
            <a:avLst/>
            <a:gdLst>
              <a:gd name="T0" fmla="*/ 2147483646 w 25"/>
              <a:gd name="T1" fmla="*/ 2147483646 h 24"/>
              <a:gd name="T2" fmla="*/ 2147483646 w 25"/>
              <a:gd name="T3" fmla="*/ 2147483646 h 24"/>
              <a:gd name="T4" fmla="*/ 2147483646 w 25"/>
              <a:gd name="T5" fmla="*/ 2147483646 h 24"/>
              <a:gd name="T6" fmla="*/ 2147483646 w 25"/>
              <a:gd name="T7" fmla="*/ 2147483646 h 24"/>
              <a:gd name="T8" fmla="*/ 2147483646 w 25"/>
              <a:gd name="T9" fmla="*/ 2147483646 h 24"/>
              <a:gd name="T10" fmla="*/ 2147483646 w 25"/>
              <a:gd name="T11" fmla="*/ 2147483646 h 24"/>
              <a:gd name="T12" fmla="*/ 2147483646 w 25"/>
              <a:gd name="T13" fmla="*/ 2147483646 h 24"/>
              <a:gd name="T14" fmla="*/ 2147483646 w 25"/>
              <a:gd name="T15" fmla="*/ 2147483646 h 24"/>
              <a:gd name="T16" fmla="*/ 2147483646 w 25"/>
              <a:gd name="T17" fmla="*/ 2147483646 h 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5"/>
              <a:gd name="T28" fmla="*/ 0 h 24"/>
              <a:gd name="T29" fmla="*/ 25 w 25"/>
              <a:gd name="T30" fmla="*/ 24 h 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5" h="24">
                <a:moveTo>
                  <a:pt x="4" y="2"/>
                </a:moveTo>
                <a:cubicBezTo>
                  <a:pt x="4" y="2"/>
                  <a:pt x="25" y="0"/>
                  <a:pt x="17" y="19"/>
                </a:cubicBezTo>
                <a:cubicBezTo>
                  <a:pt x="17" y="19"/>
                  <a:pt x="12" y="24"/>
                  <a:pt x="12" y="14"/>
                </a:cubicBezTo>
                <a:cubicBezTo>
                  <a:pt x="12" y="14"/>
                  <a:pt x="11" y="18"/>
                  <a:pt x="10" y="19"/>
                </a:cubicBezTo>
                <a:cubicBezTo>
                  <a:pt x="9" y="19"/>
                  <a:pt x="5" y="22"/>
                  <a:pt x="7" y="12"/>
                </a:cubicBezTo>
                <a:cubicBezTo>
                  <a:pt x="7" y="12"/>
                  <a:pt x="5" y="18"/>
                  <a:pt x="3" y="17"/>
                </a:cubicBezTo>
                <a:cubicBezTo>
                  <a:pt x="3" y="17"/>
                  <a:pt x="0" y="16"/>
                  <a:pt x="3" y="8"/>
                </a:cubicBezTo>
                <a:cubicBezTo>
                  <a:pt x="1" y="6"/>
                  <a:pt x="1" y="6"/>
                  <a:pt x="1" y="6"/>
                </a:cubicBezTo>
                <a:lnTo>
                  <a:pt x="4" y="2"/>
                </a:ln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49" name="Freeform 83"/>
          <p:cNvSpPr>
            <a:spLocks noChangeArrowheads="1"/>
          </p:cNvSpPr>
          <p:nvPr/>
        </p:nvSpPr>
        <p:spPr bwMode="auto">
          <a:xfrm>
            <a:off x="4467225" y="1304925"/>
            <a:ext cx="439738" cy="479425"/>
          </a:xfrm>
          <a:custGeom>
            <a:avLst/>
            <a:gdLst>
              <a:gd name="T0" fmla="*/ 2147483646 w 33"/>
              <a:gd name="T1" fmla="*/ 2147483646 h 36"/>
              <a:gd name="T2" fmla="*/ 2147483646 w 33"/>
              <a:gd name="T3" fmla="*/ 2147483646 h 36"/>
              <a:gd name="T4" fmla="*/ 2147483646 w 33"/>
              <a:gd name="T5" fmla="*/ 2147483646 h 36"/>
              <a:gd name="T6" fmla="*/ 2147483646 w 33"/>
              <a:gd name="T7" fmla="*/ 2147483646 h 36"/>
              <a:gd name="T8" fmla="*/ 2147483646 w 33"/>
              <a:gd name="T9" fmla="*/ 2147483646 h 36"/>
              <a:gd name="T10" fmla="*/ 2147483646 w 33"/>
              <a:gd name="T11" fmla="*/ 2147483646 h 36"/>
              <a:gd name="T12" fmla="*/ 2147483646 w 33"/>
              <a:gd name="T13" fmla="*/ 2147483646 h 36"/>
              <a:gd name="T14" fmla="*/ 2147483646 w 33"/>
              <a:gd name="T15" fmla="*/ 2147483646 h 36"/>
              <a:gd name="T16" fmla="*/ 2147483646 w 33"/>
              <a:gd name="T17" fmla="*/ 2147483646 h 36"/>
              <a:gd name="T18" fmla="*/ 2147483646 w 33"/>
              <a:gd name="T19" fmla="*/ 2147483646 h 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3"/>
              <a:gd name="T31" fmla="*/ 0 h 36"/>
              <a:gd name="T32" fmla="*/ 33 w 33"/>
              <a:gd name="T33" fmla="*/ 36 h 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3" h="36">
                <a:moveTo>
                  <a:pt x="14" y="32"/>
                </a:moveTo>
                <a:cubicBezTo>
                  <a:pt x="20" y="33"/>
                  <a:pt x="26" y="30"/>
                  <a:pt x="29" y="25"/>
                </a:cubicBezTo>
                <a:cubicBezTo>
                  <a:pt x="33" y="18"/>
                  <a:pt x="32" y="9"/>
                  <a:pt x="25" y="4"/>
                </a:cubicBezTo>
                <a:cubicBezTo>
                  <a:pt x="17" y="0"/>
                  <a:pt x="8" y="2"/>
                  <a:pt x="3" y="9"/>
                </a:cubicBezTo>
                <a:cubicBezTo>
                  <a:pt x="0" y="14"/>
                  <a:pt x="0" y="20"/>
                  <a:pt x="3" y="25"/>
                </a:cubicBezTo>
                <a:cubicBezTo>
                  <a:pt x="2" y="27"/>
                  <a:pt x="2" y="27"/>
                  <a:pt x="2" y="27"/>
                </a:cubicBezTo>
                <a:cubicBezTo>
                  <a:pt x="0" y="29"/>
                  <a:pt x="1" y="31"/>
                  <a:pt x="3" y="32"/>
                </a:cubicBezTo>
                <a:cubicBezTo>
                  <a:pt x="7" y="35"/>
                  <a:pt x="7" y="35"/>
                  <a:pt x="7" y="35"/>
                </a:cubicBezTo>
                <a:cubicBezTo>
                  <a:pt x="9" y="36"/>
                  <a:pt x="12" y="36"/>
                  <a:pt x="13" y="34"/>
                </a:cubicBezTo>
                <a:lnTo>
                  <a:pt x="14" y="32"/>
                </a:lnTo>
                <a:close/>
              </a:path>
            </a:pathLst>
          </a:custGeom>
          <a:solidFill>
            <a:srgbClr val="FED600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50" name="Freeform 84"/>
          <p:cNvSpPr>
            <a:spLocks noChangeArrowheads="1"/>
          </p:cNvSpPr>
          <p:nvPr/>
        </p:nvSpPr>
        <p:spPr bwMode="auto">
          <a:xfrm>
            <a:off x="4416425" y="1651000"/>
            <a:ext cx="238125" cy="200025"/>
          </a:xfrm>
          <a:custGeom>
            <a:avLst/>
            <a:gdLst>
              <a:gd name="T0" fmla="*/ 2147483646 w 18"/>
              <a:gd name="T1" fmla="*/ 2147483646 h 15"/>
              <a:gd name="T2" fmla="*/ 2147483646 w 18"/>
              <a:gd name="T3" fmla="*/ 2147483646 h 15"/>
              <a:gd name="T4" fmla="*/ 2147483646 w 18"/>
              <a:gd name="T5" fmla="*/ 2147483646 h 15"/>
              <a:gd name="T6" fmla="*/ 2147483646 w 18"/>
              <a:gd name="T7" fmla="*/ 2147483646 h 15"/>
              <a:gd name="T8" fmla="*/ 2147483646 w 18"/>
              <a:gd name="T9" fmla="*/ 2147483646 h 15"/>
              <a:gd name="T10" fmla="*/ 2147483646 w 18"/>
              <a:gd name="T11" fmla="*/ 2147483646 h 15"/>
              <a:gd name="T12" fmla="*/ 2147483646 w 18"/>
              <a:gd name="T13" fmla="*/ 2147483646 h 15"/>
              <a:gd name="T14" fmla="*/ 2147483646 w 18"/>
              <a:gd name="T15" fmla="*/ 2147483646 h 15"/>
              <a:gd name="T16" fmla="*/ 2147483646 w 18"/>
              <a:gd name="T17" fmla="*/ 2147483646 h 15"/>
              <a:gd name="T18" fmla="*/ 2147483646 w 18"/>
              <a:gd name="T19" fmla="*/ 2147483646 h 15"/>
              <a:gd name="T20" fmla="*/ 2147483646 w 18"/>
              <a:gd name="T21" fmla="*/ 2147483646 h 15"/>
              <a:gd name="T22" fmla="*/ 2147483646 w 18"/>
              <a:gd name="T23" fmla="*/ 2147483646 h 15"/>
              <a:gd name="T24" fmla="*/ 2147483646 w 18"/>
              <a:gd name="T25" fmla="*/ 2147483646 h 15"/>
              <a:gd name="T26" fmla="*/ 2147483646 w 18"/>
              <a:gd name="T27" fmla="*/ 2147483646 h 15"/>
              <a:gd name="T28" fmla="*/ 2147483646 w 18"/>
              <a:gd name="T29" fmla="*/ 2147483646 h 15"/>
              <a:gd name="T30" fmla="*/ 2147483646 w 18"/>
              <a:gd name="T31" fmla="*/ 2147483646 h 15"/>
              <a:gd name="T32" fmla="*/ 2147483646 w 18"/>
              <a:gd name="T33" fmla="*/ 2147483646 h 15"/>
              <a:gd name="T34" fmla="*/ 2147483646 w 18"/>
              <a:gd name="T35" fmla="*/ 2147483646 h 1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8"/>
              <a:gd name="T55" fmla="*/ 0 h 15"/>
              <a:gd name="T56" fmla="*/ 18 w 18"/>
              <a:gd name="T57" fmla="*/ 15 h 1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8" h="15">
                <a:moveTo>
                  <a:pt x="14" y="15"/>
                </a:moveTo>
                <a:cubicBezTo>
                  <a:pt x="15" y="14"/>
                  <a:pt x="14" y="13"/>
                  <a:pt x="13" y="12"/>
                </a:cubicBezTo>
                <a:cubicBezTo>
                  <a:pt x="14" y="13"/>
                  <a:pt x="16" y="13"/>
                  <a:pt x="16" y="12"/>
                </a:cubicBezTo>
                <a:cubicBezTo>
                  <a:pt x="16" y="11"/>
                  <a:pt x="16" y="10"/>
                  <a:pt x="15" y="10"/>
                </a:cubicBezTo>
                <a:cubicBezTo>
                  <a:pt x="16" y="10"/>
                  <a:pt x="17" y="10"/>
                  <a:pt x="18" y="10"/>
                </a:cubicBezTo>
                <a:cubicBezTo>
                  <a:pt x="18" y="9"/>
                  <a:pt x="18" y="8"/>
                  <a:pt x="17" y="7"/>
                </a:cubicBezTo>
                <a:cubicBezTo>
                  <a:pt x="7" y="1"/>
                  <a:pt x="7" y="1"/>
                  <a:pt x="7" y="1"/>
                </a:cubicBezTo>
                <a:cubicBezTo>
                  <a:pt x="6" y="0"/>
                  <a:pt x="5" y="0"/>
                  <a:pt x="4" y="1"/>
                </a:cubicBezTo>
                <a:cubicBezTo>
                  <a:pt x="4" y="1"/>
                  <a:pt x="4" y="2"/>
                  <a:pt x="5" y="3"/>
                </a:cubicBezTo>
                <a:cubicBezTo>
                  <a:pt x="4" y="2"/>
                  <a:pt x="3" y="2"/>
                  <a:pt x="2" y="3"/>
                </a:cubicBezTo>
                <a:cubicBezTo>
                  <a:pt x="2" y="4"/>
                  <a:pt x="2" y="5"/>
                  <a:pt x="3" y="6"/>
                </a:cubicBezTo>
                <a:cubicBezTo>
                  <a:pt x="2" y="5"/>
                  <a:pt x="1" y="5"/>
                  <a:pt x="1" y="6"/>
                </a:cubicBezTo>
                <a:cubicBezTo>
                  <a:pt x="0" y="6"/>
                  <a:pt x="1" y="8"/>
                  <a:pt x="2" y="8"/>
                </a:cubicBezTo>
                <a:cubicBezTo>
                  <a:pt x="3" y="9"/>
                  <a:pt x="3" y="9"/>
                  <a:pt x="3" y="9"/>
                </a:cubicBezTo>
                <a:cubicBezTo>
                  <a:pt x="2" y="10"/>
                  <a:pt x="3" y="12"/>
                  <a:pt x="5" y="14"/>
                </a:cubicBezTo>
                <a:cubicBezTo>
                  <a:pt x="7" y="15"/>
                  <a:pt x="10" y="15"/>
                  <a:pt x="11" y="14"/>
                </a:cubicBezTo>
                <a:cubicBezTo>
                  <a:pt x="12" y="15"/>
                  <a:pt x="12" y="15"/>
                  <a:pt x="12" y="15"/>
                </a:cubicBezTo>
                <a:cubicBezTo>
                  <a:pt x="13" y="15"/>
                  <a:pt x="14" y="15"/>
                  <a:pt x="14" y="15"/>
                </a:cubicBezTo>
                <a:close/>
              </a:path>
            </a:pathLst>
          </a:custGeom>
          <a:solidFill>
            <a:srgbClr val="595757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51" name="Freeform 85"/>
          <p:cNvSpPr>
            <a:spLocks noChangeArrowheads="1"/>
          </p:cNvSpPr>
          <p:nvPr/>
        </p:nvSpPr>
        <p:spPr bwMode="auto">
          <a:xfrm>
            <a:off x="4241800" y="1225550"/>
            <a:ext cx="133350" cy="107950"/>
          </a:xfrm>
          <a:custGeom>
            <a:avLst/>
            <a:gdLst>
              <a:gd name="T0" fmla="*/ 2147483646 w 10"/>
              <a:gd name="T1" fmla="*/ 0 h 8"/>
              <a:gd name="T2" fmla="*/ 2147483646 w 10"/>
              <a:gd name="T3" fmla="*/ 2147483646 h 8"/>
              <a:gd name="T4" fmla="*/ 2147483646 w 10"/>
              <a:gd name="T5" fmla="*/ 2147483646 h 8"/>
              <a:gd name="T6" fmla="*/ 2147483646 w 10"/>
              <a:gd name="T7" fmla="*/ 2147483646 h 8"/>
              <a:gd name="T8" fmla="*/ 2147483646 w 10"/>
              <a:gd name="T9" fmla="*/ 2147483646 h 8"/>
              <a:gd name="T10" fmla="*/ 2147483646 w 10"/>
              <a:gd name="T11" fmla="*/ 2147483646 h 8"/>
              <a:gd name="T12" fmla="*/ 0 w 10"/>
              <a:gd name="T13" fmla="*/ 2147483646 h 8"/>
              <a:gd name="T14" fmla="*/ 0 w 10"/>
              <a:gd name="T15" fmla="*/ 2147483646 h 8"/>
              <a:gd name="T16" fmla="*/ 2147483646 w 10"/>
              <a:gd name="T17" fmla="*/ 2147483646 h 8"/>
              <a:gd name="T18" fmla="*/ 2147483646 w 10"/>
              <a:gd name="T19" fmla="*/ 2147483646 h 8"/>
              <a:gd name="T20" fmla="*/ 2147483646 w 10"/>
              <a:gd name="T21" fmla="*/ 2147483646 h 8"/>
              <a:gd name="T22" fmla="*/ 2147483646 w 10"/>
              <a:gd name="T23" fmla="*/ 2147483646 h 8"/>
              <a:gd name="T24" fmla="*/ 2147483646 w 10"/>
              <a:gd name="T25" fmla="*/ 2147483646 h 8"/>
              <a:gd name="T26" fmla="*/ 2147483646 w 10"/>
              <a:gd name="T27" fmla="*/ 0 h 8"/>
              <a:gd name="T28" fmla="*/ 2147483646 w 10"/>
              <a:gd name="T29" fmla="*/ 0 h 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0"/>
              <a:gd name="T46" fmla="*/ 0 h 8"/>
              <a:gd name="T47" fmla="*/ 10 w 10"/>
              <a:gd name="T48" fmla="*/ 8 h 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0" h="8">
                <a:moveTo>
                  <a:pt x="10" y="0"/>
                </a:moveTo>
                <a:cubicBezTo>
                  <a:pt x="10" y="0"/>
                  <a:pt x="9" y="1"/>
                  <a:pt x="8" y="1"/>
                </a:cubicBezTo>
                <a:cubicBezTo>
                  <a:pt x="7" y="2"/>
                  <a:pt x="6" y="2"/>
                  <a:pt x="4" y="3"/>
                </a:cubicBezTo>
                <a:cubicBezTo>
                  <a:pt x="4" y="4"/>
                  <a:pt x="3" y="4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1" y="6"/>
                  <a:pt x="1" y="6"/>
                  <a:pt x="1" y="6"/>
                </a:cubicBezTo>
                <a:cubicBezTo>
                  <a:pt x="1" y="7"/>
                  <a:pt x="0" y="7"/>
                  <a:pt x="0" y="7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7"/>
                  <a:pt x="1" y="6"/>
                </a:cubicBezTo>
                <a:cubicBezTo>
                  <a:pt x="1" y="5"/>
                  <a:pt x="1" y="5"/>
                  <a:pt x="1" y="5"/>
                </a:cubicBezTo>
                <a:cubicBezTo>
                  <a:pt x="2" y="4"/>
                  <a:pt x="2" y="4"/>
                  <a:pt x="2" y="4"/>
                </a:cubicBezTo>
                <a:cubicBezTo>
                  <a:pt x="2" y="3"/>
                  <a:pt x="3" y="3"/>
                  <a:pt x="4" y="2"/>
                </a:cubicBezTo>
                <a:cubicBezTo>
                  <a:pt x="4" y="2"/>
                  <a:pt x="5" y="1"/>
                  <a:pt x="6" y="1"/>
                </a:cubicBezTo>
                <a:cubicBezTo>
                  <a:pt x="7" y="1"/>
                  <a:pt x="7" y="1"/>
                  <a:pt x="8" y="0"/>
                </a:cubicBezTo>
                <a:cubicBezTo>
                  <a:pt x="9" y="0"/>
                  <a:pt x="10" y="0"/>
                  <a:pt x="10" y="0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52" name="Freeform 86"/>
          <p:cNvSpPr>
            <a:spLocks noChangeArrowheads="1"/>
          </p:cNvSpPr>
          <p:nvPr/>
        </p:nvSpPr>
        <p:spPr bwMode="auto">
          <a:xfrm>
            <a:off x="4229100" y="1200150"/>
            <a:ext cx="104775" cy="79375"/>
          </a:xfrm>
          <a:custGeom>
            <a:avLst/>
            <a:gdLst>
              <a:gd name="T0" fmla="*/ 2147483646 w 8"/>
              <a:gd name="T1" fmla="*/ 0 h 6"/>
              <a:gd name="T2" fmla="*/ 2147483646 w 8"/>
              <a:gd name="T3" fmla="*/ 2147483646 h 6"/>
              <a:gd name="T4" fmla="*/ 2147483646 w 8"/>
              <a:gd name="T5" fmla="*/ 2147483646 h 6"/>
              <a:gd name="T6" fmla="*/ 2147483646 w 8"/>
              <a:gd name="T7" fmla="*/ 2147483646 h 6"/>
              <a:gd name="T8" fmla="*/ 2147483646 w 8"/>
              <a:gd name="T9" fmla="*/ 2147483646 h 6"/>
              <a:gd name="T10" fmla="*/ 2147483646 w 8"/>
              <a:gd name="T11" fmla="*/ 2147483646 h 6"/>
              <a:gd name="T12" fmla="*/ 2147483646 w 8"/>
              <a:gd name="T13" fmla="*/ 2147483646 h 6"/>
              <a:gd name="T14" fmla="*/ 0 w 8"/>
              <a:gd name="T15" fmla="*/ 2147483646 h 6"/>
              <a:gd name="T16" fmla="*/ 2147483646 w 8"/>
              <a:gd name="T17" fmla="*/ 2147483646 h 6"/>
              <a:gd name="T18" fmla="*/ 2147483646 w 8"/>
              <a:gd name="T19" fmla="*/ 2147483646 h 6"/>
              <a:gd name="T20" fmla="*/ 2147483646 w 8"/>
              <a:gd name="T21" fmla="*/ 2147483646 h 6"/>
              <a:gd name="T22" fmla="*/ 2147483646 w 8"/>
              <a:gd name="T23" fmla="*/ 2147483646 h 6"/>
              <a:gd name="T24" fmla="*/ 2147483646 w 8"/>
              <a:gd name="T25" fmla="*/ 2147483646 h 6"/>
              <a:gd name="T26" fmla="*/ 2147483646 w 8"/>
              <a:gd name="T27" fmla="*/ 0 h 6"/>
              <a:gd name="T28" fmla="*/ 2147483646 w 8"/>
              <a:gd name="T29" fmla="*/ 0 h 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"/>
              <a:gd name="T46" fmla="*/ 0 h 6"/>
              <a:gd name="T47" fmla="*/ 8 w 8"/>
              <a:gd name="T48" fmla="*/ 6 h 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" h="6">
                <a:moveTo>
                  <a:pt x="8" y="0"/>
                </a:moveTo>
                <a:cubicBezTo>
                  <a:pt x="8" y="0"/>
                  <a:pt x="7" y="1"/>
                  <a:pt x="6" y="1"/>
                </a:cubicBezTo>
                <a:cubicBezTo>
                  <a:pt x="6" y="1"/>
                  <a:pt x="5" y="1"/>
                  <a:pt x="5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3" y="3"/>
                  <a:pt x="3" y="3"/>
                  <a:pt x="2" y="3"/>
                </a:cubicBezTo>
                <a:cubicBezTo>
                  <a:pt x="2" y="4"/>
                  <a:pt x="1" y="4"/>
                  <a:pt x="1" y="5"/>
                </a:cubicBezTo>
                <a:cubicBezTo>
                  <a:pt x="1" y="5"/>
                  <a:pt x="0" y="6"/>
                  <a:pt x="0" y="6"/>
                </a:cubicBezTo>
                <a:cubicBezTo>
                  <a:pt x="0" y="6"/>
                  <a:pt x="0" y="5"/>
                  <a:pt x="1" y="4"/>
                </a:cubicBezTo>
                <a:cubicBezTo>
                  <a:pt x="1" y="4"/>
                  <a:pt x="1" y="3"/>
                  <a:pt x="2" y="3"/>
                </a:cubicBezTo>
                <a:cubicBezTo>
                  <a:pt x="2" y="2"/>
                  <a:pt x="2" y="2"/>
                  <a:pt x="3" y="2"/>
                </a:cubicBezTo>
                <a:cubicBezTo>
                  <a:pt x="4" y="1"/>
                  <a:pt x="4" y="1"/>
                  <a:pt x="4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6" y="0"/>
                  <a:pt x="6" y="0"/>
                </a:cubicBezTo>
                <a:cubicBezTo>
                  <a:pt x="7" y="0"/>
                  <a:pt x="8" y="0"/>
                  <a:pt x="8" y="0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53" name="Freeform 87"/>
          <p:cNvSpPr>
            <a:spLocks noChangeArrowheads="1"/>
          </p:cNvSpPr>
          <p:nvPr/>
        </p:nvSpPr>
        <p:spPr bwMode="auto">
          <a:xfrm>
            <a:off x="5051425" y="1651000"/>
            <a:ext cx="39688" cy="160338"/>
          </a:xfrm>
          <a:custGeom>
            <a:avLst/>
            <a:gdLst>
              <a:gd name="T0" fmla="*/ 2147483646 w 3"/>
              <a:gd name="T1" fmla="*/ 2147483646 h 12"/>
              <a:gd name="T2" fmla="*/ 2147483646 w 3"/>
              <a:gd name="T3" fmla="*/ 2147483646 h 12"/>
              <a:gd name="T4" fmla="*/ 2147483646 w 3"/>
              <a:gd name="T5" fmla="*/ 2147483646 h 12"/>
              <a:gd name="T6" fmla="*/ 2147483646 w 3"/>
              <a:gd name="T7" fmla="*/ 2147483646 h 12"/>
              <a:gd name="T8" fmla="*/ 2147483646 w 3"/>
              <a:gd name="T9" fmla="*/ 2147483646 h 12"/>
              <a:gd name="T10" fmla="*/ 2147483646 w 3"/>
              <a:gd name="T11" fmla="*/ 2147483646 h 12"/>
              <a:gd name="T12" fmla="*/ 0 w 3"/>
              <a:gd name="T13" fmla="*/ 0 h 12"/>
              <a:gd name="T14" fmla="*/ 0 w 3"/>
              <a:gd name="T15" fmla="*/ 0 h 12"/>
              <a:gd name="T16" fmla="*/ 2147483646 w 3"/>
              <a:gd name="T17" fmla="*/ 2147483646 h 12"/>
              <a:gd name="T18" fmla="*/ 2147483646 w 3"/>
              <a:gd name="T19" fmla="*/ 2147483646 h 12"/>
              <a:gd name="T20" fmla="*/ 2147483646 w 3"/>
              <a:gd name="T21" fmla="*/ 2147483646 h 12"/>
              <a:gd name="T22" fmla="*/ 2147483646 w 3"/>
              <a:gd name="T23" fmla="*/ 2147483646 h 12"/>
              <a:gd name="T24" fmla="*/ 2147483646 w 3"/>
              <a:gd name="T25" fmla="*/ 2147483646 h 12"/>
              <a:gd name="T26" fmla="*/ 2147483646 w 3"/>
              <a:gd name="T27" fmla="*/ 2147483646 h 12"/>
              <a:gd name="T28" fmla="*/ 2147483646 w 3"/>
              <a:gd name="T29" fmla="*/ 2147483646 h 1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"/>
              <a:gd name="T46" fmla="*/ 0 h 12"/>
              <a:gd name="T47" fmla="*/ 3 w 3"/>
              <a:gd name="T48" fmla="*/ 12 h 1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" h="12">
                <a:moveTo>
                  <a:pt x="2" y="12"/>
                </a:moveTo>
                <a:cubicBezTo>
                  <a:pt x="2" y="12"/>
                  <a:pt x="2" y="11"/>
                  <a:pt x="2" y="10"/>
                </a:cubicBezTo>
                <a:cubicBezTo>
                  <a:pt x="2" y="9"/>
                  <a:pt x="2" y="7"/>
                  <a:pt x="2" y="6"/>
                </a:cubicBezTo>
                <a:cubicBezTo>
                  <a:pt x="2" y="5"/>
                  <a:pt x="2" y="4"/>
                  <a:pt x="2" y="4"/>
                </a:cubicBezTo>
                <a:cubicBezTo>
                  <a:pt x="1" y="3"/>
                  <a:pt x="1" y="3"/>
                  <a:pt x="1" y="3"/>
                </a:cubicBezTo>
                <a:cubicBezTo>
                  <a:pt x="1" y="2"/>
                  <a:pt x="1" y="2"/>
                  <a:pt x="1" y="2"/>
                </a:cubicBezTo>
                <a:cubicBezTo>
                  <a:pt x="0" y="1"/>
                  <a:pt x="0" y="1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1" y="1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3"/>
                  <a:pt x="2" y="3"/>
                </a:cubicBezTo>
                <a:cubicBezTo>
                  <a:pt x="3" y="4"/>
                  <a:pt x="3" y="5"/>
                  <a:pt x="3" y="6"/>
                </a:cubicBezTo>
                <a:cubicBezTo>
                  <a:pt x="3" y="6"/>
                  <a:pt x="3" y="7"/>
                  <a:pt x="3" y="8"/>
                </a:cubicBezTo>
                <a:cubicBezTo>
                  <a:pt x="3" y="9"/>
                  <a:pt x="3" y="10"/>
                  <a:pt x="3" y="10"/>
                </a:cubicBezTo>
                <a:cubicBezTo>
                  <a:pt x="3" y="11"/>
                  <a:pt x="2" y="12"/>
                  <a:pt x="2" y="12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54" name="Freeform 88"/>
          <p:cNvSpPr>
            <a:spLocks noChangeArrowheads="1"/>
          </p:cNvSpPr>
          <p:nvPr/>
        </p:nvSpPr>
        <p:spPr bwMode="auto">
          <a:xfrm>
            <a:off x="5105400" y="1665288"/>
            <a:ext cx="26988" cy="119062"/>
          </a:xfrm>
          <a:custGeom>
            <a:avLst/>
            <a:gdLst>
              <a:gd name="T0" fmla="*/ 2147483646 w 2"/>
              <a:gd name="T1" fmla="*/ 2147483646 h 9"/>
              <a:gd name="T2" fmla="*/ 2147483646 w 2"/>
              <a:gd name="T3" fmla="*/ 2147483646 h 9"/>
              <a:gd name="T4" fmla="*/ 2147483646 w 2"/>
              <a:gd name="T5" fmla="*/ 2147483646 h 9"/>
              <a:gd name="T6" fmla="*/ 2147483646 w 2"/>
              <a:gd name="T7" fmla="*/ 2147483646 h 9"/>
              <a:gd name="T8" fmla="*/ 2147483646 w 2"/>
              <a:gd name="T9" fmla="*/ 2147483646 h 9"/>
              <a:gd name="T10" fmla="*/ 2147483646 w 2"/>
              <a:gd name="T11" fmla="*/ 2147483646 h 9"/>
              <a:gd name="T12" fmla="*/ 0 w 2"/>
              <a:gd name="T13" fmla="*/ 2147483646 h 9"/>
              <a:gd name="T14" fmla="*/ 0 w 2"/>
              <a:gd name="T15" fmla="*/ 0 h 9"/>
              <a:gd name="T16" fmla="*/ 2147483646 w 2"/>
              <a:gd name="T17" fmla="*/ 2147483646 h 9"/>
              <a:gd name="T18" fmla="*/ 2147483646 w 2"/>
              <a:gd name="T19" fmla="*/ 2147483646 h 9"/>
              <a:gd name="T20" fmla="*/ 2147483646 w 2"/>
              <a:gd name="T21" fmla="*/ 2147483646 h 9"/>
              <a:gd name="T22" fmla="*/ 2147483646 w 2"/>
              <a:gd name="T23" fmla="*/ 2147483646 h 9"/>
              <a:gd name="T24" fmla="*/ 2147483646 w 2"/>
              <a:gd name="T25" fmla="*/ 2147483646 h 9"/>
              <a:gd name="T26" fmla="*/ 2147483646 w 2"/>
              <a:gd name="T27" fmla="*/ 2147483646 h 9"/>
              <a:gd name="T28" fmla="*/ 2147483646 w 2"/>
              <a:gd name="T29" fmla="*/ 2147483646 h 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"/>
              <a:gd name="T46" fmla="*/ 0 h 9"/>
              <a:gd name="T47" fmla="*/ 2 w 2"/>
              <a:gd name="T48" fmla="*/ 9 h 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" h="9">
                <a:moveTo>
                  <a:pt x="1" y="9"/>
                </a:moveTo>
                <a:cubicBezTo>
                  <a:pt x="1" y="9"/>
                  <a:pt x="1" y="8"/>
                  <a:pt x="1" y="7"/>
                </a:cubicBezTo>
                <a:cubicBezTo>
                  <a:pt x="2" y="7"/>
                  <a:pt x="1" y="6"/>
                  <a:pt x="1" y="6"/>
                </a:cubicBezTo>
                <a:cubicBezTo>
                  <a:pt x="1" y="5"/>
                  <a:pt x="1" y="5"/>
                  <a:pt x="1" y="5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3"/>
                  <a:pt x="1" y="3"/>
                </a:cubicBezTo>
                <a:cubicBezTo>
                  <a:pt x="1" y="2"/>
                  <a:pt x="1" y="2"/>
                  <a:pt x="0" y="1"/>
                </a:cubicBezTo>
                <a:cubicBezTo>
                  <a:pt x="0" y="1"/>
                  <a:pt x="0" y="0"/>
                  <a:pt x="0" y="0"/>
                </a:cubicBezTo>
                <a:cubicBezTo>
                  <a:pt x="0" y="0"/>
                  <a:pt x="0" y="0"/>
                  <a:pt x="1" y="1"/>
                </a:cubicBezTo>
                <a:cubicBezTo>
                  <a:pt x="1" y="1"/>
                  <a:pt x="1" y="2"/>
                  <a:pt x="2" y="2"/>
                </a:cubicBezTo>
                <a:cubicBezTo>
                  <a:pt x="2" y="3"/>
                  <a:pt x="2" y="3"/>
                  <a:pt x="2" y="4"/>
                </a:cubicBezTo>
                <a:cubicBezTo>
                  <a:pt x="2" y="5"/>
                  <a:pt x="2" y="5"/>
                  <a:pt x="2" y="5"/>
                </a:cubicBezTo>
                <a:cubicBezTo>
                  <a:pt x="2" y="6"/>
                  <a:pt x="2" y="6"/>
                  <a:pt x="2" y="6"/>
                </a:cubicBezTo>
                <a:cubicBezTo>
                  <a:pt x="2" y="7"/>
                  <a:pt x="2" y="7"/>
                  <a:pt x="2" y="7"/>
                </a:cubicBezTo>
                <a:cubicBezTo>
                  <a:pt x="2" y="8"/>
                  <a:pt x="1" y="9"/>
                  <a:pt x="1" y="9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55" name="Freeform 89"/>
          <p:cNvSpPr>
            <a:spLocks noChangeArrowheads="1"/>
          </p:cNvSpPr>
          <p:nvPr/>
        </p:nvSpPr>
        <p:spPr bwMode="auto">
          <a:xfrm>
            <a:off x="4229100" y="1851025"/>
            <a:ext cx="146050" cy="198438"/>
          </a:xfrm>
          <a:custGeom>
            <a:avLst/>
            <a:gdLst>
              <a:gd name="T0" fmla="*/ 0 w 11"/>
              <a:gd name="T1" fmla="*/ 2147483646 h 15"/>
              <a:gd name="T2" fmla="*/ 2147483646 w 11"/>
              <a:gd name="T3" fmla="*/ 2147483646 h 15"/>
              <a:gd name="T4" fmla="*/ 2147483646 w 11"/>
              <a:gd name="T5" fmla="*/ 2147483646 h 15"/>
              <a:gd name="T6" fmla="*/ 2147483646 w 11"/>
              <a:gd name="T7" fmla="*/ 2147483646 h 15"/>
              <a:gd name="T8" fmla="*/ 2147483646 w 11"/>
              <a:gd name="T9" fmla="*/ 0 h 15"/>
              <a:gd name="T10" fmla="*/ 2147483646 w 11"/>
              <a:gd name="T11" fmla="*/ 2147483646 h 15"/>
              <a:gd name="T12" fmla="*/ 2147483646 w 11"/>
              <a:gd name="T13" fmla="*/ 2147483646 h 15"/>
              <a:gd name="T14" fmla="*/ 2147483646 w 11"/>
              <a:gd name="T15" fmla="*/ 2147483646 h 15"/>
              <a:gd name="T16" fmla="*/ 0 w 11"/>
              <a:gd name="T17" fmla="*/ 2147483646 h 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"/>
              <a:gd name="T28" fmla="*/ 0 h 15"/>
              <a:gd name="T29" fmla="*/ 11 w 11"/>
              <a:gd name="T30" fmla="*/ 15 h 1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" h="15">
                <a:moveTo>
                  <a:pt x="0" y="15"/>
                </a:moveTo>
                <a:cubicBezTo>
                  <a:pt x="0" y="15"/>
                  <a:pt x="0" y="14"/>
                  <a:pt x="1" y="12"/>
                </a:cubicBezTo>
                <a:cubicBezTo>
                  <a:pt x="2" y="11"/>
                  <a:pt x="3" y="9"/>
                  <a:pt x="5" y="7"/>
                </a:cubicBezTo>
                <a:cubicBezTo>
                  <a:pt x="6" y="5"/>
                  <a:pt x="7" y="4"/>
                  <a:pt x="9" y="2"/>
                </a:cubicBezTo>
                <a:cubicBezTo>
                  <a:pt x="10" y="1"/>
                  <a:pt x="11" y="0"/>
                  <a:pt x="11" y="0"/>
                </a:cubicBezTo>
                <a:cubicBezTo>
                  <a:pt x="11" y="0"/>
                  <a:pt x="10" y="1"/>
                  <a:pt x="9" y="3"/>
                </a:cubicBezTo>
                <a:cubicBezTo>
                  <a:pt x="8" y="4"/>
                  <a:pt x="7" y="6"/>
                  <a:pt x="6" y="8"/>
                </a:cubicBezTo>
                <a:cubicBezTo>
                  <a:pt x="4" y="10"/>
                  <a:pt x="3" y="11"/>
                  <a:pt x="2" y="13"/>
                </a:cubicBezTo>
                <a:cubicBezTo>
                  <a:pt x="0" y="14"/>
                  <a:pt x="0" y="15"/>
                  <a:pt x="0" y="15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56" name="Freeform 90"/>
          <p:cNvSpPr>
            <a:spLocks noChangeArrowheads="1"/>
          </p:cNvSpPr>
          <p:nvPr/>
        </p:nvSpPr>
        <p:spPr bwMode="auto">
          <a:xfrm>
            <a:off x="4189413" y="1851025"/>
            <a:ext cx="265112" cy="346075"/>
          </a:xfrm>
          <a:custGeom>
            <a:avLst/>
            <a:gdLst>
              <a:gd name="T0" fmla="*/ 0 w 20"/>
              <a:gd name="T1" fmla="*/ 2147483646 h 26"/>
              <a:gd name="T2" fmla="*/ 2147483646 w 20"/>
              <a:gd name="T3" fmla="*/ 2147483646 h 26"/>
              <a:gd name="T4" fmla="*/ 2147483646 w 20"/>
              <a:gd name="T5" fmla="*/ 2147483646 h 26"/>
              <a:gd name="T6" fmla="*/ 2147483646 w 20"/>
              <a:gd name="T7" fmla="*/ 2147483646 h 26"/>
              <a:gd name="T8" fmla="*/ 2147483646 w 20"/>
              <a:gd name="T9" fmla="*/ 0 h 26"/>
              <a:gd name="T10" fmla="*/ 2147483646 w 20"/>
              <a:gd name="T11" fmla="*/ 2147483646 h 26"/>
              <a:gd name="T12" fmla="*/ 2147483646 w 20"/>
              <a:gd name="T13" fmla="*/ 2147483646 h 26"/>
              <a:gd name="T14" fmla="*/ 2147483646 w 20"/>
              <a:gd name="T15" fmla="*/ 2147483646 h 26"/>
              <a:gd name="T16" fmla="*/ 0 w 20"/>
              <a:gd name="T17" fmla="*/ 2147483646 h 2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26"/>
              <a:gd name="T29" fmla="*/ 20 w 20"/>
              <a:gd name="T30" fmla="*/ 26 h 2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26">
                <a:moveTo>
                  <a:pt x="0" y="26"/>
                </a:moveTo>
                <a:cubicBezTo>
                  <a:pt x="0" y="26"/>
                  <a:pt x="1" y="25"/>
                  <a:pt x="3" y="22"/>
                </a:cubicBezTo>
                <a:cubicBezTo>
                  <a:pt x="5" y="19"/>
                  <a:pt x="7" y="16"/>
                  <a:pt x="10" y="13"/>
                </a:cubicBezTo>
                <a:cubicBezTo>
                  <a:pt x="12" y="10"/>
                  <a:pt x="15" y="7"/>
                  <a:pt x="17" y="4"/>
                </a:cubicBezTo>
                <a:cubicBezTo>
                  <a:pt x="19" y="2"/>
                  <a:pt x="20" y="0"/>
                  <a:pt x="20" y="0"/>
                </a:cubicBezTo>
                <a:cubicBezTo>
                  <a:pt x="20" y="0"/>
                  <a:pt x="19" y="2"/>
                  <a:pt x="17" y="5"/>
                </a:cubicBezTo>
                <a:cubicBezTo>
                  <a:pt x="16" y="7"/>
                  <a:pt x="13" y="10"/>
                  <a:pt x="11" y="14"/>
                </a:cubicBezTo>
                <a:cubicBezTo>
                  <a:pt x="8" y="17"/>
                  <a:pt x="6" y="20"/>
                  <a:pt x="4" y="22"/>
                </a:cubicBezTo>
                <a:cubicBezTo>
                  <a:pt x="2" y="25"/>
                  <a:pt x="0" y="26"/>
                  <a:pt x="0" y="26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57" name="Freeform 91"/>
          <p:cNvSpPr>
            <a:spLocks noChangeArrowheads="1"/>
          </p:cNvSpPr>
          <p:nvPr/>
        </p:nvSpPr>
        <p:spPr bwMode="auto">
          <a:xfrm>
            <a:off x="4375150" y="1903413"/>
            <a:ext cx="133350" cy="198437"/>
          </a:xfrm>
          <a:custGeom>
            <a:avLst/>
            <a:gdLst>
              <a:gd name="T0" fmla="*/ 0 w 10"/>
              <a:gd name="T1" fmla="*/ 2147483646 h 15"/>
              <a:gd name="T2" fmla="*/ 2147483646 w 10"/>
              <a:gd name="T3" fmla="*/ 2147483646 h 15"/>
              <a:gd name="T4" fmla="*/ 2147483646 w 10"/>
              <a:gd name="T5" fmla="*/ 2147483646 h 15"/>
              <a:gd name="T6" fmla="*/ 2147483646 w 10"/>
              <a:gd name="T7" fmla="*/ 2147483646 h 15"/>
              <a:gd name="T8" fmla="*/ 2147483646 w 10"/>
              <a:gd name="T9" fmla="*/ 0 h 15"/>
              <a:gd name="T10" fmla="*/ 2147483646 w 10"/>
              <a:gd name="T11" fmla="*/ 2147483646 h 15"/>
              <a:gd name="T12" fmla="*/ 2147483646 w 10"/>
              <a:gd name="T13" fmla="*/ 2147483646 h 15"/>
              <a:gd name="T14" fmla="*/ 2147483646 w 10"/>
              <a:gd name="T15" fmla="*/ 2147483646 h 15"/>
              <a:gd name="T16" fmla="*/ 0 w 10"/>
              <a:gd name="T17" fmla="*/ 2147483646 h 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"/>
              <a:gd name="T28" fmla="*/ 0 h 15"/>
              <a:gd name="T29" fmla="*/ 10 w 10"/>
              <a:gd name="T30" fmla="*/ 15 h 1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" h="15">
                <a:moveTo>
                  <a:pt x="0" y="15"/>
                </a:moveTo>
                <a:cubicBezTo>
                  <a:pt x="0" y="15"/>
                  <a:pt x="0" y="14"/>
                  <a:pt x="1" y="12"/>
                </a:cubicBezTo>
                <a:cubicBezTo>
                  <a:pt x="2" y="11"/>
                  <a:pt x="3" y="9"/>
                  <a:pt x="5" y="7"/>
                </a:cubicBezTo>
                <a:cubicBezTo>
                  <a:pt x="6" y="5"/>
                  <a:pt x="7" y="3"/>
                  <a:pt x="8" y="2"/>
                </a:cubicBezTo>
                <a:cubicBezTo>
                  <a:pt x="10" y="1"/>
                  <a:pt x="10" y="0"/>
                  <a:pt x="10" y="0"/>
                </a:cubicBezTo>
                <a:cubicBezTo>
                  <a:pt x="10" y="0"/>
                  <a:pt x="10" y="1"/>
                  <a:pt x="9" y="3"/>
                </a:cubicBezTo>
                <a:cubicBezTo>
                  <a:pt x="8" y="4"/>
                  <a:pt x="7" y="6"/>
                  <a:pt x="6" y="8"/>
                </a:cubicBezTo>
                <a:cubicBezTo>
                  <a:pt x="4" y="9"/>
                  <a:pt x="3" y="11"/>
                  <a:pt x="2" y="12"/>
                </a:cubicBezTo>
                <a:cubicBezTo>
                  <a:pt x="0" y="14"/>
                  <a:pt x="0" y="15"/>
                  <a:pt x="0" y="15"/>
                </a:cubicBezTo>
                <a:close/>
              </a:path>
            </a:pathLst>
          </a:custGeom>
          <a:solidFill>
            <a:srgbClr val="FFFFFF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58" name="文本框 93"/>
          <p:cNvSpPr>
            <a:spLocks noChangeArrowheads="1"/>
          </p:cNvSpPr>
          <p:nvPr/>
        </p:nvSpPr>
        <p:spPr bwMode="auto">
          <a:xfrm>
            <a:off x="6259513" y="466725"/>
            <a:ext cx="5789612" cy="1754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5400" b="1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组织部</a:t>
            </a:r>
            <a:endParaRPr lang="en-US" altLang="zh-CN" sz="5400" b="1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5400" b="1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招新要求  </a:t>
            </a:r>
            <a:endParaRPr lang="zh-CN" altLang="en-US" sz="5400" b="1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7259" name="组合 101"/>
          <p:cNvGrpSpPr/>
          <p:nvPr/>
        </p:nvGrpSpPr>
        <p:grpSpPr bwMode="auto">
          <a:xfrm>
            <a:off x="6765925" y="2493963"/>
            <a:ext cx="369888" cy="495300"/>
            <a:chOff x="0" y="0"/>
            <a:chExt cx="437325" cy="585204"/>
          </a:xfrm>
        </p:grpSpPr>
        <p:sp>
          <p:nvSpPr>
            <p:cNvPr id="7265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avLst/>
              <a:gdLst>
                <a:gd name="T0" fmla="*/ 2147483646 w 33"/>
                <a:gd name="T1" fmla="*/ 2147483646 h 38"/>
                <a:gd name="T2" fmla="*/ 2147483646 w 33"/>
                <a:gd name="T3" fmla="*/ 2147483646 h 38"/>
                <a:gd name="T4" fmla="*/ 2147483646 w 33"/>
                <a:gd name="T5" fmla="*/ 2147483646 h 38"/>
                <a:gd name="T6" fmla="*/ 2147483646 w 33"/>
                <a:gd name="T7" fmla="*/ 2147483646 h 38"/>
                <a:gd name="T8" fmla="*/ 2147483646 w 33"/>
                <a:gd name="T9" fmla="*/ 2147483646 h 38"/>
                <a:gd name="T10" fmla="*/ 2147483646 w 33"/>
                <a:gd name="T11" fmla="*/ 2147483646 h 38"/>
                <a:gd name="T12" fmla="*/ 2147483646 w 33"/>
                <a:gd name="T13" fmla="*/ 2147483646 h 38"/>
                <a:gd name="T14" fmla="*/ 2147483646 w 33"/>
                <a:gd name="T15" fmla="*/ 2147483646 h 38"/>
                <a:gd name="T16" fmla="*/ 2147483646 w 33"/>
                <a:gd name="T17" fmla="*/ 2147483646 h 38"/>
                <a:gd name="T18" fmla="*/ 2147483646 w 33"/>
                <a:gd name="T19" fmla="*/ 2147483646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38"/>
                <a:gd name="T32" fmla="*/ 33 w 33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38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6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avLst/>
              <a:gdLst>
                <a:gd name="T0" fmla="*/ 2147483646 w 18"/>
                <a:gd name="T1" fmla="*/ 2147483646 h 14"/>
                <a:gd name="T2" fmla="*/ 2147483646 w 18"/>
                <a:gd name="T3" fmla="*/ 2147483646 h 14"/>
                <a:gd name="T4" fmla="*/ 2147483646 w 18"/>
                <a:gd name="T5" fmla="*/ 2147483646 h 14"/>
                <a:gd name="T6" fmla="*/ 2147483646 w 18"/>
                <a:gd name="T7" fmla="*/ 2147483646 h 14"/>
                <a:gd name="T8" fmla="*/ 2147483646 w 18"/>
                <a:gd name="T9" fmla="*/ 2147483646 h 14"/>
                <a:gd name="T10" fmla="*/ 2147483646 w 18"/>
                <a:gd name="T11" fmla="*/ 2147483646 h 14"/>
                <a:gd name="T12" fmla="*/ 2147483646 w 18"/>
                <a:gd name="T13" fmla="*/ 2147483646 h 14"/>
                <a:gd name="T14" fmla="*/ 0 w 18"/>
                <a:gd name="T15" fmla="*/ 2147483646 h 14"/>
                <a:gd name="T16" fmla="*/ 2147483646 w 18"/>
                <a:gd name="T17" fmla="*/ 2147483646 h 14"/>
                <a:gd name="T18" fmla="*/ 2147483646 w 18"/>
                <a:gd name="T19" fmla="*/ 2147483646 h 14"/>
                <a:gd name="T20" fmla="*/ 2147483646 w 18"/>
                <a:gd name="T21" fmla="*/ 2147483646 h 14"/>
                <a:gd name="T22" fmla="*/ 2147483646 w 18"/>
                <a:gd name="T23" fmla="*/ 2147483646 h 14"/>
                <a:gd name="T24" fmla="*/ 2147483646 w 18"/>
                <a:gd name="T25" fmla="*/ 2147483646 h 14"/>
                <a:gd name="T26" fmla="*/ 2147483646 w 18"/>
                <a:gd name="T27" fmla="*/ 2147483646 h 14"/>
                <a:gd name="T28" fmla="*/ 2147483646 w 18"/>
                <a:gd name="T29" fmla="*/ 2147483646 h 14"/>
                <a:gd name="T30" fmla="*/ 2147483646 w 18"/>
                <a:gd name="T31" fmla="*/ 2147483646 h 14"/>
                <a:gd name="T32" fmla="*/ 2147483646 w 18"/>
                <a:gd name="T33" fmla="*/ 2147483646 h 14"/>
                <a:gd name="T34" fmla="*/ 2147483646 w 18"/>
                <a:gd name="T35" fmla="*/ 2147483646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14"/>
                <a:gd name="T56" fmla="*/ 18 w 18"/>
                <a:gd name="T57" fmla="*/ 14 h 1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14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260" name="文本框 102"/>
          <p:cNvSpPr>
            <a:spLocks noChangeArrowheads="1"/>
          </p:cNvSpPr>
          <p:nvPr/>
        </p:nvSpPr>
        <p:spPr bwMode="auto">
          <a:xfrm>
            <a:off x="7391400" y="2590800"/>
            <a:ext cx="2438400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7F6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创意独特</a:t>
            </a:r>
            <a:endParaRPr lang="zh-CN" altLang="en-US">
              <a:solidFill>
                <a:srgbClr val="7F6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7261" name="组合 103"/>
          <p:cNvGrpSpPr/>
          <p:nvPr/>
        </p:nvGrpSpPr>
        <p:grpSpPr bwMode="auto">
          <a:xfrm>
            <a:off x="6816725" y="3373438"/>
            <a:ext cx="369888" cy="496887"/>
            <a:chOff x="0" y="0"/>
            <a:chExt cx="437325" cy="585204"/>
          </a:xfrm>
        </p:grpSpPr>
        <p:sp>
          <p:nvSpPr>
            <p:cNvPr id="7263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avLst/>
              <a:gdLst>
                <a:gd name="T0" fmla="*/ 2147483646 w 33"/>
                <a:gd name="T1" fmla="*/ 2147483646 h 38"/>
                <a:gd name="T2" fmla="*/ 2147483646 w 33"/>
                <a:gd name="T3" fmla="*/ 2147483646 h 38"/>
                <a:gd name="T4" fmla="*/ 2147483646 w 33"/>
                <a:gd name="T5" fmla="*/ 2147483646 h 38"/>
                <a:gd name="T6" fmla="*/ 2147483646 w 33"/>
                <a:gd name="T7" fmla="*/ 2147483646 h 38"/>
                <a:gd name="T8" fmla="*/ 2147483646 w 33"/>
                <a:gd name="T9" fmla="*/ 2147483646 h 38"/>
                <a:gd name="T10" fmla="*/ 2147483646 w 33"/>
                <a:gd name="T11" fmla="*/ 2147483646 h 38"/>
                <a:gd name="T12" fmla="*/ 2147483646 w 33"/>
                <a:gd name="T13" fmla="*/ 2147483646 h 38"/>
                <a:gd name="T14" fmla="*/ 2147483646 w 33"/>
                <a:gd name="T15" fmla="*/ 2147483646 h 38"/>
                <a:gd name="T16" fmla="*/ 2147483646 w 33"/>
                <a:gd name="T17" fmla="*/ 2147483646 h 38"/>
                <a:gd name="T18" fmla="*/ 2147483646 w 33"/>
                <a:gd name="T19" fmla="*/ 2147483646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38"/>
                <a:gd name="T32" fmla="*/ 33 w 33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38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4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avLst/>
              <a:gdLst>
                <a:gd name="T0" fmla="*/ 2147483646 w 18"/>
                <a:gd name="T1" fmla="*/ 2147483646 h 14"/>
                <a:gd name="T2" fmla="*/ 2147483646 w 18"/>
                <a:gd name="T3" fmla="*/ 2147483646 h 14"/>
                <a:gd name="T4" fmla="*/ 2147483646 w 18"/>
                <a:gd name="T5" fmla="*/ 2147483646 h 14"/>
                <a:gd name="T6" fmla="*/ 2147483646 w 18"/>
                <a:gd name="T7" fmla="*/ 2147483646 h 14"/>
                <a:gd name="T8" fmla="*/ 2147483646 w 18"/>
                <a:gd name="T9" fmla="*/ 2147483646 h 14"/>
                <a:gd name="T10" fmla="*/ 2147483646 w 18"/>
                <a:gd name="T11" fmla="*/ 2147483646 h 14"/>
                <a:gd name="T12" fmla="*/ 2147483646 w 18"/>
                <a:gd name="T13" fmla="*/ 2147483646 h 14"/>
                <a:gd name="T14" fmla="*/ 0 w 18"/>
                <a:gd name="T15" fmla="*/ 2147483646 h 14"/>
                <a:gd name="T16" fmla="*/ 2147483646 w 18"/>
                <a:gd name="T17" fmla="*/ 2147483646 h 14"/>
                <a:gd name="T18" fmla="*/ 2147483646 w 18"/>
                <a:gd name="T19" fmla="*/ 2147483646 h 14"/>
                <a:gd name="T20" fmla="*/ 2147483646 w 18"/>
                <a:gd name="T21" fmla="*/ 2147483646 h 14"/>
                <a:gd name="T22" fmla="*/ 2147483646 w 18"/>
                <a:gd name="T23" fmla="*/ 2147483646 h 14"/>
                <a:gd name="T24" fmla="*/ 2147483646 w 18"/>
                <a:gd name="T25" fmla="*/ 2147483646 h 14"/>
                <a:gd name="T26" fmla="*/ 2147483646 w 18"/>
                <a:gd name="T27" fmla="*/ 2147483646 h 14"/>
                <a:gd name="T28" fmla="*/ 2147483646 w 18"/>
                <a:gd name="T29" fmla="*/ 2147483646 h 14"/>
                <a:gd name="T30" fmla="*/ 2147483646 w 18"/>
                <a:gd name="T31" fmla="*/ 2147483646 h 14"/>
                <a:gd name="T32" fmla="*/ 2147483646 w 18"/>
                <a:gd name="T33" fmla="*/ 2147483646 h 14"/>
                <a:gd name="T34" fmla="*/ 2147483646 w 18"/>
                <a:gd name="T35" fmla="*/ 2147483646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14"/>
                <a:gd name="T56" fmla="*/ 18 w 18"/>
                <a:gd name="T57" fmla="*/ 14 h 1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14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262" name="文本框 106"/>
          <p:cNvSpPr>
            <a:spLocks noChangeArrowheads="1"/>
          </p:cNvSpPr>
          <p:nvPr/>
        </p:nvSpPr>
        <p:spPr bwMode="auto">
          <a:xfrm>
            <a:off x="7391400" y="3443288"/>
            <a:ext cx="2438400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7F6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脑洞巨大</a:t>
            </a:r>
            <a:endParaRPr lang="zh-CN" altLang="en-US">
              <a:solidFill>
                <a:srgbClr val="7F6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ransition spd="slow" advTm="1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7" grpId="0" bldLvl="0" animBg="1" autoUpdateAnimBg="0"/>
      <p:bldP spid="5158" grpId="0" bldLvl="0" animBg="1" autoUpdateAnimBg="0"/>
      <p:bldP spid="5168" grpId="0" bldLvl="0" animBg="1" autoUpdateAnimBg="0"/>
      <p:bldP spid="5169" grpId="0" bldLvl="0" animBg="1" autoUpdateAnimBg="0"/>
      <p:bldP spid="5179" grpId="0" bldLvl="0" animBg="1" autoUpdateAnimBg="0"/>
      <p:bldP spid="5180" grpId="0" bldLvl="0" animBg="1" autoUpdateAnimBg="0"/>
      <p:bldP spid="5188" grpId="0" bldLvl="0" animBg="1" autoUpdateAnimBg="0"/>
      <p:bldP spid="5189" grpId="0" bldLvl="0" animBg="1" autoUpdateAnimBg="0"/>
      <p:bldP spid="5199" grpId="0" bldLvl="0" animBg="1" autoUpdateAnimBg="0"/>
      <p:bldP spid="5200" grpId="0" bldLvl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E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图片 1357"/>
          <p:cNvPicPr>
            <a:picLocks noChangeAspect="1" noChangeArrowheads="1"/>
          </p:cNvPicPr>
          <p:nvPr/>
        </p:nvPicPr>
        <p:blipFill>
          <a:blip r:embed="rId1"/>
          <a:srcRect b="41393"/>
          <a:stretch>
            <a:fillRect/>
          </a:stretch>
        </p:blipFill>
        <p:spPr bwMode="auto">
          <a:xfrm>
            <a:off x="1257300" y="1614488"/>
            <a:ext cx="2847975" cy="2789237"/>
          </a:xfrm>
          <a:prstGeom prst="rect">
            <a:avLst/>
          </a:prstGeom>
          <a:noFill/>
          <a:ln w="9525">
            <a:noFill/>
            <a:bevel/>
          </a:ln>
        </p:spPr>
      </p:pic>
      <p:grpSp>
        <p:nvGrpSpPr>
          <p:cNvPr id="6147" name="组合 5"/>
          <p:cNvGrpSpPr/>
          <p:nvPr/>
        </p:nvGrpSpPr>
        <p:grpSpPr bwMode="auto">
          <a:xfrm>
            <a:off x="3948113" y="3373438"/>
            <a:ext cx="1009650" cy="592137"/>
            <a:chOff x="0" y="0"/>
            <a:chExt cx="896938" cy="525463"/>
          </a:xfrm>
        </p:grpSpPr>
        <p:sp>
          <p:nvSpPr>
            <p:cNvPr id="9230" name="Freeform 5695"/>
            <p:cNvSpPr>
              <a:spLocks noChangeArrowheads="1"/>
            </p:cNvSpPr>
            <p:nvPr/>
          </p:nvSpPr>
          <p:spPr bwMode="auto">
            <a:xfrm>
              <a:off x="0" y="0"/>
              <a:ext cx="896938" cy="525463"/>
            </a:xfrm>
            <a:custGeom>
              <a:avLst/>
              <a:gdLst>
                <a:gd name="T0" fmla="*/ 2147483646 w 239"/>
                <a:gd name="T1" fmla="*/ 2147483646 h 140"/>
                <a:gd name="T2" fmla="*/ 2147483646 w 239"/>
                <a:gd name="T3" fmla="*/ 2147483646 h 140"/>
                <a:gd name="T4" fmla="*/ 2147483646 w 239"/>
                <a:gd name="T5" fmla="*/ 2147483646 h 140"/>
                <a:gd name="T6" fmla="*/ 2147483646 w 239"/>
                <a:gd name="T7" fmla="*/ 2147483646 h 140"/>
                <a:gd name="T8" fmla="*/ 2147483646 w 239"/>
                <a:gd name="T9" fmla="*/ 2147483646 h 140"/>
                <a:gd name="T10" fmla="*/ 2147483646 w 239"/>
                <a:gd name="T11" fmla="*/ 2147483646 h 140"/>
                <a:gd name="T12" fmla="*/ 2147483646 w 239"/>
                <a:gd name="T13" fmla="*/ 0 h 140"/>
                <a:gd name="T14" fmla="*/ 2147483646 w 239"/>
                <a:gd name="T15" fmla="*/ 2147483646 h 140"/>
                <a:gd name="T16" fmla="*/ 2147483646 w 239"/>
                <a:gd name="T17" fmla="*/ 2147483646 h 140"/>
                <a:gd name="T18" fmla="*/ 2147483646 w 239"/>
                <a:gd name="T19" fmla="*/ 2147483646 h 140"/>
                <a:gd name="T20" fmla="*/ 2147483646 w 239"/>
                <a:gd name="T21" fmla="*/ 2147483646 h 140"/>
                <a:gd name="T22" fmla="*/ 2147483646 w 239"/>
                <a:gd name="T23" fmla="*/ 2147483646 h 140"/>
                <a:gd name="T24" fmla="*/ 2147483646 w 239"/>
                <a:gd name="T25" fmla="*/ 2147483646 h 140"/>
                <a:gd name="T26" fmla="*/ 2147483646 w 239"/>
                <a:gd name="T27" fmla="*/ 2147483646 h 140"/>
                <a:gd name="T28" fmla="*/ 2147483646 w 239"/>
                <a:gd name="T29" fmla="*/ 2147483646 h 140"/>
                <a:gd name="T30" fmla="*/ 2147483646 w 239"/>
                <a:gd name="T31" fmla="*/ 2147483646 h 140"/>
                <a:gd name="T32" fmla="*/ 2147483646 w 239"/>
                <a:gd name="T33" fmla="*/ 2147483646 h 140"/>
                <a:gd name="T34" fmla="*/ 2147483646 w 239"/>
                <a:gd name="T35" fmla="*/ 2147483646 h 140"/>
                <a:gd name="T36" fmla="*/ 2147483646 w 239"/>
                <a:gd name="T37" fmla="*/ 2147483646 h 140"/>
                <a:gd name="T38" fmla="*/ 2147483646 w 239"/>
                <a:gd name="T39" fmla="*/ 2147483646 h 140"/>
                <a:gd name="T40" fmla="*/ 2147483646 w 239"/>
                <a:gd name="T41" fmla="*/ 2147483646 h 140"/>
                <a:gd name="T42" fmla="*/ 2147483646 w 239"/>
                <a:gd name="T43" fmla="*/ 2147483646 h 140"/>
                <a:gd name="T44" fmla="*/ 2147483646 w 239"/>
                <a:gd name="T45" fmla="*/ 2147483646 h 140"/>
                <a:gd name="T46" fmla="*/ 2147483646 w 239"/>
                <a:gd name="T47" fmla="*/ 2147483646 h 140"/>
                <a:gd name="T48" fmla="*/ 2147483646 w 239"/>
                <a:gd name="T49" fmla="*/ 2147483646 h 140"/>
                <a:gd name="T50" fmla="*/ 2147483646 w 239"/>
                <a:gd name="T51" fmla="*/ 2147483646 h 140"/>
                <a:gd name="T52" fmla="*/ 2147483646 w 239"/>
                <a:gd name="T53" fmla="*/ 2147483646 h 140"/>
                <a:gd name="T54" fmla="*/ 2147483646 w 239"/>
                <a:gd name="T55" fmla="*/ 2147483646 h 140"/>
                <a:gd name="T56" fmla="*/ 2147483646 w 239"/>
                <a:gd name="T57" fmla="*/ 2147483646 h 140"/>
                <a:gd name="T58" fmla="*/ 2147483646 w 239"/>
                <a:gd name="T59" fmla="*/ 2147483646 h 140"/>
                <a:gd name="T60" fmla="*/ 2147483646 w 239"/>
                <a:gd name="T61" fmla="*/ 2147483646 h 140"/>
                <a:gd name="T62" fmla="*/ 2147483646 w 239"/>
                <a:gd name="T63" fmla="*/ 2147483646 h 140"/>
                <a:gd name="T64" fmla="*/ 2147483646 w 239"/>
                <a:gd name="T65" fmla="*/ 2147483646 h 140"/>
                <a:gd name="T66" fmla="*/ 2147483646 w 239"/>
                <a:gd name="T67" fmla="*/ 2147483646 h 140"/>
                <a:gd name="T68" fmla="*/ 2147483646 w 239"/>
                <a:gd name="T69" fmla="*/ 2147483646 h 1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39"/>
                <a:gd name="T106" fmla="*/ 0 h 140"/>
                <a:gd name="T107" fmla="*/ 239 w 239"/>
                <a:gd name="T108" fmla="*/ 140 h 14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39" h="140">
                  <a:moveTo>
                    <a:pt x="43" y="127"/>
                  </a:moveTo>
                  <a:cubicBezTo>
                    <a:pt x="41" y="126"/>
                    <a:pt x="39" y="125"/>
                    <a:pt x="37" y="124"/>
                  </a:cubicBezTo>
                  <a:cubicBezTo>
                    <a:pt x="26" y="119"/>
                    <a:pt x="21" y="112"/>
                    <a:pt x="14" y="103"/>
                  </a:cubicBezTo>
                  <a:cubicBezTo>
                    <a:pt x="8" y="96"/>
                    <a:pt x="4" y="87"/>
                    <a:pt x="2" y="78"/>
                  </a:cubicBezTo>
                  <a:cubicBezTo>
                    <a:pt x="0" y="66"/>
                    <a:pt x="0" y="53"/>
                    <a:pt x="4" y="41"/>
                  </a:cubicBezTo>
                  <a:cubicBezTo>
                    <a:pt x="8" y="29"/>
                    <a:pt x="18" y="19"/>
                    <a:pt x="30" y="13"/>
                  </a:cubicBezTo>
                  <a:cubicBezTo>
                    <a:pt x="43" y="6"/>
                    <a:pt x="58" y="2"/>
                    <a:pt x="72" y="0"/>
                  </a:cubicBezTo>
                  <a:cubicBezTo>
                    <a:pt x="69" y="4"/>
                    <a:pt x="63" y="7"/>
                    <a:pt x="62" y="13"/>
                  </a:cubicBezTo>
                  <a:cubicBezTo>
                    <a:pt x="68" y="11"/>
                    <a:pt x="74" y="9"/>
                    <a:pt x="80" y="8"/>
                  </a:cubicBezTo>
                  <a:cubicBezTo>
                    <a:pt x="89" y="6"/>
                    <a:pt x="98" y="3"/>
                    <a:pt x="107" y="2"/>
                  </a:cubicBezTo>
                  <a:cubicBezTo>
                    <a:pt x="118" y="1"/>
                    <a:pt x="130" y="3"/>
                    <a:pt x="142" y="3"/>
                  </a:cubicBezTo>
                  <a:cubicBezTo>
                    <a:pt x="136" y="4"/>
                    <a:pt x="128" y="9"/>
                    <a:pt x="127" y="14"/>
                  </a:cubicBezTo>
                  <a:cubicBezTo>
                    <a:pt x="139" y="7"/>
                    <a:pt x="164" y="13"/>
                    <a:pt x="176" y="18"/>
                  </a:cubicBezTo>
                  <a:cubicBezTo>
                    <a:pt x="189" y="23"/>
                    <a:pt x="201" y="29"/>
                    <a:pt x="211" y="38"/>
                  </a:cubicBezTo>
                  <a:cubicBezTo>
                    <a:pt x="205" y="35"/>
                    <a:pt x="195" y="36"/>
                    <a:pt x="189" y="38"/>
                  </a:cubicBezTo>
                  <a:cubicBezTo>
                    <a:pt x="200" y="38"/>
                    <a:pt x="211" y="48"/>
                    <a:pt x="218" y="55"/>
                  </a:cubicBezTo>
                  <a:cubicBezTo>
                    <a:pt x="223" y="60"/>
                    <a:pt x="228" y="66"/>
                    <a:pt x="232" y="71"/>
                  </a:cubicBezTo>
                  <a:cubicBezTo>
                    <a:pt x="235" y="74"/>
                    <a:pt x="237" y="78"/>
                    <a:pt x="239" y="80"/>
                  </a:cubicBezTo>
                  <a:cubicBezTo>
                    <a:pt x="238" y="78"/>
                    <a:pt x="223" y="85"/>
                    <a:pt x="222" y="86"/>
                  </a:cubicBezTo>
                  <a:cubicBezTo>
                    <a:pt x="218" y="89"/>
                    <a:pt x="214" y="93"/>
                    <a:pt x="210" y="96"/>
                  </a:cubicBezTo>
                  <a:cubicBezTo>
                    <a:pt x="206" y="99"/>
                    <a:pt x="202" y="104"/>
                    <a:pt x="197" y="106"/>
                  </a:cubicBezTo>
                  <a:cubicBezTo>
                    <a:pt x="192" y="109"/>
                    <a:pt x="189" y="112"/>
                    <a:pt x="183" y="112"/>
                  </a:cubicBezTo>
                  <a:cubicBezTo>
                    <a:pt x="177" y="113"/>
                    <a:pt x="172" y="113"/>
                    <a:pt x="166" y="113"/>
                  </a:cubicBezTo>
                  <a:cubicBezTo>
                    <a:pt x="172" y="119"/>
                    <a:pt x="180" y="120"/>
                    <a:pt x="188" y="122"/>
                  </a:cubicBezTo>
                  <a:cubicBezTo>
                    <a:pt x="190" y="123"/>
                    <a:pt x="193" y="123"/>
                    <a:pt x="195" y="125"/>
                  </a:cubicBezTo>
                  <a:cubicBezTo>
                    <a:pt x="191" y="129"/>
                    <a:pt x="178" y="129"/>
                    <a:pt x="172" y="130"/>
                  </a:cubicBezTo>
                  <a:cubicBezTo>
                    <a:pt x="158" y="132"/>
                    <a:pt x="141" y="132"/>
                    <a:pt x="127" y="126"/>
                  </a:cubicBezTo>
                  <a:cubicBezTo>
                    <a:pt x="130" y="130"/>
                    <a:pt x="137" y="133"/>
                    <a:pt x="141" y="136"/>
                  </a:cubicBezTo>
                  <a:cubicBezTo>
                    <a:pt x="141" y="136"/>
                    <a:pt x="131" y="139"/>
                    <a:pt x="130" y="139"/>
                  </a:cubicBezTo>
                  <a:cubicBezTo>
                    <a:pt x="119" y="140"/>
                    <a:pt x="108" y="137"/>
                    <a:pt x="97" y="134"/>
                  </a:cubicBezTo>
                  <a:cubicBezTo>
                    <a:pt x="92" y="133"/>
                    <a:pt x="86" y="131"/>
                    <a:pt x="82" y="129"/>
                  </a:cubicBezTo>
                  <a:cubicBezTo>
                    <a:pt x="79" y="127"/>
                    <a:pt x="71" y="123"/>
                    <a:pt x="70" y="121"/>
                  </a:cubicBezTo>
                  <a:cubicBezTo>
                    <a:pt x="71" y="123"/>
                    <a:pt x="77" y="136"/>
                    <a:pt x="79" y="134"/>
                  </a:cubicBezTo>
                  <a:cubicBezTo>
                    <a:pt x="75" y="136"/>
                    <a:pt x="66" y="133"/>
                    <a:pt x="62" y="133"/>
                  </a:cubicBezTo>
                  <a:cubicBezTo>
                    <a:pt x="55" y="132"/>
                    <a:pt x="49" y="129"/>
                    <a:pt x="43" y="127"/>
                  </a:cubicBezTo>
                  <a:close/>
                </a:path>
              </a:pathLst>
            </a:custGeom>
            <a:solidFill>
              <a:srgbClr val="C92B2B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1" name="Freeform 5696"/>
            <p:cNvSpPr>
              <a:spLocks noChangeArrowheads="1"/>
            </p:cNvSpPr>
            <p:nvPr/>
          </p:nvSpPr>
          <p:spPr bwMode="auto">
            <a:xfrm>
              <a:off x="0" y="115888"/>
              <a:ext cx="720725" cy="290513"/>
            </a:xfrm>
            <a:custGeom>
              <a:avLst/>
              <a:gdLst>
                <a:gd name="T0" fmla="*/ 2147483646 w 192"/>
                <a:gd name="T1" fmla="*/ 2147483646 h 77"/>
                <a:gd name="T2" fmla="*/ 2147483646 w 192"/>
                <a:gd name="T3" fmla="*/ 2147483646 h 77"/>
                <a:gd name="T4" fmla="*/ 2147483646 w 192"/>
                <a:gd name="T5" fmla="*/ 2147483646 h 77"/>
                <a:gd name="T6" fmla="*/ 2147483646 w 192"/>
                <a:gd name="T7" fmla="*/ 2147483646 h 77"/>
                <a:gd name="T8" fmla="*/ 2147483646 w 192"/>
                <a:gd name="T9" fmla="*/ 0 h 77"/>
                <a:gd name="T10" fmla="*/ 2147483646 w 192"/>
                <a:gd name="T11" fmla="*/ 2147483646 h 77"/>
                <a:gd name="T12" fmla="*/ 2147483646 w 192"/>
                <a:gd name="T13" fmla="*/ 2147483646 h 77"/>
                <a:gd name="T14" fmla="*/ 2147483646 w 192"/>
                <a:gd name="T15" fmla="*/ 0 h 77"/>
                <a:gd name="T16" fmla="*/ 2147483646 w 192"/>
                <a:gd name="T17" fmla="*/ 2147483646 h 77"/>
                <a:gd name="T18" fmla="*/ 2147483646 w 192"/>
                <a:gd name="T19" fmla="*/ 2147483646 h 77"/>
                <a:gd name="T20" fmla="*/ 2147483646 w 192"/>
                <a:gd name="T21" fmla="*/ 2147483646 h 77"/>
                <a:gd name="T22" fmla="*/ 2147483646 w 192"/>
                <a:gd name="T23" fmla="*/ 2147483646 h 77"/>
                <a:gd name="T24" fmla="*/ 2147483646 w 192"/>
                <a:gd name="T25" fmla="*/ 2147483646 h 77"/>
                <a:gd name="T26" fmla="*/ 2147483646 w 192"/>
                <a:gd name="T27" fmla="*/ 2147483646 h 77"/>
                <a:gd name="T28" fmla="*/ 2147483646 w 192"/>
                <a:gd name="T29" fmla="*/ 2147483646 h 77"/>
                <a:gd name="T30" fmla="*/ 2147483646 w 192"/>
                <a:gd name="T31" fmla="*/ 2147483646 h 77"/>
                <a:gd name="T32" fmla="*/ 2147483646 w 192"/>
                <a:gd name="T33" fmla="*/ 2147483646 h 77"/>
                <a:gd name="T34" fmla="*/ 2147483646 w 192"/>
                <a:gd name="T35" fmla="*/ 2147483646 h 77"/>
                <a:gd name="T36" fmla="*/ 2147483646 w 192"/>
                <a:gd name="T37" fmla="*/ 2147483646 h 77"/>
                <a:gd name="T38" fmla="*/ 2147483646 w 192"/>
                <a:gd name="T39" fmla="*/ 2147483646 h 77"/>
                <a:gd name="T40" fmla="*/ 2147483646 w 192"/>
                <a:gd name="T41" fmla="*/ 2147483646 h 77"/>
                <a:gd name="T42" fmla="*/ 2147483646 w 192"/>
                <a:gd name="T43" fmla="*/ 2147483646 h 77"/>
                <a:gd name="T44" fmla="*/ 2147483646 w 192"/>
                <a:gd name="T45" fmla="*/ 2147483646 h 77"/>
                <a:gd name="T46" fmla="*/ 2147483646 w 192"/>
                <a:gd name="T47" fmla="*/ 2147483646 h 77"/>
                <a:gd name="T48" fmla="*/ 2147483646 w 192"/>
                <a:gd name="T49" fmla="*/ 2147483646 h 77"/>
                <a:gd name="T50" fmla="*/ 2147483646 w 192"/>
                <a:gd name="T51" fmla="*/ 2147483646 h 77"/>
                <a:gd name="T52" fmla="*/ 2147483646 w 192"/>
                <a:gd name="T53" fmla="*/ 2147483646 h 77"/>
                <a:gd name="T54" fmla="*/ 2147483646 w 192"/>
                <a:gd name="T55" fmla="*/ 2147483646 h 77"/>
                <a:gd name="T56" fmla="*/ 2147483646 w 192"/>
                <a:gd name="T57" fmla="*/ 2147483646 h 7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92"/>
                <a:gd name="T88" fmla="*/ 0 h 77"/>
                <a:gd name="T89" fmla="*/ 192 w 192"/>
                <a:gd name="T90" fmla="*/ 77 h 7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92" h="77">
                  <a:moveTo>
                    <a:pt x="24" y="58"/>
                  </a:moveTo>
                  <a:cubicBezTo>
                    <a:pt x="16" y="53"/>
                    <a:pt x="11" y="48"/>
                    <a:pt x="4" y="40"/>
                  </a:cubicBezTo>
                  <a:cubicBezTo>
                    <a:pt x="0" y="34"/>
                    <a:pt x="0" y="22"/>
                    <a:pt x="5" y="16"/>
                  </a:cubicBezTo>
                  <a:cubicBezTo>
                    <a:pt x="9" y="9"/>
                    <a:pt x="20" y="9"/>
                    <a:pt x="27" y="7"/>
                  </a:cubicBezTo>
                  <a:cubicBezTo>
                    <a:pt x="35" y="5"/>
                    <a:pt x="43" y="4"/>
                    <a:pt x="51" y="0"/>
                  </a:cubicBezTo>
                  <a:cubicBezTo>
                    <a:pt x="50" y="2"/>
                    <a:pt x="50" y="3"/>
                    <a:pt x="50" y="5"/>
                  </a:cubicBezTo>
                  <a:cubicBezTo>
                    <a:pt x="50" y="3"/>
                    <a:pt x="84" y="2"/>
                    <a:pt x="87" y="2"/>
                  </a:cubicBezTo>
                  <a:cubicBezTo>
                    <a:pt x="91" y="1"/>
                    <a:pt x="96" y="0"/>
                    <a:pt x="101" y="0"/>
                  </a:cubicBezTo>
                  <a:cubicBezTo>
                    <a:pt x="97" y="2"/>
                    <a:pt x="91" y="6"/>
                    <a:pt x="91" y="10"/>
                  </a:cubicBezTo>
                  <a:cubicBezTo>
                    <a:pt x="96" y="11"/>
                    <a:pt x="103" y="9"/>
                    <a:pt x="109" y="8"/>
                  </a:cubicBezTo>
                  <a:cubicBezTo>
                    <a:pt x="121" y="6"/>
                    <a:pt x="133" y="3"/>
                    <a:pt x="146" y="6"/>
                  </a:cubicBezTo>
                  <a:cubicBezTo>
                    <a:pt x="150" y="7"/>
                    <a:pt x="155" y="7"/>
                    <a:pt x="159" y="8"/>
                  </a:cubicBezTo>
                  <a:cubicBezTo>
                    <a:pt x="156" y="11"/>
                    <a:pt x="151" y="15"/>
                    <a:pt x="147" y="17"/>
                  </a:cubicBezTo>
                  <a:cubicBezTo>
                    <a:pt x="151" y="20"/>
                    <a:pt x="161" y="20"/>
                    <a:pt x="167" y="22"/>
                  </a:cubicBezTo>
                  <a:cubicBezTo>
                    <a:pt x="172" y="23"/>
                    <a:pt x="177" y="24"/>
                    <a:pt x="181" y="27"/>
                  </a:cubicBezTo>
                  <a:cubicBezTo>
                    <a:pt x="183" y="28"/>
                    <a:pt x="191" y="36"/>
                    <a:pt x="192" y="36"/>
                  </a:cubicBezTo>
                  <a:cubicBezTo>
                    <a:pt x="187" y="38"/>
                    <a:pt x="183" y="38"/>
                    <a:pt x="178" y="41"/>
                  </a:cubicBezTo>
                  <a:cubicBezTo>
                    <a:pt x="174" y="44"/>
                    <a:pt x="170" y="46"/>
                    <a:pt x="166" y="50"/>
                  </a:cubicBezTo>
                  <a:cubicBezTo>
                    <a:pt x="163" y="55"/>
                    <a:pt x="163" y="58"/>
                    <a:pt x="157" y="60"/>
                  </a:cubicBezTo>
                  <a:cubicBezTo>
                    <a:pt x="152" y="61"/>
                    <a:pt x="145" y="61"/>
                    <a:pt x="140" y="62"/>
                  </a:cubicBezTo>
                  <a:cubicBezTo>
                    <a:pt x="143" y="64"/>
                    <a:pt x="146" y="68"/>
                    <a:pt x="149" y="70"/>
                  </a:cubicBezTo>
                  <a:cubicBezTo>
                    <a:pt x="145" y="74"/>
                    <a:pt x="130" y="71"/>
                    <a:pt x="125" y="70"/>
                  </a:cubicBezTo>
                  <a:cubicBezTo>
                    <a:pt x="117" y="69"/>
                    <a:pt x="107" y="67"/>
                    <a:pt x="100" y="64"/>
                  </a:cubicBezTo>
                  <a:cubicBezTo>
                    <a:pt x="99" y="68"/>
                    <a:pt x="102" y="71"/>
                    <a:pt x="104" y="75"/>
                  </a:cubicBezTo>
                  <a:cubicBezTo>
                    <a:pt x="98" y="77"/>
                    <a:pt x="87" y="72"/>
                    <a:pt x="81" y="69"/>
                  </a:cubicBezTo>
                  <a:cubicBezTo>
                    <a:pt x="77" y="66"/>
                    <a:pt x="69" y="63"/>
                    <a:pt x="66" y="58"/>
                  </a:cubicBezTo>
                  <a:cubicBezTo>
                    <a:pt x="59" y="63"/>
                    <a:pt x="72" y="75"/>
                    <a:pt x="61" y="73"/>
                  </a:cubicBezTo>
                  <a:cubicBezTo>
                    <a:pt x="51" y="72"/>
                    <a:pt x="40" y="67"/>
                    <a:pt x="32" y="62"/>
                  </a:cubicBezTo>
                  <a:cubicBezTo>
                    <a:pt x="29" y="61"/>
                    <a:pt x="26" y="59"/>
                    <a:pt x="24" y="58"/>
                  </a:cubicBezTo>
                  <a:close/>
                </a:path>
              </a:pathLst>
            </a:custGeom>
            <a:solidFill>
              <a:srgbClr val="D8883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2" name="Freeform 5697"/>
            <p:cNvSpPr>
              <a:spLocks noChangeArrowheads="1"/>
            </p:cNvSpPr>
            <p:nvPr/>
          </p:nvSpPr>
          <p:spPr bwMode="auto">
            <a:xfrm>
              <a:off x="0" y="173038"/>
              <a:ext cx="481013" cy="120650"/>
            </a:xfrm>
            <a:custGeom>
              <a:avLst/>
              <a:gdLst>
                <a:gd name="T0" fmla="*/ 2147483646 w 128"/>
                <a:gd name="T1" fmla="*/ 2147483646 h 32"/>
                <a:gd name="T2" fmla="*/ 2147483646 w 128"/>
                <a:gd name="T3" fmla="*/ 2147483646 h 32"/>
                <a:gd name="T4" fmla="*/ 2147483646 w 128"/>
                <a:gd name="T5" fmla="*/ 2147483646 h 32"/>
                <a:gd name="T6" fmla="*/ 2147483646 w 128"/>
                <a:gd name="T7" fmla="*/ 2147483646 h 32"/>
                <a:gd name="T8" fmla="*/ 2147483646 w 128"/>
                <a:gd name="T9" fmla="*/ 2147483646 h 32"/>
                <a:gd name="T10" fmla="*/ 2147483646 w 128"/>
                <a:gd name="T11" fmla="*/ 2147483646 h 32"/>
                <a:gd name="T12" fmla="*/ 2147483646 w 128"/>
                <a:gd name="T13" fmla="*/ 2147483646 h 32"/>
                <a:gd name="T14" fmla="*/ 2147483646 w 128"/>
                <a:gd name="T15" fmla="*/ 2147483646 h 32"/>
                <a:gd name="T16" fmla="*/ 2147483646 w 128"/>
                <a:gd name="T17" fmla="*/ 2147483646 h 32"/>
                <a:gd name="T18" fmla="*/ 2147483646 w 128"/>
                <a:gd name="T19" fmla="*/ 2147483646 h 32"/>
                <a:gd name="T20" fmla="*/ 2147483646 w 128"/>
                <a:gd name="T21" fmla="*/ 2147483646 h 32"/>
                <a:gd name="T22" fmla="*/ 2147483646 w 128"/>
                <a:gd name="T23" fmla="*/ 2147483646 h 32"/>
                <a:gd name="T24" fmla="*/ 2147483646 w 128"/>
                <a:gd name="T25" fmla="*/ 2147483646 h 32"/>
                <a:gd name="T26" fmla="*/ 2147483646 w 128"/>
                <a:gd name="T27" fmla="*/ 2147483646 h 32"/>
                <a:gd name="T28" fmla="*/ 2147483646 w 128"/>
                <a:gd name="T29" fmla="*/ 2147483646 h 32"/>
                <a:gd name="T30" fmla="*/ 2147483646 w 128"/>
                <a:gd name="T31" fmla="*/ 2147483646 h 32"/>
                <a:gd name="T32" fmla="*/ 2147483646 w 128"/>
                <a:gd name="T33" fmla="*/ 2147483646 h 32"/>
                <a:gd name="T34" fmla="*/ 2147483646 w 128"/>
                <a:gd name="T35" fmla="*/ 2147483646 h 32"/>
                <a:gd name="T36" fmla="*/ 2147483646 w 128"/>
                <a:gd name="T37" fmla="*/ 2147483646 h 32"/>
                <a:gd name="T38" fmla="*/ 2147483646 w 128"/>
                <a:gd name="T39" fmla="*/ 2147483646 h 32"/>
                <a:gd name="T40" fmla="*/ 2147483646 w 128"/>
                <a:gd name="T41" fmla="*/ 2147483646 h 32"/>
                <a:gd name="T42" fmla="*/ 2147483646 w 128"/>
                <a:gd name="T43" fmla="*/ 2147483646 h 32"/>
                <a:gd name="T44" fmla="*/ 2147483646 w 128"/>
                <a:gd name="T45" fmla="*/ 2147483646 h 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8"/>
                <a:gd name="T70" fmla="*/ 0 h 32"/>
                <a:gd name="T71" fmla="*/ 128 w 128"/>
                <a:gd name="T72" fmla="*/ 32 h 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8" h="32">
                  <a:moveTo>
                    <a:pt x="12" y="22"/>
                  </a:moveTo>
                  <a:cubicBezTo>
                    <a:pt x="7" y="20"/>
                    <a:pt x="0" y="16"/>
                    <a:pt x="2" y="10"/>
                  </a:cubicBezTo>
                  <a:cubicBezTo>
                    <a:pt x="4" y="4"/>
                    <a:pt x="12" y="1"/>
                    <a:pt x="17" y="1"/>
                  </a:cubicBezTo>
                  <a:cubicBezTo>
                    <a:pt x="22" y="0"/>
                    <a:pt x="26" y="1"/>
                    <a:pt x="30" y="1"/>
                  </a:cubicBezTo>
                  <a:cubicBezTo>
                    <a:pt x="34" y="2"/>
                    <a:pt x="39" y="1"/>
                    <a:pt x="43" y="1"/>
                  </a:cubicBezTo>
                  <a:cubicBezTo>
                    <a:pt x="43" y="4"/>
                    <a:pt x="42" y="5"/>
                    <a:pt x="45" y="6"/>
                  </a:cubicBezTo>
                  <a:cubicBezTo>
                    <a:pt x="47" y="7"/>
                    <a:pt x="50" y="6"/>
                    <a:pt x="52" y="6"/>
                  </a:cubicBezTo>
                  <a:cubicBezTo>
                    <a:pt x="57" y="7"/>
                    <a:pt x="62" y="5"/>
                    <a:pt x="66" y="5"/>
                  </a:cubicBezTo>
                  <a:cubicBezTo>
                    <a:pt x="67" y="8"/>
                    <a:pt x="66" y="10"/>
                    <a:pt x="68" y="12"/>
                  </a:cubicBezTo>
                  <a:cubicBezTo>
                    <a:pt x="70" y="13"/>
                    <a:pt x="75" y="14"/>
                    <a:pt x="77" y="14"/>
                  </a:cubicBezTo>
                  <a:cubicBezTo>
                    <a:pt x="84" y="14"/>
                    <a:pt x="91" y="12"/>
                    <a:pt x="98" y="12"/>
                  </a:cubicBezTo>
                  <a:cubicBezTo>
                    <a:pt x="108" y="12"/>
                    <a:pt x="119" y="15"/>
                    <a:pt x="128" y="18"/>
                  </a:cubicBezTo>
                  <a:cubicBezTo>
                    <a:pt x="123" y="20"/>
                    <a:pt x="117" y="20"/>
                    <a:pt x="112" y="22"/>
                  </a:cubicBezTo>
                  <a:cubicBezTo>
                    <a:pt x="108" y="23"/>
                    <a:pt x="105" y="25"/>
                    <a:pt x="101" y="25"/>
                  </a:cubicBezTo>
                  <a:cubicBezTo>
                    <a:pt x="94" y="27"/>
                    <a:pt x="88" y="25"/>
                    <a:pt x="81" y="25"/>
                  </a:cubicBezTo>
                  <a:cubicBezTo>
                    <a:pt x="78" y="25"/>
                    <a:pt x="75" y="25"/>
                    <a:pt x="72" y="24"/>
                  </a:cubicBezTo>
                  <a:cubicBezTo>
                    <a:pt x="70" y="23"/>
                    <a:pt x="67" y="21"/>
                    <a:pt x="66" y="22"/>
                  </a:cubicBezTo>
                  <a:cubicBezTo>
                    <a:pt x="64" y="24"/>
                    <a:pt x="67" y="28"/>
                    <a:pt x="68" y="30"/>
                  </a:cubicBezTo>
                  <a:cubicBezTo>
                    <a:pt x="64" y="30"/>
                    <a:pt x="59" y="29"/>
                    <a:pt x="55" y="28"/>
                  </a:cubicBezTo>
                  <a:cubicBezTo>
                    <a:pt x="52" y="28"/>
                    <a:pt x="41" y="27"/>
                    <a:pt x="40" y="23"/>
                  </a:cubicBezTo>
                  <a:cubicBezTo>
                    <a:pt x="38" y="24"/>
                    <a:pt x="40" y="27"/>
                    <a:pt x="39" y="29"/>
                  </a:cubicBezTo>
                  <a:cubicBezTo>
                    <a:pt x="38" y="32"/>
                    <a:pt x="26" y="28"/>
                    <a:pt x="24" y="27"/>
                  </a:cubicBezTo>
                  <a:cubicBezTo>
                    <a:pt x="20" y="25"/>
                    <a:pt x="16" y="24"/>
                    <a:pt x="12" y="22"/>
                  </a:cubicBezTo>
                  <a:close/>
                </a:path>
              </a:pathLst>
            </a:custGeom>
            <a:solidFill>
              <a:srgbClr val="DDC61B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9220" name="图片 13"/>
          <p:cNvPicPr>
            <a:picLocks noChangeAspect="1" noChangeArrowheads="1"/>
          </p:cNvPicPr>
          <p:nvPr/>
        </p:nvPicPr>
        <p:blipFill>
          <a:blip r:embed="rId1"/>
          <a:srcRect t="77385"/>
          <a:stretch>
            <a:fillRect/>
          </a:stretch>
        </p:blipFill>
        <p:spPr bwMode="auto">
          <a:xfrm>
            <a:off x="1257300" y="4403725"/>
            <a:ext cx="3498850" cy="1320800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9221" name="文本框 99"/>
          <p:cNvSpPr>
            <a:spLocks noChangeArrowheads="1"/>
          </p:cNvSpPr>
          <p:nvPr/>
        </p:nvSpPr>
        <p:spPr bwMode="auto">
          <a:xfrm>
            <a:off x="6259513" y="466725"/>
            <a:ext cx="5789612" cy="1754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5400" b="1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实践部</a:t>
            </a:r>
            <a:endParaRPr lang="en-US" altLang="zh-CN" sz="5400" b="1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5400" b="1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招新要求  </a:t>
            </a:r>
            <a:endParaRPr lang="zh-CN" altLang="en-US" sz="5400" b="1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9222" name="组合 100"/>
          <p:cNvGrpSpPr/>
          <p:nvPr/>
        </p:nvGrpSpPr>
        <p:grpSpPr bwMode="auto">
          <a:xfrm>
            <a:off x="6765925" y="2493963"/>
            <a:ext cx="369888" cy="495300"/>
            <a:chOff x="0" y="0"/>
            <a:chExt cx="437325" cy="585204"/>
          </a:xfrm>
        </p:grpSpPr>
        <p:sp>
          <p:nvSpPr>
            <p:cNvPr id="9228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avLst/>
              <a:gdLst>
                <a:gd name="T0" fmla="*/ 2147483646 w 33"/>
                <a:gd name="T1" fmla="*/ 2147483646 h 38"/>
                <a:gd name="T2" fmla="*/ 2147483646 w 33"/>
                <a:gd name="T3" fmla="*/ 2147483646 h 38"/>
                <a:gd name="T4" fmla="*/ 2147483646 w 33"/>
                <a:gd name="T5" fmla="*/ 2147483646 h 38"/>
                <a:gd name="T6" fmla="*/ 2147483646 w 33"/>
                <a:gd name="T7" fmla="*/ 2147483646 h 38"/>
                <a:gd name="T8" fmla="*/ 2147483646 w 33"/>
                <a:gd name="T9" fmla="*/ 2147483646 h 38"/>
                <a:gd name="T10" fmla="*/ 2147483646 w 33"/>
                <a:gd name="T11" fmla="*/ 2147483646 h 38"/>
                <a:gd name="T12" fmla="*/ 2147483646 w 33"/>
                <a:gd name="T13" fmla="*/ 2147483646 h 38"/>
                <a:gd name="T14" fmla="*/ 2147483646 w 33"/>
                <a:gd name="T15" fmla="*/ 2147483646 h 38"/>
                <a:gd name="T16" fmla="*/ 2147483646 w 33"/>
                <a:gd name="T17" fmla="*/ 2147483646 h 38"/>
                <a:gd name="T18" fmla="*/ 2147483646 w 33"/>
                <a:gd name="T19" fmla="*/ 2147483646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38"/>
                <a:gd name="T32" fmla="*/ 33 w 33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38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9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avLst/>
              <a:gdLst>
                <a:gd name="T0" fmla="*/ 2147483646 w 18"/>
                <a:gd name="T1" fmla="*/ 2147483646 h 14"/>
                <a:gd name="T2" fmla="*/ 2147483646 w 18"/>
                <a:gd name="T3" fmla="*/ 2147483646 h 14"/>
                <a:gd name="T4" fmla="*/ 2147483646 w 18"/>
                <a:gd name="T5" fmla="*/ 2147483646 h 14"/>
                <a:gd name="T6" fmla="*/ 2147483646 w 18"/>
                <a:gd name="T7" fmla="*/ 2147483646 h 14"/>
                <a:gd name="T8" fmla="*/ 2147483646 w 18"/>
                <a:gd name="T9" fmla="*/ 2147483646 h 14"/>
                <a:gd name="T10" fmla="*/ 2147483646 w 18"/>
                <a:gd name="T11" fmla="*/ 2147483646 h 14"/>
                <a:gd name="T12" fmla="*/ 2147483646 w 18"/>
                <a:gd name="T13" fmla="*/ 2147483646 h 14"/>
                <a:gd name="T14" fmla="*/ 0 w 18"/>
                <a:gd name="T15" fmla="*/ 2147483646 h 14"/>
                <a:gd name="T16" fmla="*/ 2147483646 w 18"/>
                <a:gd name="T17" fmla="*/ 2147483646 h 14"/>
                <a:gd name="T18" fmla="*/ 2147483646 w 18"/>
                <a:gd name="T19" fmla="*/ 2147483646 h 14"/>
                <a:gd name="T20" fmla="*/ 2147483646 w 18"/>
                <a:gd name="T21" fmla="*/ 2147483646 h 14"/>
                <a:gd name="T22" fmla="*/ 2147483646 w 18"/>
                <a:gd name="T23" fmla="*/ 2147483646 h 14"/>
                <a:gd name="T24" fmla="*/ 2147483646 w 18"/>
                <a:gd name="T25" fmla="*/ 2147483646 h 14"/>
                <a:gd name="T26" fmla="*/ 2147483646 w 18"/>
                <a:gd name="T27" fmla="*/ 2147483646 h 14"/>
                <a:gd name="T28" fmla="*/ 2147483646 w 18"/>
                <a:gd name="T29" fmla="*/ 2147483646 h 14"/>
                <a:gd name="T30" fmla="*/ 2147483646 w 18"/>
                <a:gd name="T31" fmla="*/ 2147483646 h 14"/>
                <a:gd name="T32" fmla="*/ 2147483646 w 18"/>
                <a:gd name="T33" fmla="*/ 2147483646 h 14"/>
                <a:gd name="T34" fmla="*/ 2147483646 w 18"/>
                <a:gd name="T35" fmla="*/ 2147483646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14"/>
                <a:gd name="T56" fmla="*/ 18 w 18"/>
                <a:gd name="T57" fmla="*/ 14 h 1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14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23" name="文本框 103"/>
          <p:cNvSpPr>
            <a:spLocks noChangeArrowheads="1"/>
          </p:cNvSpPr>
          <p:nvPr/>
        </p:nvSpPr>
        <p:spPr bwMode="auto">
          <a:xfrm>
            <a:off x="7391400" y="2590800"/>
            <a:ext cx="2438400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7F6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有勇有谋</a:t>
            </a:r>
            <a:endParaRPr lang="zh-CN" altLang="en-US">
              <a:solidFill>
                <a:srgbClr val="7F6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9224" name="组合 104"/>
          <p:cNvGrpSpPr/>
          <p:nvPr/>
        </p:nvGrpSpPr>
        <p:grpSpPr bwMode="auto">
          <a:xfrm>
            <a:off x="6765925" y="3560763"/>
            <a:ext cx="369888" cy="496887"/>
            <a:chOff x="0" y="0"/>
            <a:chExt cx="437325" cy="585204"/>
          </a:xfrm>
        </p:grpSpPr>
        <p:sp>
          <p:nvSpPr>
            <p:cNvPr id="9226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avLst/>
              <a:gdLst>
                <a:gd name="T0" fmla="*/ 2147483646 w 33"/>
                <a:gd name="T1" fmla="*/ 2147483646 h 38"/>
                <a:gd name="T2" fmla="*/ 2147483646 w 33"/>
                <a:gd name="T3" fmla="*/ 2147483646 h 38"/>
                <a:gd name="T4" fmla="*/ 2147483646 w 33"/>
                <a:gd name="T5" fmla="*/ 2147483646 h 38"/>
                <a:gd name="T6" fmla="*/ 2147483646 w 33"/>
                <a:gd name="T7" fmla="*/ 2147483646 h 38"/>
                <a:gd name="T8" fmla="*/ 2147483646 w 33"/>
                <a:gd name="T9" fmla="*/ 2147483646 h 38"/>
                <a:gd name="T10" fmla="*/ 2147483646 w 33"/>
                <a:gd name="T11" fmla="*/ 2147483646 h 38"/>
                <a:gd name="T12" fmla="*/ 2147483646 w 33"/>
                <a:gd name="T13" fmla="*/ 2147483646 h 38"/>
                <a:gd name="T14" fmla="*/ 2147483646 w 33"/>
                <a:gd name="T15" fmla="*/ 2147483646 h 38"/>
                <a:gd name="T16" fmla="*/ 2147483646 w 33"/>
                <a:gd name="T17" fmla="*/ 2147483646 h 38"/>
                <a:gd name="T18" fmla="*/ 2147483646 w 33"/>
                <a:gd name="T19" fmla="*/ 2147483646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38"/>
                <a:gd name="T32" fmla="*/ 33 w 33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38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7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avLst/>
              <a:gdLst>
                <a:gd name="T0" fmla="*/ 2147483646 w 18"/>
                <a:gd name="T1" fmla="*/ 2147483646 h 14"/>
                <a:gd name="T2" fmla="*/ 2147483646 w 18"/>
                <a:gd name="T3" fmla="*/ 2147483646 h 14"/>
                <a:gd name="T4" fmla="*/ 2147483646 w 18"/>
                <a:gd name="T5" fmla="*/ 2147483646 h 14"/>
                <a:gd name="T6" fmla="*/ 2147483646 w 18"/>
                <a:gd name="T7" fmla="*/ 2147483646 h 14"/>
                <a:gd name="T8" fmla="*/ 2147483646 w 18"/>
                <a:gd name="T9" fmla="*/ 2147483646 h 14"/>
                <a:gd name="T10" fmla="*/ 2147483646 w 18"/>
                <a:gd name="T11" fmla="*/ 2147483646 h 14"/>
                <a:gd name="T12" fmla="*/ 2147483646 w 18"/>
                <a:gd name="T13" fmla="*/ 2147483646 h 14"/>
                <a:gd name="T14" fmla="*/ 0 w 18"/>
                <a:gd name="T15" fmla="*/ 2147483646 h 14"/>
                <a:gd name="T16" fmla="*/ 2147483646 w 18"/>
                <a:gd name="T17" fmla="*/ 2147483646 h 14"/>
                <a:gd name="T18" fmla="*/ 2147483646 w 18"/>
                <a:gd name="T19" fmla="*/ 2147483646 h 14"/>
                <a:gd name="T20" fmla="*/ 2147483646 w 18"/>
                <a:gd name="T21" fmla="*/ 2147483646 h 14"/>
                <a:gd name="T22" fmla="*/ 2147483646 w 18"/>
                <a:gd name="T23" fmla="*/ 2147483646 h 14"/>
                <a:gd name="T24" fmla="*/ 2147483646 w 18"/>
                <a:gd name="T25" fmla="*/ 2147483646 h 14"/>
                <a:gd name="T26" fmla="*/ 2147483646 w 18"/>
                <a:gd name="T27" fmla="*/ 2147483646 h 14"/>
                <a:gd name="T28" fmla="*/ 2147483646 w 18"/>
                <a:gd name="T29" fmla="*/ 2147483646 h 14"/>
                <a:gd name="T30" fmla="*/ 2147483646 w 18"/>
                <a:gd name="T31" fmla="*/ 2147483646 h 14"/>
                <a:gd name="T32" fmla="*/ 2147483646 w 18"/>
                <a:gd name="T33" fmla="*/ 2147483646 h 14"/>
                <a:gd name="T34" fmla="*/ 2147483646 w 18"/>
                <a:gd name="T35" fmla="*/ 2147483646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14"/>
                <a:gd name="T56" fmla="*/ 18 w 18"/>
                <a:gd name="T57" fmla="*/ 14 h 1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14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25" name="文本框 107"/>
          <p:cNvSpPr>
            <a:spLocks noChangeArrowheads="1"/>
          </p:cNvSpPr>
          <p:nvPr/>
        </p:nvSpPr>
        <p:spPr bwMode="auto">
          <a:xfrm>
            <a:off x="7391400" y="3667125"/>
            <a:ext cx="2438400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7F6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能言善辩</a:t>
            </a:r>
            <a:endParaRPr lang="zh-CN" altLang="en-US">
              <a:solidFill>
                <a:srgbClr val="7F6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ransition spd="slow" advTm="1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6" dur="500" tmFilter="0, 0; .2, .5; .8, .5; 1, 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E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99"/>
          <p:cNvSpPr>
            <a:spLocks noChangeArrowheads="1"/>
          </p:cNvSpPr>
          <p:nvPr/>
        </p:nvSpPr>
        <p:spPr bwMode="auto">
          <a:xfrm>
            <a:off x="6259513" y="466725"/>
            <a:ext cx="5789612" cy="1754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5400" b="1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宣传部</a:t>
            </a:r>
            <a:endParaRPr lang="en-US" altLang="zh-CN" sz="5400" b="1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5400" b="1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招新要求  </a:t>
            </a:r>
            <a:endParaRPr lang="zh-CN" altLang="en-US" sz="5400" b="1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11267" name="组合 720"/>
          <p:cNvGrpSpPr/>
          <p:nvPr/>
        </p:nvGrpSpPr>
        <p:grpSpPr bwMode="auto">
          <a:xfrm>
            <a:off x="6765925" y="2493963"/>
            <a:ext cx="369888" cy="495300"/>
            <a:chOff x="0" y="0"/>
            <a:chExt cx="437325" cy="585204"/>
          </a:xfrm>
        </p:grpSpPr>
        <p:sp>
          <p:nvSpPr>
            <p:cNvPr id="11975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avLst/>
              <a:gdLst>
                <a:gd name="T0" fmla="*/ 2147483646 w 33"/>
                <a:gd name="T1" fmla="*/ 2147483646 h 38"/>
                <a:gd name="T2" fmla="*/ 2147483646 w 33"/>
                <a:gd name="T3" fmla="*/ 2147483646 h 38"/>
                <a:gd name="T4" fmla="*/ 2147483646 w 33"/>
                <a:gd name="T5" fmla="*/ 2147483646 h 38"/>
                <a:gd name="T6" fmla="*/ 2147483646 w 33"/>
                <a:gd name="T7" fmla="*/ 2147483646 h 38"/>
                <a:gd name="T8" fmla="*/ 2147483646 w 33"/>
                <a:gd name="T9" fmla="*/ 2147483646 h 38"/>
                <a:gd name="T10" fmla="*/ 2147483646 w 33"/>
                <a:gd name="T11" fmla="*/ 2147483646 h 38"/>
                <a:gd name="T12" fmla="*/ 2147483646 w 33"/>
                <a:gd name="T13" fmla="*/ 2147483646 h 38"/>
                <a:gd name="T14" fmla="*/ 2147483646 w 33"/>
                <a:gd name="T15" fmla="*/ 2147483646 h 38"/>
                <a:gd name="T16" fmla="*/ 2147483646 w 33"/>
                <a:gd name="T17" fmla="*/ 2147483646 h 38"/>
                <a:gd name="T18" fmla="*/ 2147483646 w 33"/>
                <a:gd name="T19" fmla="*/ 2147483646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38"/>
                <a:gd name="T32" fmla="*/ 33 w 33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38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76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avLst/>
              <a:gdLst>
                <a:gd name="T0" fmla="*/ 2147483646 w 18"/>
                <a:gd name="T1" fmla="*/ 2147483646 h 14"/>
                <a:gd name="T2" fmla="*/ 2147483646 w 18"/>
                <a:gd name="T3" fmla="*/ 2147483646 h 14"/>
                <a:gd name="T4" fmla="*/ 2147483646 w 18"/>
                <a:gd name="T5" fmla="*/ 2147483646 h 14"/>
                <a:gd name="T6" fmla="*/ 2147483646 w 18"/>
                <a:gd name="T7" fmla="*/ 2147483646 h 14"/>
                <a:gd name="T8" fmla="*/ 2147483646 w 18"/>
                <a:gd name="T9" fmla="*/ 2147483646 h 14"/>
                <a:gd name="T10" fmla="*/ 2147483646 w 18"/>
                <a:gd name="T11" fmla="*/ 2147483646 h 14"/>
                <a:gd name="T12" fmla="*/ 2147483646 w 18"/>
                <a:gd name="T13" fmla="*/ 2147483646 h 14"/>
                <a:gd name="T14" fmla="*/ 0 w 18"/>
                <a:gd name="T15" fmla="*/ 2147483646 h 14"/>
                <a:gd name="T16" fmla="*/ 2147483646 w 18"/>
                <a:gd name="T17" fmla="*/ 2147483646 h 14"/>
                <a:gd name="T18" fmla="*/ 2147483646 w 18"/>
                <a:gd name="T19" fmla="*/ 2147483646 h 14"/>
                <a:gd name="T20" fmla="*/ 2147483646 w 18"/>
                <a:gd name="T21" fmla="*/ 2147483646 h 14"/>
                <a:gd name="T22" fmla="*/ 2147483646 w 18"/>
                <a:gd name="T23" fmla="*/ 2147483646 h 14"/>
                <a:gd name="T24" fmla="*/ 2147483646 w 18"/>
                <a:gd name="T25" fmla="*/ 2147483646 h 14"/>
                <a:gd name="T26" fmla="*/ 2147483646 w 18"/>
                <a:gd name="T27" fmla="*/ 2147483646 h 14"/>
                <a:gd name="T28" fmla="*/ 2147483646 w 18"/>
                <a:gd name="T29" fmla="*/ 2147483646 h 14"/>
                <a:gd name="T30" fmla="*/ 2147483646 w 18"/>
                <a:gd name="T31" fmla="*/ 2147483646 h 14"/>
                <a:gd name="T32" fmla="*/ 2147483646 w 18"/>
                <a:gd name="T33" fmla="*/ 2147483646 h 14"/>
                <a:gd name="T34" fmla="*/ 2147483646 w 18"/>
                <a:gd name="T35" fmla="*/ 2147483646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14"/>
                <a:gd name="T56" fmla="*/ 18 w 18"/>
                <a:gd name="T57" fmla="*/ 14 h 1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14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268" name="文本框 723"/>
          <p:cNvSpPr>
            <a:spLocks noChangeArrowheads="1"/>
          </p:cNvSpPr>
          <p:nvPr/>
        </p:nvSpPr>
        <p:spPr bwMode="auto">
          <a:xfrm>
            <a:off x="7391400" y="2590800"/>
            <a:ext cx="2438400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7F6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运营平台公众号</a:t>
            </a:r>
            <a:endParaRPr lang="zh-CN" altLang="en-US">
              <a:solidFill>
                <a:srgbClr val="7F6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11269" name="组合 724"/>
          <p:cNvGrpSpPr/>
          <p:nvPr/>
        </p:nvGrpSpPr>
        <p:grpSpPr bwMode="auto">
          <a:xfrm>
            <a:off x="6765925" y="3560763"/>
            <a:ext cx="369888" cy="495300"/>
            <a:chOff x="0" y="0"/>
            <a:chExt cx="437325" cy="585204"/>
          </a:xfrm>
        </p:grpSpPr>
        <p:sp>
          <p:nvSpPr>
            <p:cNvPr id="11973" name="Freeform 50"/>
            <p:cNvSpPr>
              <a:spLocks noChangeArrowheads="1"/>
            </p:cNvSpPr>
            <p:nvPr/>
          </p:nvSpPr>
          <p:spPr bwMode="auto">
            <a:xfrm>
              <a:off x="0" y="0"/>
              <a:ext cx="437325" cy="505662"/>
            </a:xfrm>
            <a:custGeom>
              <a:avLst/>
              <a:gdLst>
                <a:gd name="T0" fmla="*/ 2147483646 w 33"/>
                <a:gd name="T1" fmla="*/ 2147483646 h 38"/>
                <a:gd name="T2" fmla="*/ 2147483646 w 33"/>
                <a:gd name="T3" fmla="*/ 2147483646 h 38"/>
                <a:gd name="T4" fmla="*/ 2147483646 w 33"/>
                <a:gd name="T5" fmla="*/ 2147483646 h 38"/>
                <a:gd name="T6" fmla="*/ 2147483646 w 33"/>
                <a:gd name="T7" fmla="*/ 2147483646 h 38"/>
                <a:gd name="T8" fmla="*/ 2147483646 w 33"/>
                <a:gd name="T9" fmla="*/ 2147483646 h 38"/>
                <a:gd name="T10" fmla="*/ 2147483646 w 33"/>
                <a:gd name="T11" fmla="*/ 2147483646 h 38"/>
                <a:gd name="T12" fmla="*/ 2147483646 w 33"/>
                <a:gd name="T13" fmla="*/ 2147483646 h 38"/>
                <a:gd name="T14" fmla="*/ 2147483646 w 33"/>
                <a:gd name="T15" fmla="*/ 2147483646 h 38"/>
                <a:gd name="T16" fmla="*/ 2147483646 w 33"/>
                <a:gd name="T17" fmla="*/ 2147483646 h 38"/>
                <a:gd name="T18" fmla="*/ 2147483646 w 33"/>
                <a:gd name="T19" fmla="*/ 2147483646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38"/>
                <a:gd name="T32" fmla="*/ 33 w 33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38">
                  <a:moveTo>
                    <a:pt x="26" y="29"/>
                  </a:moveTo>
                  <a:cubicBezTo>
                    <a:pt x="30" y="25"/>
                    <a:pt x="33" y="19"/>
                    <a:pt x="32" y="13"/>
                  </a:cubicBezTo>
                  <a:cubicBezTo>
                    <a:pt x="30" y="5"/>
                    <a:pt x="22" y="0"/>
                    <a:pt x="13" y="2"/>
                  </a:cubicBezTo>
                  <a:cubicBezTo>
                    <a:pt x="5" y="3"/>
                    <a:pt x="0" y="12"/>
                    <a:pt x="1" y="20"/>
                  </a:cubicBezTo>
                  <a:cubicBezTo>
                    <a:pt x="3" y="26"/>
                    <a:pt x="7" y="30"/>
                    <a:pt x="13" y="32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14" y="36"/>
                    <a:pt x="16" y="38"/>
                    <a:pt x="18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6" y="36"/>
                    <a:pt x="27" y="34"/>
                    <a:pt x="27" y="31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rgbClr val="FED60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974" name="Freeform 51"/>
            <p:cNvSpPr>
              <a:spLocks noChangeArrowheads="1"/>
            </p:cNvSpPr>
            <p:nvPr/>
          </p:nvSpPr>
          <p:spPr bwMode="auto">
            <a:xfrm>
              <a:off x="159027" y="399132"/>
              <a:ext cx="238541" cy="186072"/>
            </a:xfrm>
            <a:custGeom>
              <a:avLst/>
              <a:gdLst>
                <a:gd name="T0" fmla="*/ 2147483646 w 18"/>
                <a:gd name="T1" fmla="*/ 2147483646 h 14"/>
                <a:gd name="T2" fmla="*/ 2147483646 w 18"/>
                <a:gd name="T3" fmla="*/ 2147483646 h 14"/>
                <a:gd name="T4" fmla="*/ 2147483646 w 18"/>
                <a:gd name="T5" fmla="*/ 2147483646 h 14"/>
                <a:gd name="T6" fmla="*/ 2147483646 w 18"/>
                <a:gd name="T7" fmla="*/ 2147483646 h 14"/>
                <a:gd name="T8" fmla="*/ 2147483646 w 18"/>
                <a:gd name="T9" fmla="*/ 2147483646 h 14"/>
                <a:gd name="T10" fmla="*/ 2147483646 w 18"/>
                <a:gd name="T11" fmla="*/ 2147483646 h 14"/>
                <a:gd name="T12" fmla="*/ 2147483646 w 18"/>
                <a:gd name="T13" fmla="*/ 2147483646 h 14"/>
                <a:gd name="T14" fmla="*/ 0 w 18"/>
                <a:gd name="T15" fmla="*/ 2147483646 h 14"/>
                <a:gd name="T16" fmla="*/ 2147483646 w 18"/>
                <a:gd name="T17" fmla="*/ 2147483646 h 14"/>
                <a:gd name="T18" fmla="*/ 2147483646 w 18"/>
                <a:gd name="T19" fmla="*/ 2147483646 h 14"/>
                <a:gd name="T20" fmla="*/ 2147483646 w 18"/>
                <a:gd name="T21" fmla="*/ 2147483646 h 14"/>
                <a:gd name="T22" fmla="*/ 2147483646 w 18"/>
                <a:gd name="T23" fmla="*/ 2147483646 h 14"/>
                <a:gd name="T24" fmla="*/ 2147483646 w 18"/>
                <a:gd name="T25" fmla="*/ 2147483646 h 14"/>
                <a:gd name="T26" fmla="*/ 2147483646 w 18"/>
                <a:gd name="T27" fmla="*/ 2147483646 h 14"/>
                <a:gd name="T28" fmla="*/ 2147483646 w 18"/>
                <a:gd name="T29" fmla="*/ 2147483646 h 14"/>
                <a:gd name="T30" fmla="*/ 2147483646 w 18"/>
                <a:gd name="T31" fmla="*/ 2147483646 h 14"/>
                <a:gd name="T32" fmla="*/ 2147483646 w 18"/>
                <a:gd name="T33" fmla="*/ 2147483646 h 14"/>
                <a:gd name="T34" fmla="*/ 2147483646 w 18"/>
                <a:gd name="T35" fmla="*/ 2147483646 h 1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14"/>
                <a:gd name="T56" fmla="*/ 18 w 18"/>
                <a:gd name="T57" fmla="*/ 14 h 1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14">
                  <a:moveTo>
                    <a:pt x="17" y="8"/>
                  </a:moveTo>
                  <a:cubicBezTo>
                    <a:pt x="17" y="7"/>
                    <a:pt x="16" y="7"/>
                    <a:pt x="15" y="7"/>
                  </a:cubicBezTo>
                  <a:cubicBezTo>
                    <a:pt x="16" y="7"/>
                    <a:pt x="17" y="6"/>
                    <a:pt x="17" y="5"/>
                  </a:cubicBezTo>
                  <a:cubicBezTo>
                    <a:pt x="17" y="4"/>
                    <a:pt x="15" y="3"/>
                    <a:pt x="14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5" y="0"/>
                    <a:pt x="14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4"/>
                    <a:pt x="0" y="5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1" y="9"/>
                    <a:pt x="2" y="10"/>
                    <a:pt x="3" y="9"/>
                  </a:cubicBezTo>
                  <a:cubicBezTo>
                    <a:pt x="2" y="10"/>
                    <a:pt x="1" y="10"/>
                    <a:pt x="1" y="11"/>
                  </a:cubicBezTo>
                  <a:cubicBezTo>
                    <a:pt x="2" y="12"/>
                    <a:pt x="3" y="13"/>
                    <a:pt x="4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4"/>
                    <a:pt x="8" y="14"/>
                    <a:pt x="10" y="14"/>
                  </a:cubicBezTo>
                  <a:cubicBezTo>
                    <a:pt x="13" y="13"/>
                    <a:pt x="15" y="12"/>
                    <a:pt x="14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9"/>
                    <a:pt x="17" y="8"/>
                  </a:cubicBezTo>
                  <a:close/>
                </a:path>
              </a:pathLst>
            </a:custGeom>
            <a:solidFill>
              <a:srgbClr val="59575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270" name="文本框 727"/>
          <p:cNvSpPr>
            <a:spLocks noChangeArrowheads="1"/>
          </p:cNvSpPr>
          <p:nvPr/>
        </p:nvSpPr>
        <p:spPr bwMode="auto">
          <a:xfrm>
            <a:off x="7391400" y="3657600"/>
            <a:ext cx="2438400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>
                <a:solidFill>
                  <a:srgbClr val="7F6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绘画海报</a:t>
            </a:r>
            <a:endParaRPr lang="zh-CN" altLang="en-US">
              <a:solidFill>
                <a:srgbClr val="7F600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11271" name="组合 1156"/>
          <p:cNvGrpSpPr/>
          <p:nvPr/>
        </p:nvGrpSpPr>
        <p:grpSpPr bwMode="auto">
          <a:xfrm flipH="1">
            <a:off x="-26988" y="-30163"/>
            <a:ext cx="6119813" cy="6262688"/>
            <a:chOff x="0" y="0"/>
            <a:chExt cx="6119814" cy="6262689"/>
          </a:xfrm>
        </p:grpSpPr>
        <p:sp>
          <p:nvSpPr>
            <p:cNvPr id="11272" name="Freeform 5"/>
            <p:cNvSpPr>
              <a:spLocks noChangeArrowheads="1"/>
            </p:cNvSpPr>
            <p:nvPr/>
          </p:nvSpPr>
          <p:spPr bwMode="auto">
            <a:xfrm>
              <a:off x="481013" y="0"/>
              <a:ext cx="5638800" cy="5689601"/>
            </a:xfrm>
            <a:custGeom>
              <a:avLst/>
              <a:gdLst>
                <a:gd name="T0" fmla="*/ 2147483646 w 2115"/>
                <a:gd name="T1" fmla="*/ 0 h 2018"/>
                <a:gd name="T2" fmla="*/ 2147483646 w 2115"/>
                <a:gd name="T3" fmla="*/ 2147483646 h 2018"/>
                <a:gd name="T4" fmla="*/ 2147483646 w 2115"/>
                <a:gd name="T5" fmla="*/ 2147483646 h 2018"/>
                <a:gd name="T6" fmla="*/ 0 w 2115"/>
                <a:gd name="T7" fmla="*/ 2147483646 h 2018"/>
                <a:gd name="T8" fmla="*/ 2147483646 w 2115"/>
                <a:gd name="T9" fmla="*/ 0 h 2018"/>
                <a:gd name="T10" fmla="*/ 2147483646 w 2115"/>
                <a:gd name="T11" fmla="*/ 0 h 20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15"/>
                <a:gd name="T19" fmla="*/ 0 h 2018"/>
                <a:gd name="T20" fmla="*/ 2115 w 2115"/>
                <a:gd name="T21" fmla="*/ 2018 h 20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15" h="2018">
                  <a:moveTo>
                    <a:pt x="2115" y="0"/>
                  </a:moveTo>
                  <a:cubicBezTo>
                    <a:pt x="2115" y="378"/>
                    <a:pt x="2115" y="1698"/>
                    <a:pt x="2115" y="1698"/>
                  </a:cubicBezTo>
                  <a:cubicBezTo>
                    <a:pt x="1891" y="1897"/>
                    <a:pt x="1595" y="2018"/>
                    <a:pt x="1271" y="2018"/>
                  </a:cubicBezTo>
                  <a:cubicBezTo>
                    <a:pt x="569" y="2018"/>
                    <a:pt x="0" y="1449"/>
                    <a:pt x="0" y="747"/>
                  </a:cubicBezTo>
                  <a:cubicBezTo>
                    <a:pt x="0" y="468"/>
                    <a:pt x="122" y="155"/>
                    <a:pt x="317" y="0"/>
                  </a:cubicBezTo>
                  <a:cubicBezTo>
                    <a:pt x="2115" y="0"/>
                    <a:pt x="2115" y="0"/>
                    <a:pt x="2115" y="0"/>
                  </a:cubicBezTo>
                </a:path>
              </a:pathLst>
            </a:custGeom>
            <a:solidFill>
              <a:srgbClr val="D7CFC5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3" name="Freeform 12"/>
            <p:cNvSpPr>
              <a:spLocks noChangeArrowheads="1"/>
            </p:cNvSpPr>
            <p:nvPr/>
          </p:nvSpPr>
          <p:spPr bwMode="auto">
            <a:xfrm>
              <a:off x="893763" y="0"/>
              <a:ext cx="5226050" cy="5275263"/>
            </a:xfrm>
            <a:custGeom>
              <a:avLst/>
              <a:gdLst>
                <a:gd name="T0" fmla="*/ 2147483646 w 1960"/>
                <a:gd name="T1" fmla="*/ 0 h 1871"/>
                <a:gd name="T2" fmla="*/ 2147483646 w 1960"/>
                <a:gd name="T3" fmla="*/ 2147483646 h 1871"/>
                <a:gd name="T4" fmla="*/ 2147483646 w 1960"/>
                <a:gd name="T5" fmla="*/ 2147483646 h 1871"/>
                <a:gd name="T6" fmla="*/ 0 w 1960"/>
                <a:gd name="T7" fmla="*/ 2147483646 h 1871"/>
                <a:gd name="T8" fmla="*/ 2147483646 w 1960"/>
                <a:gd name="T9" fmla="*/ 0 h 1871"/>
                <a:gd name="T10" fmla="*/ 2147483646 w 1960"/>
                <a:gd name="T11" fmla="*/ 0 h 18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60"/>
                <a:gd name="T19" fmla="*/ 0 h 1871"/>
                <a:gd name="T20" fmla="*/ 1960 w 1960"/>
                <a:gd name="T21" fmla="*/ 1871 h 18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60" h="1871">
                  <a:moveTo>
                    <a:pt x="1960" y="0"/>
                  </a:moveTo>
                  <a:cubicBezTo>
                    <a:pt x="1960" y="351"/>
                    <a:pt x="1960" y="1574"/>
                    <a:pt x="1960" y="1574"/>
                  </a:cubicBezTo>
                  <a:cubicBezTo>
                    <a:pt x="1752" y="1759"/>
                    <a:pt x="1478" y="1871"/>
                    <a:pt x="1178" y="1871"/>
                  </a:cubicBezTo>
                  <a:cubicBezTo>
                    <a:pt x="527" y="1871"/>
                    <a:pt x="0" y="1343"/>
                    <a:pt x="0" y="693"/>
                  </a:cubicBezTo>
                  <a:cubicBezTo>
                    <a:pt x="0" y="434"/>
                    <a:pt x="83" y="195"/>
                    <a:pt x="225" y="0"/>
                  </a:cubicBezTo>
                  <a:cubicBezTo>
                    <a:pt x="1960" y="0"/>
                    <a:pt x="1960" y="0"/>
                    <a:pt x="1960" y="0"/>
                  </a:cubicBezTo>
                </a:path>
              </a:pathLst>
            </a:custGeom>
            <a:solidFill>
              <a:srgbClr val="1D495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4" name="Freeform 13"/>
            <p:cNvSpPr>
              <a:spLocks noChangeArrowheads="1"/>
            </p:cNvSpPr>
            <p:nvPr/>
          </p:nvSpPr>
          <p:spPr bwMode="auto">
            <a:xfrm>
              <a:off x="928688" y="0"/>
              <a:ext cx="5191125" cy="5208588"/>
            </a:xfrm>
            <a:custGeom>
              <a:avLst/>
              <a:gdLst>
                <a:gd name="T0" fmla="*/ 2147483646 w 1947"/>
                <a:gd name="T1" fmla="*/ 0 h 1847"/>
                <a:gd name="T2" fmla="*/ 2147483646 w 1947"/>
                <a:gd name="T3" fmla="*/ 2147483646 h 1847"/>
                <a:gd name="T4" fmla="*/ 2147483646 w 1947"/>
                <a:gd name="T5" fmla="*/ 2147483646 h 1847"/>
                <a:gd name="T6" fmla="*/ 0 w 1947"/>
                <a:gd name="T7" fmla="*/ 2147483646 h 1847"/>
                <a:gd name="T8" fmla="*/ 2147483646 w 1947"/>
                <a:gd name="T9" fmla="*/ 0 h 1847"/>
                <a:gd name="T10" fmla="*/ 2147483646 w 1947"/>
                <a:gd name="T11" fmla="*/ 0 h 18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47"/>
                <a:gd name="T19" fmla="*/ 0 h 1847"/>
                <a:gd name="T20" fmla="*/ 1947 w 1947"/>
                <a:gd name="T21" fmla="*/ 1847 h 18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47" h="1847">
                  <a:moveTo>
                    <a:pt x="1947" y="0"/>
                  </a:moveTo>
                  <a:cubicBezTo>
                    <a:pt x="1947" y="365"/>
                    <a:pt x="1947" y="1552"/>
                    <a:pt x="1947" y="1552"/>
                  </a:cubicBezTo>
                  <a:cubicBezTo>
                    <a:pt x="1740" y="1736"/>
                    <a:pt x="1470" y="1847"/>
                    <a:pt x="1171" y="1847"/>
                  </a:cubicBezTo>
                  <a:cubicBezTo>
                    <a:pt x="524" y="1847"/>
                    <a:pt x="0" y="1323"/>
                    <a:pt x="0" y="676"/>
                  </a:cubicBezTo>
                  <a:cubicBezTo>
                    <a:pt x="0" y="424"/>
                    <a:pt x="79" y="191"/>
                    <a:pt x="214" y="0"/>
                  </a:cubicBezTo>
                  <a:cubicBezTo>
                    <a:pt x="1947" y="0"/>
                    <a:pt x="1947" y="0"/>
                    <a:pt x="1947" y="0"/>
                  </a:cubicBezTo>
                </a:path>
              </a:pathLst>
            </a:custGeom>
            <a:solidFill>
              <a:srgbClr val="498B9C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5" name="Freeform 14"/>
            <p:cNvSpPr>
              <a:spLocks noChangeArrowheads="1"/>
            </p:cNvSpPr>
            <p:nvPr/>
          </p:nvSpPr>
          <p:spPr bwMode="auto">
            <a:xfrm>
              <a:off x="2200276" y="0"/>
              <a:ext cx="3919538" cy="3759201"/>
            </a:xfrm>
            <a:custGeom>
              <a:avLst/>
              <a:gdLst>
                <a:gd name="T0" fmla="*/ 2147483646 w 1470"/>
                <a:gd name="T1" fmla="*/ 0 h 1333"/>
                <a:gd name="T2" fmla="*/ 2147483646 w 1470"/>
                <a:gd name="T3" fmla="*/ 2147483646 h 1333"/>
                <a:gd name="T4" fmla="*/ 2147483646 w 1470"/>
                <a:gd name="T5" fmla="*/ 2147483646 h 1333"/>
                <a:gd name="T6" fmla="*/ 0 w 1470"/>
                <a:gd name="T7" fmla="*/ 2147483646 h 1333"/>
                <a:gd name="T8" fmla="*/ 2147483646 w 1470"/>
                <a:gd name="T9" fmla="*/ 0 h 1333"/>
                <a:gd name="T10" fmla="*/ 2147483646 w 1470"/>
                <a:gd name="T11" fmla="*/ 0 h 13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70"/>
                <a:gd name="T19" fmla="*/ 0 h 1333"/>
                <a:gd name="T20" fmla="*/ 1470 w 1470"/>
                <a:gd name="T21" fmla="*/ 1333 h 13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70" h="1333">
                  <a:moveTo>
                    <a:pt x="1470" y="0"/>
                  </a:moveTo>
                  <a:cubicBezTo>
                    <a:pt x="1470" y="365"/>
                    <a:pt x="1470" y="1294"/>
                    <a:pt x="1470" y="1294"/>
                  </a:cubicBezTo>
                  <a:cubicBezTo>
                    <a:pt x="1375" y="1319"/>
                    <a:pt x="1275" y="1333"/>
                    <a:pt x="1172" y="1333"/>
                  </a:cubicBezTo>
                  <a:cubicBezTo>
                    <a:pt x="525" y="1333"/>
                    <a:pt x="0" y="808"/>
                    <a:pt x="0" y="161"/>
                  </a:cubicBezTo>
                  <a:cubicBezTo>
                    <a:pt x="0" y="107"/>
                    <a:pt x="4" y="53"/>
                    <a:pt x="11" y="0"/>
                  </a:cubicBezTo>
                  <a:cubicBezTo>
                    <a:pt x="1470" y="0"/>
                    <a:pt x="1470" y="0"/>
                    <a:pt x="1470" y="0"/>
                  </a:cubicBezTo>
                </a:path>
              </a:pathLst>
            </a:custGeom>
            <a:solidFill>
              <a:srgbClr val="59ACB4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11276" name="Picture 15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1854201" y="2960688"/>
              <a:ext cx="1344613" cy="142875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77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49488" y="396875"/>
              <a:ext cx="463550" cy="4651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78" name="Picture 1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62488" y="2898775"/>
              <a:ext cx="455613" cy="4905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79" name="Picture 1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49851" y="3738563"/>
              <a:ext cx="368300" cy="2873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80" name="Picture 1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54576" y="2771775"/>
              <a:ext cx="839788" cy="99695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81" name="Picture 2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87913" y="2919413"/>
              <a:ext cx="368300" cy="46672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82" name="Picture 2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566863" y="439738"/>
              <a:ext cx="447675" cy="47307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83" name="Picture 2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854326" y="757238"/>
              <a:ext cx="542925" cy="5588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84" name="Picture 23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487613" y="520700"/>
              <a:ext cx="384175" cy="4651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85" name="Picture 24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430463" y="527050"/>
              <a:ext cx="312738" cy="39052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86" name="Picture 25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233738" y="5160963"/>
              <a:ext cx="250825" cy="2159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87" name="Picture 26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3225801" y="5081588"/>
              <a:ext cx="288925" cy="1524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88" name="Picture 27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224213" y="4078288"/>
              <a:ext cx="471488" cy="10922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89" name="Picture 28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3727451" y="4002088"/>
              <a:ext cx="1031875" cy="9731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90" name="Picture 29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868363" y="2465388"/>
              <a:ext cx="96838" cy="1778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91" name="Picture 30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922338" y="2430463"/>
              <a:ext cx="95250" cy="2286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92" name="Picture 31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958851" y="2163763"/>
              <a:ext cx="695325" cy="500063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93" name="Picture 32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1344613" y="2651125"/>
              <a:ext cx="311150" cy="62547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94" name="Picture 33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4281488" y="2398713"/>
              <a:ext cx="703263" cy="4651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95" name="Picture 34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5005388" y="4002088"/>
              <a:ext cx="360363" cy="4318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96" name="Picture 35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5026026" y="3736976"/>
              <a:ext cx="280988" cy="35242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97" name="Picture 36"/>
            <p:cNvPicPr>
              <a:picLocks noChangeAspect="1" noChangeArrowheads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4989513" y="3678238"/>
              <a:ext cx="179388" cy="8572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98" name="Picture 37"/>
            <p:cNvPicPr>
              <a:picLocks noChangeAspect="1" noChangeArrowheads="1"/>
            </p:cNvPicPr>
            <p:nvPr/>
          </p:nvPicPr>
          <p:blipFill>
            <a:blip r:embed="rId23"/>
            <a:srcRect/>
            <a:stretch>
              <a:fillRect/>
            </a:stretch>
          </p:blipFill>
          <p:spPr bwMode="auto">
            <a:xfrm>
              <a:off x="985838" y="949325"/>
              <a:ext cx="57150" cy="1349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299" name="Picture 38"/>
            <p:cNvPicPr>
              <a:picLocks noChangeAspect="1" noChangeArrowheads="1"/>
            </p:cNvPicPr>
            <p:nvPr/>
          </p:nvPicPr>
          <p:blipFill>
            <a:blip r:embed="rId24"/>
            <a:srcRect/>
            <a:stretch>
              <a:fillRect/>
            </a:stretch>
          </p:blipFill>
          <p:spPr bwMode="auto">
            <a:xfrm>
              <a:off x="993776" y="935038"/>
              <a:ext cx="79375" cy="1857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300" name="Picture 39"/>
            <p:cNvPicPr>
              <a:picLocks noChangeAspect="1" noChangeArrowheads="1"/>
            </p:cNvPicPr>
            <p:nvPr/>
          </p:nvPicPr>
          <p:blipFill>
            <a:blip r:embed="rId25"/>
            <a:srcRect/>
            <a:stretch>
              <a:fillRect/>
            </a:stretch>
          </p:blipFill>
          <p:spPr bwMode="auto">
            <a:xfrm>
              <a:off x="1009651" y="919163"/>
              <a:ext cx="800100" cy="6350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301" name="Picture 40"/>
            <p:cNvPicPr>
              <a:picLocks noChangeAspect="1" noChangeArrowheads="1"/>
            </p:cNvPicPr>
            <p:nvPr/>
          </p:nvPicPr>
          <p:blipFill>
            <a:blip r:embed="rId26"/>
            <a:srcRect/>
            <a:stretch>
              <a:fillRect/>
            </a:stretch>
          </p:blipFill>
          <p:spPr bwMode="auto">
            <a:xfrm>
              <a:off x="1587501" y="741363"/>
              <a:ext cx="1089025" cy="235902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302" name="Picture 41"/>
            <p:cNvPicPr>
              <a:picLocks noChangeAspect="1" noChangeArrowheads="1"/>
            </p:cNvPicPr>
            <p:nvPr/>
          </p:nvPicPr>
          <p:blipFill>
            <a:blip r:embed="rId27"/>
            <a:srcRect/>
            <a:stretch>
              <a:fillRect/>
            </a:stretch>
          </p:blipFill>
          <p:spPr bwMode="auto">
            <a:xfrm>
              <a:off x="2203451" y="739775"/>
              <a:ext cx="544513" cy="146208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303" name="Picture 42"/>
            <p:cNvPicPr>
              <a:picLocks noChangeAspect="1" noChangeArrowheads="1"/>
            </p:cNvPicPr>
            <p:nvPr/>
          </p:nvPicPr>
          <p:blipFill>
            <a:blip r:embed="rId28"/>
            <a:srcRect/>
            <a:stretch>
              <a:fillRect/>
            </a:stretch>
          </p:blipFill>
          <p:spPr bwMode="auto">
            <a:xfrm>
              <a:off x="2271713" y="749300"/>
              <a:ext cx="204788" cy="16827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304" name="Picture 43"/>
            <p:cNvPicPr>
              <a:picLocks noChangeAspect="1" noChangeArrowheads="1"/>
            </p:cNvPicPr>
            <p:nvPr/>
          </p:nvPicPr>
          <p:blipFill>
            <a:blip r:embed="rId29"/>
            <a:srcRect/>
            <a:stretch>
              <a:fillRect/>
            </a:stretch>
          </p:blipFill>
          <p:spPr bwMode="auto">
            <a:xfrm>
              <a:off x="2460626" y="900113"/>
              <a:ext cx="82550" cy="762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305" name="Picture 44"/>
            <p:cNvPicPr>
              <a:picLocks noChangeAspect="1" noChangeArrowheads="1"/>
            </p:cNvPicPr>
            <p:nvPr/>
          </p:nvPicPr>
          <p:blipFill>
            <a:blip r:embed="rId30"/>
            <a:srcRect/>
            <a:stretch>
              <a:fillRect/>
            </a:stretch>
          </p:blipFill>
          <p:spPr bwMode="auto">
            <a:xfrm>
              <a:off x="2439988" y="841375"/>
              <a:ext cx="66675" cy="762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306" name="Picture 45"/>
            <p:cNvPicPr>
              <a:picLocks noChangeAspect="1" noChangeArrowheads="1"/>
            </p:cNvPicPr>
            <p:nvPr/>
          </p:nvPicPr>
          <p:blipFill>
            <a:blip r:embed="rId31"/>
            <a:srcRect/>
            <a:stretch>
              <a:fillRect/>
            </a:stretch>
          </p:blipFill>
          <p:spPr bwMode="auto">
            <a:xfrm>
              <a:off x="1595438" y="2135188"/>
              <a:ext cx="501650" cy="4064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307" name="Picture 46"/>
            <p:cNvPicPr>
              <a:picLocks noChangeAspect="1" noChangeArrowheads="1"/>
            </p:cNvPicPr>
            <p:nvPr/>
          </p:nvPicPr>
          <p:blipFill>
            <a:blip r:embed="rId32"/>
            <a:srcRect/>
            <a:stretch>
              <a:fillRect/>
            </a:stretch>
          </p:blipFill>
          <p:spPr bwMode="auto">
            <a:xfrm>
              <a:off x="1657351" y="1144588"/>
              <a:ext cx="511175" cy="4651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sp>
          <p:nvSpPr>
            <p:cNvPr id="11308" name="Freeform 47"/>
            <p:cNvSpPr>
              <a:spLocks noChangeArrowheads="1"/>
            </p:cNvSpPr>
            <p:nvPr/>
          </p:nvSpPr>
          <p:spPr bwMode="auto">
            <a:xfrm>
              <a:off x="2392363" y="3117850"/>
              <a:ext cx="58738" cy="63500"/>
            </a:xfrm>
            <a:custGeom>
              <a:avLst/>
              <a:gdLst>
                <a:gd name="T0" fmla="*/ 2147483646 w 37"/>
                <a:gd name="T1" fmla="*/ 2147483646 h 40"/>
                <a:gd name="T2" fmla="*/ 0 w 37"/>
                <a:gd name="T3" fmla="*/ 2147483646 h 40"/>
                <a:gd name="T4" fmla="*/ 2147483646 w 37"/>
                <a:gd name="T5" fmla="*/ 0 h 40"/>
                <a:gd name="T6" fmla="*/ 2147483646 w 37"/>
                <a:gd name="T7" fmla="*/ 2147483646 h 40"/>
                <a:gd name="T8" fmla="*/ 2147483646 w 37"/>
                <a:gd name="T9" fmla="*/ 2147483646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0"/>
                <a:gd name="T17" fmla="*/ 37 w 3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0">
                  <a:moveTo>
                    <a:pt x="17" y="40"/>
                  </a:moveTo>
                  <a:lnTo>
                    <a:pt x="0" y="20"/>
                  </a:lnTo>
                  <a:lnTo>
                    <a:pt x="19" y="0"/>
                  </a:lnTo>
                  <a:lnTo>
                    <a:pt x="37" y="20"/>
                  </a:lnTo>
                  <a:lnTo>
                    <a:pt x="17" y="40"/>
                  </a:lnTo>
                  <a:close/>
                </a:path>
              </a:pathLst>
            </a:custGeom>
            <a:solidFill>
              <a:srgbClr val="D19C5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09" name="Freeform 48"/>
            <p:cNvSpPr>
              <a:spLocks noChangeArrowheads="1"/>
            </p:cNvSpPr>
            <p:nvPr/>
          </p:nvSpPr>
          <p:spPr bwMode="auto">
            <a:xfrm>
              <a:off x="2392363" y="3117850"/>
              <a:ext cx="30163" cy="63500"/>
            </a:xfrm>
            <a:custGeom>
              <a:avLst/>
              <a:gdLst>
                <a:gd name="T0" fmla="*/ 2147483646 w 19"/>
                <a:gd name="T1" fmla="*/ 2147483646 h 40"/>
                <a:gd name="T2" fmla="*/ 0 w 19"/>
                <a:gd name="T3" fmla="*/ 2147483646 h 40"/>
                <a:gd name="T4" fmla="*/ 2147483646 w 19"/>
                <a:gd name="T5" fmla="*/ 0 h 40"/>
                <a:gd name="T6" fmla="*/ 2147483646 w 19"/>
                <a:gd name="T7" fmla="*/ 2147483646 h 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40"/>
                <a:gd name="T14" fmla="*/ 19 w 19"/>
                <a:gd name="T15" fmla="*/ 40 h 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40">
                  <a:moveTo>
                    <a:pt x="17" y="40"/>
                  </a:moveTo>
                  <a:lnTo>
                    <a:pt x="0" y="20"/>
                  </a:lnTo>
                  <a:lnTo>
                    <a:pt x="19" y="0"/>
                  </a:lnTo>
                  <a:lnTo>
                    <a:pt x="17" y="40"/>
                  </a:lnTo>
                  <a:close/>
                </a:path>
              </a:pathLst>
            </a:custGeom>
            <a:solidFill>
              <a:srgbClr val="AA9B8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0" name="Freeform 49"/>
            <p:cNvSpPr>
              <a:spLocks noChangeArrowheads="1"/>
            </p:cNvSpPr>
            <p:nvPr/>
          </p:nvSpPr>
          <p:spPr bwMode="auto">
            <a:xfrm>
              <a:off x="2297113" y="3008313"/>
              <a:ext cx="138113" cy="152400"/>
            </a:xfrm>
            <a:custGeom>
              <a:avLst/>
              <a:gdLst>
                <a:gd name="T0" fmla="*/ 2147483646 w 87"/>
                <a:gd name="T1" fmla="*/ 2147483646 h 96"/>
                <a:gd name="T2" fmla="*/ 0 w 87"/>
                <a:gd name="T3" fmla="*/ 2147483646 h 96"/>
                <a:gd name="T4" fmla="*/ 2147483646 w 87"/>
                <a:gd name="T5" fmla="*/ 0 h 96"/>
                <a:gd name="T6" fmla="*/ 2147483646 w 87"/>
                <a:gd name="T7" fmla="*/ 2147483646 h 96"/>
                <a:gd name="T8" fmla="*/ 2147483646 w 87"/>
                <a:gd name="T9" fmla="*/ 2147483646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96"/>
                <a:gd name="T17" fmla="*/ 87 w 87"/>
                <a:gd name="T18" fmla="*/ 96 h 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96">
                  <a:moveTo>
                    <a:pt x="57" y="96"/>
                  </a:moveTo>
                  <a:lnTo>
                    <a:pt x="0" y="29"/>
                  </a:lnTo>
                  <a:lnTo>
                    <a:pt x="28" y="0"/>
                  </a:lnTo>
                  <a:lnTo>
                    <a:pt x="87" y="68"/>
                  </a:lnTo>
                  <a:lnTo>
                    <a:pt x="57" y="96"/>
                  </a:lnTo>
                  <a:close/>
                </a:path>
              </a:pathLst>
            </a:custGeom>
            <a:solidFill>
              <a:srgbClr val="F04C4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1" name="Freeform 50"/>
            <p:cNvSpPr>
              <a:spLocks noChangeArrowheads="1"/>
            </p:cNvSpPr>
            <p:nvPr/>
          </p:nvSpPr>
          <p:spPr bwMode="auto">
            <a:xfrm>
              <a:off x="2297113" y="3008313"/>
              <a:ext cx="90488" cy="152400"/>
            </a:xfrm>
            <a:custGeom>
              <a:avLst/>
              <a:gdLst>
                <a:gd name="T0" fmla="*/ 2147483646 w 57"/>
                <a:gd name="T1" fmla="*/ 2147483646 h 96"/>
                <a:gd name="T2" fmla="*/ 0 w 57"/>
                <a:gd name="T3" fmla="*/ 2147483646 h 96"/>
                <a:gd name="T4" fmla="*/ 2147483646 w 57"/>
                <a:gd name="T5" fmla="*/ 0 h 96"/>
                <a:gd name="T6" fmla="*/ 2147483646 w 57"/>
                <a:gd name="T7" fmla="*/ 214748364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96"/>
                <a:gd name="T14" fmla="*/ 57 w 57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96">
                  <a:moveTo>
                    <a:pt x="57" y="96"/>
                  </a:moveTo>
                  <a:lnTo>
                    <a:pt x="0" y="29"/>
                  </a:lnTo>
                  <a:lnTo>
                    <a:pt x="28" y="0"/>
                  </a:lnTo>
                  <a:lnTo>
                    <a:pt x="57" y="96"/>
                  </a:lnTo>
                  <a:close/>
                </a:path>
              </a:pathLst>
            </a:custGeom>
            <a:solidFill>
              <a:srgbClr val="D23F3C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2" name="Freeform 51"/>
            <p:cNvSpPr>
              <a:spLocks noChangeArrowheads="1"/>
            </p:cNvSpPr>
            <p:nvPr/>
          </p:nvSpPr>
          <p:spPr bwMode="auto">
            <a:xfrm>
              <a:off x="2290763" y="3003550"/>
              <a:ext cx="55563" cy="58738"/>
            </a:xfrm>
            <a:custGeom>
              <a:avLst/>
              <a:gdLst>
                <a:gd name="T0" fmla="*/ 2147483646 w 21"/>
                <a:gd name="T1" fmla="*/ 2147483646 h 21"/>
                <a:gd name="T2" fmla="*/ 2147483646 w 21"/>
                <a:gd name="T3" fmla="*/ 2147483646 h 21"/>
                <a:gd name="T4" fmla="*/ 2147483646 w 21"/>
                <a:gd name="T5" fmla="*/ 2147483646 h 21"/>
                <a:gd name="T6" fmla="*/ 2147483646 w 21"/>
                <a:gd name="T7" fmla="*/ 2147483646 h 21"/>
                <a:gd name="T8" fmla="*/ 2147483646 w 21"/>
                <a:gd name="T9" fmla="*/ 2147483646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21"/>
                <a:gd name="T17" fmla="*/ 21 w 2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21">
                  <a:moveTo>
                    <a:pt x="14" y="14"/>
                  </a:moveTo>
                  <a:cubicBezTo>
                    <a:pt x="9" y="19"/>
                    <a:pt x="4" y="21"/>
                    <a:pt x="2" y="18"/>
                  </a:cubicBezTo>
                  <a:cubicBezTo>
                    <a:pt x="0" y="16"/>
                    <a:pt x="2" y="11"/>
                    <a:pt x="7" y="6"/>
                  </a:cubicBezTo>
                  <a:cubicBezTo>
                    <a:pt x="11" y="2"/>
                    <a:pt x="17" y="0"/>
                    <a:pt x="19" y="2"/>
                  </a:cubicBezTo>
                  <a:cubicBezTo>
                    <a:pt x="21" y="5"/>
                    <a:pt x="19" y="10"/>
                    <a:pt x="14" y="14"/>
                  </a:cubicBezTo>
                  <a:close/>
                </a:path>
              </a:pathLst>
            </a:custGeom>
            <a:solidFill>
              <a:srgbClr val="D23F3C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3" name="Freeform 52"/>
            <p:cNvSpPr>
              <a:spLocks noChangeArrowheads="1"/>
            </p:cNvSpPr>
            <p:nvPr/>
          </p:nvSpPr>
          <p:spPr bwMode="auto">
            <a:xfrm>
              <a:off x="2305051" y="3017838"/>
              <a:ext cx="23813" cy="25400"/>
            </a:xfrm>
            <a:custGeom>
              <a:avLst/>
              <a:gdLst>
                <a:gd name="T0" fmla="*/ 2147483646 w 9"/>
                <a:gd name="T1" fmla="*/ 2147483646 h 9"/>
                <a:gd name="T2" fmla="*/ 2147483646 w 9"/>
                <a:gd name="T3" fmla="*/ 2147483646 h 9"/>
                <a:gd name="T4" fmla="*/ 2147483646 w 9"/>
                <a:gd name="T5" fmla="*/ 2147483646 h 9"/>
                <a:gd name="T6" fmla="*/ 2147483646 w 9"/>
                <a:gd name="T7" fmla="*/ 2147483646 h 9"/>
                <a:gd name="T8" fmla="*/ 2147483646 w 9"/>
                <a:gd name="T9" fmla="*/ 2147483646 h 9"/>
                <a:gd name="T10" fmla="*/ 2147483646 w 9"/>
                <a:gd name="T11" fmla="*/ 2147483646 h 9"/>
                <a:gd name="T12" fmla="*/ 2147483646 w 9"/>
                <a:gd name="T13" fmla="*/ 2147483646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9"/>
                <a:gd name="T23" fmla="*/ 9 w 9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9">
                  <a:moveTo>
                    <a:pt x="3" y="8"/>
                  </a:moveTo>
                  <a:cubicBezTo>
                    <a:pt x="2" y="9"/>
                    <a:pt x="1" y="9"/>
                    <a:pt x="1" y="8"/>
                  </a:cubicBezTo>
                  <a:cubicBezTo>
                    <a:pt x="0" y="7"/>
                    <a:pt x="0" y="7"/>
                    <a:pt x="1" y="6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0"/>
                    <a:pt x="8" y="0"/>
                    <a:pt x="8" y="1"/>
                  </a:cubicBezTo>
                  <a:cubicBezTo>
                    <a:pt x="9" y="1"/>
                    <a:pt x="9" y="2"/>
                    <a:pt x="8" y="3"/>
                  </a:cubicBezTo>
                  <a:lnTo>
                    <a:pt x="3" y="8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4" name="Freeform 53"/>
            <p:cNvSpPr>
              <a:spLocks noChangeArrowheads="1"/>
            </p:cNvSpPr>
            <p:nvPr/>
          </p:nvSpPr>
          <p:spPr bwMode="auto">
            <a:xfrm>
              <a:off x="2338388" y="3055938"/>
              <a:ext cx="57150" cy="61913"/>
            </a:xfrm>
            <a:custGeom>
              <a:avLst/>
              <a:gdLst>
                <a:gd name="T0" fmla="*/ 2147483646 w 21"/>
                <a:gd name="T1" fmla="*/ 2147483646 h 22"/>
                <a:gd name="T2" fmla="*/ 2147483646 w 21"/>
                <a:gd name="T3" fmla="*/ 2147483646 h 22"/>
                <a:gd name="T4" fmla="*/ 2147483646 w 21"/>
                <a:gd name="T5" fmla="*/ 2147483646 h 22"/>
                <a:gd name="T6" fmla="*/ 2147483646 w 21"/>
                <a:gd name="T7" fmla="*/ 2147483646 h 22"/>
                <a:gd name="T8" fmla="*/ 2147483646 w 21"/>
                <a:gd name="T9" fmla="*/ 2147483646 h 22"/>
                <a:gd name="T10" fmla="*/ 2147483646 w 21"/>
                <a:gd name="T11" fmla="*/ 2147483646 h 22"/>
                <a:gd name="T12" fmla="*/ 2147483646 w 21"/>
                <a:gd name="T13" fmla="*/ 2147483646 h 22"/>
                <a:gd name="T14" fmla="*/ 2147483646 w 21"/>
                <a:gd name="T15" fmla="*/ 2147483646 h 22"/>
                <a:gd name="T16" fmla="*/ 2147483646 w 21"/>
                <a:gd name="T17" fmla="*/ 2147483646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2"/>
                <a:gd name="T29" fmla="*/ 21 w 21"/>
                <a:gd name="T30" fmla="*/ 22 h 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2">
                  <a:moveTo>
                    <a:pt x="4" y="2"/>
                  </a:moveTo>
                  <a:cubicBezTo>
                    <a:pt x="6" y="0"/>
                    <a:pt x="8" y="0"/>
                    <a:pt x="10" y="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1" y="14"/>
                    <a:pt x="21" y="16"/>
                    <a:pt x="19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2"/>
                    <a:pt x="13" y="22"/>
                    <a:pt x="11" y="20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8"/>
                    <a:pt x="0" y="5"/>
                    <a:pt x="2" y="4"/>
                  </a:cubicBezTo>
                  <a:lnTo>
                    <a:pt x="4" y="2"/>
                  </a:lnTo>
                  <a:close/>
                </a:path>
              </a:pathLst>
            </a:custGeom>
            <a:solidFill>
              <a:srgbClr val="213C51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5" name="Freeform 54"/>
            <p:cNvSpPr>
              <a:spLocks noChangeArrowheads="1"/>
            </p:cNvSpPr>
            <p:nvPr/>
          </p:nvSpPr>
          <p:spPr bwMode="auto">
            <a:xfrm>
              <a:off x="2349501" y="3055938"/>
              <a:ext cx="46038" cy="50800"/>
            </a:xfrm>
            <a:custGeom>
              <a:avLst/>
              <a:gdLst>
                <a:gd name="T0" fmla="*/ 0 w 17"/>
                <a:gd name="T1" fmla="*/ 2147483646 h 18"/>
                <a:gd name="T2" fmla="*/ 2147483646 w 17"/>
                <a:gd name="T3" fmla="*/ 2147483646 h 18"/>
                <a:gd name="T4" fmla="*/ 2147483646 w 17"/>
                <a:gd name="T5" fmla="*/ 2147483646 h 18"/>
                <a:gd name="T6" fmla="*/ 2147483646 w 17"/>
                <a:gd name="T7" fmla="*/ 2147483646 h 18"/>
                <a:gd name="T8" fmla="*/ 0 w 17"/>
                <a:gd name="T9" fmla="*/ 2147483646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8"/>
                <a:gd name="T17" fmla="*/ 17 w 1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8">
                  <a:moveTo>
                    <a:pt x="0" y="2"/>
                  </a:moveTo>
                  <a:cubicBezTo>
                    <a:pt x="2" y="0"/>
                    <a:pt x="4" y="0"/>
                    <a:pt x="6" y="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7" y="14"/>
                    <a:pt x="17" y="16"/>
                    <a:pt x="15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3213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6" name="Freeform 55"/>
            <p:cNvSpPr>
              <a:spLocks noChangeArrowheads="1"/>
            </p:cNvSpPr>
            <p:nvPr/>
          </p:nvSpPr>
          <p:spPr bwMode="auto">
            <a:xfrm>
              <a:off x="2533651" y="2768600"/>
              <a:ext cx="992188" cy="1068388"/>
            </a:xfrm>
            <a:custGeom>
              <a:avLst/>
              <a:gdLst>
                <a:gd name="T0" fmla="*/ 2147483646 w 372"/>
                <a:gd name="T1" fmla="*/ 2147483646 h 379"/>
                <a:gd name="T2" fmla="*/ 2147483646 w 372"/>
                <a:gd name="T3" fmla="*/ 2147483646 h 379"/>
                <a:gd name="T4" fmla="*/ 2147483646 w 372"/>
                <a:gd name="T5" fmla="*/ 2147483646 h 379"/>
                <a:gd name="T6" fmla="*/ 2147483646 w 372"/>
                <a:gd name="T7" fmla="*/ 2147483646 h 379"/>
                <a:gd name="T8" fmla="*/ 2147483646 w 372"/>
                <a:gd name="T9" fmla="*/ 2147483646 h 379"/>
                <a:gd name="T10" fmla="*/ 2147483646 w 372"/>
                <a:gd name="T11" fmla="*/ 2147483646 h 379"/>
                <a:gd name="T12" fmla="*/ 2147483646 w 372"/>
                <a:gd name="T13" fmla="*/ 2147483646 h 379"/>
                <a:gd name="T14" fmla="*/ 2147483646 w 372"/>
                <a:gd name="T15" fmla="*/ 2147483646 h 379"/>
                <a:gd name="T16" fmla="*/ 2147483646 w 372"/>
                <a:gd name="T17" fmla="*/ 2147483646 h 379"/>
                <a:gd name="T18" fmla="*/ 2147483646 w 372"/>
                <a:gd name="T19" fmla="*/ 2147483646 h 379"/>
                <a:gd name="T20" fmla="*/ 2147483646 w 372"/>
                <a:gd name="T21" fmla="*/ 2147483646 h 379"/>
                <a:gd name="T22" fmla="*/ 2147483646 w 372"/>
                <a:gd name="T23" fmla="*/ 2147483646 h 379"/>
                <a:gd name="T24" fmla="*/ 2147483646 w 372"/>
                <a:gd name="T25" fmla="*/ 2147483646 h 379"/>
                <a:gd name="T26" fmla="*/ 2147483646 w 372"/>
                <a:gd name="T27" fmla="*/ 2147483646 h 379"/>
                <a:gd name="T28" fmla="*/ 2147483646 w 372"/>
                <a:gd name="T29" fmla="*/ 2147483646 h 37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72"/>
                <a:gd name="T46" fmla="*/ 0 h 379"/>
                <a:gd name="T47" fmla="*/ 372 w 372"/>
                <a:gd name="T48" fmla="*/ 379 h 37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72" h="379">
                  <a:moveTo>
                    <a:pt x="369" y="337"/>
                  </a:moveTo>
                  <a:cubicBezTo>
                    <a:pt x="366" y="333"/>
                    <a:pt x="303" y="269"/>
                    <a:pt x="248" y="212"/>
                  </a:cubicBezTo>
                  <a:cubicBezTo>
                    <a:pt x="248" y="212"/>
                    <a:pt x="209" y="172"/>
                    <a:pt x="165" y="127"/>
                  </a:cubicBezTo>
                  <a:cubicBezTo>
                    <a:pt x="110" y="70"/>
                    <a:pt x="46" y="4"/>
                    <a:pt x="44" y="2"/>
                  </a:cubicBezTo>
                  <a:cubicBezTo>
                    <a:pt x="42" y="0"/>
                    <a:pt x="38" y="0"/>
                    <a:pt x="35" y="2"/>
                  </a:cubicBezTo>
                  <a:cubicBezTo>
                    <a:pt x="34" y="3"/>
                    <a:pt x="27" y="10"/>
                    <a:pt x="27" y="10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0" y="97"/>
                    <a:pt x="4" y="102"/>
                  </a:cubicBezTo>
                  <a:cubicBezTo>
                    <a:pt x="7" y="105"/>
                    <a:pt x="51" y="151"/>
                    <a:pt x="95" y="195"/>
                  </a:cubicBezTo>
                  <a:cubicBezTo>
                    <a:pt x="137" y="239"/>
                    <a:pt x="178" y="281"/>
                    <a:pt x="178" y="281"/>
                  </a:cubicBezTo>
                  <a:cubicBezTo>
                    <a:pt x="221" y="325"/>
                    <a:pt x="266" y="371"/>
                    <a:pt x="268" y="373"/>
                  </a:cubicBezTo>
                  <a:cubicBezTo>
                    <a:pt x="273" y="379"/>
                    <a:pt x="277" y="377"/>
                    <a:pt x="277" y="377"/>
                  </a:cubicBezTo>
                  <a:cubicBezTo>
                    <a:pt x="360" y="355"/>
                    <a:pt x="360" y="355"/>
                    <a:pt x="360" y="355"/>
                  </a:cubicBezTo>
                  <a:cubicBezTo>
                    <a:pt x="361" y="355"/>
                    <a:pt x="369" y="347"/>
                    <a:pt x="370" y="346"/>
                  </a:cubicBezTo>
                  <a:cubicBezTo>
                    <a:pt x="371" y="343"/>
                    <a:pt x="372" y="340"/>
                    <a:pt x="369" y="337"/>
                  </a:cubicBezTo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7" name="Freeform 56"/>
            <p:cNvSpPr>
              <a:spLocks noChangeArrowheads="1"/>
            </p:cNvSpPr>
            <p:nvPr/>
          </p:nvSpPr>
          <p:spPr bwMode="auto">
            <a:xfrm>
              <a:off x="1976438" y="3070225"/>
              <a:ext cx="1258888" cy="1336675"/>
            </a:xfrm>
            <a:custGeom>
              <a:avLst/>
              <a:gdLst>
                <a:gd name="T0" fmla="*/ 2147483646 w 472"/>
                <a:gd name="T1" fmla="*/ 2147483646 h 474"/>
                <a:gd name="T2" fmla="*/ 2147483646 w 472"/>
                <a:gd name="T3" fmla="*/ 2147483646 h 474"/>
                <a:gd name="T4" fmla="*/ 2147483646 w 472"/>
                <a:gd name="T5" fmla="*/ 2147483646 h 474"/>
                <a:gd name="T6" fmla="*/ 2147483646 w 472"/>
                <a:gd name="T7" fmla="*/ 2147483646 h 474"/>
                <a:gd name="T8" fmla="*/ 2147483646 w 472"/>
                <a:gd name="T9" fmla="*/ 2147483646 h 474"/>
                <a:gd name="T10" fmla="*/ 2147483646 w 472"/>
                <a:gd name="T11" fmla="*/ 2147483646 h 474"/>
                <a:gd name="T12" fmla="*/ 2147483646 w 472"/>
                <a:gd name="T13" fmla="*/ 2147483646 h 474"/>
                <a:gd name="T14" fmla="*/ 2147483646 w 472"/>
                <a:gd name="T15" fmla="*/ 2147483646 h 474"/>
                <a:gd name="T16" fmla="*/ 2147483646 w 472"/>
                <a:gd name="T17" fmla="*/ 2147483646 h 4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72"/>
                <a:gd name="T28" fmla="*/ 0 h 474"/>
                <a:gd name="T29" fmla="*/ 472 w 472"/>
                <a:gd name="T30" fmla="*/ 474 h 4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72" h="474">
                  <a:moveTo>
                    <a:pt x="286" y="468"/>
                  </a:moveTo>
                  <a:cubicBezTo>
                    <a:pt x="279" y="474"/>
                    <a:pt x="269" y="474"/>
                    <a:pt x="263" y="468"/>
                  </a:cubicBezTo>
                  <a:cubicBezTo>
                    <a:pt x="6" y="204"/>
                    <a:pt x="6" y="204"/>
                    <a:pt x="6" y="204"/>
                  </a:cubicBezTo>
                  <a:cubicBezTo>
                    <a:pt x="0" y="198"/>
                    <a:pt x="0" y="187"/>
                    <a:pt x="6" y="181"/>
                  </a:cubicBezTo>
                  <a:cubicBezTo>
                    <a:pt x="185" y="6"/>
                    <a:pt x="185" y="6"/>
                    <a:pt x="185" y="6"/>
                  </a:cubicBezTo>
                  <a:cubicBezTo>
                    <a:pt x="192" y="0"/>
                    <a:pt x="202" y="0"/>
                    <a:pt x="209" y="7"/>
                  </a:cubicBezTo>
                  <a:cubicBezTo>
                    <a:pt x="465" y="270"/>
                    <a:pt x="465" y="270"/>
                    <a:pt x="465" y="270"/>
                  </a:cubicBezTo>
                  <a:cubicBezTo>
                    <a:pt x="472" y="277"/>
                    <a:pt x="472" y="287"/>
                    <a:pt x="465" y="294"/>
                  </a:cubicBezTo>
                  <a:lnTo>
                    <a:pt x="286" y="468"/>
                  </a:lnTo>
                  <a:close/>
                </a:path>
              </a:pathLst>
            </a:custGeom>
            <a:solidFill>
              <a:srgbClr val="EBEEDE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8" name="Freeform 57"/>
            <p:cNvSpPr>
              <a:spLocks noChangeArrowheads="1"/>
            </p:cNvSpPr>
            <p:nvPr/>
          </p:nvSpPr>
          <p:spPr bwMode="auto">
            <a:xfrm>
              <a:off x="1992313" y="3646488"/>
              <a:ext cx="1223963" cy="760413"/>
            </a:xfrm>
            <a:custGeom>
              <a:avLst/>
              <a:gdLst>
                <a:gd name="T0" fmla="*/ 2147483646 w 459"/>
                <a:gd name="T1" fmla="*/ 2147483646 h 270"/>
                <a:gd name="T2" fmla="*/ 2147483646 w 459"/>
                <a:gd name="T3" fmla="*/ 2147483646 h 270"/>
                <a:gd name="T4" fmla="*/ 0 w 459"/>
                <a:gd name="T5" fmla="*/ 0 h 270"/>
                <a:gd name="T6" fmla="*/ 2147483646 w 459"/>
                <a:gd name="T7" fmla="*/ 2147483646 h 270"/>
                <a:gd name="T8" fmla="*/ 2147483646 w 459"/>
                <a:gd name="T9" fmla="*/ 2147483646 h 2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9"/>
                <a:gd name="T16" fmla="*/ 0 h 270"/>
                <a:gd name="T17" fmla="*/ 459 w 459"/>
                <a:gd name="T18" fmla="*/ 270 h 2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9" h="270">
                  <a:moveTo>
                    <a:pt x="280" y="264"/>
                  </a:moveTo>
                  <a:cubicBezTo>
                    <a:pt x="273" y="270"/>
                    <a:pt x="263" y="270"/>
                    <a:pt x="257" y="26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59" y="90"/>
                    <a:pt x="459" y="90"/>
                    <a:pt x="459" y="90"/>
                  </a:cubicBezTo>
                  <a:lnTo>
                    <a:pt x="280" y="264"/>
                  </a:lnTo>
                  <a:close/>
                </a:path>
              </a:pathLst>
            </a:custGeom>
            <a:solidFill>
              <a:srgbClr val="D9D2B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19" name="Freeform 58"/>
            <p:cNvSpPr>
              <a:spLocks noChangeArrowheads="1"/>
            </p:cNvSpPr>
            <p:nvPr/>
          </p:nvSpPr>
          <p:spPr bwMode="auto">
            <a:xfrm>
              <a:off x="2243138" y="3132138"/>
              <a:ext cx="938213" cy="1006475"/>
            </a:xfrm>
            <a:custGeom>
              <a:avLst/>
              <a:gdLst>
                <a:gd name="T0" fmla="*/ 2147483646 w 352"/>
                <a:gd name="T1" fmla="*/ 2147483646 h 357"/>
                <a:gd name="T2" fmla="*/ 2147483646 w 352"/>
                <a:gd name="T3" fmla="*/ 2147483646 h 357"/>
                <a:gd name="T4" fmla="*/ 2147483646 w 352"/>
                <a:gd name="T5" fmla="*/ 2147483646 h 357"/>
                <a:gd name="T6" fmla="*/ 2147483646 w 352"/>
                <a:gd name="T7" fmla="*/ 2147483646 h 357"/>
                <a:gd name="T8" fmla="*/ 2147483646 w 352"/>
                <a:gd name="T9" fmla="*/ 2147483646 h 357"/>
                <a:gd name="T10" fmla="*/ 2147483646 w 352"/>
                <a:gd name="T11" fmla="*/ 2147483646 h 357"/>
                <a:gd name="T12" fmla="*/ 2147483646 w 352"/>
                <a:gd name="T13" fmla="*/ 2147483646 h 357"/>
                <a:gd name="T14" fmla="*/ 2147483646 w 352"/>
                <a:gd name="T15" fmla="*/ 2147483646 h 357"/>
                <a:gd name="T16" fmla="*/ 2147483646 w 352"/>
                <a:gd name="T17" fmla="*/ 2147483646 h 3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2"/>
                <a:gd name="T28" fmla="*/ 0 h 357"/>
                <a:gd name="T29" fmla="*/ 352 w 352"/>
                <a:gd name="T30" fmla="*/ 357 h 3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2" h="357">
                  <a:moveTo>
                    <a:pt x="256" y="354"/>
                  </a:moveTo>
                  <a:cubicBezTo>
                    <a:pt x="252" y="357"/>
                    <a:pt x="247" y="357"/>
                    <a:pt x="243" y="353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0" y="103"/>
                    <a:pt x="0" y="97"/>
                    <a:pt x="3" y="94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9" y="0"/>
                    <a:pt x="105" y="0"/>
                    <a:pt x="109" y="4"/>
                  </a:cubicBezTo>
                  <a:cubicBezTo>
                    <a:pt x="349" y="251"/>
                    <a:pt x="349" y="251"/>
                    <a:pt x="349" y="251"/>
                  </a:cubicBezTo>
                  <a:cubicBezTo>
                    <a:pt x="352" y="254"/>
                    <a:pt x="352" y="260"/>
                    <a:pt x="349" y="263"/>
                  </a:cubicBezTo>
                  <a:lnTo>
                    <a:pt x="256" y="354"/>
                  </a:lnTo>
                  <a:close/>
                </a:path>
              </a:pathLst>
            </a:custGeom>
            <a:solidFill>
              <a:srgbClr val="1B5A6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0" name="Freeform 59"/>
            <p:cNvSpPr>
              <a:spLocks noChangeArrowheads="1"/>
            </p:cNvSpPr>
            <p:nvPr/>
          </p:nvSpPr>
          <p:spPr bwMode="auto">
            <a:xfrm>
              <a:off x="2239963" y="3397251"/>
              <a:ext cx="941388" cy="741363"/>
            </a:xfrm>
            <a:custGeom>
              <a:avLst/>
              <a:gdLst>
                <a:gd name="T0" fmla="*/ 2147483646 w 353"/>
                <a:gd name="T1" fmla="*/ 2147483646 h 263"/>
                <a:gd name="T2" fmla="*/ 2147483646 w 353"/>
                <a:gd name="T3" fmla="*/ 2147483646 h 263"/>
                <a:gd name="T4" fmla="*/ 2147483646 w 353"/>
                <a:gd name="T5" fmla="*/ 2147483646 h 263"/>
                <a:gd name="T6" fmla="*/ 2147483646 w 353"/>
                <a:gd name="T7" fmla="*/ 0 h 263"/>
                <a:gd name="T8" fmla="*/ 2147483646 w 353"/>
                <a:gd name="T9" fmla="*/ 2147483646 h 263"/>
                <a:gd name="T10" fmla="*/ 2147483646 w 353"/>
                <a:gd name="T11" fmla="*/ 2147483646 h 263"/>
                <a:gd name="T12" fmla="*/ 2147483646 w 353"/>
                <a:gd name="T13" fmla="*/ 2147483646 h 2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3"/>
                <a:gd name="T22" fmla="*/ 0 h 263"/>
                <a:gd name="T23" fmla="*/ 353 w 353"/>
                <a:gd name="T24" fmla="*/ 263 h 2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3" h="263">
                  <a:moveTo>
                    <a:pt x="257" y="259"/>
                  </a:moveTo>
                  <a:cubicBezTo>
                    <a:pt x="253" y="263"/>
                    <a:pt x="247" y="263"/>
                    <a:pt x="244" y="259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0" y="9"/>
                    <a:pt x="0" y="3"/>
                    <a:pt x="4" y="0"/>
                  </a:cubicBezTo>
                  <a:cubicBezTo>
                    <a:pt x="350" y="156"/>
                    <a:pt x="350" y="156"/>
                    <a:pt x="350" y="156"/>
                  </a:cubicBezTo>
                  <a:cubicBezTo>
                    <a:pt x="353" y="160"/>
                    <a:pt x="353" y="165"/>
                    <a:pt x="349" y="169"/>
                  </a:cubicBezTo>
                  <a:lnTo>
                    <a:pt x="257" y="259"/>
                  </a:lnTo>
                  <a:close/>
                </a:path>
              </a:pathLst>
            </a:custGeom>
            <a:solidFill>
              <a:srgbClr val="194055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1" name="Freeform 60"/>
            <p:cNvSpPr>
              <a:spLocks noChangeArrowheads="1"/>
            </p:cNvSpPr>
            <p:nvPr/>
          </p:nvSpPr>
          <p:spPr bwMode="auto">
            <a:xfrm>
              <a:off x="2208213" y="3673476"/>
              <a:ext cx="336550" cy="355600"/>
            </a:xfrm>
            <a:custGeom>
              <a:avLst/>
              <a:gdLst>
                <a:gd name="T0" fmla="*/ 2147483646 w 126"/>
                <a:gd name="T1" fmla="*/ 2147483646 h 126"/>
                <a:gd name="T2" fmla="*/ 2147483646 w 126"/>
                <a:gd name="T3" fmla="*/ 2147483646 h 126"/>
                <a:gd name="T4" fmla="*/ 2147483646 w 126"/>
                <a:gd name="T5" fmla="*/ 2147483646 h 126"/>
                <a:gd name="T6" fmla="*/ 2147483646 w 126"/>
                <a:gd name="T7" fmla="*/ 2147483646 h 126"/>
                <a:gd name="T8" fmla="*/ 2147483646 w 126"/>
                <a:gd name="T9" fmla="*/ 2147483646 h 126"/>
                <a:gd name="T10" fmla="*/ 2147483646 w 126"/>
                <a:gd name="T11" fmla="*/ 2147483646 h 126"/>
                <a:gd name="T12" fmla="*/ 2147483646 w 126"/>
                <a:gd name="T13" fmla="*/ 2147483646 h 126"/>
                <a:gd name="T14" fmla="*/ 2147483646 w 126"/>
                <a:gd name="T15" fmla="*/ 2147483646 h 126"/>
                <a:gd name="T16" fmla="*/ 2147483646 w 126"/>
                <a:gd name="T17" fmla="*/ 2147483646 h 1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6"/>
                <a:gd name="T28" fmla="*/ 0 h 126"/>
                <a:gd name="T29" fmla="*/ 126 w 126"/>
                <a:gd name="T30" fmla="*/ 126 h 1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6" h="126">
                  <a:moveTo>
                    <a:pt x="76" y="125"/>
                  </a:moveTo>
                  <a:cubicBezTo>
                    <a:pt x="75" y="126"/>
                    <a:pt x="72" y="126"/>
                    <a:pt x="70" y="125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0" y="53"/>
                    <a:pt x="0" y="50"/>
                    <a:pt x="2" y="48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51" y="0"/>
                    <a:pt x="54" y="0"/>
                    <a:pt x="56" y="2"/>
                  </a:cubicBezTo>
                  <a:cubicBezTo>
                    <a:pt x="124" y="72"/>
                    <a:pt x="124" y="72"/>
                    <a:pt x="124" y="72"/>
                  </a:cubicBezTo>
                  <a:cubicBezTo>
                    <a:pt x="126" y="74"/>
                    <a:pt x="126" y="77"/>
                    <a:pt x="124" y="78"/>
                  </a:cubicBezTo>
                  <a:lnTo>
                    <a:pt x="76" y="125"/>
                  </a:lnTo>
                  <a:close/>
                </a:path>
              </a:pathLst>
            </a:custGeom>
            <a:solidFill>
              <a:srgbClr val="5A586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2" name="Freeform 61"/>
            <p:cNvSpPr>
              <a:spLocks noChangeArrowheads="1"/>
            </p:cNvSpPr>
            <p:nvPr/>
          </p:nvSpPr>
          <p:spPr bwMode="auto">
            <a:xfrm>
              <a:off x="2208213" y="3810001"/>
              <a:ext cx="336550" cy="219075"/>
            </a:xfrm>
            <a:custGeom>
              <a:avLst/>
              <a:gdLst>
                <a:gd name="T0" fmla="*/ 2147483646 w 126"/>
                <a:gd name="T1" fmla="*/ 2147483646 h 78"/>
                <a:gd name="T2" fmla="*/ 2147483646 w 126"/>
                <a:gd name="T3" fmla="*/ 2147483646 h 78"/>
                <a:gd name="T4" fmla="*/ 2147483646 w 126"/>
                <a:gd name="T5" fmla="*/ 2147483646 h 78"/>
                <a:gd name="T6" fmla="*/ 2147483646 w 126"/>
                <a:gd name="T7" fmla="*/ 0 h 78"/>
                <a:gd name="T8" fmla="*/ 2147483646 w 126"/>
                <a:gd name="T9" fmla="*/ 2147483646 h 78"/>
                <a:gd name="T10" fmla="*/ 2147483646 w 126"/>
                <a:gd name="T11" fmla="*/ 2147483646 h 78"/>
                <a:gd name="T12" fmla="*/ 2147483646 w 126"/>
                <a:gd name="T13" fmla="*/ 2147483646 h 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6"/>
                <a:gd name="T22" fmla="*/ 0 h 78"/>
                <a:gd name="T23" fmla="*/ 126 w 126"/>
                <a:gd name="T24" fmla="*/ 78 h 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6" h="78">
                  <a:moveTo>
                    <a:pt x="76" y="77"/>
                  </a:moveTo>
                  <a:cubicBezTo>
                    <a:pt x="75" y="78"/>
                    <a:pt x="72" y="78"/>
                    <a:pt x="70" y="77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0" y="5"/>
                    <a:pt x="0" y="2"/>
                    <a:pt x="2" y="0"/>
                  </a:cubicBezTo>
                  <a:cubicBezTo>
                    <a:pt x="124" y="24"/>
                    <a:pt x="124" y="24"/>
                    <a:pt x="124" y="24"/>
                  </a:cubicBezTo>
                  <a:cubicBezTo>
                    <a:pt x="126" y="26"/>
                    <a:pt x="126" y="29"/>
                    <a:pt x="124" y="30"/>
                  </a:cubicBezTo>
                  <a:lnTo>
                    <a:pt x="76" y="77"/>
                  </a:lnTo>
                  <a:close/>
                </a:path>
              </a:pathLst>
            </a:custGeom>
            <a:solidFill>
              <a:srgbClr val="38415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3" name="Freeform 62"/>
            <p:cNvSpPr>
              <a:spLocks noChangeArrowheads="1"/>
            </p:cNvSpPr>
            <p:nvPr/>
          </p:nvSpPr>
          <p:spPr bwMode="auto">
            <a:xfrm>
              <a:off x="2513013" y="2789238"/>
              <a:ext cx="996950" cy="1068388"/>
            </a:xfrm>
            <a:custGeom>
              <a:avLst/>
              <a:gdLst>
                <a:gd name="T0" fmla="*/ 2147483646 w 374"/>
                <a:gd name="T1" fmla="*/ 2147483646 h 379"/>
                <a:gd name="T2" fmla="*/ 2147483646 w 374"/>
                <a:gd name="T3" fmla="*/ 2147483646 h 379"/>
                <a:gd name="T4" fmla="*/ 2147483646 w 374"/>
                <a:gd name="T5" fmla="*/ 2147483646 h 379"/>
                <a:gd name="T6" fmla="*/ 2147483646 w 374"/>
                <a:gd name="T7" fmla="*/ 2147483646 h 379"/>
                <a:gd name="T8" fmla="*/ 2147483646 w 374"/>
                <a:gd name="T9" fmla="*/ 2147483646 h 379"/>
                <a:gd name="T10" fmla="*/ 2147483646 w 374"/>
                <a:gd name="T11" fmla="*/ 2147483646 h 379"/>
                <a:gd name="T12" fmla="*/ 2147483646 w 374"/>
                <a:gd name="T13" fmla="*/ 2147483646 h 379"/>
                <a:gd name="T14" fmla="*/ 2147483646 w 374"/>
                <a:gd name="T15" fmla="*/ 2147483646 h 379"/>
                <a:gd name="T16" fmla="*/ 2147483646 w 374"/>
                <a:gd name="T17" fmla="*/ 2147483646 h 379"/>
                <a:gd name="T18" fmla="*/ 2147483646 w 374"/>
                <a:gd name="T19" fmla="*/ 2147483646 h 379"/>
                <a:gd name="T20" fmla="*/ 2147483646 w 374"/>
                <a:gd name="T21" fmla="*/ 2147483646 h 379"/>
                <a:gd name="T22" fmla="*/ 2147483646 w 374"/>
                <a:gd name="T23" fmla="*/ 2147483646 h 379"/>
                <a:gd name="T24" fmla="*/ 2147483646 w 374"/>
                <a:gd name="T25" fmla="*/ 2147483646 h 37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74"/>
                <a:gd name="T40" fmla="*/ 0 h 379"/>
                <a:gd name="T41" fmla="*/ 374 w 374"/>
                <a:gd name="T42" fmla="*/ 379 h 37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74" h="379">
                  <a:moveTo>
                    <a:pt x="369" y="337"/>
                  </a:moveTo>
                  <a:cubicBezTo>
                    <a:pt x="366" y="334"/>
                    <a:pt x="303" y="269"/>
                    <a:pt x="248" y="213"/>
                  </a:cubicBezTo>
                  <a:cubicBezTo>
                    <a:pt x="248" y="213"/>
                    <a:pt x="209" y="173"/>
                    <a:pt x="165" y="128"/>
                  </a:cubicBezTo>
                  <a:cubicBezTo>
                    <a:pt x="110" y="70"/>
                    <a:pt x="46" y="5"/>
                    <a:pt x="44" y="3"/>
                  </a:cubicBezTo>
                  <a:cubicBezTo>
                    <a:pt x="41" y="0"/>
                    <a:pt x="35" y="1"/>
                    <a:pt x="33" y="5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0" y="98"/>
                    <a:pt x="5" y="103"/>
                  </a:cubicBezTo>
                  <a:cubicBezTo>
                    <a:pt x="7" y="106"/>
                    <a:pt x="52" y="152"/>
                    <a:pt x="95" y="196"/>
                  </a:cubicBezTo>
                  <a:cubicBezTo>
                    <a:pt x="137" y="239"/>
                    <a:pt x="178" y="281"/>
                    <a:pt x="178" y="281"/>
                  </a:cubicBezTo>
                  <a:cubicBezTo>
                    <a:pt x="221" y="326"/>
                    <a:pt x="266" y="371"/>
                    <a:pt x="268" y="374"/>
                  </a:cubicBezTo>
                  <a:cubicBezTo>
                    <a:pt x="273" y="379"/>
                    <a:pt x="278" y="377"/>
                    <a:pt x="278" y="377"/>
                  </a:cubicBezTo>
                  <a:cubicBezTo>
                    <a:pt x="367" y="348"/>
                    <a:pt x="367" y="348"/>
                    <a:pt x="367" y="348"/>
                  </a:cubicBezTo>
                  <a:cubicBezTo>
                    <a:pt x="370" y="347"/>
                    <a:pt x="374" y="342"/>
                    <a:pt x="369" y="337"/>
                  </a:cubicBezTo>
                </a:path>
              </a:pathLst>
            </a:custGeom>
            <a:solidFill>
              <a:srgbClr val="03213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4" name="Freeform 63"/>
            <p:cNvSpPr>
              <a:spLocks noChangeArrowheads="1"/>
            </p:cNvSpPr>
            <p:nvPr/>
          </p:nvSpPr>
          <p:spPr bwMode="auto">
            <a:xfrm>
              <a:off x="2536826" y="2833688"/>
              <a:ext cx="927100" cy="995363"/>
            </a:xfrm>
            <a:custGeom>
              <a:avLst/>
              <a:gdLst>
                <a:gd name="T0" fmla="*/ 2147483646 w 348"/>
                <a:gd name="T1" fmla="*/ 2147483646 h 353"/>
                <a:gd name="T2" fmla="*/ 2147483646 w 348"/>
                <a:gd name="T3" fmla="*/ 2147483646 h 353"/>
                <a:gd name="T4" fmla="*/ 2147483646 w 348"/>
                <a:gd name="T5" fmla="*/ 2147483646 h 353"/>
                <a:gd name="T6" fmla="*/ 2147483646 w 348"/>
                <a:gd name="T7" fmla="*/ 2147483646 h 353"/>
                <a:gd name="T8" fmla="*/ 2147483646 w 348"/>
                <a:gd name="T9" fmla="*/ 2147483646 h 353"/>
                <a:gd name="T10" fmla="*/ 2147483646 w 348"/>
                <a:gd name="T11" fmla="*/ 2147483646 h 353"/>
                <a:gd name="T12" fmla="*/ 2147483646 w 348"/>
                <a:gd name="T13" fmla="*/ 2147483646 h 353"/>
                <a:gd name="T14" fmla="*/ 2147483646 w 348"/>
                <a:gd name="T15" fmla="*/ 2147483646 h 353"/>
                <a:gd name="T16" fmla="*/ 2147483646 w 348"/>
                <a:gd name="T17" fmla="*/ 2147483646 h 353"/>
                <a:gd name="T18" fmla="*/ 2147483646 w 348"/>
                <a:gd name="T19" fmla="*/ 2147483646 h 353"/>
                <a:gd name="T20" fmla="*/ 2147483646 w 348"/>
                <a:gd name="T21" fmla="*/ 2147483646 h 353"/>
                <a:gd name="T22" fmla="*/ 2147483646 w 348"/>
                <a:gd name="T23" fmla="*/ 2147483646 h 353"/>
                <a:gd name="T24" fmla="*/ 2147483646 w 348"/>
                <a:gd name="T25" fmla="*/ 2147483646 h 3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8"/>
                <a:gd name="T40" fmla="*/ 0 h 353"/>
                <a:gd name="T41" fmla="*/ 348 w 348"/>
                <a:gd name="T42" fmla="*/ 353 h 3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8" h="353">
                  <a:moveTo>
                    <a:pt x="344" y="317"/>
                  </a:moveTo>
                  <a:cubicBezTo>
                    <a:pt x="341" y="314"/>
                    <a:pt x="267" y="239"/>
                    <a:pt x="219" y="189"/>
                  </a:cubicBezTo>
                  <a:cubicBezTo>
                    <a:pt x="219" y="189"/>
                    <a:pt x="184" y="153"/>
                    <a:pt x="145" y="113"/>
                  </a:cubicBezTo>
                  <a:cubicBezTo>
                    <a:pt x="96" y="62"/>
                    <a:pt x="40" y="5"/>
                    <a:pt x="38" y="3"/>
                  </a:cubicBezTo>
                  <a:cubicBezTo>
                    <a:pt x="35" y="0"/>
                    <a:pt x="30" y="1"/>
                    <a:pt x="29" y="5"/>
                  </a:cubicBezTo>
                  <a:cubicBezTo>
                    <a:pt x="2" y="77"/>
                    <a:pt x="2" y="77"/>
                    <a:pt x="2" y="77"/>
                  </a:cubicBezTo>
                  <a:cubicBezTo>
                    <a:pt x="2" y="77"/>
                    <a:pt x="0" y="81"/>
                    <a:pt x="4" y="86"/>
                  </a:cubicBezTo>
                  <a:cubicBezTo>
                    <a:pt x="6" y="88"/>
                    <a:pt x="46" y="128"/>
                    <a:pt x="84" y="168"/>
                  </a:cubicBezTo>
                  <a:cubicBezTo>
                    <a:pt x="121" y="206"/>
                    <a:pt x="162" y="248"/>
                    <a:pt x="162" y="248"/>
                  </a:cubicBezTo>
                  <a:cubicBezTo>
                    <a:pt x="200" y="287"/>
                    <a:pt x="258" y="346"/>
                    <a:pt x="260" y="349"/>
                  </a:cubicBezTo>
                  <a:cubicBezTo>
                    <a:pt x="264" y="353"/>
                    <a:pt x="268" y="352"/>
                    <a:pt x="268" y="352"/>
                  </a:cubicBezTo>
                  <a:cubicBezTo>
                    <a:pt x="342" y="327"/>
                    <a:pt x="342" y="327"/>
                    <a:pt x="342" y="327"/>
                  </a:cubicBezTo>
                  <a:cubicBezTo>
                    <a:pt x="344" y="326"/>
                    <a:pt x="348" y="321"/>
                    <a:pt x="344" y="317"/>
                  </a:cubicBezTo>
                </a:path>
              </a:pathLst>
            </a:custGeom>
            <a:solidFill>
              <a:srgbClr val="B79D7C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5" name="Freeform 64"/>
            <p:cNvSpPr>
              <a:spLocks noChangeArrowheads="1"/>
            </p:cNvSpPr>
            <p:nvPr/>
          </p:nvSpPr>
          <p:spPr bwMode="auto">
            <a:xfrm>
              <a:off x="2819401" y="3152776"/>
              <a:ext cx="538163" cy="581025"/>
            </a:xfrm>
            <a:custGeom>
              <a:avLst/>
              <a:gdLst>
                <a:gd name="T0" fmla="*/ 2147483646 w 339"/>
                <a:gd name="T1" fmla="*/ 2147483646 h 366"/>
                <a:gd name="T2" fmla="*/ 0 w 339"/>
                <a:gd name="T3" fmla="*/ 2147483646 h 366"/>
                <a:gd name="T4" fmla="*/ 2147483646 w 339"/>
                <a:gd name="T5" fmla="*/ 0 h 366"/>
                <a:gd name="T6" fmla="*/ 2147483646 w 339"/>
                <a:gd name="T7" fmla="*/ 2147483646 h 366"/>
                <a:gd name="T8" fmla="*/ 2147483646 w 339"/>
                <a:gd name="T9" fmla="*/ 2147483646 h 3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9"/>
                <a:gd name="T16" fmla="*/ 0 h 366"/>
                <a:gd name="T17" fmla="*/ 339 w 339"/>
                <a:gd name="T18" fmla="*/ 366 h 3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9" h="366">
                  <a:moveTo>
                    <a:pt x="230" y="366"/>
                  </a:moveTo>
                  <a:lnTo>
                    <a:pt x="0" y="115"/>
                  </a:lnTo>
                  <a:lnTo>
                    <a:pt x="47" y="0"/>
                  </a:lnTo>
                  <a:lnTo>
                    <a:pt x="339" y="319"/>
                  </a:lnTo>
                  <a:lnTo>
                    <a:pt x="230" y="366"/>
                  </a:lnTo>
                  <a:close/>
                </a:path>
              </a:pathLst>
            </a:custGeom>
            <a:solidFill>
              <a:srgbClr val="CCCCCC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6" name="Freeform 65"/>
            <p:cNvSpPr>
              <a:spLocks noChangeArrowheads="1"/>
            </p:cNvSpPr>
            <p:nvPr/>
          </p:nvSpPr>
          <p:spPr bwMode="auto">
            <a:xfrm>
              <a:off x="2819401" y="3152776"/>
              <a:ext cx="538163" cy="581025"/>
            </a:xfrm>
            <a:custGeom>
              <a:avLst/>
              <a:gdLst>
                <a:gd name="T0" fmla="*/ 2147483646 w 339"/>
                <a:gd name="T1" fmla="*/ 2147483646 h 366"/>
                <a:gd name="T2" fmla="*/ 0 w 339"/>
                <a:gd name="T3" fmla="*/ 2147483646 h 366"/>
                <a:gd name="T4" fmla="*/ 2147483646 w 339"/>
                <a:gd name="T5" fmla="*/ 0 h 366"/>
                <a:gd name="T6" fmla="*/ 2147483646 w 339"/>
                <a:gd name="T7" fmla="*/ 2147483646 h 366"/>
                <a:gd name="T8" fmla="*/ 2147483646 w 339"/>
                <a:gd name="T9" fmla="*/ 2147483646 h 3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9"/>
                <a:gd name="T16" fmla="*/ 0 h 366"/>
                <a:gd name="T17" fmla="*/ 339 w 339"/>
                <a:gd name="T18" fmla="*/ 366 h 3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9" h="366">
                  <a:moveTo>
                    <a:pt x="230" y="366"/>
                  </a:moveTo>
                  <a:lnTo>
                    <a:pt x="0" y="115"/>
                  </a:lnTo>
                  <a:lnTo>
                    <a:pt x="47" y="0"/>
                  </a:lnTo>
                  <a:lnTo>
                    <a:pt x="339" y="319"/>
                  </a:lnTo>
                  <a:lnTo>
                    <a:pt x="230" y="366"/>
                  </a:lnTo>
                </a:path>
              </a:pathLst>
            </a:custGeom>
            <a:noFill/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7" name="Freeform 66"/>
            <p:cNvSpPr>
              <a:spLocks noChangeArrowheads="1"/>
            </p:cNvSpPr>
            <p:nvPr/>
          </p:nvSpPr>
          <p:spPr bwMode="auto">
            <a:xfrm>
              <a:off x="2887663" y="3152776"/>
              <a:ext cx="469900" cy="509588"/>
            </a:xfrm>
            <a:custGeom>
              <a:avLst/>
              <a:gdLst>
                <a:gd name="T0" fmla="*/ 2147483646 w 296"/>
                <a:gd name="T1" fmla="*/ 2147483646 h 321"/>
                <a:gd name="T2" fmla="*/ 0 w 296"/>
                <a:gd name="T3" fmla="*/ 2147483646 h 321"/>
                <a:gd name="T4" fmla="*/ 2147483646 w 296"/>
                <a:gd name="T5" fmla="*/ 0 h 321"/>
                <a:gd name="T6" fmla="*/ 2147483646 w 296"/>
                <a:gd name="T7" fmla="*/ 2147483646 h 321"/>
                <a:gd name="T8" fmla="*/ 2147483646 w 296"/>
                <a:gd name="T9" fmla="*/ 2147483646 h 3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321"/>
                <a:gd name="T17" fmla="*/ 296 w 296"/>
                <a:gd name="T18" fmla="*/ 321 h 3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321">
                  <a:moveTo>
                    <a:pt x="291" y="321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296" y="319"/>
                  </a:lnTo>
                  <a:lnTo>
                    <a:pt x="291" y="321"/>
                  </a:lnTo>
                  <a:close/>
                </a:path>
              </a:pathLst>
            </a:custGeom>
            <a:solidFill>
              <a:srgbClr val="B3B3B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8" name="Freeform 67"/>
            <p:cNvSpPr>
              <a:spLocks noChangeArrowheads="1"/>
            </p:cNvSpPr>
            <p:nvPr/>
          </p:nvSpPr>
          <p:spPr bwMode="auto">
            <a:xfrm>
              <a:off x="2887663" y="3152776"/>
              <a:ext cx="469900" cy="509588"/>
            </a:xfrm>
            <a:custGeom>
              <a:avLst/>
              <a:gdLst>
                <a:gd name="T0" fmla="*/ 2147483646 w 296"/>
                <a:gd name="T1" fmla="*/ 2147483646 h 321"/>
                <a:gd name="T2" fmla="*/ 0 w 296"/>
                <a:gd name="T3" fmla="*/ 2147483646 h 321"/>
                <a:gd name="T4" fmla="*/ 2147483646 w 296"/>
                <a:gd name="T5" fmla="*/ 0 h 321"/>
                <a:gd name="T6" fmla="*/ 2147483646 w 296"/>
                <a:gd name="T7" fmla="*/ 2147483646 h 321"/>
                <a:gd name="T8" fmla="*/ 2147483646 w 296"/>
                <a:gd name="T9" fmla="*/ 2147483646 h 3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321"/>
                <a:gd name="T17" fmla="*/ 296 w 296"/>
                <a:gd name="T18" fmla="*/ 321 h 3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321">
                  <a:moveTo>
                    <a:pt x="291" y="321"/>
                  </a:moveTo>
                  <a:lnTo>
                    <a:pt x="0" y="5"/>
                  </a:lnTo>
                  <a:lnTo>
                    <a:pt x="4" y="0"/>
                  </a:lnTo>
                  <a:lnTo>
                    <a:pt x="296" y="319"/>
                  </a:lnTo>
                  <a:lnTo>
                    <a:pt x="291" y="321"/>
                  </a:lnTo>
                </a:path>
              </a:pathLst>
            </a:custGeom>
            <a:noFill/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29" name="Freeform 68"/>
            <p:cNvSpPr>
              <a:spLocks noChangeArrowheads="1"/>
            </p:cNvSpPr>
            <p:nvPr/>
          </p:nvSpPr>
          <p:spPr bwMode="auto">
            <a:xfrm>
              <a:off x="2838451" y="3182938"/>
              <a:ext cx="182563" cy="254000"/>
            </a:xfrm>
            <a:custGeom>
              <a:avLst/>
              <a:gdLst>
                <a:gd name="T0" fmla="*/ 2147483646 w 115"/>
                <a:gd name="T1" fmla="*/ 2147483646 h 160"/>
                <a:gd name="T2" fmla="*/ 0 w 115"/>
                <a:gd name="T3" fmla="*/ 2147483646 h 160"/>
                <a:gd name="T4" fmla="*/ 2147483646 w 115"/>
                <a:gd name="T5" fmla="*/ 0 h 160"/>
                <a:gd name="T6" fmla="*/ 2147483646 w 115"/>
                <a:gd name="T7" fmla="*/ 2147483646 h 160"/>
                <a:gd name="T8" fmla="*/ 2147483646 w 115"/>
                <a:gd name="T9" fmla="*/ 2147483646 h 1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160"/>
                <a:gd name="T17" fmla="*/ 115 w 115"/>
                <a:gd name="T18" fmla="*/ 160 h 1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160">
                  <a:moveTo>
                    <a:pt x="60" y="160"/>
                  </a:moveTo>
                  <a:lnTo>
                    <a:pt x="0" y="96"/>
                  </a:lnTo>
                  <a:lnTo>
                    <a:pt x="42" y="0"/>
                  </a:lnTo>
                  <a:lnTo>
                    <a:pt x="115" y="80"/>
                  </a:lnTo>
                  <a:lnTo>
                    <a:pt x="60" y="16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0" name="Freeform 69"/>
            <p:cNvSpPr>
              <a:spLocks noChangeArrowheads="1"/>
            </p:cNvSpPr>
            <p:nvPr/>
          </p:nvSpPr>
          <p:spPr bwMode="auto">
            <a:xfrm>
              <a:off x="3019426" y="3341688"/>
              <a:ext cx="134938" cy="149225"/>
            </a:xfrm>
            <a:custGeom>
              <a:avLst/>
              <a:gdLst>
                <a:gd name="T0" fmla="*/ 2147483646 w 85"/>
                <a:gd name="T1" fmla="*/ 2147483646 h 94"/>
                <a:gd name="T2" fmla="*/ 0 w 85"/>
                <a:gd name="T3" fmla="*/ 2147483646 h 94"/>
                <a:gd name="T4" fmla="*/ 2147483646 w 85"/>
                <a:gd name="T5" fmla="*/ 0 h 94"/>
                <a:gd name="T6" fmla="*/ 2147483646 w 85"/>
                <a:gd name="T7" fmla="*/ 2147483646 h 94"/>
                <a:gd name="T8" fmla="*/ 2147483646 w 85"/>
                <a:gd name="T9" fmla="*/ 2147483646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94"/>
                <a:gd name="T17" fmla="*/ 85 w 85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94">
                  <a:moveTo>
                    <a:pt x="62" y="94"/>
                  </a:moveTo>
                  <a:lnTo>
                    <a:pt x="0" y="25"/>
                  </a:lnTo>
                  <a:lnTo>
                    <a:pt x="18" y="0"/>
                  </a:lnTo>
                  <a:lnTo>
                    <a:pt x="85" y="73"/>
                  </a:lnTo>
                  <a:lnTo>
                    <a:pt x="62" y="9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1" name="Freeform 70"/>
            <p:cNvSpPr>
              <a:spLocks noChangeArrowheads="1"/>
            </p:cNvSpPr>
            <p:nvPr/>
          </p:nvSpPr>
          <p:spPr bwMode="auto">
            <a:xfrm>
              <a:off x="3019426" y="3341688"/>
              <a:ext cx="134938" cy="149225"/>
            </a:xfrm>
            <a:custGeom>
              <a:avLst/>
              <a:gdLst>
                <a:gd name="T0" fmla="*/ 2147483646 w 85"/>
                <a:gd name="T1" fmla="*/ 2147483646 h 94"/>
                <a:gd name="T2" fmla="*/ 0 w 85"/>
                <a:gd name="T3" fmla="*/ 2147483646 h 94"/>
                <a:gd name="T4" fmla="*/ 2147483646 w 85"/>
                <a:gd name="T5" fmla="*/ 0 h 94"/>
                <a:gd name="T6" fmla="*/ 2147483646 w 85"/>
                <a:gd name="T7" fmla="*/ 2147483646 h 94"/>
                <a:gd name="T8" fmla="*/ 2147483646 w 85"/>
                <a:gd name="T9" fmla="*/ 2147483646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94"/>
                <a:gd name="T17" fmla="*/ 85 w 85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94">
                  <a:moveTo>
                    <a:pt x="62" y="94"/>
                  </a:moveTo>
                  <a:lnTo>
                    <a:pt x="0" y="25"/>
                  </a:lnTo>
                  <a:lnTo>
                    <a:pt x="18" y="0"/>
                  </a:lnTo>
                  <a:lnTo>
                    <a:pt x="85" y="73"/>
                  </a:lnTo>
                  <a:lnTo>
                    <a:pt x="62" y="94"/>
                  </a:lnTo>
                </a:path>
              </a:pathLst>
            </a:custGeom>
            <a:noFill/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2" name="Freeform 71"/>
            <p:cNvSpPr>
              <a:spLocks noChangeArrowheads="1"/>
            </p:cNvSpPr>
            <p:nvPr/>
          </p:nvSpPr>
          <p:spPr bwMode="auto">
            <a:xfrm>
              <a:off x="3125788" y="3462338"/>
              <a:ext cx="152400" cy="155575"/>
            </a:xfrm>
            <a:custGeom>
              <a:avLst/>
              <a:gdLst>
                <a:gd name="T0" fmla="*/ 2147483646 w 96"/>
                <a:gd name="T1" fmla="*/ 2147483646 h 98"/>
                <a:gd name="T2" fmla="*/ 0 w 96"/>
                <a:gd name="T3" fmla="*/ 2147483646 h 98"/>
                <a:gd name="T4" fmla="*/ 2147483646 w 96"/>
                <a:gd name="T5" fmla="*/ 0 h 98"/>
                <a:gd name="T6" fmla="*/ 2147483646 w 96"/>
                <a:gd name="T7" fmla="*/ 2147483646 h 98"/>
                <a:gd name="T8" fmla="*/ 2147483646 w 96"/>
                <a:gd name="T9" fmla="*/ 2147483646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8"/>
                <a:gd name="T17" fmla="*/ 96 w 96"/>
                <a:gd name="T18" fmla="*/ 98 h 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8">
                  <a:moveTo>
                    <a:pt x="69" y="98"/>
                  </a:moveTo>
                  <a:lnTo>
                    <a:pt x="0" y="21"/>
                  </a:lnTo>
                  <a:lnTo>
                    <a:pt x="22" y="0"/>
                  </a:lnTo>
                  <a:lnTo>
                    <a:pt x="96" y="80"/>
                  </a:lnTo>
                  <a:lnTo>
                    <a:pt x="69" y="98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3" name="Freeform 72"/>
            <p:cNvSpPr>
              <a:spLocks noChangeArrowheads="1"/>
            </p:cNvSpPr>
            <p:nvPr/>
          </p:nvSpPr>
          <p:spPr bwMode="auto">
            <a:xfrm>
              <a:off x="3125788" y="3462338"/>
              <a:ext cx="152400" cy="155575"/>
            </a:xfrm>
            <a:custGeom>
              <a:avLst/>
              <a:gdLst>
                <a:gd name="T0" fmla="*/ 2147483646 w 96"/>
                <a:gd name="T1" fmla="*/ 2147483646 h 98"/>
                <a:gd name="T2" fmla="*/ 0 w 96"/>
                <a:gd name="T3" fmla="*/ 2147483646 h 98"/>
                <a:gd name="T4" fmla="*/ 2147483646 w 96"/>
                <a:gd name="T5" fmla="*/ 0 h 98"/>
                <a:gd name="T6" fmla="*/ 2147483646 w 96"/>
                <a:gd name="T7" fmla="*/ 2147483646 h 98"/>
                <a:gd name="T8" fmla="*/ 2147483646 w 96"/>
                <a:gd name="T9" fmla="*/ 2147483646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98"/>
                <a:gd name="T17" fmla="*/ 96 w 96"/>
                <a:gd name="T18" fmla="*/ 98 h 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98">
                  <a:moveTo>
                    <a:pt x="69" y="98"/>
                  </a:moveTo>
                  <a:lnTo>
                    <a:pt x="0" y="21"/>
                  </a:lnTo>
                  <a:lnTo>
                    <a:pt x="22" y="0"/>
                  </a:lnTo>
                  <a:lnTo>
                    <a:pt x="96" y="80"/>
                  </a:lnTo>
                  <a:lnTo>
                    <a:pt x="69" y="98"/>
                  </a:lnTo>
                </a:path>
              </a:pathLst>
            </a:custGeom>
            <a:noFill/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4" name="Freeform 73"/>
            <p:cNvSpPr>
              <a:spLocks noChangeArrowheads="1"/>
            </p:cNvSpPr>
            <p:nvPr/>
          </p:nvSpPr>
          <p:spPr bwMode="auto">
            <a:xfrm>
              <a:off x="2987676" y="3389313"/>
              <a:ext cx="122238" cy="134938"/>
            </a:xfrm>
            <a:custGeom>
              <a:avLst/>
              <a:gdLst>
                <a:gd name="T0" fmla="*/ 2147483646 w 77"/>
                <a:gd name="T1" fmla="*/ 2147483646 h 85"/>
                <a:gd name="T2" fmla="*/ 0 w 77"/>
                <a:gd name="T3" fmla="*/ 2147483646 h 85"/>
                <a:gd name="T4" fmla="*/ 2147483646 w 77"/>
                <a:gd name="T5" fmla="*/ 0 h 85"/>
                <a:gd name="T6" fmla="*/ 2147483646 w 77"/>
                <a:gd name="T7" fmla="*/ 2147483646 h 85"/>
                <a:gd name="T8" fmla="*/ 2147483646 w 77"/>
                <a:gd name="T9" fmla="*/ 2147483646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7"/>
                <a:gd name="T16" fmla="*/ 0 h 85"/>
                <a:gd name="T17" fmla="*/ 77 w 77"/>
                <a:gd name="T18" fmla="*/ 85 h 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7" h="85">
                  <a:moveTo>
                    <a:pt x="57" y="85"/>
                  </a:moveTo>
                  <a:lnTo>
                    <a:pt x="0" y="21"/>
                  </a:lnTo>
                  <a:lnTo>
                    <a:pt x="16" y="0"/>
                  </a:lnTo>
                  <a:lnTo>
                    <a:pt x="77" y="66"/>
                  </a:lnTo>
                  <a:lnTo>
                    <a:pt x="57" y="85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5" name="Freeform 74"/>
            <p:cNvSpPr>
              <a:spLocks noChangeArrowheads="1"/>
            </p:cNvSpPr>
            <p:nvPr/>
          </p:nvSpPr>
          <p:spPr bwMode="auto">
            <a:xfrm>
              <a:off x="2627313" y="2905125"/>
              <a:ext cx="130175" cy="190500"/>
            </a:xfrm>
            <a:custGeom>
              <a:avLst/>
              <a:gdLst>
                <a:gd name="T0" fmla="*/ 2147483646 w 82"/>
                <a:gd name="T1" fmla="*/ 0 h 120"/>
                <a:gd name="T2" fmla="*/ 0 w 82"/>
                <a:gd name="T3" fmla="*/ 2147483646 h 120"/>
                <a:gd name="T4" fmla="*/ 2147483646 w 82"/>
                <a:gd name="T5" fmla="*/ 2147483646 h 120"/>
                <a:gd name="T6" fmla="*/ 2147483646 w 82"/>
                <a:gd name="T7" fmla="*/ 2147483646 h 120"/>
                <a:gd name="T8" fmla="*/ 2147483646 w 82"/>
                <a:gd name="T9" fmla="*/ 0 h 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120"/>
                <a:gd name="T17" fmla="*/ 82 w 82"/>
                <a:gd name="T18" fmla="*/ 120 h 1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120">
                  <a:moveTo>
                    <a:pt x="23" y="0"/>
                  </a:moveTo>
                  <a:lnTo>
                    <a:pt x="0" y="62"/>
                  </a:lnTo>
                  <a:lnTo>
                    <a:pt x="54" y="120"/>
                  </a:lnTo>
                  <a:lnTo>
                    <a:pt x="82" y="6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CCCCCC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6" name="Freeform 75"/>
            <p:cNvSpPr>
              <a:spLocks noChangeArrowheads="1"/>
            </p:cNvSpPr>
            <p:nvPr/>
          </p:nvSpPr>
          <p:spPr bwMode="auto">
            <a:xfrm>
              <a:off x="2514601" y="3192463"/>
              <a:ext cx="50800" cy="52388"/>
            </a:xfrm>
            <a:custGeom>
              <a:avLst/>
              <a:gdLst>
                <a:gd name="T0" fmla="*/ 2147483646 w 19"/>
                <a:gd name="T1" fmla="*/ 2147483646 h 19"/>
                <a:gd name="T2" fmla="*/ 2147483646 w 19"/>
                <a:gd name="T3" fmla="*/ 2147483646 h 19"/>
                <a:gd name="T4" fmla="*/ 2147483646 w 19"/>
                <a:gd name="T5" fmla="*/ 2147483646 h 19"/>
                <a:gd name="T6" fmla="*/ 2147483646 w 19"/>
                <a:gd name="T7" fmla="*/ 2147483646 h 19"/>
                <a:gd name="T8" fmla="*/ 2147483646 w 19"/>
                <a:gd name="T9" fmla="*/ 2147483646 h 19"/>
                <a:gd name="T10" fmla="*/ 2147483646 w 19"/>
                <a:gd name="T11" fmla="*/ 2147483646 h 19"/>
                <a:gd name="T12" fmla="*/ 2147483646 w 19"/>
                <a:gd name="T13" fmla="*/ 2147483646 h 19"/>
                <a:gd name="T14" fmla="*/ 2147483646 w 19"/>
                <a:gd name="T15" fmla="*/ 2147483646 h 19"/>
                <a:gd name="T16" fmla="*/ 2147483646 w 19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9"/>
                <a:gd name="T29" fmla="*/ 19 w 19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9">
                  <a:moveTo>
                    <a:pt x="14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7"/>
                    <a:pt x="0" y="6"/>
                    <a:pt x="1" y="5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4"/>
                    <a:pt x="19" y="14"/>
                  </a:cubicBezTo>
                  <a:lnTo>
                    <a:pt x="14" y="1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7" name="Freeform 76"/>
            <p:cNvSpPr>
              <a:spLocks noChangeArrowheads="1"/>
            </p:cNvSpPr>
            <p:nvPr/>
          </p:nvSpPr>
          <p:spPr bwMode="auto">
            <a:xfrm>
              <a:off x="2557463" y="3240088"/>
              <a:ext cx="50800" cy="53975"/>
            </a:xfrm>
            <a:custGeom>
              <a:avLst/>
              <a:gdLst>
                <a:gd name="T0" fmla="*/ 2147483646 w 19"/>
                <a:gd name="T1" fmla="*/ 2147483646 h 19"/>
                <a:gd name="T2" fmla="*/ 2147483646 w 19"/>
                <a:gd name="T3" fmla="*/ 2147483646 h 19"/>
                <a:gd name="T4" fmla="*/ 2147483646 w 19"/>
                <a:gd name="T5" fmla="*/ 2147483646 h 19"/>
                <a:gd name="T6" fmla="*/ 2147483646 w 19"/>
                <a:gd name="T7" fmla="*/ 2147483646 h 19"/>
                <a:gd name="T8" fmla="*/ 2147483646 w 19"/>
                <a:gd name="T9" fmla="*/ 0 h 19"/>
                <a:gd name="T10" fmla="*/ 2147483646 w 19"/>
                <a:gd name="T11" fmla="*/ 2147483646 h 19"/>
                <a:gd name="T12" fmla="*/ 2147483646 w 19"/>
                <a:gd name="T13" fmla="*/ 2147483646 h 19"/>
                <a:gd name="T14" fmla="*/ 2147483646 w 19"/>
                <a:gd name="T15" fmla="*/ 2147483646 h 19"/>
                <a:gd name="T16" fmla="*/ 2147483646 w 19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9"/>
                <a:gd name="T29" fmla="*/ 19 w 19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9">
                  <a:moveTo>
                    <a:pt x="14" y="18"/>
                  </a:moveTo>
                  <a:cubicBezTo>
                    <a:pt x="14" y="19"/>
                    <a:pt x="12" y="18"/>
                    <a:pt x="12" y="1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0" y="5"/>
                    <a:pt x="1" y="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3"/>
                    <a:pt x="19" y="14"/>
                  </a:cubicBezTo>
                  <a:lnTo>
                    <a:pt x="14" y="18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8" name="Freeform 77"/>
            <p:cNvSpPr>
              <a:spLocks noChangeArrowheads="1"/>
            </p:cNvSpPr>
            <p:nvPr/>
          </p:nvSpPr>
          <p:spPr bwMode="auto">
            <a:xfrm>
              <a:off x="2603501" y="3284538"/>
              <a:ext cx="50800" cy="57150"/>
            </a:xfrm>
            <a:custGeom>
              <a:avLst/>
              <a:gdLst>
                <a:gd name="T0" fmla="*/ 2147483646 w 19"/>
                <a:gd name="T1" fmla="*/ 2147483646 h 20"/>
                <a:gd name="T2" fmla="*/ 2147483646 w 19"/>
                <a:gd name="T3" fmla="*/ 2147483646 h 20"/>
                <a:gd name="T4" fmla="*/ 2147483646 w 19"/>
                <a:gd name="T5" fmla="*/ 2147483646 h 20"/>
                <a:gd name="T6" fmla="*/ 0 w 19"/>
                <a:gd name="T7" fmla="*/ 2147483646 h 20"/>
                <a:gd name="T8" fmla="*/ 2147483646 w 19"/>
                <a:gd name="T9" fmla="*/ 2147483646 h 20"/>
                <a:gd name="T10" fmla="*/ 2147483646 w 19"/>
                <a:gd name="T11" fmla="*/ 2147483646 h 20"/>
                <a:gd name="T12" fmla="*/ 2147483646 w 19"/>
                <a:gd name="T13" fmla="*/ 2147483646 h 20"/>
                <a:gd name="T14" fmla="*/ 2147483646 w 19"/>
                <a:gd name="T15" fmla="*/ 2147483646 h 20"/>
                <a:gd name="T16" fmla="*/ 2147483646 w 19"/>
                <a:gd name="T17" fmla="*/ 2147483646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20"/>
                <a:gd name="T29" fmla="*/ 19 w 19"/>
                <a:gd name="T30" fmla="*/ 20 h 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20">
                  <a:moveTo>
                    <a:pt x="13" y="19"/>
                  </a:moveTo>
                  <a:cubicBezTo>
                    <a:pt x="13" y="20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7" y="1"/>
                    <a:pt x="8" y="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8" y="13"/>
                    <a:pt x="19" y="14"/>
                    <a:pt x="18" y="14"/>
                  </a:cubicBezTo>
                  <a:lnTo>
                    <a:pt x="13" y="1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39" name="Freeform 78"/>
            <p:cNvSpPr>
              <a:spLocks noChangeArrowheads="1"/>
            </p:cNvSpPr>
            <p:nvPr/>
          </p:nvSpPr>
          <p:spPr bwMode="auto">
            <a:xfrm>
              <a:off x="2646363" y="3332163"/>
              <a:ext cx="50800" cy="53975"/>
            </a:xfrm>
            <a:custGeom>
              <a:avLst/>
              <a:gdLst>
                <a:gd name="T0" fmla="*/ 2147483646 w 19"/>
                <a:gd name="T1" fmla="*/ 2147483646 h 19"/>
                <a:gd name="T2" fmla="*/ 2147483646 w 19"/>
                <a:gd name="T3" fmla="*/ 2147483646 h 19"/>
                <a:gd name="T4" fmla="*/ 2147483646 w 19"/>
                <a:gd name="T5" fmla="*/ 2147483646 h 19"/>
                <a:gd name="T6" fmla="*/ 0 w 19"/>
                <a:gd name="T7" fmla="*/ 2147483646 h 19"/>
                <a:gd name="T8" fmla="*/ 2147483646 w 19"/>
                <a:gd name="T9" fmla="*/ 0 h 19"/>
                <a:gd name="T10" fmla="*/ 2147483646 w 19"/>
                <a:gd name="T11" fmla="*/ 2147483646 h 19"/>
                <a:gd name="T12" fmla="*/ 2147483646 w 19"/>
                <a:gd name="T13" fmla="*/ 2147483646 h 19"/>
                <a:gd name="T14" fmla="*/ 2147483646 w 19"/>
                <a:gd name="T15" fmla="*/ 2147483646 h 19"/>
                <a:gd name="T16" fmla="*/ 2147483646 w 19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9"/>
                <a:gd name="T29" fmla="*/ 19 w 19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9">
                  <a:moveTo>
                    <a:pt x="13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8" y="12"/>
                    <a:pt x="19" y="14"/>
                    <a:pt x="18" y="14"/>
                  </a:cubicBezTo>
                  <a:lnTo>
                    <a:pt x="13" y="1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40" name="Freeform 79"/>
            <p:cNvSpPr>
              <a:spLocks noChangeArrowheads="1"/>
            </p:cNvSpPr>
            <p:nvPr/>
          </p:nvSpPr>
          <p:spPr bwMode="auto">
            <a:xfrm>
              <a:off x="2689226" y="3381376"/>
              <a:ext cx="49213" cy="52388"/>
            </a:xfrm>
            <a:custGeom>
              <a:avLst/>
              <a:gdLst>
                <a:gd name="T0" fmla="*/ 2147483646 w 19"/>
                <a:gd name="T1" fmla="*/ 2147483646 h 19"/>
                <a:gd name="T2" fmla="*/ 2147483646 w 19"/>
                <a:gd name="T3" fmla="*/ 2147483646 h 19"/>
                <a:gd name="T4" fmla="*/ 2147483646 w 19"/>
                <a:gd name="T5" fmla="*/ 2147483646 h 19"/>
                <a:gd name="T6" fmla="*/ 0 w 19"/>
                <a:gd name="T7" fmla="*/ 2147483646 h 19"/>
                <a:gd name="T8" fmla="*/ 2147483646 w 19"/>
                <a:gd name="T9" fmla="*/ 0 h 19"/>
                <a:gd name="T10" fmla="*/ 2147483646 w 19"/>
                <a:gd name="T11" fmla="*/ 2147483646 h 19"/>
                <a:gd name="T12" fmla="*/ 2147483646 w 19"/>
                <a:gd name="T13" fmla="*/ 2147483646 h 19"/>
                <a:gd name="T14" fmla="*/ 2147483646 w 19"/>
                <a:gd name="T15" fmla="*/ 2147483646 h 19"/>
                <a:gd name="T16" fmla="*/ 2147483646 w 19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9"/>
                <a:gd name="T29" fmla="*/ 19 w 19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9">
                  <a:moveTo>
                    <a:pt x="14" y="18"/>
                  </a:moveTo>
                  <a:cubicBezTo>
                    <a:pt x="13" y="19"/>
                    <a:pt x="12" y="18"/>
                    <a:pt x="11" y="1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3"/>
                    <a:pt x="18" y="14"/>
                  </a:cubicBezTo>
                  <a:lnTo>
                    <a:pt x="14" y="18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41" name="Freeform 80"/>
            <p:cNvSpPr>
              <a:spLocks noChangeArrowheads="1"/>
            </p:cNvSpPr>
            <p:nvPr/>
          </p:nvSpPr>
          <p:spPr bwMode="auto">
            <a:xfrm>
              <a:off x="2730501" y="3425826"/>
              <a:ext cx="50800" cy="53975"/>
            </a:xfrm>
            <a:custGeom>
              <a:avLst/>
              <a:gdLst>
                <a:gd name="T0" fmla="*/ 2147483646 w 19"/>
                <a:gd name="T1" fmla="*/ 2147483646 h 19"/>
                <a:gd name="T2" fmla="*/ 2147483646 w 19"/>
                <a:gd name="T3" fmla="*/ 2147483646 h 19"/>
                <a:gd name="T4" fmla="*/ 2147483646 w 19"/>
                <a:gd name="T5" fmla="*/ 2147483646 h 19"/>
                <a:gd name="T6" fmla="*/ 2147483646 w 19"/>
                <a:gd name="T7" fmla="*/ 2147483646 h 19"/>
                <a:gd name="T8" fmla="*/ 2147483646 w 19"/>
                <a:gd name="T9" fmla="*/ 2147483646 h 19"/>
                <a:gd name="T10" fmla="*/ 2147483646 w 19"/>
                <a:gd name="T11" fmla="*/ 2147483646 h 19"/>
                <a:gd name="T12" fmla="*/ 2147483646 w 19"/>
                <a:gd name="T13" fmla="*/ 2147483646 h 19"/>
                <a:gd name="T14" fmla="*/ 2147483646 w 19"/>
                <a:gd name="T15" fmla="*/ 2147483646 h 19"/>
                <a:gd name="T16" fmla="*/ 2147483646 w 19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9"/>
                <a:gd name="T29" fmla="*/ 19 w 19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9">
                  <a:moveTo>
                    <a:pt x="14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7"/>
                    <a:pt x="0" y="6"/>
                    <a:pt x="1" y="5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6" y="0"/>
                    <a:pt x="7" y="1"/>
                    <a:pt x="8" y="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9" y="13"/>
                    <a:pt x="19" y="14"/>
                    <a:pt x="19" y="14"/>
                  </a:cubicBezTo>
                  <a:lnTo>
                    <a:pt x="14" y="1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42" name="Freeform 81"/>
            <p:cNvSpPr>
              <a:spLocks noChangeArrowheads="1"/>
            </p:cNvSpPr>
            <p:nvPr/>
          </p:nvSpPr>
          <p:spPr bwMode="auto">
            <a:xfrm>
              <a:off x="2773363" y="3473451"/>
              <a:ext cx="50800" cy="53975"/>
            </a:xfrm>
            <a:custGeom>
              <a:avLst/>
              <a:gdLst>
                <a:gd name="T0" fmla="*/ 2147483646 w 19"/>
                <a:gd name="T1" fmla="*/ 2147483646 h 19"/>
                <a:gd name="T2" fmla="*/ 2147483646 w 19"/>
                <a:gd name="T3" fmla="*/ 2147483646 h 19"/>
                <a:gd name="T4" fmla="*/ 2147483646 w 19"/>
                <a:gd name="T5" fmla="*/ 2147483646 h 19"/>
                <a:gd name="T6" fmla="*/ 2147483646 w 19"/>
                <a:gd name="T7" fmla="*/ 2147483646 h 19"/>
                <a:gd name="T8" fmla="*/ 2147483646 w 19"/>
                <a:gd name="T9" fmla="*/ 0 h 19"/>
                <a:gd name="T10" fmla="*/ 2147483646 w 19"/>
                <a:gd name="T11" fmla="*/ 2147483646 h 19"/>
                <a:gd name="T12" fmla="*/ 2147483646 w 19"/>
                <a:gd name="T13" fmla="*/ 2147483646 h 19"/>
                <a:gd name="T14" fmla="*/ 2147483646 w 19"/>
                <a:gd name="T15" fmla="*/ 2147483646 h 19"/>
                <a:gd name="T16" fmla="*/ 2147483646 w 19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9"/>
                <a:gd name="T29" fmla="*/ 19 w 19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9">
                  <a:moveTo>
                    <a:pt x="14" y="19"/>
                  </a:moveTo>
                  <a:cubicBezTo>
                    <a:pt x="14" y="19"/>
                    <a:pt x="12" y="19"/>
                    <a:pt x="11" y="1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7"/>
                    <a:pt x="0" y="5"/>
                    <a:pt x="1" y="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3"/>
                    <a:pt x="19" y="14"/>
                  </a:cubicBezTo>
                  <a:lnTo>
                    <a:pt x="14" y="1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43" name="Freeform 82"/>
            <p:cNvSpPr>
              <a:spLocks noChangeArrowheads="1"/>
            </p:cNvSpPr>
            <p:nvPr/>
          </p:nvSpPr>
          <p:spPr bwMode="auto">
            <a:xfrm>
              <a:off x="2819401" y="3519488"/>
              <a:ext cx="50800" cy="55563"/>
            </a:xfrm>
            <a:custGeom>
              <a:avLst/>
              <a:gdLst>
                <a:gd name="T0" fmla="*/ 2147483646 w 19"/>
                <a:gd name="T1" fmla="*/ 2147483646 h 20"/>
                <a:gd name="T2" fmla="*/ 2147483646 w 19"/>
                <a:gd name="T3" fmla="*/ 2147483646 h 20"/>
                <a:gd name="T4" fmla="*/ 2147483646 w 19"/>
                <a:gd name="T5" fmla="*/ 2147483646 h 20"/>
                <a:gd name="T6" fmla="*/ 0 w 19"/>
                <a:gd name="T7" fmla="*/ 2147483646 h 20"/>
                <a:gd name="T8" fmla="*/ 2147483646 w 19"/>
                <a:gd name="T9" fmla="*/ 2147483646 h 20"/>
                <a:gd name="T10" fmla="*/ 2147483646 w 19"/>
                <a:gd name="T11" fmla="*/ 2147483646 h 20"/>
                <a:gd name="T12" fmla="*/ 2147483646 w 19"/>
                <a:gd name="T13" fmla="*/ 2147483646 h 20"/>
                <a:gd name="T14" fmla="*/ 2147483646 w 19"/>
                <a:gd name="T15" fmla="*/ 2147483646 h 20"/>
                <a:gd name="T16" fmla="*/ 2147483646 w 19"/>
                <a:gd name="T17" fmla="*/ 2147483646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20"/>
                <a:gd name="T29" fmla="*/ 19 w 19"/>
                <a:gd name="T30" fmla="*/ 20 h 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20">
                  <a:moveTo>
                    <a:pt x="13" y="19"/>
                  </a:moveTo>
                  <a:cubicBezTo>
                    <a:pt x="13" y="20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8" y="13"/>
                    <a:pt x="19" y="14"/>
                    <a:pt x="18" y="14"/>
                  </a:cubicBezTo>
                  <a:lnTo>
                    <a:pt x="13" y="1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44" name="Freeform 83"/>
            <p:cNvSpPr>
              <a:spLocks noChangeArrowheads="1"/>
            </p:cNvSpPr>
            <p:nvPr/>
          </p:nvSpPr>
          <p:spPr bwMode="auto">
            <a:xfrm>
              <a:off x="2862263" y="3567113"/>
              <a:ext cx="50800" cy="53975"/>
            </a:xfrm>
            <a:custGeom>
              <a:avLst/>
              <a:gdLst>
                <a:gd name="T0" fmla="*/ 2147483646 w 19"/>
                <a:gd name="T1" fmla="*/ 2147483646 h 19"/>
                <a:gd name="T2" fmla="*/ 2147483646 w 19"/>
                <a:gd name="T3" fmla="*/ 2147483646 h 19"/>
                <a:gd name="T4" fmla="*/ 2147483646 w 19"/>
                <a:gd name="T5" fmla="*/ 2147483646 h 19"/>
                <a:gd name="T6" fmla="*/ 0 w 19"/>
                <a:gd name="T7" fmla="*/ 2147483646 h 19"/>
                <a:gd name="T8" fmla="*/ 2147483646 w 19"/>
                <a:gd name="T9" fmla="*/ 2147483646 h 19"/>
                <a:gd name="T10" fmla="*/ 2147483646 w 19"/>
                <a:gd name="T11" fmla="*/ 2147483646 h 19"/>
                <a:gd name="T12" fmla="*/ 2147483646 w 19"/>
                <a:gd name="T13" fmla="*/ 2147483646 h 19"/>
                <a:gd name="T14" fmla="*/ 2147483646 w 19"/>
                <a:gd name="T15" fmla="*/ 2147483646 h 19"/>
                <a:gd name="T16" fmla="*/ 2147483646 w 19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9"/>
                <a:gd name="T29" fmla="*/ 19 w 19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9">
                  <a:moveTo>
                    <a:pt x="13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6" y="0"/>
                    <a:pt x="7" y="1"/>
                    <a:pt x="8" y="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8" y="12"/>
                    <a:pt x="19" y="14"/>
                    <a:pt x="18" y="14"/>
                  </a:cubicBezTo>
                  <a:lnTo>
                    <a:pt x="13" y="1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45" name="Freeform 84"/>
            <p:cNvSpPr>
              <a:spLocks noChangeArrowheads="1"/>
            </p:cNvSpPr>
            <p:nvPr/>
          </p:nvSpPr>
          <p:spPr bwMode="auto">
            <a:xfrm>
              <a:off x="2905126" y="3614738"/>
              <a:ext cx="49213" cy="53975"/>
            </a:xfrm>
            <a:custGeom>
              <a:avLst/>
              <a:gdLst>
                <a:gd name="T0" fmla="*/ 2147483646 w 19"/>
                <a:gd name="T1" fmla="*/ 2147483646 h 19"/>
                <a:gd name="T2" fmla="*/ 2147483646 w 19"/>
                <a:gd name="T3" fmla="*/ 2147483646 h 19"/>
                <a:gd name="T4" fmla="*/ 2147483646 w 19"/>
                <a:gd name="T5" fmla="*/ 2147483646 h 19"/>
                <a:gd name="T6" fmla="*/ 0 w 19"/>
                <a:gd name="T7" fmla="*/ 2147483646 h 19"/>
                <a:gd name="T8" fmla="*/ 2147483646 w 19"/>
                <a:gd name="T9" fmla="*/ 0 h 19"/>
                <a:gd name="T10" fmla="*/ 2147483646 w 19"/>
                <a:gd name="T11" fmla="*/ 2147483646 h 19"/>
                <a:gd name="T12" fmla="*/ 2147483646 w 19"/>
                <a:gd name="T13" fmla="*/ 2147483646 h 19"/>
                <a:gd name="T14" fmla="*/ 2147483646 w 19"/>
                <a:gd name="T15" fmla="*/ 2147483646 h 19"/>
                <a:gd name="T16" fmla="*/ 2147483646 w 19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9"/>
                <a:gd name="T29" fmla="*/ 19 w 19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9">
                  <a:moveTo>
                    <a:pt x="14" y="18"/>
                  </a:moveTo>
                  <a:cubicBezTo>
                    <a:pt x="13" y="19"/>
                    <a:pt x="12" y="18"/>
                    <a:pt x="11" y="1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2"/>
                    <a:pt x="19" y="13"/>
                    <a:pt x="18" y="14"/>
                  </a:cubicBezTo>
                  <a:lnTo>
                    <a:pt x="14" y="18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46" name="Freeform 85"/>
            <p:cNvSpPr>
              <a:spLocks noChangeArrowheads="1"/>
            </p:cNvSpPr>
            <p:nvPr/>
          </p:nvSpPr>
          <p:spPr bwMode="auto">
            <a:xfrm>
              <a:off x="2946401" y="3659188"/>
              <a:ext cx="50800" cy="57150"/>
            </a:xfrm>
            <a:custGeom>
              <a:avLst/>
              <a:gdLst>
                <a:gd name="T0" fmla="*/ 2147483646 w 19"/>
                <a:gd name="T1" fmla="*/ 2147483646 h 20"/>
                <a:gd name="T2" fmla="*/ 2147483646 w 19"/>
                <a:gd name="T3" fmla="*/ 2147483646 h 20"/>
                <a:gd name="T4" fmla="*/ 2147483646 w 19"/>
                <a:gd name="T5" fmla="*/ 2147483646 h 20"/>
                <a:gd name="T6" fmla="*/ 2147483646 w 19"/>
                <a:gd name="T7" fmla="*/ 2147483646 h 20"/>
                <a:gd name="T8" fmla="*/ 2147483646 w 19"/>
                <a:gd name="T9" fmla="*/ 2147483646 h 20"/>
                <a:gd name="T10" fmla="*/ 2147483646 w 19"/>
                <a:gd name="T11" fmla="*/ 2147483646 h 20"/>
                <a:gd name="T12" fmla="*/ 2147483646 w 19"/>
                <a:gd name="T13" fmla="*/ 2147483646 h 20"/>
                <a:gd name="T14" fmla="*/ 2147483646 w 19"/>
                <a:gd name="T15" fmla="*/ 2147483646 h 20"/>
                <a:gd name="T16" fmla="*/ 2147483646 w 19"/>
                <a:gd name="T17" fmla="*/ 2147483646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20"/>
                <a:gd name="T29" fmla="*/ 19 w 19"/>
                <a:gd name="T30" fmla="*/ 20 h 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20">
                  <a:moveTo>
                    <a:pt x="14" y="19"/>
                  </a:moveTo>
                  <a:cubicBezTo>
                    <a:pt x="13" y="20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1" y="6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6" y="0"/>
                    <a:pt x="7" y="1"/>
                    <a:pt x="8" y="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9" y="13"/>
                    <a:pt x="19" y="14"/>
                    <a:pt x="19" y="14"/>
                  </a:cubicBezTo>
                  <a:lnTo>
                    <a:pt x="14" y="1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47" name="Freeform 86"/>
            <p:cNvSpPr>
              <a:spLocks noChangeArrowheads="1"/>
            </p:cNvSpPr>
            <p:nvPr/>
          </p:nvSpPr>
          <p:spPr bwMode="auto">
            <a:xfrm>
              <a:off x="2989263" y="3708401"/>
              <a:ext cx="50800" cy="52388"/>
            </a:xfrm>
            <a:custGeom>
              <a:avLst/>
              <a:gdLst>
                <a:gd name="T0" fmla="*/ 2147483646 w 19"/>
                <a:gd name="T1" fmla="*/ 2147483646 h 19"/>
                <a:gd name="T2" fmla="*/ 2147483646 w 19"/>
                <a:gd name="T3" fmla="*/ 2147483646 h 19"/>
                <a:gd name="T4" fmla="*/ 2147483646 w 19"/>
                <a:gd name="T5" fmla="*/ 2147483646 h 19"/>
                <a:gd name="T6" fmla="*/ 2147483646 w 19"/>
                <a:gd name="T7" fmla="*/ 2147483646 h 19"/>
                <a:gd name="T8" fmla="*/ 2147483646 w 19"/>
                <a:gd name="T9" fmla="*/ 0 h 19"/>
                <a:gd name="T10" fmla="*/ 2147483646 w 19"/>
                <a:gd name="T11" fmla="*/ 2147483646 h 19"/>
                <a:gd name="T12" fmla="*/ 2147483646 w 19"/>
                <a:gd name="T13" fmla="*/ 2147483646 h 19"/>
                <a:gd name="T14" fmla="*/ 2147483646 w 19"/>
                <a:gd name="T15" fmla="*/ 2147483646 h 19"/>
                <a:gd name="T16" fmla="*/ 2147483646 w 19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9"/>
                <a:gd name="T29" fmla="*/ 19 w 19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9">
                  <a:moveTo>
                    <a:pt x="14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7"/>
                    <a:pt x="0" y="6"/>
                    <a:pt x="1" y="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3"/>
                    <a:pt x="19" y="14"/>
                  </a:cubicBezTo>
                  <a:lnTo>
                    <a:pt x="14" y="1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48" name="Freeform 87"/>
            <p:cNvSpPr>
              <a:spLocks noChangeArrowheads="1"/>
            </p:cNvSpPr>
            <p:nvPr/>
          </p:nvSpPr>
          <p:spPr bwMode="auto">
            <a:xfrm>
              <a:off x="3032126" y="3756026"/>
              <a:ext cx="50800" cy="53975"/>
            </a:xfrm>
            <a:custGeom>
              <a:avLst/>
              <a:gdLst>
                <a:gd name="T0" fmla="*/ 2147483646 w 19"/>
                <a:gd name="T1" fmla="*/ 2147483646 h 19"/>
                <a:gd name="T2" fmla="*/ 2147483646 w 19"/>
                <a:gd name="T3" fmla="*/ 2147483646 h 19"/>
                <a:gd name="T4" fmla="*/ 2147483646 w 19"/>
                <a:gd name="T5" fmla="*/ 2147483646 h 19"/>
                <a:gd name="T6" fmla="*/ 2147483646 w 19"/>
                <a:gd name="T7" fmla="*/ 2147483646 h 19"/>
                <a:gd name="T8" fmla="*/ 2147483646 w 19"/>
                <a:gd name="T9" fmla="*/ 0 h 19"/>
                <a:gd name="T10" fmla="*/ 2147483646 w 19"/>
                <a:gd name="T11" fmla="*/ 2147483646 h 19"/>
                <a:gd name="T12" fmla="*/ 2147483646 w 19"/>
                <a:gd name="T13" fmla="*/ 2147483646 h 19"/>
                <a:gd name="T14" fmla="*/ 2147483646 w 19"/>
                <a:gd name="T15" fmla="*/ 2147483646 h 19"/>
                <a:gd name="T16" fmla="*/ 2147483646 w 19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9"/>
                <a:gd name="T29" fmla="*/ 19 w 19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9">
                  <a:moveTo>
                    <a:pt x="14" y="18"/>
                  </a:moveTo>
                  <a:cubicBezTo>
                    <a:pt x="14" y="19"/>
                    <a:pt x="12" y="18"/>
                    <a:pt x="12" y="1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6"/>
                    <a:pt x="0" y="5"/>
                    <a:pt x="1" y="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7" y="0"/>
                    <a:pt x="8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9" y="12"/>
                    <a:pt x="19" y="13"/>
                    <a:pt x="19" y="14"/>
                  </a:cubicBezTo>
                  <a:lnTo>
                    <a:pt x="14" y="18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49" name="Freeform 88"/>
            <p:cNvSpPr>
              <a:spLocks noChangeArrowheads="1"/>
            </p:cNvSpPr>
            <p:nvPr/>
          </p:nvSpPr>
          <p:spPr bwMode="auto">
            <a:xfrm>
              <a:off x="3078163" y="3800476"/>
              <a:ext cx="50800" cy="53975"/>
            </a:xfrm>
            <a:custGeom>
              <a:avLst/>
              <a:gdLst>
                <a:gd name="T0" fmla="*/ 2147483646 w 19"/>
                <a:gd name="T1" fmla="*/ 2147483646 h 19"/>
                <a:gd name="T2" fmla="*/ 2147483646 w 19"/>
                <a:gd name="T3" fmla="*/ 2147483646 h 19"/>
                <a:gd name="T4" fmla="*/ 2147483646 w 19"/>
                <a:gd name="T5" fmla="*/ 2147483646 h 19"/>
                <a:gd name="T6" fmla="*/ 0 w 19"/>
                <a:gd name="T7" fmla="*/ 2147483646 h 19"/>
                <a:gd name="T8" fmla="*/ 2147483646 w 19"/>
                <a:gd name="T9" fmla="*/ 2147483646 h 19"/>
                <a:gd name="T10" fmla="*/ 2147483646 w 19"/>
                <a:gd name="T11" fmla="*/ 2147483646 h 19"/>
                <a:gd name="T12" fmla="*/ 2147483646 w 19"/>
                <a:gd name="T13" fmla="*/ 2147483646 h 19"/>
                <a:gd name="T14" fmla="*/ 2147483646 w 19"/>
                <a:gd name="T15" fmla="*/ 2147483646 h 19"/>
                <a:gd name="T16" fmla="*/ 2147483646 w 19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9"/>
                <a:gd name="T29" fmla="*/ 19 w 19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9">
                  <a:moveTo>
                    <a:pt x="13" y="19"/>
                  </a:moveTo>
                  <a:cubicBezTo>
                    <a:pt x="13" y="19"/>
                    <a:pt x="12" y="19"/>
                    <a:pt x="11" y="1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7" y="1"/>
                    <a:pt x="8" y="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8" y="13"/>
                    <a:pt x="19" y="14"/>
                    <a:pt x="18" y="14"/>
                  </a:cubicBezTo>
                  <a:lnTo>
                    <a:pt x="13" y="1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50" name="Freeform 89"/>
            <p:cNvSpPr>
              <a:spLocks noChangeArrowheads="1"/>
            </p:cNvSpPr>
            <p:nvPr/>
          </p:nvSpPr>
          <p:spPr bwMode="auto">
            <a:xfrm>
              <a:off x="2471738" y="3219451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51" name="Freeform 90"/>
            <p:cNvSpPr>
              <a:spLocks noChangeArrowheads="1"/>
            </p:cNvSpPr>
            <p:nvPr/>
          </p:nvSpPr>
          <p:spPr bwMode="auto">
            <a:xfrm>
              <a:off x="2514601" y="3265488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52" name="Freeform 91"/>
            <p:cNvSpPr>
              <a:spLocks noChangeArrowheads="1"/>
            </p:cNvSpPr>
            <p:nvPr/>
          </p:nvSpPr>
          <p:spPr bwMode="auto">
            <a:xfrm>
              <a:off x="2555876" y="3309938"/>
              <a:ext cx="68263" cy="71438"/>
            </a:xfrm>
            <a:custGeom>
              <a:avLst/>
              <a:gdLst>
                <a:gd name="T0" fmla="*/ 2147483646 w 26"/>
                <a:gd name="T1" fmla="*/ 2147483646 h 25"/>
                <a:gd name="T2" fmla="*/ 2147483646 w 26"/>
                <a:gd name="T3" fmla="*/ 2147483646 h 25"/>
                <a:gd name="T4" fmla="*/ 2147483646 w 26"/>
                <a:gd name="T5" fmla="*/ 2147483646 h 25"/>
                <a:gd name="T6" fmla="*/ 2147483646 w 26"/>
                <a:gd name="T7" fmla="*/ 2147483646 h 25"/>
                <a:gd name="T8" fmla="*/ 2147483646 w 26"/>
                <a:gd name="T9" fmla="*/ 2147483646 h 25"/>
                <a:gd name="T10" fmla="*/ 2147483646 w 26"/>
                <a:gd name="T11" fmla="*/ 2147483646 h 25"/>
                <a:gd name="T12" fmla="*/ 2147483646 w 26"/>
                <a:gd name="T13" fmla="*/ 2147483646 h 25"/>
                <a:gd name="T14" fmla="*/ 2147483646 w 26"/>
                <a:gd name="T15" fmla="*/ 2147483646 h 25"/>
                <a:gd name="T16" fmla="*/ 2147483646 w 26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5"/>
                <a:gd name="T29" fmla="*/ 26 w 26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5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1" y="11"/>
                    <a:pt x="1" y="1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3"/>
                    <a:pt x="25" y="14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53" name="Freeform 92"/>
            <p:cNvSpPr>
              <a:spLocks noChangeArrowheads="1"/>
            </p:cNvSpPr>
            <p:nvPr/>
          </p:nvSpPr>
          <p:spPr bwMode="auto">
            <a:xfrm>
              <a:off x="2597151" y="3355976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54" name="Freeform 93"/>
            <p:cNvSpPr>
              <a:spLocks noChangeArrowheads="1"/>
            </p:cNvSpPr>
            <p:nvPr/>
          </p:nvSpPr>
          <p:spPr bwMode="auto">
            <a:xfrm>
              <a:off x="2640013" y="3400426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55" name="Freeform 94"/>
            <p:cNvSpPr>
              <a:spLocks noChangeArrowheads="1"/>
            </p:cNvSpPr>
            <p:nvPr/>
          </p:nvSpPr>
          <p:spPr bwMode="auto">
            <a:xfrm>
              <a:off x="2679701" y="3446463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56" name="Freeform 95"/>
            <p:cNvSpPr>
              <a:spLocks noChangeArrowheads="1"/>
            </p:cNvSpPr>
            <p:nvPr/>
          </p:nvSpPr>
          <p:spPr bwMode="auto">
            <a:xfrm>
              <a:off x="2722563" y="3490913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57" name="Freeform 96"/>
            <p:cNvSpPr>
              <a:spLocks noChangeArrowheads="1"/>
            </p:cNvSpPr>
            <p:nvPr/>
          </p:nvSpPr>
          <p:spPr bwMode="auto">
            <a:xfrm>
              <a:off x="2763838" y="3535363"/>
              <a:ext cx="68263" cy="71438"/>
            </a:xfrm>
            <a:custGeom>
              <a:avLst/>
              <a:gdLst>
                <a:gd name="T0" fmla="*/ 2147483646 w 26"/>
                <a:gd name="T1" fmla="*/ 2147483646 h 25"/>
                <a:gd name="T2" fmla="*/ 2147483646 w 26"/>
                <a:gd name="T3" fmla="*/ 2147483646 h 25"/>
                <a:gd name="T4" fmla="*/ 2147483646 w 26"/>
                <a:gd name="T5" fmla="*/ 2147483646 h 25"/>
                <a:gd name="T6" fmla="*/ 2147483646 w 26"/>
                <a:gd name="T7" fmla="*/ 2147483646 h 25"/>
                <a:gd name="T8" fmla="*/ 2147483646 w 26"/>
                <a:gd name="T9" fmla="*/ 2147483646 h 25"/>
                <a:gd name="T10" fmla="*/ 2147483646 w 26"/>
                <a:gd name="T11" fmla="*/ 2147483646 h 25"/>
                <a:gd name="T12" fmla="*/ 2147483646 w 26"/>
                <a:gd name="T13" fmla="*/ 2147483646 h 25"/>
                <a:gd name="T14" fmla="*/ 2147483646 w 26"/>
                <a:gd name="T15" fmla="*/ 2147483646 h 25"/>
                <a:gd name="T16" fmla="*/ 2147483646 w 26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5"/>
                <a:gd name="T29" fmla="*/ 26 w 26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5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3"/>
                    <a:pt x="25" y="14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58" name="Freeform 97"/>
            <p:cNvSpPr>
              <a:spLocks noChangeArrowheads="1"/>
            </p:cNvSpPr>
            <p:nvPr/>
          </p:nvSpPr>
          <p:spPr bwMode="auto">
            <a:xfrm>
              <a:off x="2805113" y="3581401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59" name="Freeform 98"/>
            <p:cNvSpPr>
              <a:spLocks noChangeArrowheads="1"/>
            </p:cNvSpPr>
            <p:nvPr/>
          </p:nvSpPr>
          <p:spPr bwMode="auto">
            <a:xfrm>
              <a:off x="2847976" y="3625851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0" name="Freeform 99"/>
            <p:cNvSpPr>
              <a:spLocks noChangeArrowheads="1"/>
            </p:cNvSpPr>
            <p:nvPr/>
          </p:nvSpPr>
          <p:spPr bwMode="auto">
            <a:xfrm>
              <a:off x="2887663" y="3671888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1" name="Freeform 100"/>
            <p:cNvSpPr>
              <a:spLocks noChangeArrowheads="1"/>
            </p:cNvSpPr>
            <p:nvPr/>
          </p:nvSpPr>
          <p:spPr bwMode="auto">
            <a:xfrm>
              <a:off x="2930526" y="3716338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2" name="Freeform 101"/>
            <p:cNvSpPr>
              <a:spLocks noChangeArrowheads="1"/>
            </p:cNvSpPr>
            <p:nvPr/>
          </p:nvSpPr>
          <p:spPr bwMode="auto">
            <a:xfrm>
              <a:off x="2973388" y="3760788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5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5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3" name="Freeform 102"/>
            <p:cNvSpPr>
              <a:spLocks noChangeArrowheads="1"/>
            </p:cNvSpPr>
            <p:nvPr/>
          </p:nvSpPr>
          <p:spPr bwMode="auto">
            <a:xfrm>
              <a:off x="2482851" y="3321051"/>
              <a:ext cx="69850" cy="71438"/>
            </a:xfrm>
            <a:custGeom>
              <a:avLst/>
              <a:gdLst>
                <a:gd name="T0" fmla="*/ 2147483646 w 26"/>
                <a:gd name="T1" fmla="*/ 2147483646 h 25"/>
                <a:gd name="T2" fmla="*/ 2147483646 w 26"/>
                <a:gd name="T3" fmla="*/ 2147483646 h 25"/>
                <a:gd name="T4" fmla="*/ 2147483646 w 26"/>
                <a:gd name="T5" fmla="*/ 2147483646 h 25"/>
                <a:gd name="T6" fmla="*/ 2147483646 w 26"/>
                <a:gd name="T7" fmla="*/ 2147483646 h 25"/>
                <a:gd name="T8" fmla="*/ 2147483646 w 26"/>
                <a:gd name="T9" fmla="*/ 2147483646 h 25"/>
                <a:gd name="T10" fmla="*/ 2147483646 w 26"/>
                <a:gd name="T11" fmla="*/ 2147483646 h 25"/>
                <a:gd name="T12" fmla="*/ 2147483646 w 26"/>
                <a:gd name="T13" fmla="*/ 2147483646 h 25"/>
                <a:gd name="T14" fmla="*/ 2147483646 w 26"/>
                <a:gd name="T15" fmla="*/ 2147483646 h 25"/>
                <a:gd name="T16" fmla="*/ 2147483646 w 26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5"/>
                <a:gd name="T29" fmla="*/ 26 w 26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5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1" y="12"/>
                    <a:pt x="1" y="1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3"/>
                    <a:pt x="25" y="14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4" name="Freeform 103"/>
            <p:cNvSpPr>
              <a:spLocks noChangeArrowheads="1"/>
            </p:cNvSpPr>
            <p:nvPr/>
          </p:nvSpPr>
          <p:spPr bwMode="auto">
            <a:xfrm>
              <a:off x="2430463" y="3262313"/>
              <a:ext cx="79375" cy="84138"/>
            </a:xfrm>
            <a:custGeom>
              <a:avLst/>
              <a:gdLst>
                <a:gd name="T0" fmla="*/ 2147483646 w 30"/>
                <a:gd name="T1" fmla="*/ 2147483646 h 30"/>
                <a:gd name="T2" fmla="*/ 2147483646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19" y="29"/>
                  </a:moveTo>
                  <a:cubicBezTo>
                    <a:pt x="18" y="30"/>
                    <a:pt x="17" y="30"/>
                    <a:pt x="16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9"/>
                    <a:pt x="29" y="20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5" name="Freeform 104"/>
            <p:cNvSpPr>
              <a:spLocks noChangeArrowheads="1"/>
            </p:cNvSpPr>
            <p:nvPr/>
          </p:nvSpPr>
          <p:spPr bwMode="auto">
            <a:xfrm>
              <a:off x="2355851" y="3457576"/>
              <a:ext cx="79375" cy="84138"/>
            </a:xfrm>
            <a:custGeom>
              <a:avLst/>
              <a:gdLst>
                <a:gd name="T0" fmla="*/ 2147483646 w 30"/>
                <a:gd name="T1" fmla="*/ 2147483646 h 30"/>
                <a:gd name="T2" fmla="*/ 2147483646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19" y="29"/>
                  </a:moveTo>
                  <a:cubicBezTo>
                    <a:pt x="18" y="30"/>
                    <a:pt x="16" y="30"/>
                    <a:pt x="16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6" name="Freeform 105"/>
            <p:cNvSpPr>
              <a:spLocks noChangeArrowheads="1"/>
            </p:cNvSpPr>
            <p:nvPr/>
          </p:nvSpPr>
          <p:spPr bwMode="auto">
            <a:xfrm>
              <a:off x="2301876" y="3397251"/>
              <a:ext cx="79375" cy="85725"/>
            </a:xfrm>
            <a:custGeom>
              <a:avLst/>
              <a:gdLst>
                <a:gd name="T0" fmla="*/ 2147483646 w 30"/>
                <a:gd name="T1" fmla="*/ 2147483646 h 30"/>
                <a:gd name="T2" fmla="*/ 2147483646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19" y="29"/>
                  </a:moveTo>
                  <a:cubicBezTo>
                    <a:pt x="18" y="30"/>
                    <a:pt x="16" y="30"/>
                    <a:pt x="15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7" name="Freeform 106"/>
            <p:cNvSpPr>
              <a:spLocks noChangeArrowheads="1"/>
            </p:cNvSpPr>
            <p:nvPr/>
          </p:nvSpPr>
          <p:spPr bwMode="auto">
            <a:xfrm>
              <a:off x="2408238" y="3516313"/>
              <a:ext cx="80963" cy="84138"/>
            </a:xfrm>
            <a:custGeom>
              <a:avLst/>
              <a:gdLst>
                <a:gd name="T0" fmla="*/ 2147483646 w 30"/>
                <a:gd name="T1" fmla="*/ 2147483646 h 30"/>
                <a:gd name="T2" fmla="*/ 2147483646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19" y="29"/>
                  </a:moveTo>
                  <a:cubicBezTo>
                    <a:pt x="18" y="30"/>
                    <a:pt x="17" y="30"/>
                    <a:pt x="16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8" name="Freeform 107"/>
            <p:cNvSpPr>
              <a:spLocks noChangeArrowheads="1"/>
            </p:cNvSpPr>
            <p:nvPr/>
          </p:nvSpPr>
          <p:spPr bwMode="auto">
            <a:xfrm>
              <a:off x="2463801" y="3575051"/>
              <a:ext cx="301625" cy="323850"/>
            </a:xfrm>
            <a:custGeom>
              <a:avLst/>
              <a:gdLst>
                <a:gd name="T0" fmla="*/ 2147483646 w 113"/>
                <a:gd name="T1" fmla="*/ 2147483646 h 115"/>
                <a:gd name="T2" fmla="*/ 2147483646 w 113"/>
                <a:gd name="T3" fmla="*/ 2147483646 h 115"/>
                <a:gd name="T4" fmla="*/ 2147483646 w 113"/>
                <a:gd name="T5" fmla="*/ 2147483646 h 115"/>
                <a:gd name="T6" fmla="*/ 2147483646 w 113"/>
                <a:gd name="T7" fmla="*/ 2147483646 h 115"/>
                <a:gd name="T8" fmla="*/ 2147483646 w 113"/>
                <a:gd name="T9" fmla="*/ 2147483646 h 115"/>
                <a:gd name="T10" fmla="*/ 2147483646 w 113"/>
                <a:gd name="T11" fmla="*/ 2147483646 h 115"/>
                <a:gd name="T12" fmla="*/ 2147483646 w 113"/>
                <a:gd name="T13" fmla="*/ 2147483646 h 115"/>
                <a:gd name="T14" fmla="*/ 2147483646 w 113"/>
                <a:gd name="T15" fmla="*/ 2147483646 h 115"/>
                <a:gd name="T16" fmla="*/ 2147483646 w 113"/>
                <a:gd name="T17" fmla="*/ 2147483646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3"/>
                <a:gd name="T28" fmla="*/ 0 h 115"/>
                <a:gd name="T29" fmla="*/ 113 w 113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3" h="115">
                  <a:moveTo>
                    <a:pt x="102" y="114"/>
                  </a:moveTo>
                  <a:cubicBezTo>
                    <a:pt x="101" y="115"/>
                    <a:pt x="99" y="115"/>
                    <a:pt x="98" y="1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112" y="101"/>
                    <a:pt x="112" y="101"/>
                    <a:pt x="112" y="101"/>
                  </a:cubicBezTo>
                  <a:cubicBezTo>
                    <a:pt x="113" y="102"/>
                    <a:pt x="113" y="103"/>
                    <a:pt x="112" y="104"/>
                  </a:cubicBezTo>
                  <a:lnTo>
                    <a:pt x="102" y="11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9" name="Freeform 108"/>
            <p:cNvSpPr>
              <a:spLocks noChangeArrowheads="1"/>
            </p:cNvSpPr>
            <p:nvPr/>
          </p:nvSpPr>
          <p:spPr bwMode="auto">
            <a:xfrm>
              <a:off x="2795588" y="3933826"/>
              <a:ext cx="79375" cy="84138"/>
            </a:xfrm>
            <a:custGeom>
              <a:avLst/>
              <a:gdLst>
                <a:gd name="T0" fmla="*/ 2147483646 w 30"/>
                <a:gd name="T1" fmla="*/ 2147483646 h 30"/>
                <a:gd name="T2" fmla="*/ 2147483646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19" y="29"/>
                  </a:moveTo>
                  <a:cubicBezTo>
                    <a:pt x="18" y="30"/>
                    <a:pt x="16" y="30"/>
                    <a:pt x="15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70" name="Freeform 109"/>
            <p:cNvSpPr>
              <a:spLocks noChangeArrowheads="1"/>
            </p:cNvSpPr>
            <p:nvPr/>
          </p:nvSpPr>
          <p:spPr bwMode="auto">
            <a:xfrm>
              <a:off x="2738438" y="3873501"/>
              <a:ext cx="80963" cy="85725"/>
            </a:xfrm>
            <a:custGeom>
              <a:avLst/>
              <a:gdLst>
                <a:gd name="T0" fmla="*/ 2147483646 w 30"/>
                <a:gd name="T1" fmla="*/ 2147483646 h 30"/>
                <a:gd name="T2" fmla="*/ 2147483646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19" y="29"/>
                  </a:moveTo>
                  <a:cubicBezTo>
                    <a:pt x="18" y="30"/>
                    <a:pt x="17" y="30"/>
                    <a:pt x="16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71" name="Freeform 110"/>
            <p:cNvSpPr>
              <a:spLocks noChangeArrowheads="1"/>
            </p:cNvSpPr>
            <p:nvPr/>
          </p:nvSpPr>
          <p:spPr bwMode="auto">
            <a:xfrm>
              <a:off x="2847976" y="3992563"/>
              <a:ext cx="80963" cy="84138"/>
            </a:xfrm>
            <a:custGeom>
              <a:avLst/>
              <a:gdLst>
                <a:gd name="T0" fmla="*/ 2147483646 w 30"/>
                <a:gd name="T1" fmla="*/ 2147483646 h 30"/>
                <a:gd name="T2" fmla="*/ 2147483646 w 30"/>
                <a:gd name="T3" fmla="*/ 2147483646 h 30"/>
                <a:gd name="T4" fmla="*/ 2147483646 w 30"/>
                <a:gd name="T5" fmla="*/ 2147483646 h 30"/>
                <a:gd name="T6" fmla="*/ 2147483646 w 30"/>
                <a:gd name="T7" fmla="*/ 2147483646 h 30"/>
                <a:gd name="T8" fmla="*/ 2147483646 w 30"/>
                <a:gd name="T9" fmla="*/ 2147483646 h 30"/>
                <a:gd name="T10" fmla="*/ 2147483646 w 30"/>
                <a:gd name="T11" fmla="*/ 2147483646 h 30"/>
                <a:gd name="T12" fmla="*/ 2147483646 w 30"/>
                <a:gd name="T13" fmla="*/ 2147483646 h 30"/>
                <a:gd name="T14" fmla="*/ 2147483646 w 30"/>
                <a:gd name="T15" fmla="*/ 2147483646 h 30"/>
                <a:gd name="T16" fmla="*/ 2147483646 w 30"/>
                <a:gd name="T17" fmla="*/ 2147483646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19" y="29"/>
                  </a:moveTo>
                  <a:cubicBezTo>
                    <a:pt x="18" y="30"/>
                    <a:pt x="17" y="30"/>
                    <a:pt x="16" y="2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0" y="17"/>
                    <a:pt x="30" y="18"/>
                    <a:pt x="29" y="19"/>
                  </a:cubicBezTo>
                  <a:lnTo>
                    <a:pt x="19" y="29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72" name="Freeform 111"/>
            <p:cNvSpPr>
              <a:spLocks noChangeArrowheads="1"/>
            </p:cNvSpPr>
            <p:nvPr/>
          </p:nvSpPr>
          <p:spPr bwMode="auto">
            <a:xfrm>
              <a:off x="2384426" y="3309938"/>
              <a:ext cx="93663" cy="96838"/>
            </a:xfrm>
            <a:custGeom>
              <a:avLst/>
              <a:gdLst>
                <a:gd name="T0" fmla="*/ 2147483646 w 35"/>
                <a:gd name="T1" fmla="*/ 2147483646 h 34"/>
                <a:gd name="T2" fmla="*/ 2147483646 w 35"/>
                <a:gd name="T3" fmla="*/ 2147483646 h 34"/>
                <a:gd name="T4" fmla="*/ 2147483646 w 35"/>
                <a:gd name="T5" fmla="*/ 2147483646 h 34"/>
                <a:gd name="T6" fmla="*/ 2147483646 w 35"/>
                <a:gd name="T7" fmla="*/ 2147483646 h 34"/>
                <a:gd name="T8" fmla="*/ 2147483646 w 35"/>
                <a:gd name="T9" fmla="*/ 2147483646 h 34"/>
                <a:gd name="T10" fmla="*/ 2147483646 w 35"/>
                <a:gd name="T11" fmla="*/ 2147483646 h 34"/>
                <a:gd name="T12" fmla="*/ 2147483646 w 35"/>
                <a:gd name="T13" fmla="*/ 2147483646 h 34"/>
                <a:gd name="T14" fmla="*/ 2147483646 w 35"/>
                <a:gd name="T15" fmla="*/ 2147483646 h 34"/>
                <a:gd name="T16" fmla="*/ 2147483646 w 35"/>
                <a:gd name="T17" fmla="*/ 2147483646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"/>
                <a:gd name="T28" fmla="*/ 0 h 34"/>
                <a:gd name="T29" fmla="*/ 35 w 35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" h="34">
                  <a:moveTo>
                    <a:pt x="24" y="33"/>
                  </a:moveTo>
                  <a:cubicBezTo>
                    <a:pt x="23" y="34"/>
                    <a:pt x="21" y="34"/>
                    <a:pt x="20" y="33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1"/>
                    <a:pt x="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5" y="21"/>
                    <a:pt x="35" y="22"/>
                    <a:pt x="34" y="23"/>
                  </a:cubicBezTo>
                  <a:lnTo>
                    <a:pt x="24" y="33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73" name="Freeform 112"/>
            <p:cNvSpPr>
              <a:spLocks noChangeArrowheads="1"/>
            </p:cNvSpPr>
            <p:nvPr/>
          </p:nvSpPr>
          <p:spPr bwMode="auto">
            <a:xfrm>
              <a:off x="2525713" y="3367088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74" name="Freeform 113"/>
            <p:cNvSpPr>
              <a:spLocks noChangeArrowheads="1"/>
            </p:cNvSpPr>
            <p:nvPr/>
          </p:nvSpPr>
          <p:spPr bwMode="auto">
            <a:xfrm>
              <a:off x="2568576" y="3411538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75" name="Freeform 114"/>
            <p:cNvSpPr>
              <a:spLocks noChangeArrowheads="1"/>
            </p:cNvSpPr>
            <p:nvPr/>
          </p:nvSpPr>
          <p:spPr bwMode="auto">
            <a:xfrm>
              <a:off x="2608263" y="3457576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76" name="Freeform 115"/>
            <p:cNvSpPr>
              <a:spLocks noChangeArrowheads="1"/>
            </p:cNvSpPr>
            <p:nvPr/>
          </p:nvSpPr>
          <p:spPr bwMode="auto">
            <a:xfrm>
              <a:off x="2651126" y="3502026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77" name="Freeform 116"/>
            <p:cNvSpPr>
              <a:spLocks noChangeArrowheads="1"/>
            </p:cNvSpPr>
            <p:nvPr/>
          </p:nvSpPr>
          <p:spPr bwMode="auto">
            <a:xfrm>
              <a:off x="2690813" y="3546476"/>
              <a:ext cx="69850" cy="71438"/>
            </a:xfrm>
            <a:custGeom>
              <a:avLst/>
              <a:gdLst>
                <a:gd name="T0" fmla="*/ 2147483646 w 26"/>
                <a:gd name="T1" fmla="*/ 2147483646 h 25"/>
                <a:gd name="T2" fmla="*/ 2147483646 w 26"/>
                <a:gd name="T3" fmla="*/ 2147483646 h 25"/>
                <a:gd name="T4" fmla="*/ 2147483646 w 26"/>
                <a:gd name="T5" fmla="*/ 2147483646 h 25"/>
                <a:gd name="T6" fmla="*/ 2147483646 w 26"/>
                <a:gd name="T7" fmla="*/ 2147483646 h 25"/>
                <a:gd name="T8" fmla="*/ 2147483646 w 26"/>
                <a:gd name="T9" fmla="*/ 2147483646 h 25"/>
                <a:gd name="T10" fmla="*/ 2147483646 w 26"/>
                <a:gd name="T11" fmla="*/ 2147483646 h 25"/>
                <a:gd name="T12" fmla="*/ 2147483646 w 26"/>
                <a:gd name="T13" fmla="*/ 2147483646 h 25"/>
                <a:gd name="T14" fmla="*/ 2147483646 w 26"/>
                <a:gd name="T15" fmla="*/ 2147483646 h 25"/>
                <a:gd name="T16" fmla="*/ 2147483646 w 26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5"/>
                <a:gd name="T29" fmla="*/ 26 w 26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5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5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78" name="Freeform 117"/>
            <p:cNvSpPr>
              <a:spLocks noChangeArrowheads="1"/>
            </p:cNvSpPr>
            <p:nvPr/>
          </p:nvSpPr>
          <p:spPr bwMode="auto">
            <a:xfrm>
              <a:off x="2733676" y="3592513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79" name="Freeform 118"/>
            <p:cNvSpPr>
              <a:spLocks noChangeArrowheads="1"/>
            </p:cNvSpPr>
            <p:nvPr/>
          </p:nvSpPr>
          <p:spPr bwMode="auto">
            <a:xfrm>
              <a:off x="2776538" y="3636963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80" name="Freeform 119"/>
            <p:cNvSpPr>
              <a:spLocks noChangeArrowheads="1"/>
            </p:cNvSpPr>
            <p:nvPr/>
          </p:nvSpPr>
          <p:spPr bwMode="auto">
            <a:xfrm>
              <a:off x="2816226" y="3683001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81" name="Freeform 120"/>
            <p:cNvSpPr>
              <a:spLocks noChangeArrowheads="1"/>
            </p:cNvSpPr>
            <p:nvPr/>
          </p:nvSpPr>
          <p:spPr bwMode="auto">
            <a:xfrm>
              <a:off x="2859088" y="3727451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82" name="Freeform 121"/>
            <p:cNvSpPr>
              <a:spLocks noChangeArrowheads="1"/>
            </p:cNvSpPr>
            <p:nvPr/>
          </p:nvSpPr>
          <p:spPr bwMode="auto">
            <a:xfrm>
              <a:off x="2898776" y="3773488"/>
              <a:ext cx="69850" cy="69850"/>
            </a:xfrm>
            <a:custGeom>
              <a:avLst/>
              <a:gdLst>
                <a:gd name="T0" fmla="*/ 2147483646 w 26"/>
                <a:gd name="T1" fmla="*/ 2147483646 h 25"/>
                <a:gd name="T2" fmla="*/ 2147483646 w 26"/>
                <a:gd name="T3" fmla="*/ 2147483646 h 25"/>
                <a:gd name="T4" fmla="*/ 2147483646 w 26"/>
                <a:gd name="T5" fmla="*/ 2147483646 h 25"/>
                <a:gd name="T6" fmla="*/ 2147483646 w 26"/>
                <a:gd name="T7" fmla="*/ 2147483646 h 25"/>
                <a:gd name="T8" fmla="*/ 2147483646 w 26"/>
                <a:gd name="T9" fmla="*/ 2147483646 h 25"/>
                <a:gd name="T10" fmla="*/ 2147483646 w 26"/>
                <a:gd name="T11" fmla="*/ 2147483646 h 25"/>
                <a:gd name="T12" fmla="*/ 2147483646 w 26"/>
                <a:gd name="T13" fmla="*/ 2147483646 h 25"/>
                <a:gd name="T14" fmla="*/ 2147483646 w 26"/>
                <a:gd name="T15" fmla="*/ 2147483646 h 25"/>
                <a:gd name="T16" fmla="*/ 2147483646 w 26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5"/>
                <a:gd name="T29" fmla="*/ 26 w 26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5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5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83" name="Freeform 122"/>
            <p:cNvSpPr>
              <a:spLocks noChangeArrowheads="1"/>
            </p:cNvSpPr>
            <p:nvPr/>
          </p:nvSpPr>
          <p:spPr bwMode="auto">
            <a:xfrm>
              <a:off x="2941638" y="3817938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84" name="Freeform 123"/>
            <p:cNvSpPr>
              <a:spLocks noChangeArrowheads="1"/>
            </p:cNvSpPr>
            <p:nvPr/>
          </p:nvSpPr>
          <p:spPr bwMode="auto">
            <a:xfrm>
              <a:off x="2454276" y="3381376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85" name="Freeform 124"/>
            <p:cNvSpPr>
              <a:spLocks noChangeArrowheads="1"/>
            </p:cNvSpPr>
            <p:nvPr/>
          </p:nvSpPr>
          <p:spPr bwMode="auto">
            <a:xfrm>
              <a:off x="2493963" y="3425826"/>
              <a:ext cx="69850" cy="69850"/>
            </a:xfrm>
            <a:custGeom>
              <a:avLst/>
              <a:gdLst>
                <a:gd name="T0" fmla="*/ 2147483646 w 26"/>
                <a:gd name="T1" fmla="*/ 2147483646 h 25"/>
                <a:gd name="T2" fmla="*/ 2147483646 w 26"/>
                <a:gd name="T3" fmla="*/ 2147483646 h 25"/>
                <a:gd name="T4" fmla="*/ 2147483646 w 26"/>
                <a:gd name="T5" fmla="*/ 2147483646 h 25"/>
                <a:gd name="T6" fmla="*/ 2147483646 w 26"/>
                <a:gd name="T7" fmla="*/ 2147483646 h 25"/>
                <a:gd name="T8" fmla="*/ 2147483646 w 26"/>
                <a:gd name="T9" fmla="*/ 2147483646 h 25"/>
                <a:gd name="T10" fmla="*/ 2147483646 w 26"/>
                <a:gd name="T11" fmla="*/ 2147483646 h 25"/>
                <a:gd name="T12" fmla="*/ 2147483646 w 26"/>
                <a:gd name="T13" fmla="*/ 2147483646 h 25"/>
                <a:gd name="T14" fmla="*/ 2147483646 w 26"/>
                <a:gd name="T15" fmla="*/ 2147483646 h 25"/>
                <a:gd name="T16" fmla="*/ 2147483646 w 26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5"/>
                <a:gd name="T29" fmla="*/ 26 w 26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5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3"/>
                    <a:pt x="25" y="14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86" name="Freeform 125"/>
            <p:cNvSpPr>
              <a:spLocks noChangeArrowheads="1"/>
            </p:cNvSpPr>
            <p:nvPr/>
          </p:nvSpPr>
          <p:spPr bwMode="auto">
            <a:xfrm>
              <a:off x="2536826" y="3470276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87" name="Freeform 126"/>
            <p:cNvSpPr>
              <a:spLocks noChangeArrowheads="1"/>
            </p:cNvSpPr>
            <p:nvPr/>
          </p:nvSpPr>
          <p:spPr bwMode="auto">
            <a:xfrm>
              <a:off x="2579688" y="3516313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88" name="Freeform 127"/>
            <p:cNvSpPr>
              <a:spLocks noChangeArrowheads="1"/>
            </p:cNvSpPr>
            <p:nvPr/>
          </p:nvSpPr>
          <p:spPr bwMode="auto">
            <a:xfrm>
              <a:off x="2619376" y="3560763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89" name="Freeform 128"/>
            <p:cNvSpPr>
              <a:spLocks noChangeArrowheads="1"/>
            </p:cNvSpPr>
            <p:nvPr/>
          </p:nvSpPr>
          <p:spPr bwMode="auto">
            <a:xfrm>
              <a:off x="2662238" y="3606801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90" name="Freeform 129"/>
            <p:cNvSpPr>
              <a:spLocks noChangeArrowheads="1"/>
            </p:cNvSpPr>
            <p:nvPr/>
          </p:nvSpPr>
          <p:spPr bwMode="auto">
            <a:xfrm>
              <a:off x="2701926" y="3651251"/>
              <a:ext cx="69850" cy="71438"/>
            </a:xfrm>
            <a:custGeom>
              <a:avLst/>
              <a:gdLst>
                <a:gd name="T0" fmla="*/ 2147483646 w 26"/>
                <a:gd name="T1" fmla="*/ 2147483646 h 25"/>
                <a:gd name="T2" fmla="*/ 2147483646 w 26"/>
                <a:gd name="T3" fmla="*/ 2147483646 h 25"/>
                <a:gd name="T4" fmla="*/ 2147483646 w 26"/>
                <a:gd name="T5" fmla="*/ 2147483646 h 25"/>
                <a:gd name="T6" fmla="*/ 2147483646 w 26"/>
                <a:gd name="T7" fmla="*/ 2147483646 h 25"/>
                <a:gd name="T8" fmla="*/ 2147483646 w 26"/>
                <a:gd name="T9" fmla="*/ 2147483646 h 25"/>
                <a:gd name="T10" fmla="*/ 2147483646 w 26"/>
                <a:gd name="T11" fmla="*/ 2147483646 h 25"/>
                <a:gd name="T12" fmla="*/ 2147483646 w 26"/>
                <a:gd name="T13" fmla="*/ 2147483646 h 25"/>
                <a:gd name="T14" fmla="*/ 2147483646 w 26"/>
                <a:gd name="T15" fmla="*/ 2147483646 h 25"/>
                <a:gd name="T16" fmla="*/ 2147483646 w 26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5"/>
                <a:gd name="T29" fmla="*/ 26 w 26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5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5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91" name="Freeform 130"/>
            <p:cNvSpPr>
              <a:spLocks noChangeArrowheads="1"/>
            </p:cNvSpPr>
            <p:nvPr/>
          </p:nvSpPr>
          <p:spPr bwMode="auto">
            <a:xfrm>
              <a:off x="2744788" y="3697288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92" name="Freeform 131"/>
            <p:cNvSpPr>
              <a:spLocks noChangeArrowheads="1"/>
            </p:cNvSpPr>
            <p:nvPr/>
          </p:nvSpPr>
          <p:spPr bwMode="auto">
            <a:xfrm>
              <a:off x="2787651" y="3741738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93" name="Freeform 132"/>
            <p:cNvSpPr>
              <a:spLocks noChangeArrowheads="1"/>
            </p:cNvSpPr>
            <p:nvPr/>
          </p:nvSpPr>
          <p:spPr bwMode="auto">
            <a:xfrm>
              <a:off x="2827338" y="3786188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94" name="Freeform 133"/>
            <p:cNvSpPr>
              <a:spLocks noChangeArrowheads="1"/>
            </p:cNvSpPr>
            <p:nvPr/>
          </p:nvSpPr>
          <p:spPr bwMode="auto">
            <a:xfrm>
              <a:off x="2870201" y="3832226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95" name="Freeform 134"/>
            <p:cNvSpPr>
              <a:spLocks noChangeArrowheads="1"/>
            </p:cNvSpPr>
            <p:nvPr/>
          </p:nvSpPr>
          <p:spPr bwMode="auto">
            <a:xfrm>
              <a:off x="2909888" y="3876676"/>
              <a:ext cx="69850" cy="71438"/>
            </a:xfrm>
            <a:custGeom>
              <a:avLst/>
              <a:gdLst>
                <a:gd name="T0" fmla="*/ 2147483646 w 26"/>
                <a:gd name="T1" fmla="*/ 2147483646 h 25"/>
                <a:gd name="T2" fmla="*/ 2147483646 w 26"/>
                <a:gd name="T3" fmla="*/ 2147483646 h 25"/>
                <a:gd name="T4" fmla="*/ 2147483646 w 26"/>
                <a:gd name="T5" fmla="*/ 2147483646 h 25"/>
                <a:gd name="T6" fmla="*/ 2147483646 w 26"/>
                <a:gd name="T7" fmla="*/ 2147483646 h 25"/>
                <a:gd name="T8" fmla="*/ 2147483646 w 26"/>
                <a:gd name="T9" fmla="*/ 2147483646 h 25"/>
                <a:gd name="T10" fmla="*/ 2147483646 w 26"/>
                <a:gd name="T11" fmla="*/ 2147483646 h 25"/>
                <a:gd name="T12" fmla="*/ 2147483646 w 26"/>
                <a:gd name="T13" fmla="*/ 2147483646 h 25"/>
                <a:gd name="T14" fmla="*/ 2147483646 w 26"/>
                <a:gd name="T15" fmla="*/ 2147483646 h 25"/>
                <a:gd name="T16" fmla="*/ 2147483646 w 26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5"/>
                <a:gd name="T29" fmla="*/ 26 w 26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5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5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96" name="Freeform 135"/>
            <p:cNvSpPr>
              <a:spLocks noChangeArrowheads="1"/>
            </p:cNvSpPr>
            <p:nvPr/>
          </p:nvSpPr>
          <p:spPr bwMode="auto">
            <a:xfrm>
              <a:off x="2427288" y="3443288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97" name="Freeform 136"/>
            <p:cNvSpPr>
              <a:spLocks noChangeArrowheads="1"/>
            </p:cNvSpPr>
            <p:nvPr/>
          </p:nvSpPr>
          <p:spPr bwMode="auto">
            <a:xfrm>
              <a:off x="2384426" y="3397251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98" name="Freeform 137"/>
            <p:cNvSpPr>
              <a:spLocks noChangeArrowheads="1"/>
            </p:cNvSpPr>
            <p:nvPr/>
          </p:nvSpPr>
          <p:spPr bwMode="auto">
            <a:xfrm>
              <a:off x="2344738" y="3352801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3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99" name="Freeform 138"/>
            <p:cNvSpPr>
              <a:spLocks noChangeArrowheads="1"/>
            </p:cNvSpPr>
            <p:nvPr/>
          </p:nvSpPr>
          <p:spPr bwMode="auto">
            <a:xfrm>
              <a:off x="2466976" y="3487738"/>
              <a:ext cx="69850" cy="71438"/>
            </a:xfrm>
            <a:custGeom>
              <a:avLst/>
              <a:gdLst>
                <a:gd name="T0" fmla="*/ 2147483646 w 26"/>
                <a:gd name="T1" fmla="*/ 2147483646 h 25"/>
                <a:gd name="T2" fmla="*/ 2147483646 w 26"/>
                <a:gd name="T3" fmla="*/ 2147483646 h 25"/>
                <a:gd name="T4" fmla="*/ 2147483646 w 26"/>
                <a:gd name="T5" fmla="*/ 2147483646 h 25"/>
                <a:gd name="T6" fmla="*/ 2147483646 w 26"/>
                <a:gd name="T7" fmla="*/ 2147483646 h 25"/>
                <a:gd name="T8" fmla="*/ 2147483646 w 26"/>
                <a:gd name="T9" fmla="*/ 2147483646 h 25"/>
                <a:gd name="T10" fmla="*/ 2147483646 w 26"/>
                <a:gd name="T11" fmla="*/ 2147483646 h 25"/>
                <a:gd name="T12" fmla="*/ 2147483646 w 26"/>
                <a:gd name="T13" fmla="*/ 2147483646 h 25"/>
                <a:gd name="T14" fmla="*/ 2147483646 w 26"/>
                <a:gd name="T15" fmla="*/ 2147483646 h 25"/>
                <a:gd name="T16" fmla="*/ 2147483646 w 26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5"/>
                <a:gd name="T29" fmla="*/ 26 w 26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5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4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00" name="Freeform 139"/>
            <p:cNvSpPr>
              <a:spLocks noChangeArrowheads="1"/>
            </p:cNvSpPr>
            <p:nvPr/>
          </p:nvSpPr>
          <p:spPr bwMode="auto">
            <a:xfrm>
              <a:off x="2509838" y="3533776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4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01" name="Freeform 140"/>
            <p:cNvSpPr>
              <a:spLocks noChangeArrowheads="1"/>
            </p:cNvSpPr>
            <p:nvPr/>
          </p:nvSpPr>
          <p:spPr bwMode="auto">
            <a:xfrm>
              <a:off x="2552701" y="3578226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02" name="Freeform 141"/>
            <p:cNvSpPr>
              <a:spLocks noChangeArrowheads="1"/>
            </p:cNvSpPr>
            <p:nvPr/>
          </p:nvSpPr>
          <p:spPr bwMode="auto">
            <a:xfrm>
              <a:off x="2592388" y="3622676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03" name="Freeform 142"/>
            <p:cNvSpPr>
              <a:spLocks noChangeArrowheads="1"/>
            </p:cNvSpPr>
            <p:nvPr/>
          </p:nvSpPr>
          <p:spPr bwMode="auto">
            <a:xfrm>
              <a:off x="2635251" y="3668713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04" name="Freeform 143"/>
            <p:cNvSpPr>
              <a:spLocks noChangeArrowheads="1"/>
            </p:cNvSpPr>
            <p:nvPr/>
          </p:nvSpPr>
          <p:spPr bwMode="auto">
            <a:xfrm>
              <a:off x="2674938" y="3713163"/>
              <a:ext cx="69850" cy="71438"/>
            </a:xfrm>
            <a:custGeom>
              <a:avLst/>
              <a:gdLst>
                <a:gd name="T0" fmla="*/ 2147483646 w 26"/>
                <a:gd name="T1" fmla="*/ 2147483646 h 25"/>
                <a:gd name="T2" fmla="*/ 2147483646 w 26"/>
                <a:gd name="T3" fmla="*/ 2147483646 h 25"/>
                <a:gd name="T4" fmla="*/ 2147483646 w 26"/>
                <a:gd name="T5" fmla="*/ 2147483646 h 25"/>
                <a:gd name="T6" fmla="*/ 2147483646 w 26"/>
                <a:gd name="T7" fmla="*/ 2147483646 h 25"/>
                <a:gd name="T8" fmla="*/ 2147483646 w 26"/>
                <a:gd name="T9" fmla="*/ 2147483646 h 25"/>
                <a:gd name="T10" fmla="*/ 2147483646 w 26"/>
                <a:gd name="T11" fmla="*/ 2147483646 h 25"/>
                <a:gd name="T12" fmla="*/ 2147483646 w 26"/>
                <a:gd name="T13" fmla="*/ 2147483646 h 25"/>
                <a:gd name="T14" fmla="*/ 2147483646 w 26"/>
                <a:gd name="T15" fmla="*/ 2147483646 h 25"/>
                <a:gd name="T16" fmla="*/ 2147483646 w 26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5"/>
                <a:gd name="T29" fmla="*/ 26 w 26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5">
                  <a:moveTo>
                    <a:pt x="15" y="24"/>
                  </a:moveTo>
                  <a:cubicBezTo>
                    <a:pt x="14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2"/>
                    <a:pt x="26" y="14"/>
                    <a:pt x="25" y="15"/>
                  </a:cubicBezTo>
                  <a:lnTo>
                    <a:pt x="15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05" name="Freeform 144"/>
            <p:cNvSpPr>
              <a:spLocks noChangeArrowheads="1"/>
            </p:cNvSpPr>
            <p:nvPr/>
          </p:nvSpPr>
          <p:spPr bwMode="auto">
            <a:xfrm>
              <a:off x="2717801" y="3759201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06" name="Freeform 145"/>
            <p:cNvSpPr>
              <a:spLocks noChangeArrowheads="1"/>
            </p:cNvSpPr>
            <p:nvPr/>
          </p:nvSpPr>
          <p:spPr bwMode="auto">
            <a:xfrm>
              <a:off x="2760663" y="3803651"/>
              <a:ext cx="66675" cy="69850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1" y="25"/>
                    <a:pt x="10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07" name="Freeform 146"/>
            <p:cNvSpPr>
              <a:spLocks noChangeArrowheads="1"/>
            </p:cNvSpPr>
            <p:nvPr/>
          </p:nvSpPr>
          <p:spPr bwMode="auto">
            <a:xfrm>
              <a:off x="2800351" y="3848101"/>
              <a:ext cx="66675" cy="71438"/>
            </a:xfrm>
            <a:custGeom>
              <a:avLst/>
              <a:gdLst>
                <a:gd name="T0" fmla="*/ 2147483646 w 25"/>
                <a:gd name="T1" fmla="*/ 2147483646 h 25"/>
                <a:gd name="T2" fmla="*/ 2147483646 w 25"/>
                <a:gd name="T3" fmla="*/ 2147483646 h 25"/>
                <a:gd name="T4" fmla="*/ 2147483646 w 25"/>
                <a:gd name="T5" fmla="*/ 2147483646 h 25"/>
                <a:gd name="T6" fmla="*/ 2147483646 w 25"/>
                <a:gd name="T7" fmla="*/ 2147483646 h 25"/>
                <a:gd name="T8" fmla="*/ 2147483646 w 25"/>
                <a:gd name="T9" fmla="*/ 2147483646 h 25"/>
                <a:gd name="T10" fmla="*/ 2147483646 w 25"/>
                <a:gd name="T11" fmla="*/ 2147483646 h 25"/>
                <a:gd name="T12" fmla="*/ 2147483646 w 25"/>
                <a:gd name="T13" fmla="*/ 2147483646 h 25"/>
                <a:gd name="T14" fmla="*/ 2147483646 w 25"/>
                <a:gd name="T15" fmla="*/ 2147483646 h 25"/>
                <a:gd name="T16" fmla="*/ 2147483646 w 25"/>
                <a:gd name="T17" fmla="*/ 2147483646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5"/>
                <a:gd name="T29" fmla="*/ 25 w 25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5">
                  <a:moveTo>
                    <a:pt x="14" y="24"/>
                  </a:moveTo>
                  <a:cubicBezTo>
                    <a:pt x="13" y="25"/>
                    <a:pt x="12" y="25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5" y="12"/>
                    <a:pt x="25" y="14"/>
                    <a:pt x="24" y="15"/>
                  </a:cubicBezTo>
                  <a:lnTo>
                    <a:pt x="14" y="24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08" name="Freeform 147"/>
            <p:cNvSpPr>
              <a:spLocks noChangeArrowheads="1"/>
            </p:cNvSpPr>
            <p:nvPr/>
          </p:nvSpPr>
          <p:spPr bwMode="auto">
            <a:xfrm>
              <a:off x="2984501" y="3862388"/>
              <a:ext cx="74613" cy="79375"/>
            </a:xfrm>
            <a:custGeom>
              <a:avLst/>
              <a:gdLst>
                <a:gd name="T0" fmla="*/ 2147483646 w 28"/>
                <a:gd name="T1" fmla="*/ 2147483646 h 28"/>
                <a:gd name="T2" fmla="*/ 2147483646 w 28"/>
                <a:gd name="T3" fmla="*/ 2147483646 h 28"/>
                <a:gd name="T4" fmla="*/ 2147483646 w 28"/>
                <a:gd name="T5" fmla="*/ 2147483646 h 28"/>
                <a:gd name="T6" fmla="*/ 2147483646 w 28"/>
                <a:gd name="T7" fmla="*/ 2147483646 h 28"/>
                <a:gd name="T8" fmla="*/ 2147483646 w 28"/>
                <a:gd name="T9" fmla="*/ 2147483646 h 28"/>
                <a:gd name="T10" fmla="*/ 2147483646 w 28"/>
                <a:gd name="T11" fmla="*/ 2147483646 h 28"/>
                <a:gd name="T12" fmla="*/ 2147483646 w 28"/>
                <a:gd name="T13" fmla="*/ 2147483646 h 28"/>
                <a:gd name="T14" fmla="*/ 2147483646 w 28"/>
                <a:gd name="T15" fmla="*/ 2147483646 h 28"/>
                <a:gd name="T16" fmla="*/ 2147483646 w 28"/>
                <a:gd name="T17" fmla="*/ 2147483646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8"/>
                <a:gd name="T28" fmla="*/ 0 h 28"/>
                <a:gd name="T29" fmla="*/ 28 w 28"/>
                <a:gd name="T30" fmla="*/ 28 h 2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8" h="28">
                  <a:moveTo>
                    <a:pt x="17" y="28"/>
                  </a:moveTo>
                  <a:cubicBezTo>
                    <a:pt x="16" y="28"/>
                    <a:pt x="14" y="28"/>
                    <a:pt x="13" y="28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4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3" y="0"/>
                    <a:pt x="14" y="1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8" y="15"/>
                    <a:pt x="28" y="17"/>
                    <a:pt x="27" y="18"/>
                  </a:cubicBezTo>
                  <a:lnTo>
                    <a:pt x="17" y="28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09" name="Freeform 148"/>
            <p:cNvSpPr>
              <a:spLocks noChangeArrowheads="1"/>
            </p:cNvSpPr>
            <p:nvPr/>
          </p:nvSpPr>
          <p:spPr bwMode="auto">
            <a:xfrm>
              <a:off x="2952751" y="3897313"/>
              <a:ext cx="87313" cy="92075"/>
            </a:xfrm>
            <a:custGeom>
              <a:avLst/>
              <a:gdLst>
                <a:gd name="T0" fmla="*/ 2147483646 w 33"/>
                <a:gd name="T1" fmla="*/ 2147483646 h 33"/>
                <a:gd name="T2" fmla="*/ 2147483646 w 33"/>
                <a:gd name="T3" fmla="*/ 2147483646 h 33"/>
                <a:gd name="T4" fmla="*/ 2147483646 w 33"/>
                <a:gd name="T5" fmla="*/ 2147483646 h 33"/>
                <a:gd name="T6" fmla="*/ 2147483646 w 33"/>
                <a:gd name="T7" fmla="*/ 2147483646 h 33"/>
                <a:gd name="T8" fmla="*/ 2147483646 w 33"/>
                <a:gd name="T9" fmla="*/ 2147483646 h 33"/>
                <a:gd name="T10" fmla="*/ 2147483646 w 33"/>
                <a:gd name="T11" fmla="*/ 2147483646 h 33"/>
                <a:gd name="T12" fmla="*/ 2147483646 w 33"/>
                <a:gd name="T13" fmla="*/ 2147483646 h 33"/>
                <a:gd name="T14" fmla="*/ 2147483646 w 33"/>
                <a:gd name="T15" fmla="*/ 2147483646 h 33"/>
                <a:gd name="T16" fmla="*/ 2147483646 w 33"/>
                <a:gd name="T17" fmla="*/ 2147483646 h 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3"/>
                <a:gd name="T28" fmla="*/ 0 h 33"/>
                <a:gd name="T29" fmla="*/ 33 w 33"/>
                <a:gd name="T30" fmla="*/ 33 h 3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3" h="33">
                  <a:moveTo>
                    <a:pt x="12" y="32"/>
                  </a:moveTo>
                  <a:cubicBezTo>
                    <a:pt x="11" y="33"/>
                    <a:pt x="10" y="33"/>
                    <a:pt x="9" y="31"/>
                  </a:cubicBezTo>
                  <a:cubicBezTo>
                    <a:pt x="1" y="24"/>
                    <a:pt x="1" y="24"/>
                    <a:pt x="1" y="24"/>
                  </a:cubicBezTo>
                  <a:cubicBezTo>
                    <a:pt x="0" y="23"/>
                    <a:pt x="0" y="21"/>
                    <a:pt x="1" y="20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0"/>
                    <a:pt x="23" y="0"/>
                    <a:pt x="24" y="1"/>
                  </a:cubicBezTo>
                  <a:cubicBezTo>
                    <a:pt x="32" y="9"/>
                    <a:pt x="32" y="9"/>
                    <a:pt x="32" y="9"/>
                  </a:cubicBezTo>
                  <a:cubicBezTo>
                    <a:pt x="33" y="10"/>
                    <a:pt x="33" y="12"/>
                    <a:pt x="32" y="13"/>
                  </a:cubicBezTo>
                  <a:lnTo>
                    <a:pt x="12" y="32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10" name="Freeform 149"/>
            <p:cNvSpPr>
              <a:spLocks noChangeArrowheads="1"/>
            </p:cNvSpPr>
            <p:nvPr/>
          </p:nvSpPr>
          <p:spPr bwMode="auto">
            <a:xfrm>
              <a:off x="3016251" y="3810001"/>
              <a:ext cx="85725" cy="88900"/>
            </a:xfrm>
            <a:custGeom>
              <a:avLst/>
              <a:gdLst>
                <a:gd name="T0" fmla="*/ 2147483646 w 32"/>
                <a:gd name="T1" fmla="*/ 2147483646 h 32"/>
                <a:gd name="T2" fmla="*/ 2147483646 w 32"/>
                <a:gd name="T3" fmla="*/ 2147483646 h 32"/>
                <a:gd name="T4" fmla="*/ 2147483646 w 32"/>
                <a:gd name="T5" fmla="*/ 2147483646 h 32"/>
                <a:gd name="T6" fmla="*/ 2147483646 w 32"/>
                <a:gd name="T7" fmla="*/ 2147483646 h 32"/>
                <a:gd name="T8" fmla="*/ 2147483646 w 32"/>
                <a:gd name="T9" fmla="*/ 2147483646 h 32"/>
                <a:gd name="T10" fmla="*/ 2147483646 w 32"/>
                <a:gd name="T11" fmla="*/ 2147483646 h 32"/>
                <a:gd name="T12" fmla="*/ 2147483646 w 32"/>
                <a:gd name="T13" fmla="*/ 2147483646 h 32"/>
                <a:gd name="T14" fmla="*/ 2147483646 w 32"/>
                <a:gd name="T15" fmla="*/ 2147483646 h 32"/>
                <a:gd name="T16" fmla="*/ 2147483646 w 32"/>
                <a:gd name="T17" fmla="*/ 2147483646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"/>
                <a:gd name="T28" fmla="*/ 0 h 32"/>
                <a:gd name="T29" fmla="*/ 32 w 32"/>
                <a:gd name="T30" fmla="*/ 32 h 3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" h="32">
                  <a:moveTo>
                    <a:pt x="21" y="31"/>
                  </a:moveTo>
                  <a:cubicBezTo>
                    <a:pt x="20" y="32"/>
                    <a:pt x="18" y="32"/>
                    <a:pt x="17" y="31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2" y="18"/>
                    <a:pt x="32" y="20"/>
                    <a:pt x="31" y="21"/>
                  </a:cubicBezTo>
                  <a:lnTo>
                    <a:pt x="21" y="31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11" name="Freeform 150"/>
            <p:cNvSpPr>
              <a:spLocks noChangeArrowheads="1"/>
            </p:cNvSpPr>
            <p:nvPr/>
          </p:nvSpPr>
          <p:spPr bwMode="auto">
            <a:xfrm>
              <a:off x="2843213" y="3894138"/>
              <a:ext cx="128588" cy="138113"/>
            </a:xfrm>
            <a:custGeom>
              <a:avLst/>
              <a:gdLst>
                <a:gd name="T0" fmla="*/ 2147483646 w 48"/>
                <a:gd name="T1" fmla="*/ 2147483646 h 49"/>
                <a:gd name="T2" fmla="*/ 2147483646 w 48"/>
                <a:gd name="T3" fmla="*/ 2147483646 h 49"/>
                <a:gd name="T4" fmla="*/ 2147483646 w 48"/>
                <a:gd name="T5" fmla="*/ 2147483646 h 49"/>
                <a:gd name="T6" fmla="*/ 2147483646 w 48"/>
                <a:gd name="T7" fmla="*/ 2147483646 h 49"/>
                <a:gd name="T8" fmla="*/ 2147483646 w 48"/>
                <a:gd name="T9" fmla="*/ 2147483646 h 49"/>
                <a:gd name="T10" fmla="*/ 2147483646 w 48"/>
                <a:gd name="T11" fmla="*/ 2147483646 h 49"/>
                <a:gd name="T12" fmla="*/ 2147483646 w 48"/>
                <a:gd name="T13" fmla="*/ 2147483646 h 49"/>
                <a:gd name="T14" fmla="*/ 2147483646 w 48"/>
                <a:gd name="T15" fmla="*/ 2147483646 h 49"/>
                <a:gd name="T16" fmla="*/ 2147483646 w 48"/>
                <a:gd name="T17" fmla="*/ 2147483646 h 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49"/>
                <a:gd name="T29" fmla="*/ 48 w 48"/>
                <a:gd name="T30" fmla="*/ 49 h 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49">
                  <a:moveTo>
                    <a:pt x="37" y="48"/>
                  </a:moveTo>
                  <a:cubicBezTo>
                    <a:pt x="36" y="49"/>
                    <a:pt x="34" y="49"/>
                    <a:pt x="34" y="48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4"/>
                    <a:pt x="0" y="12"/>
                    <a:pt x="1" y="1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0"/>
                    <a:pt x="14" y="0"/>
                    <a:pt x="14" y="1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8" y="36"/>
                    <a:pt x="48" y="37"/>
                    <a:pt x="47" y="38"/>
                  </a:cubicBezTo>
                  <a:lnTo>
                    <a:pt x="37" y="48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12" name="Freeform 151"/>
            <p:cNvSpPr>
              <a:spLocks noChangeArrowheads="1"/>
            </p:cNvSpPr>
            <p:nvPr/>
          </p:nvSpPr>
          <p:spPr bwMode="auto">
            <a:xfrm>
              <a:off x="1662113" y="2225675"/>
              <a:ext cx="290513" cy="241300"/>
            </a:xfrm>
            <a:custGeom>
              <a:avLst/>
              <a:gdLst>
                <a:gd name="T0" fmla="*/ 2147483646 w 109"/>
                <a:gd name="T1" fmla="*/ 2147483646 h 86"/>
                <a:gd name="T2" fmla="*/ 2147483646 w 109"/>
                <a:gd name="T3" fmla="*/ 2147483646 h 86"/>
                <a:gd name="T4" fmla="*/ 2147483646 w 109"/>
                <a:gd name="T5" fmla="*/ 2147483646 h 86"/>
                <a:gd name="T6" fmla="*/ 2147483646 w 109"/>
                <a:gd name="T7" fmla="*/ 2147483646 h 86"/>
                <a:gd name="T8" fmla="*/ 2147483646 w 109"/>
                <a:gd name="T9" fmla="*/ 2147483646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"/>
                <a:gd name="T16" fmla="*/ 0 h 86"/>
                <a:gd name="T17" fmla="*/ 109 w 109"/>
                <a:gd name="T18" fmla="*/ 86 h 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" h="86">
                  <a:moveTo>
                    <a:pt x="53" y="75"/>
                  </a:moveTo>
                  <a:cubicBezTo>
                    <a:pt x="27" y="86"/>
                    <a:pt x="12" y="76"/>
                    <a:pt x="6" y="60"/>
                  </a:cubicBezTo>
                  <a:cubicBezTo>
                    <a:pt x="0" y="43"/>
                    <a:pt x="4" y="27"/>
                    <a:pt x="30" y="16"/>
                  </a:cubicBezTo>
                  <a:cubicBezTo>
                    <a:pt x="56" y="6"/>
                    <a:pt x="92" y="0"/>
                    <a:pt x="101" y="23"/>
                  </a:cubicBezTo>
                  <a:cubicBezTo>
                    <a:pt x="109" y="44"/>
                    <a:pt x="79" y="65"/>
                    <a:pt x="53" y="75"/>
                  </a:cubicBezTo>
                  <a:close/>
                </a:path>
              </a:pathLst>
            </a:custGeom>
            <a:solidFill>
              <a:srgbClr val="E6E1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13" name="Freeform 152"/>
            <p:cNvSpPr>
              <a:spLocks noChangeArrowheads="1"/>
            </p:cNvSpPr>
            <p:nvPr/>
          </p:nvSpPr>
          <p:spPr bwMode="auto">
            <a:xfrm>
              <a:off x="1666876" y="2306638"/>
              <a:ext cx="246063" cy="160338"/>
            </a:xfrm>
            <a:custGeom>
              <a:avLst/>
              <a:gdLst>
                <a:gd name="T0" fmla="*/ 2147483646 w 92"/>
                <a:gd name="T1" fmla="*/ 0 h 57"/>
                <a:gd name="T2" fmla="*/ 2147483646 w 92"/>
                <a:gd name="T3" fmla="*/ 2147483646 h 57"/>
                <a:gd name="T4" fmla="*/ 2147483646 w 92"/>
                <a:gd name="T5" fmla="*/ 2147483646 h 57"/>
                <a:gd name="T6" fmla="*/ 2147483646 w 92"/>
                <a:gd name="T7" fmla="*/ 2147483646 h 57"/>
                <a:gd name="T8" fmla="*/ 2147483646 w 92"/>
                <a:gd name="T9" fmla="*/ 0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"/>
                <a:gd name="T16" fmla="*/ 0 h 57"/>
                <a:gd name="T17" fmla="*/ 92 w 92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" h="57">
                  <a:moveTo>
                    <a:pt x="8" y="0"/>
                  </a:moveTo>
                  <a:cubicBezTo>
                    <a:pt x="0" y="9"/>
                    <a:pt x="0" y="20"/>
                    <a:pt x="4" y="31"/>
                  </a:cubicBezTo>
                  <a:cubicBezTo>
                    <a:pt x="10" y="47"/>
                    <a:pt x="25" y="57"/>
                    <a:pt x="51" y="46"/>
                  </a:cubicBezTo>
                  <a:cubicBezTo>
                    <a:pt x="66" y="41"/>
                    <a:pt x="82" y="31"/>
                    <a:pt x="92" y="2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BEBDBE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14" name="Freeform 153"/>
            <p:cNvSpPr>
              <a:spLocks noChangeArrowheads="1"/>
            </p:cNvSpPr>
            <p:nvPr/>
          </p:nvSpPr>
          <p:spPr bwMode="auto">
            <a:xfrm>
              <a:off x="1795463" y="2287588"/>
              <a:ext cx="134938" cy="58738"/>
            </a:xfrm>
            <a:custGeom>
              <a:avLst/>
              <a:gdLst>
                <a:gd name="T0" fmla="*/ 2147483646 w 51"/>
                <a:gd name="T1" fmla="*/ 2147483646 h 21"/>
                <a:gd name="T2" fmla="*/ 0 w 51"/>
                <a:gd name="T3" fmla="*/ 2147483646 h 21"/>
                <a:gd name="T4" fmla="*/ 2147483646 w 51"/>
                <a:gd name="T5" fmla="*/ 2147483646 h 21"/>
                <a:gd name="T6" fmla="*/ 2147483646 w 51"/>
                <a:gd name="T7" fmla="*/ 2147483646 h 21"/>
                <a:gd name="T8" fmla="*/ 2147483646 w 51"/>
                <a:gd name="T9" fmla="*/ 2147483646 h 21"/>
                <a:gd name="T10" fmla="*/ 2147483646 w 51"/>
                <a:gd name="T11" fmla="*/ 2147483646 h 21"/>
                <a:gd name="T12" fmla="*/ 2147483646 w 51"/>
                <a:gd name="T13" fmla="*/ 214748364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21"/>
                <a:gd name="T23" fmla="*/ 51 w 51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21">
                  <a:moveTo>
                    <a:pt x="6" y="20"/>
                  </a:moveTo>
                  <a:cubicBezTo>
                    <a:pt x="3" y="21"/>
                    <a:pt x="0" y="21"/>
                    <a:pt x="0" y="21"/>
                  </a:cubicBezTo>
                  <a:cubicBezTo>
                    <a:pt x="0" y="20"/>
                    <a:pt x="2" y="19"/>
                    <a:pt x="6" y="17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8" y="1"/>
                    <a:pt x="51" y="0"/>
                    <a:pt x="51" y="1"/>
                  </a:cubicBezTo>
                  <a:cubicBezTo>
                    <a:pt x="51" y="2"/>
                    <a:pt x="49" y="3"/>
                    <a:pt x="45" y="4"/>
                  </a:cubicBezTo>
                  <a:lnTo>
                    <a:pt x="6" y="20"/>
                  </a:lnTo>
                  <a:close/>
                </a:path>
              </a:pathLst>
            </a:custGeom>
            <a:solidFill>
              <a:srgbClr val="2B445B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15" name="Freeform 154"/>
            <p:cNvSpPr>
              <a:spLocks noChangeArrowheads="1"/>
            </p:cNvSpPr>
            <p:nvPr/>
          </p:nvSpPr>
          <p:spPr bwMode="auto">
            <a:xfrm>
              <a:off x="1824038" y="2295525"/>
              <a:ext cx="74613" cy="44450"/>
            </a:xfrm>
            <a:custGeom>
              <a:avLst/>
              <a:gdLst>
                <a:gd name="T0" fmla="*/ 2147483646 w 28"/>
                <a:gd name="T1" fmla="*/ 2147483646 h 16"/>
                <a:gd name="T2" fmla="*/ 0 w 28"/>
                <a:gd name="T3" fmla="*/ 2147483646 h 16"/>
                <a:gd name="T4" fmla="*/ 2147483646 w 28"/>
                <a:gd name="T5" fmla="*/ 2147483646 h 16"/>
                <a:gd name="T6" fmla="*/ 2147483646 w 28"/>
                <a:gd name="T7" fmla="*/ 2147483646 h 16"/>
                <a:gd name="T8" fmla="*/ 2147483646 w 28"/>
                <a:gd name="T9" fmla="*/ 2147483646 h 16"/>
                <a:gd name="T10" fmla="*/ 2147483646 w 28"/>
                <a:gd name="T11" fmla="*/ 2147483646 h 16"/>
                <a:gd name="T12" fmla="*/ 2147483646 w 28"/>
                <a:gd name="T13" fmla="*/ 2147483646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"/>
                <a:gd name="T22" fmla="*/ 0 h 16"/>
                <a:gd name="T23" fmla="*/ 28 w 28"/>
                <a:gd name="T24" fmla="*/ 16 h 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" h="16">
                  <a:moveTo>
                    <a:pt x="5" y="15"/>
                  </a:moveTo>
                  <a:cubicBezTo>
                    <a:pt x="3" y="16"/>
                    <a:pt x="1" y="15"/>
                    <a:pt x="0" y="13"/>
                  </a:cubicBezTo>
                  <a:cubicBezTo>
                    <a:pt x="0" y="11"/>
                    <a:pt x="1" y="9"/>
                    <a:pt x="2" y="9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5" y="0"/>
                    <a:pt x="27" y="1"/>
                    <a:pt x="27" y="3"/>
                  </a:cubicBezTo>
                  <a:cubicBezTo>
                    <a:pt x="28" y="4"/>
                    <a:pt x="27" y="6"/>
                    <a:pt x="25" y="7"/>
                  </a:cubicBezTo>
                  <a:lnTo>
                    <a:pt x="5" y="15"/>
                  </a:lnTo>
                  <a:close/>
                </a:path>
              </a:pathLst>
            </a:custGeom>
            <a:solidFill>
              <a:srgbClr val="6DD7D2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11416" name="Picture 155"/>
            <p:cNvPicPr>
              <a:picLocks noChangeAspect="1" noChangeArrowheads="1"/>
            </p:cNvPicPr>
            <p:nvPr/>
          </p:nvPicPr>
          <p:blipFill>
            <a:blip r:embed="rId33"/>
            <a:srcRect/>
            <a:stretch>
              <a:fillRect/>
            </a:stretch>
          </p:blipFill>
          <p:spPr bwMode="auto">
            <a:xfrm>
              <a:off x="3729038" y="2416175"/>
              <a:ext cx="103188" cy="6032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17" name="Picture 156"/>
            <p:cNvPicPr>
              <a:picLocks noChangeAspect="1" noChangeArrowheads="1"/>
            </p:cNvPicPr>
            <p:nvPr/>
          </p:nvPicPr>
          <p:blipFill>
            <a:blip r:embed="rId34"/>
            <a:srcRect/>
            <a:stretch>
              <a:fillRect/>
            </a:stretch>
          </p:blipFill>
          <p:spPr bwMode="auto">
            <a:xfrm>
              <a:off x="3048001" y="2794000"/>
              <a:ext cx="1182688" cy="105727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18" name="Picture 157"/>
            <p:cNvPicPr>
              <a:picLocks noChangeAspect="1" noChangeArrowheads="1"/>
            </p:cNvPicPr>
            <p:nvPr/>
          </p:nvPicPr>
          <p:blipFill>
            <a:blip r:embed="rId35"/>
            <a:srcRect/>
            <a:stretch>
              <a:fillRect/>
            </a:stretch>
          </p:blipFill>
          <p:spPr bwMode="auto">
            <a:xfrm>
              <a:off x="3122613" y="2425700"/>
              <a:ext cx="1071563" cy="887413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19" name="Picture 158"/>
            <p:cNvPicPr>
              <a:picLocks noChangeAspect="1" noChangeArrowheads="1"/>
            </p:cNvPicPr>
            <p:nvPr/>
          </p:nvPicPr>
          <p:blipFill>
            <a:blip r:embed="rId36"/>
            <a:srcRect/>
            <a:stretch>
              <a:fillRect/>
            </a:stretch>
          </p:blipFill>
          <p:spPr bwMode="auto">
            <a:xfrm>
              <a:off x="4217988" y="3540126"/>
              <a:ext cx="47625" cy="68263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20" name="Picture 159"/>
            <p:cNvPicPr>
              <a:picLocks noChangeAspect="1" noChangeArrowheads="1"/>
            </p:cNvPicPr>
            <p:nvPr/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4217988" y="3460751"/>
              <a:ext cx="103188" cy="1095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21" name="Picture 160"/>
            <p:cNvPicPr>
              <a:picLocks noChangeAspect="1" noChangeArrowheads="1"/>
            </p:cNvPicPr>
            <p:nvPr/>
          </p:nvPicPr>
          <p:blipFill>
            <a:blip r:embed="rId38"/>
            <a:srcRect/>
            <a:stretch>
              <a:fillRect/>
            </a:stretch>
          </p:blipFill>
          <p:spPr bwMode="auto">
            <a:xfrm>
              <a:off x="3052763" y="3214688"/>
              <a:ext cx="487363" cy="5667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22" name="Picture 161"/>
            <p:cNvPicPr>
              <a:picLocks noChangeAspect="1" noChangeArrowheads="1"/>
            </p:cNvPicPr>
            <p:nvPr/>
          </p:nvPicPr>
          <p:blipFill>
            <a:blip r:embed="rId39"/>
            <a:srcRect/>
            <a:stretch>
              <a:fillRect/>
            </a:stretch>
          </p:blipFill>
          <p:spPr bwMode="auto">
            <a:xfrm>
              <a:off x="3060701" y="3268663"/>
              <a:ext cx="455613" cy="52387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23" name="Picture 162"/>
            <p:cNvPicPr>
              <a:picLocks noChangeAspect="1" noChangeArrowheads="1"/>
            </p:cNvPicPr>
            <p:nvPr/>
          </p:nvPicPr>
          <p:blipFill>
            <a:blip r:embed="rId40"/>
            <a:srcRect/>
            <a:stretch>
              <a:fillRect/>
            </a:stretch>
          </p:blipFill>
          <p:spPr bwMode="auto">
            <a:xfrm>
              <a:off x="3071813" y="3317876"/>
              <a:ext cx="400050" cy="4572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24" name="Picture 163"/>
            <p:cNvPicPr>
              <a:picLocks noChangeAspect="1" noChangeArrowheads="1"/>
            </p:cNvPicPr>
            <p:nvPr/>
          </p:nvPicPr>
          <p:blipFill>
            <a:blip r:embed="rId41"/>
            <a:srcRect/>
            <a:stretch>
              <a:fillRect/>
            </a:stretch>
          </p:blipFill>
          <p:spPr bwMode="auto">
            <a:xfrm>
              <a:off x="3094038" y="3379788"/>
              <a:ext cx="271463" cy="3127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25" name="Picture 164"/>
            <p:cNvPicPr>
              <a:picLocks noChangeAspect="1" noChangeArrowheads="1"/>
            </p:cNvPicPr>
            <p:nvPr/>
          </p:nvPicPr>
          <p:blipFill>
            <a:blip r:embed="rId42"/>
            <a:srcRect/>
            <a:stretch>
              <a:fillRect/>
            </a:stretch>
          </p:blipFill>
          <p:spPr bwMode="auto">
            <a:xfrm>
              <a:off x="3087688" y="3368676"/>
              <a:ext cx="279400" cy="3048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26" name="Picture 165"/>
            <p:cNvPicPr>
              <a:picLocks noChangeAspect="1" noChangeArrowheads="1"/>
            </p:cNvPicPr>
            <p:nvPr/>
          </p:nvPicPr>
          <p:blipFill>
            <a:blip r:embed="rId43"/>
            <a:srcRect/>
            <a:stretch>
              <a:fillRect/>
            </a:stretch>
          </p:blipFill>
          <p:spPr bwMode="auto">
            <a:xfrm>
              <a:off x="3098801" y="3397251"/>
              <a:ext cx="65088" cy="84138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27" name="Picture 166"/>
            <p:cNvPicPr>
              <a:picLocks noChangeAspect="1" noChangeArrowheads="1"/>
            </p:cNvPicPr>
            <p:nvPr/>
          </p:nvPicPr>
          <p:blipFill>
            <a:blip r:embed="rId44"/>
            <a:srcRect/>
            <a:stretch>
              <a:fillRect/>
            </a:stretch>
          </p:blipFill>
          <p:spPr bwMode="auto">
            <a:xfrm>
              <a:off x="3132138" y="3449638"/>
              <a:ext cx="152400" cy="1778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pic>
          <p:nvPicPr>
            <p:cNvPr id="11428" name="Picture 167"/>
            <p:cNvPicPr>
              <a:picLocks noChangeAspect="1" noChangeArrowheads="1"/>
            </p:cNvPicPr>
            <p:nvPr/>
          </p:nvPicPr>
          <p:blipFill>
            <a:blip r:embed="rId45"/>
            <a:srcRect/>
            <a:stretch>
              <a:fillRect/>
            </a:stretch>
          </p:blipFill>
          <p:spPr bwMode="auto">
            <a:xfrm>
              <a:off x="4505326" y="120650"/>
              <a:ext cx="1223963" cy="1193800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sp>
          <p:nvSpPr>
            <p:cNvPr id="11429" name="Freeform 168"/>
            <p:cNvSpPr>
              <a:spLocks noChangeArrowheads="1"/>
            </p:cNvSpPr>
            <p:nvPr/>
          </p:nvSpPr>
          <p:spPr bwMode="auto">
            <a:xfrm>
              <a:off x="1481138" y="1085850"/>
              <a:ext cx="565150" cy="962025"/>
            </a:xfrm>
            <a:custGeom>
              <a:avLst/>
              <a:gdLst>
                <a:gd name="T0" fmla="*/ 2147483646 w 212"/>
                <a:gd name="T1" fmla="*/ 2147483646 h 341"/>
                <a:gd name="T2" fmla="*/ 2147483646 w 212"/>
                <a:gd name="T3" fmla="*/ 2147483646 h 341"/>
                <a:gd name="T4" fmla="*/ 2147483646 w 212"/>
                <a:gd name="T5" fmla="*/ 2147483646 h 341"/>
                <a:gd name="T6" fmla="*/ 2147483646 w 212"/>
                <a:gd name="T7" fmla="*/ 2147483646 h 341"/>
                <a:gd name="T8" fmla="*/ 2147483646 w 212"/>
                <a:gd name="T9" fmla="*/ 2147483646 h 341"/>
                <a:gd name="T10" fmla="*/ 2147483646 w 212"/>
                <a:gd name="T11" fmla="*/ 2147483646 h 341"/>
                <a:gd name="T12" fmla="*/ 2147483646 w 212"/>
                <a:gd name="T13" fmla="*/ 2147483646 h 341"/>
                <a:gd name="T14" fmla="*/ 2147483646 w 212"/>
                <a:gd name="T15" fmla="*/ 2147483646 h 341"/>
                <a:gd name="T16" fmla="*/ 2147483646 w 212"/>
                <a:gd name="T17" fmla="*/ 2147483646 h 3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2"/>
                <a:gd name="T28" fmla="*/ 0 h 341"/>
                <a:gd name="T29" fmla="*/ 212 w 212"/>
                <a:gd name="T30" fmla="*/ 341 h 3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2" h="341">
                  <a:moveTo>
                    <a:pt x="123" y="340"/>
                  </a:moveTo>
                  <a:cubicBezTo>
                    <a:pt x="127" y="341"/>
                    <a:pt x="132" y="338"/>
                    <a:pt x="133" y="334"/>
                  </a:cubicBezTo>
                  <a:cubicBezTo>
                    <a:pt x="211" y="42"/>
                    <a:pt x="211" y="42"/>
                    <a:pt x="211" y="42"/>
                  </a:cubicBezTo>
                  <a:cubicBezTo>
                    <a:pt x="212" y="37"/>
                    <a:pt x="210" y="33"/>
                    <a:pt x="205" y="3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86" y="0"/>
                    <a:pt x="81" y="2"/>
                    <a:pt x="80" y="7"/>
                  </a:cubicBezTo>
                  <a:cubicBezTo>
                    <a:pt x="1" y="299"/>
                    <a:pt x="1" y="299"/>
                    <a:pt x="1" y="299"/>
                  </a:cubicBezTo>
                  <a:cubicBezTo>
                    <a:pt x="0" y="303"/>
                    <a:pt x="3" y="308"/>
                    <a:pt x="7" y="309"/>
                  </a:cubicBezTo>
                  <a:lnTo>
                    <a:pt x="123" y="340"/>
                  </a:lnTo>
                  <a:close/>
                </a:path>
              </a:pathLst>
            </a:custGeom>
            <a:solidFill>
              <a:srgbClr val="D9D2B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30" name="Freeform 169"/>
            <p:cNvSpPr>
              <a:spLocks noChangeArrowheads="1"/>
            </p:cNvSpPr>
            <p:nvPr/>
          </p:nvSpPr>
          <p:spPr bwMode="auto">
            <a:xfrm>
              <a:off x="1481138" y="1173163"/>
              <a:ext cx="565150" cy="874713"/>
            </a:xfrm>
            <a:custGeom>
              <a:avLst/>
              <a:gdLst>
                <a:gd name="T0" fmla="*/ 2147483646 w 212"/>
                <a:gd name="T1" fmla="*/ 2147483646 h 310"/>
                <a:gd name="T2" fmla="*/ 2147483646 w 212"/>
                <a:gd name="T3" fmla="*/ 2147483646 h 310"/>
                <a:gd name="T4" fmla="*/ 2147483646 w 212"/>
                <a:gd name="T5" fmla="*/ 2147483646 h 310"/>
                <a:gd name="T6" fmla="*/ 2147483646 w 212"/>
                <a:gd name="T7" fmla="*/ 0 h 310"/>
                <a:gd name="T8" fmla="*/ 2147483646 w 212"/>
                <a:gd name="T9" fmla="*/ 2147483646 h 310"/>
                <a:gd name="T10" fmla="*/ 2147483646 w 212"/>
                <a:gd name="T11" fmla="*/ 2147483646 h 310"/>
                <a:gd name="T12" fmla="*/ 2147483646 w 212"/>
                <a:gd name="T13" fmla="*/ 2147483646 h 3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2"/>
                <a:gd name="T22" fmla="*/ 0 h 310"/>
                <a:gd name="T23" fmla="*/ 212 w 212"/>
                <a:gd name="T24" fmla="*/ 310 h 3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2" h="310">
                  <a:moveTo>
                    <a:pt x="123" y="308"/>
                  </a:moveTo>
                  <a:cubicBezTo>
                    <a:pt x="127" y="310"/>
                    <a:pt x="131" y="307"/>
                    <a:pt x="133" y="303"/>
                  </a:cubicBezTo>
                  <a:cubicBezTo>
                    <a:pt x="211" y="10"/>
                    <a:pt x="211" y="10"/>
                    <a:pt x="211" y="10"/>
                  </a:cubicBezTo>
                  <a:cubicBezTo>
                    <a:pt x="212" y="6"/>
                    <a:pt x="209" y="2"/>
                    <a:pt x="205" y="0"/>
                  </a:cubicBezTo>
                  <a:cubicBezTo>
                    <a:pt x="1" y="268"/>
                    <a:pt x="1" y="268"/>
                    <a:pt x="1" y="268"/>
                  </a:cubicBezTo>
                  <a:cubicBezTo>
                    <a:pt x="0" y="272"/>
                    <a:pt x="3" y="276"/>
                    <a:pt x="7" y="277"/>
                  </a:cubicBezTo>
                  <a:lnTo>
                    <a:pt x="123" y="308"/>
                  </a:lnTo>
                  <a:close/>
                </a:path>
              </a:pathLst>
            </a:custGeom>
            <a:solidFill>
              <a:srgbClr val="EBEEDE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31" name="Freeform 170"/>
            <p:cNvSpPr>
              <a:spLocks noChangeArrowheads="1"/>
            </p:cNvSpPr>
            <p:nvPr/>
          </p:nvSpPr>
          <p:spPr bwMode="auto">
            <a:xfrm>
              <a:off x="1979613" y="1201738"/>
              <a:ext cx="34925" cy="53975"/>
            </a:xfrm>
            <a:custGeom>
              <a:avLst/>
              <a:gdLst>
                <a:gd name="T0" fmla="*/ 2147483646 w 13"/>
                <a:gd name="T1" fmla="*/ 2147483646 h 19"/>
                <a:gd name="T2" fmla="*/ 2147483646 w 13"/>
                <a:gd name="T3" fmla="*/ 2147483646 h 19"/>
                <a:gd name="T4" fmla="*/ 2147483646 w 13"/>
                <a:gd name="T5" fmla="*/ 2147483646 h 19"/>
                <a:gd name="T6" fmla="*/ 2147483646 w 13"/>
                <a:gd name="T7" fmla="*/ 0 h 19"/>
                <a:gd name="T8" fmla="*/ 2147483646 w 13"/>
                <a:gd name="T9" fmla="*/ 2147483646 h 19"/>
                <a:gd name="T10" fmla="*/ 2147483646 w 13"/>
                <a:gd name="T11" fmla="*/ 2147483646 h 19"/>
                <a:gd name="T12" fmla="*/ 2147483646 w 13"/>
                <a:gd name="T13" fmla="*/ 2147483646 h 19"/>
                <a:gd name="T14" fmla="*/ 2147483646 w 13"/>
                <a:gd name="T15" fmla="*/ 2147483646 h 19"/>
                <a:gd name="T16" fmla="*/ 2147483646 w 13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"/>
                <a:gd name="T28" fmla="*/ 0 h 19"/>
                <a:gd name="T29" fmla="*/ 13 w 13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" h="19">
                  <a:moveTo>
                    <a:pt x="1" y="17"/>
                  </a:moveTo>
                  <a:cubicBezTo>
                    <a:pt x="1" y="17"/>
                    <a:pt x="0" y="16"/>
                    <a:pt x="1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6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3" y="3"/>
                    <a:pt x="12" y="5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8"/>
                    <a:pt x="8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32" name="Freeform 171"/>
            <p:cNvSpPr>
              <a:spLocks noChangeArrowheads="1"/>
            </p:cNvSpPr>
            <p:nvPr/>
          </p:nvSpPr>
          <p:spPr bwMode="auto">
            <a:xfrm>
              <a:off x="1965326" y="1260475"/>
              <a:ext cx="31750" cy="53975"/>
            </a:xfrm>
            <a:custGeom>
              <a:avLst/>
              <a:gdLst>
                <a:gd name="T0" fmla="*/ 2147483646 w 12"/>
                <a:gd name="T1" fmla="*/ 2147483646 h 19"/>
                <a:gd name="T2" fmla="*/ 0 w 12"/>
                <a:gd name="T3" fmla="*/ 2147483646 h 19"/>
                <a:gd name="T4" fmla="*/ 2147483646 w 12"/>
                <a:gd name="T5" fmla="*/ 2147483646 h 19"/>
                <a:gd name="T6" fmla="*/ 2147483646 w 12"/>
                <a:gd name="T7" fmla="*/ 0 h 19"/>
                <a:gd name="T8" fmla="*/ 2147483646 w 12"/>
                <a:gd name="T9" fmla="*/ 2147483646 h 19"/>
                <a:gd name="T10" fmla="*/ 2147483646 w 12"/>
                <a:gd name="T11" fmla="*/ 2147483646 h 19"/>
                <a:gd name="T12" fmla="*/ 2147483646 w 12"/>
                <a:gd name="T13" fmla="*/ 2147483646 h 19"/>
                <a:gd name="T14" fmla="*/ 2147483646 w 12"/>
                <a:gd name="T15" fmla="*/ 2147483646 h 19"/>
                <a:gd name="T16" fmla="*/ 2147483646 w 12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9"/>
                <a:gd name="T29" fmla="*/ 12 w 12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9">
                  <a:moveTo>
                    <a:pt x="1" y="17"/>
                  </a:moveTo>
                  <a:cubicBezTo>
                    <a:pt x="0" y="17"/>
                    <a:pt x="0" y="16"/>
                    <a:pt x="0" y="14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5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33" name="Freeform 172"/>
            <p:cNvSpPr>
              <a:spLocks noChangeArrowheads="1"/>
            </p:cNvSpPr>
            <p:nvPr/>
          </p:nvSpPr>
          <p:spPr bwMode="auto">
            <a:xfrm>
              <a:off x="1949451" y="1319213"/>
              <a:ext cx="31750" cy="50800"/>
            </a:xfrm>
            <a:custGeom>
              <a:avLst/>
              <a:gdLst>
                <a:gd name="T0" fmla="*/ 2147483646 w 12"/>
                <a:gd name="T1" fmla="*/ 2147483646 h 18"/>
                <a:gd name="T2" fmla="*/ 0 w 12"/>
                <a:gd name="T3" fmla="*/ 2147483646 h 18"/>
                <a:gd name="T4" fmla="*/ 2147483646 w 12"/>
                <a:gd name="T5" fmla="*/ 2147483646 h 18"/>
                <a:gd name="T6" fmla="*/ 2147483646 w 12"/>
                <a:gd name="T7" fmla="*/ 0 h 18"/>
                <a:gd name="T8" fmla="*/ 2147483646 w 12"/>
                <a:gd name="T9" fmla="*/ 2147483646 h 18"/>
                <a:gd name="T10" fmla="*/ 2147483646 w 12"/>
                <a:gd name="T11" fmla="*/ 2147483646 h 18"/>
                <a:gd name="T12" fmla="*/ 2147483646 w 12"/>
                <a:gd name="T13" fmla="*/ 2147483646 h 18"/>
                <a:gd name="T14" fmla="*/ 2147483646 w 12"/>
                <a:gd name="T15" fmla="*/ 2147483646 h 18"/>
                <a:gd name="T16" fmla="*/ 2147483646 w 12"/>
                <a:gd name="T17" fmla="*/ 2147483646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8"/>
                <a:gd name="T29" fmla="*/ 12 w 12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8">
                  <a:moveTo>
                    <a:pt x="1" y="17"/>
                  </a:moveTo>
                  <a:cubicBezTo>
                    <a:pt x="0" y="16"/>
                    <a:pt x="0" y="15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8" y="17"/>
                    <a:pt x="8" y="18"/>
                    <a:pt x="7" y="18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34" name="Freeform 173"/>
            <p:cNvSpPr>
              <a:spLocks noChangeArrowheads="1"/>
            </p:cNvSpPr>
            <p:nvPr/>
          </p:nvSpPr>
          <p:spPr bwMode="auto">
            <a:xfrm>
              <a:off x="1936751" y="1376363"/>
              <a:ext cx="31750" cy="53975"/>
            </a:xfrm>
            <a:custGeom>
              <a:avLst/>
              <a:gdLst>
                <a:gd name="T0" fmla="*/ 0 w 12"/>
                <a:gd name="T1" fmla="*/ 2147483646 h 19"/>
                <a:gd name="T2" fmla="*/ 0 w 12"/>
                <a:gd name="T3" fmla="*/ 2147483646 h 19"/>
                <a:gd name="T4" fmla="*/ 2147483646 w 12"/>
                <a:gd name="T5" fmla="*/ 2147483646 h 19"/>
                <a:gd name="T6" fmla="*/ 2147483646 w 12"/>
                <a:gd name="T7" fmla="*/ 0 h 19"/>
                <a:gd name="T8" fmla="*/ 2147483646 w 12"/>
                <a:gd name="T9" fmla="*/ 2147483646 h 19"/>
                <a:gd name="T10" fmla="*/ 2147483646 w 12"/>
                <a:gd name="T11" fmla="*/ 2147483646 h 19"/>
                <a:gd name="T12" fmla="*/ 2147483646 w 12"/>
                <a:gd name="T13" fmla="*/ 2147483646 h 19"/>
                <a:gd name="T14" fmla="*/ 2147483646 w 12"/>
                <a:gd name="T15" fmla="*/ 2147483646 h 19"/>
                <a:gd name="T16" fmla="*/ 0 w 12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9"/>
                <a:gd name="T29" fmla="*/ 12 w 12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9">
                  <a:moveTo>
                    <a:pt x="0" y="17"/>
                  </a:moveTo>
                  <a:cubicBezTo>
                    <a:pt x="0" y="17"/>
                    <a:pt x="0" y="16"/>
                    <a:pt x="0" y="15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4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2" y="3"/>
                    <a:pt x="11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6" y="19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35" name="Freeform 174"/>
            <p:cNvSpPr>
              <a:spLocks noChangeArrowheads="1"/>
            </p:cNvSpPr>
            <p:nvPr/>
          </p:nvSpPr>
          <p:spPr bwMode="auto">
            <a:xfrm>
              <a:off x="1920876" y="1435100"/>
              <a:ext cx="31750" cy="53975"/>
            </a:xfrm>
            <a:custGeom>
              <a:avLst/>
              <a:gdLst>
                <a:gd name="T0" fmla="*/ 2147483646 w 12"/>
                <a:gd name="T1" fmla="*/ 2147483646 h 19"/>
                <a:gd name="T2" fmla="*/ 0 w 12"/>
                <a:gd name="T3" fmla="*/ 2147483646 h 19"/>
                <a:gd name="T4" fmla="*/ 2147483646 w 12"/>
                <a:gd name="T5" fmla="*/ 2147483646 h 19"/>
                <a:gd name="T6" fmla="*/ 2147483646 w 12"/>
                <a:gd name="T7" fmla="*/ 0 h 19"/>
                <a:gd name="T8" fmla="*/ 2147483646 w 12"/>
                <a:gd name="T9" fmla="*/ 2147483646 h 19"/>
                <a:gd name="T10" fmla="*/ 2147483646 w 12"/>
                <a:gd name="T11" fmla="*/ 2147483646 h 19"/>
                <a:gd name="T12" fmla="*/ 2147483646 w 12"/>
                <a:gd name="T13" fmla="*/ 2147483646 h 19"/>
                <a:gd name="T14" fmla="*/ 2147483646 w 12"/>
                <a:gd name="T15" fmla="*/ 2147483646 h 19"/>
                <a:gd name="T16" fmla="*/ 2147483646 w 12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9"/>
                <a:gd name="T29" fmla="*/ 12 w 12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9">
                  <a:moveTo>
                    <a:pt x="1" y="17"/>
                  </a:moveTo>
                  <a:cubicBezTo>
                    <a:pt x="0" y="17"/>
                    <a:pt x="0" y="16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7" y="18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36" name="Freeform 175"/>
            <p:cNvSpPr>
              <a:spLocks noChangeArrowheads="1"/>
            </p:cNvSpPr>
            <p:nvPr/>
          </p:nvSpPr>
          <p:spPr bwMode="auto">
            <a:xfrm>
              <a:off x="1905001" y="1492250"/>
              <a:ext cx="31750" cy="52388"/>
            </a:xfrm>
            <a:custGeom>
              <a:avLst/>
              <a:gdLst>
                <a:gd name="T0" fmla="*/ 2147483646 w 12"/>
                <a:gd name="T1" fmla="*/ 2147483646 h 19"/>
                <a:gd name="T2" fmla="*/ 2147483646 w 12"/>
                <a:gd name="T3" fmla="*/ 2147483646 h 19"/>
                <a:gd name="T4" fmla="*/ 2147483646 w 12"/>
                <a:gd name="T5" fmla="*/ 2147483646 h 19"/>
                <a:gd name="T6" fmla="*/ 2147483646 w 12"/>
                <a:gd name="T7" fmla="*/ 2147483646 h 19"/>
                <a:gd name="T8" fmla="*/ 2147483646 w 12"/>
                <a:gd name="T9" fmla="*/ 2147483646 h 19"/>
                <a:gd name="T10" fmla="*/ 2147483646 w 12"/>
                <a:gd name="T11" fmla="*/ 2147483646 h 19"/>
                <a:gd name="T12" fmla="*/ 2147483646 w 12"/>
                <a:gd name="T13" fmla="*/ 2147483646 h 19"/>
                <a:gd name="T14" fmla="*/ 2147483646 w 12"/>
                <a:gd name="T15" fmla="*/ 2147483646 h 19"/>
                <a:gd name="T16" fmla="*/ 2147483646 w 12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9"/>
                <a:gd name="T29" fmla="*/ 12 w 12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9">
                  <a:moveTo>
                    <a:pt x="1" y="17"/>
                  </a:moveTo>
                  <a:cubicBezTo>
                    <a:pt x="0" y="17"/>
                    <a:pt x="0" y="16"/>
                    <a:pt x="1" y="15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5" y="0"/>
                    <a:pt x="6" y="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4"/>
                    <a:pt x="12" y="5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8" y="18"/>
                    <a:pt x="8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37" name="Freeform 176"/>
            <p:cNvSpPr>
              <a:spLocks noChangeArrowheads="1"/>
            </p:cNvSpPr>
            <p:nvPr/>
          </p:nvSpPr>
          <p:spPr bwMode="auto">
            <a:xfrm>
              <a:off x="1890713" y="1550988"/>
              <a:ext cx="31750" cy="53975"/>
            </a:xfrm>
            <a:custGeom>
              <a:avLst/>
              <a:gdLst>
                <a:gd name="T0" fmla="*/ 0 w 12"/>
                <a:gd name="T1" fmla="*/ 2147483646 h 19"/>
                <a:gd name="T2" fmla="*/ 0 w 12"/>
                <a:gd name="T3" fmla="*/ 2147483646 h 19"/>
                <a:gd name="T4" fmla="*/ 2147483646 w 12"/>
                <a:gd name="T5" fmla="*/ 2147483646 h 19"/>
                <a:gd name="T6" fmla="*/ 2147483646 w 12"/>
                <a:gd name="T7" fmla="*/ 0 h 19"/>
                <a:gd name="T8" fmla="*/ 2147483646 w 12"/>
                <a:gd name="T9" fmla="*/ 2147483646 h 19"/>
                <a:gd name="T10" fmla="*/ 2147483646 w 12"/>
                <a:gd name="T11" fmla="*/ 2147483646 h 19"/>
                <a:gd name="T12" fmla="*/ 2147483646 w 12"/>
                <a:gd name="T13" fmla="*/ 2147483646 h 19"/>
                <a:gd name="T14" fmla="*/ 2147483646 w 12"/>
                <a:gd name="T15" fmla="*/ 2147483646 h 19"/>
                <a:gd name="T16" fmla="*/ 0 w 12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9"/>
                <a:gd name="T29" fmla="*/ 12 w 12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9">
                  <a:moveTo>
                    <a:pt x="0" y="17"/>
                  </a:moveTo>
                  <a:cubicBezTo>
                    <a:pt x="0" y="17"/>
                    <a:pt x="0" y="16"/>
                    <a:pt x="0" y="15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4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1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6" y="19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38" name="Freeform 177"/>
            <p:cNvSpPr>
              <a:spLocks noChangeArrowheads="1"/>
            </p:cNvSpPr>
            <p:nvPr/>
          </p:nvSpPr>
          <p:spPr bwMode="auto">
            <a:xfrm>
              <a:off x="1874838" y="1609725"/>
              <a:ext cx="31750" cy="53975"/>
            </a:xfrm>
            <a:custGeom>
              <a:avLst/>
              <a:gdLst>
                <a:gd name="T0" fmla="*/ 2147483646 w 12"/>
                <a:gd name="T1" fmla="*/ 2147483646 h 19"/>
                <a:gd name="T2" fmla="*/ 0 w 12"/>
                <a:gd name="T3" fmla="*/ 2147483646 h 19"/>
                <a:gd name="T4" fmla="*/ 2147483646 w 12"/>
                <a:gd name="T5" fmla="*/ 2147483646 h 19"/>
                <a:gd name="T6" fmla="*/ 2147483646 w 12"/>
                <a:gd name="T7" fmla="*/ 0 h 19"/>
                <a:gd name="T8" fmla="*/ 2147483646 w 12"/>
                <a:gd name="T9" fmla="*/ 2147483646 h 19"/>
                <a:gd name="T10" fmla="*/ 2147483646 w 12"/>
                <a:gd name="T11" fmla="*/ 2147483646 h 19"/>
                <a:gd name="T12" fmla="*/ 2147483646 w 12"/>
                <a:gd name="T13" fmla="*/ 2147483646 h 19"/>
                <a:gd name="T14" fmla="*/ 2147483646 w 12"/>
                <a:gd name="T15" fmla="*/ 2147483646 h 19"/>
                <a:gd name="T16" fmla="*/ 2147483646 w 12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9"/>
                <a:gd name="T29" fmla="*/ 12 w 12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9">
                  <a:moveTo>
                    <a:pt x="1" y="17"/>
                  </a:moveTo>
                  <a:cubicBezTo>
                    <a:pt x="0" y="17"/>
                    <a:pt x="0" y="15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8"/>
                    <a:pt x="7" y="19"/>
                    <a:pt x="7" y="18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39" name="Freeform 178"/>
            <p:cNvSpPr>
              <a:spLocks noChangeArrowheads="1"/>
            </p:cNvSpPr>
            <p:nvPr/>
          </p:nvSpPr>
          <p:spPr bwMode="auto">
            <a:xfrm>
              <a:off x="1858963" y="1666875"/>
              <a:ext cx="34925" cy="53975"/>
            </a:xfrm>
            <a:custGeom>
              <a:avLst/>
              <a:gdLst>
                <a:gd name="T0" fmla="*/ 2147483646 w 13"/>
                <a:gd name="T1" fmla="*/ 2147483646 h 19"/>
                <a:gd name="T2" fmla="*/ 2147483646 w 13"/>
                <a:gd name="T3" fmla="*/ 2147483646 h 19"/>
                <a:gd name="T4" fmla="*/ 2147483646 w 13"/>
                <a:gd name="T5" fmla="*/ 2147483646 h 19"/>
                <a:gd name="T6" fmla="*/ 2147483646 w 13"/>
                <a:gd name="T7" fmla="*/ 2147483646 h 19"/>
                <a:gd name="T8" fmla="*/ 2147483646 w 13"/>
                <a:gd name="T9" fmla="*/ 2147483646 h 19"/>
                <a:gd name="T10" fmla="*/ 2147483646 w 13"/>
                <a:gd name="T11" fmla="*/ 2147483646 h 19"/>
                <a:gd name="T12" fmla="*/ 2147483646 w 13"/>
                <a:gd name="T13" fmla="*/ 2147483646 h 19"/>
                <a:gd name="T14" fmla="*/ 2147483646 w 13"/>
                <a:gd name="T15" fmla="*/ 2147483646 h 19"/>
                <a:gd name="T16" fmla="*/ 2147483646 w 13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"/>
                <a:gd name="T28" fmla="*/ 0 h 19"/>
                <a:gd name="T29" fmla="*/ 13 w 13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" h="19">
                  <a:moveTo>
                    <a:pt x="1" y="17"/>
                  </a:moveTo>
                  <a:cubicBezTo>
                    <a:pt x="1" y="17"/>
                    <a:pt x="0" y="16"/>
                    <a:pt x="1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6" y="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3" y="3"/>
                    <a:pt x="12" y="5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8"/>
                    <a:pt x="8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40" name="Freeform 179"/>
            <p:cNvSpPr>
              <a:spLocks noChangeArrowheads="1"/>
            </p:cNvSpPr>
            <p:nvPr/>
          </p:nvSpPr>
          <p:spPr bwMode="auto">
            <a:xfrm>
              <a:off x="1846263" y="1725613"/>
              <a:ext cx="31750" cy="53975"/>
            </a:xfrm>
            <a:custGeom>
              <a:avLst/>
              <a:gdLst>
                <a:gd name="T0" fmla="*/ 2147483646 w 12"/>
                <a:gd name="T1" fmla="*/ 2147483646 h 19"/>
                <a:gd name="T2" fmla="*/ 0 w 12"/>
                <a:gd name="T3" fmla="*/ 2147483646 h 19"/>
                <a:gd name="T4" fmla="*/ 2147483646 w 12"/>
                <a:gd name="T5" fmla="*/ 2147483646 h 19"/>
                <a:gd name="T6" fmla="*/ 2147483646 w 12"/>
                <a:gd name="T7" fmla="*/ 0 h 19"/>
                <a:gd name="T8" fmla="*/ 2147483646 w 12"/>
                <a:gd name="T9" fmla="*/ 2147483646 h 19"/>
                <a:gd name="T10" fmla="*/ 2147483646 w 12"/>
                <a:gd name="T11" fmla="*/ 2147483646 h 19"/>
                <a:gd name="T12" fmla="*/ 2147483646 w 12"/>
                <a:gd name="T13" fmla="*/ 2147483646 h 19"/>
                <a:gd name="T14" fmla="*/ 2147483646 w 12"/>
                <a:gd name="T15" fmla="*/ 2147483646 h 19"/>
                <a:gd name="T16" fmla="*/ 2147483646 w 12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9"/>
                <a:gd name="T29" fmla="*/ 12 w 12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9">
                  <a:moveTo>
                    <a:pt x="1" y="17"/>
                  </a:moveTo>
                  <a:cubicBezTo>
                    <a:pt x="0" y="17"/>
                    <a:pt x="0" y="16"/>
                    <a:pt x="0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41" name="Freeform 180"/>
            <p:cNvSpPr>
              <a:spLocks noChangeArrowheads="1"/>
            </p:cNvSpPr>
            <p:nvPr/>
          </p:nvSpPr>
          <p:spPr bwMode="auto">
            <a:xfrm>
              <a:off x="1830388" y="1784350"/>
              <a:ext cx="31750" cy="50800"/>
            </a:xfrm>
            <a:custGeom>
              <a:avLst/>
              <a:gdLst>
                <a:gd name="T0" fmla="*/ 2147483646 w 12"/>
                <a:gd name="T1" fmla="*/ 2147483646 h 18"/>
                <a:gd name="T2" fmla="*/ 2147483646 w 12"/>
                <a:gd name="T3" fmla="*/ 2147483646 h 18"/>
                <a:gd name="T4" fmla="*/ 2147483646 w 12"/>
                <a:gd name="T5" fmla="*/ 2147483646 h 18"/>
                <a:gd name="T6" fmla="*/ 2147483646 w 12"/>
                <a:gd name="T7" fmla="*/ 0 h 18"/>
                <a:gd name="T8" fmla="*/ 2147483646 w 12"/>
                <a:gd name="T9" fmla="*/ 2147483646 h 18"/>
                <a:gd name="T10" fmla="*/ 2147483646 w 12"/>
                <a:gd name="T11" fmla="*/ 2147483646 h 18"/>
                <a:gd name="T12" fmla="*/ 2147483646 w 12"/>
                <a:gd name="T13" fmla="*/ 2147483646 h 18"/>
                <a:gd name="T14" fmla="*/ 2147483646 w 12"/>
                <a:gd name="T15" fmla="*/ 2147483646 h 18"/>
                <a:gd name="T16" fmla="*/ 2147483646 w 12"/>
                <a:gd name="T17" fmla="*/ 2147483646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8"/>
                <a:gd name="T29" fmla="*/ 12 w 12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8">
                  <a:moveTo>
                    <a:pt x="1" y="17"/>
                  </a:moveTo>
                  <a:cubicBezTo>
                    <a:pt x="0" y="17"/>
                    <a:pt x="0" y="15"/>
                    <a:pt x="1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6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8" y="18"/>
                    <a:pt x="8" y="18"/>
                    <a:pt x="7" y="18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42" name="Freeform 181"/>
            <p:cNvSpPr>
              <a:spLocks noChangeArrowheads="1"/>
            </p:cNvSpPr>
            <p:nvPr/>
          </p:nvSpPr>
          <p:spPr bwMode="auto">
            <a:xfrm>
              <a:off x="1816101" y="1841500"/>
              <a:ext cx="31750" cy="53975"/>
            </a:xfrm>
            <a:custGeom>
              <a:avLst/>
              <a:gdLst>
                <a:gd name="T0" fmla="*/ 0 w 12"/>
                <a:gd name="T1" fmla="*/ 2147483646 h 19"/>
                <a:gd name="T2" fmla="*/ 0 w 12"/>
                <a:gd name="T3" fmla="*/ 2147483646 h 19"/>
                <a:gd name="T4" fmla="*/ 2147483646 w 12"/>
                <a:gd name="T5" fmla="*/ 2147483646 h 19"/>
                <a:gd name="T6" fmla="*/ 2147483646 w 12"/>
                <a:gd name="T7" fmla="*/ 2147483646 h 19"/>
                <a:gd name="T8" fmla="*/ 2147483646 w 12"/>
                <a:gd name="T9" fmla="*/ 2147483646 h 19"/>
                <a:gd name="T10" fmla="*/ 2147483646 w 12"/>
                <a:gd name="T11" fmla="*/ 2147483646 h 19"/>
                <a:gd name="T12" fmla="*/ 2147483646 w 12"/>
                <a:gd name="T13" fmla="*/ 2147483646 h 19"/>
                <a:gd name="T14" fmla="*/ 2147483646 w 12"/>
                <a:gd name="T15" fmla="*/ 2147483646 h 19"/>
                <a:gd name="T16" fmla="*/ 0 w 12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9"/>
                <a:gd name="T29" fmla="*/ 12 w 12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9">
                  <a:moveTo>
                    <a:pt x="0" y="17"/>
                  </a:moveTo>
                  <a:cubicBezTo>
                    <a:pt x="0" y="17"/>
                    <a:pt x="0" y="16"/>
                    <a:pt x="0" y="15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4" y="0"/>
                    <a:pt x="5" y="1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1" y="5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6" y="19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43" name="Freeform 182"/>
            <p:cNvSpPr>
              <a:spLocks noChangeArrowheads="1"/>
            </p:cNvSpPr>
            <p:nvPr/>
          </p:nvSpPr>
          <p:spPr bwMode="auto">
            <a:xfrm>
              <a:off x="1800226" y="1900238"/>
              <a:ext cx="31750" cy="53975"/>
            </a:xfrm>
            <a:custGeom>
              <a:avLst/>
              <a:gdLst>
                <a:gd name="T0" fmla="*/ 2147483646 w 12"/>
                <a:gd name="T1" fmla="*/ 2147483646 h 19"/>
                <a:gd name="T2" fmla="*/ 0 w 12"/>
                <a:gd name="T3" fmla="*/ 2147483646 h 19"/>
                <a:gd name="T4" fmla="*/ 2147483646 w 12"/>
                <a:gd name="T5" fmla="*/ 2147483646 h 19"/>
                <a:gd name="T6" fmla="*/ 2147483646 w 12"/>
                <a:gd name="T7" fmla="*/ 0 h 19"/>
                <a:gd name="T8" fmla="*/ 2147483646 w 12"/>
                <a:gd name="T9" fmla="*/ 2147483646 h 19"/>
                <a:gd name="T10" fmla="*/ 2147483646 w 12"/>
                <a:gd name="T11" fmla="*/ 2147483646 h 19"/>
                <a:gd name="T12" fmla="*/ 2147483646 w 12"/>
                <a:gd name="T13" fmla="*/ 2147483646 h 19"/>
                <a:gd name="T14" fmla="*/ 2147483646 w 12"/>
                <a:gd name="T15" fmla="*/ 2147483646 h 19"/>
                <a:gd name="T16" fmla="*/ 2147483646 w 12"/>
                <a:gd name="T17" fmla="*/ 2147483646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9"/>
                <a:gd name="T29" fmla="*/ 12 w 12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9">
                  <a:moveTo>
                    <a:pt x="1" y="17"/>
                  </a:moveTo>
                  <a:cubicBezTo>
                    <a:pt x="0" y="17"/>
                    <a:pt x="0" y="16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5" y="0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8"/>
                    <a:pt x="7" y="19"/>
                    <a:pt x="7" y="19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44" name="Freeform 183"/>
            <p:cNvSpPr>
              <a:spLocks noChangeArrowheads="1"/>
            </p:cNvSpPr>
            <p:nvPr/>
          </p:nvSpPr>
          <p:spPr bwMode="auto">
            <a:xfrm>
              <a:off x="1784351" y="1960563"/>
              <a:ext cx="31750" cy="50800"/>
            </a:xfrm>
            <a:custGeom>
              <a:avLst/>
              <a:gdLst>
                <a:gd name="T0" fmla="*/ 2147483646 w 12"/>
                <a:gd name="T1" fmla="*/ 2147483646 h 18"/>
                <a:gd name="T2" fmla="*/ 2147483646 w 12"/>
                <a:gd name="T3" fmla="*/ 2147483646 h 18"/>
                <a:gd name="T4" fmla="*/ 2147483646 w 12"/>
                <a:gd name="T5" fmla="*/ 2147483646 h 18"/>
                <a:gd name="T6" fmla="*/ 2147483646 w 12"/>
                <a:gd name="T7" fmla="*/ 0 h 18"/>
                <a:gd name="T8" fmla="*/ 2147483646 w 12"/>
                <a:gd name="T9" fmla="*/ 2147483646 h 18"/>
                <a:gd name="T10" fmla="*/ 2147483646 w 12"/>
                <a:gd name="T11" fmla="*/ 2147483646 h 18"/>
                <a:gd name="T12" fmla="*/ 2147483646 w 12"/>
                <a:gd name="T13" fmla="*/ 2147483646 h 18"/>
                <a:gd name="T14" fmla="*/ 2147483646 w 12"/>
                <a:gd name="T15" fmla="*/ 2147483646 h 18"/>
                <a:gd name="T16" fmla="*/ 2147483646 w 12"/>
                <a:gd name="T17" fmla="*/ 2147483646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8"/>
                <a:gd name="T29" fmla="*/ 12 w 12"/>
                <a:gd name="T30" fmla="*/ 18 h 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8">
                  <a:moveTo>
                    <a:pt x="1" y="17"/>
                  </a:moveTo>
                  <a:cubicBezTo>
                    <a:pt x="1" y="16"/>
                    <a:pt x="0" y="15"/>
                    <a:pt x="1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2"/>
                    <a:pt x="12" y="3"/>
                    <a:pt x="12" y="4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8" y="18"/>
                    <a:pt x="8" y="18"/>
                    <a:pt x="7" y="18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45" name="Freeform 184"/>
            <p:cNvSpPr>
              <a:spLocks noChangeArrowheads="1"/>
            </p:cNvSpPr>
            <p:nvPr/>
          </p:nvSpPr>
          <p:spPr bwMode="auto">
            <a:xfrm>
              <a:off x="1925638" y="1187450"/>
              <a:ext cx="55563" cy="58738"/>
            </a:xfrm>
            <a:custGeom>
              <a:avLst/>
              <a:gdLst>
                <a:gd name="T0" fmla="*/ 2147483646 w 21"/>
                <a:gd name="T1" fmla="*/ 2147483646 h 21"/>
                <a:gd name="T2" fmla="*/ 0 w 21"/>
                <a:gd name="T3" fmla="*/ 2147483646 h 21"/>
                <a:gd name="T4" fmla="*/ 2147483646 w 21"/>
                <a:gd name="T5" fmla="*/ 2147483646 h 21"/>
                <a:gd name="T6" fmla="*/ 2147483646 w 21"/>
                <a:gd name="T7" fmla="*/ 0 h 21"/>
                <a:gd name="T8" fmla="*/ 2147483646 w 21"/>
                <a:gd name="T9" fmla="*/ 2147483646 h 21"/>
                <a:gd name="T10" fmla="*/ 2147483646 w 21"/>
                <a:gd name="T11" fmla="*/ 2147483646 h 21"/>
                <a:gd name="T12" fmla="*/ 2147483646 w 21"/>
                <a:gd name="T13" fmla="*/ 2147483646 h 21"/>
                <a:gd name="T14" fmla="*/ 2147483646 w 21"/>
                <a:gd name="T15" fmla="*/ 2147483646 h 21"/>
                <a:gd name="T16" fmla="*/ 2147483646 w 21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2" y="17"/>
                  </a:moveTo>
                  <a:cubicBezTo>
                    <a:pt x="1" y="17"/>
                    <a:pt x="0" y="15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7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1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4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46" name="Freeform 185"/>
            <p:cNvSpPr>
              <a:spLocks noChangeArrowheads="1"/>
            </p:cNvSpPr>
            <p:nvPr/>
          </p:nvSpPr>
          <p:spPr bwMode="auto">
            <a:xfrm>
              <a:off x="1912938" y="1243013"/>
              <a:ext cx="52388" cy="60325"/>
            </a:xfrm>
            <a:custGeom>
              <a:avLst/>
              <a:gdLst>
                <a:gd name="T0" fmla="*/ 2147483646 w 20"/>
                <a:gd name="T1" fmla="*/ 2147483646 h 21"/>
                <a:gd name="T2" fmla="*/ 0 w 20"/>
                <a:gd name="T3" fmla="*/ 2147483646 h 21"/>
                <a:gd name="T4" fmla="*/ 2147483646 w 20"/>
                <a:gd name="T5" fmla="*/ 2147483646 h 21"/>
                <a:gd name="T6" fmla="*/ 2147483646 w 20"/>
                <a:gd name="T7" fmla="*/ 0 h 21"/>
                <a:gd name="T8" fmla="*/ 2147483646 w 20"/>
                <a:gd name="T9" fmla="*/ 2147483646 h 21"/>
                <a:gd name="T10" fmla="*/ 2147483646 w 20"/>
                <a:gd name="T11" fmla="*/ 2147483646 h 21"/>
                <a:gd name="T12" fmla="*/ 2147483646 w 20"/>
                <a:gd name="T13" fmla="*/ 2147483646 h 21"/>
                <a:gd name="T14" fmla="*/ 2147483646 w 20"/>
                <a:gd name="T15" fmla="*/ 2147483646 h 21"/>
                <a:gd name="T16" fmla="*/ 2147483646 w 20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21"/>
                <a:gd name="T29" fmla="*/ 20 w 20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21">
                  <a:moveTo>
                    <a:pt x="2" y="17"/>
                  </a:moveTo>
                  <a:cubicBezTo>
                    <a:pt x="0" y="17"/>
                    <a:pt x="0" y="15"/>
                    <a:pt x="0" y="14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0" y="4"/>
                    <a:pt x="20" y="5"/>
                    <a:pt x="20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6" y="20"/>
                    <a:pt x="15" y="21"/>
                    <a:pt x="14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47" name="Freeform 186"/>
            <p:cNvSpPr>
              <a:spLocks noChangeArrowheads="1"/>
            </p:cNvSpPr>
            <p:nvPr/>
          </p:nvSpPr>
          <p:spPr bwMode="auto">
            <a:xfrm>
              <a:off x="1897063" y="1300163"/>
              <a:ext cx="55563" cy="58738"/>
            </a:xfrm>
            <a:custGeom>
              <a:avLst/>
              <a:gdLst>
                <a:gd name="T0" fmla="*/ 2147483646 w 21"/>
                <a:gd name="T1" fmla="*/ 2147483646 h 21"/>
                <a:gd name="T2" fmla="*/ 2147483646 w 21"/>
                <a:gd name="T3" fmla="*/ 2147483646 h 21"/>
                <a:gd name="T4" fmla="*/ 2147483646 w 21"/>
                <a:gd name="T5" fmla="*/ 2147483646 h 21"/>
                <a:gd name="T6" fmla="*/ 2147483646 w 21"/>
                <a:gd name="T7" fmla="*/ 0 h 21"/>
                <a:gd name="T8" fmla="*/ 2147483646 w 21"/>
                <a:gd name="T9" fmla="*/ 2147483646 h 21"/>
                <a:gd name="T10" fmla="*/ 2147483646 w 21"/>
                <a:gd name="T11" fmla="*/ 2147483646 h 21"/>
                <a:gd name="T12" fmla="*/ 2147483646 w 21"/>
                <a:gd name="T13" fmla="*/ 2147483646 h 21"/>
                <a:gd name="T14" fmla="*/ 2147483646 w 21"/>
                <a:gd name="T15" fmla="*/ 2147483646 h 21"/>
                <a:gd name="T16" fmla="*/ 2147483646 w 21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2" y="17"/>
                  </a:moveTo>
                  <a:cubicBezTo>
                    <a:pt x="1" y="16"/>
                    <a:pt x="0" y="15"/>
                    <a:pt x="1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0"/>
                    <a:pt x="6" y="0"/>
                    <a:pt x="7" y="0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0" y="4"/>
                    <a:pt x="21" y="5"/>
                    <a:pt x="21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5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48" name="Freeform 187"/>
            <p:cNvSpPr>
              <a:spLocks noChangeArrowheads="1"/>
            </p:cNvSpPr>
            <p:nvPr/>
          </p:nvSpPr>
          <p:spPr bwMode="auto">
            <a:xfrm>
              <a:off x="1882776" y="1355725"/>
              <a:ext cx="55563" cy="57150"/>
            </a:xfrm>
            <a:custGeom>
              <a:avLst/>
              <a:gdLst>
                <a:gd name="T0" fmla="*/ 2147483646 w 21"/>
                <a:gd name="T1" fmla="*/ 2147483646 h 20"/>
                <a:gd name="T2" fmla="*/ 0 w 21"/>
                <a:gd name="T3" fmla="*/ 2147483646 h 20"/>
                <a:gd name="T4" fmla="*/ 2147483646 w 21"/>
                <a:gd name="T5" fmla="*/ 2147483646 h 20"/>
                <a:gd name="T6" fmla="*/ 2147483646 w 21"/>
                <a:gd name="T7" fmla="*/ 0 h 20"/>
                <a:gd name="T8" fmla="*/ 2147483646 w 21"/>
                <a:gd name="T9" fmla="*/ 2147483646 h 20"/>
                <a:gd name="T10" fmla="*/ 2147483646 w 21"/>
                <a:gd name="T11" fmla="*/ 2147483646 h 20"/>
                <a:gd name="T12" fmla="*/ 2147483646 w 21"/>
                <a:gd name="T13" fmla="*/ 2147483646 h 20"/>
                <a:gd name="T14" fmla="*/ 2147483646 w 21"/>
                <a:gd name="T15" fmla="*/ 2147483646 h 20"/>
                <a:gd name="T16" fmla="*/ 2147483646 w 21"/>
                <a:gd name="T17" fmla="*/ 2147483646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0"/>
                <a:gd name="T29" fmla="*/ 21 w 21"/>
                <a:gd name="T30" fmla="*/ 20 h 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0">
                  <a:moveTo>
                    <a:pt x="2" y="17"/>
                  </a:moveTo>
                  <a:cubicBezTo>
                    <a:pt x="1" y="16"/>
                    <a:pt x="0" y="15"/>
                    <a:pt x="0" y="14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0" y="4"/>
                    <a:pt x="21" y="5"/>
                    <a:pt x="20" y="6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20"/>
                    <a:pt x="15" y="20"/>
                    <a:pt x="14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49" name="Freeform 188"/>
            <p:cNvSpPr>
              <a:spLocks noChangeArrowheads="1"/>
            </p:cNvSpPr>
            <p:nvPr/>
          </p:nvSpPr>
          <p:spPr bwMode="auto">
            <a:xfrm>
              <a:off x="1866901" y="1409700"/>
              <a:ext cx="55563" cy="60325"/>
            </a:xfrm>
            <a:custGeom>
              <a:avLst/>
              <a:gdLst>
                <a:gd name="T0" fmla="*/ 2147483646 w 21"/>
                <a:gd name="T1" fmla="*/ 2147483646 h 21"/>
                <a:gd name="T2" fmla="*/ 2147483646 w 21"/>
                <a:gd name="T3" fmla="*/ 2147483646 h 21"/>
                <a:gd name="T4" fmla="*/ 2147483646 w 21"/>
                <a:gd name="T5" fmla="*/ 2147483646 h 21"/>
                <a:gd name="T6" fmla="*/ 2147483646 w 21"/>
                <a:gd name="T7" fmla="*/ 2147483646 h 21"/>
                <a:gd name="T8" fmla="*/ 2147483646 w 21"/>
                <a:gd name="T9" fmla="*/ 2147483646 h 21"/>
                <a:gd name="T10" fmla="*/ 2147483646 w 21"/>
                <a:gd name="T11" fmla="*/ 2147483646 h 21"/>
                <a:gd name="T12" fmla="*/ 2147483646 w 21"/>
                <a:gd name="T13" fmla="*/ 2147483646 h 21"/>
                <a:gd name="T14" fmla="*/ 2147483646 w 21"/>
                <a:gd name="T15" fmla="*/ 2147483646 h 21"/>
                <a:gd name="T16" fmla="*/ 2147483646 w 21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2" y="18"/>
                  </a:moveTo>
                  <a:cubicBezTo>
                    <a:pt x="1" y="17"/>
                    <a:pt x="0" y="16"/>
                    <a:pt x="1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6" y="0"/>
                    <a:pt x="7" y="1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1" y="4"/>
                    <a:pt x="21" y="6"/>
                    <a:pt x="21" y="7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7" y="21"/>
                    <a:pt x="16" y="21"/>
                    <a:pt x="15" y="21"/>
                  </a:cubicBezTo>
                  <a:lnTo>
                    <a:pt x="2" y="18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50" name="Freeform 189"/>
            <p:cNvSpPr>
              <a:spLocks noChangeArrowheads="1"/>
            </p:cNvSpPr>
            <p:nvPr/>
          </p:nvSpPr>
          <p:spPr bwMode="auto">
            <a:xfrm>
              <a:off x="1854201" y="1466850"/>
              <a:ext cx="55563" cy="58738"/>
            </a:xfrm>
            <a:custGeom>
              <a:avLst/>
              <a:gdLst>
                <a:gd name="T0" fmla="*/ 2147483646 w 21"/>
                <a:gd name="T1" fmla="*/ 2147483646 h 21"/>
                <a:gd name="T2" fmla="*/ 0 w 21"/>
                <a:gd name="T3" fmla="*/ 2147483646 h 21"/>
                <a:gd name="T4" fmla="*/ 2147483646 w 21"/>
                <a:gd name="T5" fmla="*/ 2147483646 h 21"/>
                <a:gd name="T6" fmla="*/ 2147483646 w 21"/>
                <a:gd name="T7" fmla="*/ 2147483646 h 21"/>
                <a:gd name="T8" fmla="*/ 2147483646 w 21"/>
                <a:gd name="T9" fmla="*/ 2147483646 h 21"/>
                <a:gd name="T10" fmla="*/ 2147483646 w 21"/>
                <a:gd name="T11" fmla="*/ 2147483646 h 21"/>
                <a:gd name="T12" fmla="*/ 2147483646 w 21"/>
                <a:gd name="T13" fmla="*/ 2147483646 h 21"/>
                <a:gd name="T14" fmla="*/ 2147483646 w 21"/>
                <a:gd name="T15" fmla="*/ 2147483646 h 21"/>
                <a:gd name="T16" fmla="*/ 2147483646 w 21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2" y="17"/>
                  </a:moveTo>
                  <a:cubicBezTo>
                    <a:pt x="1" y="17"/>
                    <a:pt x="0" y="16"/>
                    <a:pt x="0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6" y="1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6"/>
                    <a:pt x="21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4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51" name="Freeform 190"/>
            <p:cNvSpPr>
              <a:spLocks noChangeArrowheads="1"/>
            </p:cNvSpPr>
            <p:nvPr/>
          </p:nvSpPr>
          <p:spPr bwMode="auto">
            <a:xfrm>
              <a:off x="1839913" y="1522413"/>
              <a:ext cx="53975" cy="60325"/>
            </a:xfrm>
            <a:custGeom>
              <a:avLst/>
              <a:gdLst>
                <a:gd name="T0" fmla="*/ 2147483646 w 20"/>
                <a:gd name="T1" fmla="*/ 2147483646 h 21"/>
                <a:gd name="T2" fmla="*/ 0 w 20"/>
                <a:gd name="T3" fmla="*/ 2147483646 h 21"/>
                <a:gd name="T4" fmla="*/ 2147483646 w 20"/>
                <a:gd name="T5" fmla="*/ 2147483646 h 21"/>
                <a:gd name="T6" fmla="*/ 2147483646 w 20"/>
                <a:gd name="T7" fmla="*/ 2147483646 h 21"/>
                <a:gd name="T8" fmla="*/ 2147483646 w 20"/>
                <a:gd name="T9" fmla="*/ 2147483646 h 21"/>
                <a:gd name="T10" fmla="*/ 2147483646 w 20"/>
                <a:gd name="T11" fmla="*/ 2147483646 h 21"/>
                <a:gd name="T12" fmla="*/ 2147483646 w 20"/>
                <a:gd name="T13" fmla="*/ 2147483646 h 21"/>
                <a:gd name="T14" fmla="*/ 2147483646 w 20"/>
                <a:gd name="T15" fmla="*/ 2147483646 h 21"/>
                <a:gd name="T16" fmla="*/ 2147483646 w 20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21"/>
                <a:gd name="T29" fmla="*/ 20 w 20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21">
                  <a:moveTo>
                    <a:pt x="2" y="17"/>
                  </a:moveTo>
                  <a:cubicBezTo>
                    <a:pt x="0" y="17"/>
                    <a:pt x="0" y="16"/>
                    <a:pt x="0" y="15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5" y="0"/>
                    <a:pt x="6" y="1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0" y="6"/>
                    <a:pt x="20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6" y="20"/>
                    <a:pt x="15" y="21"/>
                    <a:pt x="14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52" name="Freeform 191"/>
            <p:cNvSpPr>
              <a:spLocks noChangeArrowheads="1"/>
            </p:cNvSpPr>
            <p:nvPr/>
          </p:nvSpPr>
          <p:spPr bwMode="auto">
            <a:xfrm>
              <a:off x="1824038" y="1579563"/>
              <a:ext cx="57150" cy="58738"/>
            </a:xfrm>
            <a:custGeom>
              <a:avLst/>
              <a:gdLst>
                <a:gd name="T0" fmla="*/ 2147483646 w 21"/>
                <a:gd name="T1" fmla="*/ 2147483646 h 21"/>
                <a:gd name="T2" fmla="*/ 0 w 21"/>
                <a:gd name="T3" fmla="*/ 2147483646 h 21"/>
                <a:gd name="T4" fmla="*/ 2147483646 w 21"/>
                <a:gd name="T5" fmla="*/ 2147483646 h 21"/>
                <a:gd name="T6" fmla="*/ 2147483646 w 21"/>
                <a:gd name="T7" fmla="*/ 0 h 21"/>
                <a:gd name="T8" fmla="*/ 2147483646 w 21"/>
                <a:gd name="T9" fmla="*/ 2147483646 h 21"/>
                <a:gd name="T10" fmla="*/ 2147483646 w 21"/>
                <a:gd name="T11" fmla="*/ 2147483646 h 21"/>
                <a:gd name="T12" fmla="*/ 2147483646 w 21"/>
                <a:gd name="T13" fmla="*/ 2147483646 h 21"/>
                <a:gd name="T14" fmla="*/ 2147483646 w 21"/>
                <a:gd name="T15" fmla="*/ 2147483646 h 21"/>
                <a:gd name="T16" fmla="*/ 2147483646 w 21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2" y="17"/>
                  </a:moveTo>
                  <a:cubicBezTo>
                    <a:pt x="1" y="17"/>
                    <a:pt x="0" y="16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7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1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5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53" name="Freeform 192"/>
            <p:cNvSpPr>
              <a:spLocks noChangeArrowheads="1"/>
            </p:cNvSpPr>
            <p:nvPr/>
          </p:nvSpPr>
          <p:spPr bwMode="auto">
            <a:xfrm>
              <a:off x="1811338" y="1635125"/>
              <a:ext cx="55563" cy="60325"/>
            </a:xfrm>
            <a:custGeom>
              <a:avLst/>
              <a:gdLst>
                <a:gd name="T0" fmla="*/ 2147483646 w 21"/>
                <a:gd name="T1" fmla="*/ 2147483646 h 21"/>
                <a:gd name="T2" fmla="*/ 0 w 21"/>
                <a:gd name="T3" fmla="*/ 2147483646 h 21"/>
                <a:gd name="T4" fmla="*/ 2147483646 w 21"/>
                <a:gd name="T5" fmla="*/ 2147483646 h 21"/>
                <a:gd name="T6" fmla="*/ 2147483646 w 21"/>
                <a:gd name="T7" fmla="*/ 0 h 21"/>
                <a:gd name="T8" fmla="*/ 2147483646 w 21"/>
                <a:gd name="T9" fmla="*/ 2147483646 h 21"/>
                <a:gd name="T10" fmla="*/ 2147483646 w 21"/>
                <a:gd name="T11" fmla="*/ 2147483646 h 21"/>
                <a:gd name="T12" fmla="*/ 2147483646 w 21"/>
                <a:gd name="T13" fmla="*/ 2147483646 h 21"/>
                <a:gd name="T14" fmla="*/ 2147483646 w 21"/>
                <a:gd name="T15" fmla="*/ 2147483646 h 21"/>
                <a:gd name="T16" fmla="*/ 2147483646 w 21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2" y="17"/>
                  </a:moveTo>
                  <a:cubicBezTo>
                    <a:pt x="0" y="17"/>
                    <a:pt x="0" y="16"/>
                    <a:pt x="0" y="14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1"/>
                    <a:pt x="5" y="0"/>
                    <a:pt x="6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0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5" y="21"/>
                    <a:pt x="14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54" name="Freeform 193"/>
            <p:cNvSpPr>
              <a:spLocks noChangeArrowheads="1"/>
            </p:cNvSpPr>
            <p:nvPr/>
          </p:nvSpPr>
          <p:spPr bwMode="auto">
            <a:xfrm>
              <a:off x="1795463" y="1692275"/>
              <a:ext cx="55563" cy="58738"/>
            </a:xfrm>
            <a:custGeom>
              <a:avLst/>
              <a:gdLst>
                <a:gd name="T0" fmla="*/ 2147483646 w 21"/>
                <a:gd name="T1" fmla="*/ 2147483646 h 21"/>
                <a:gd name="T2" fmla="*/ 2147483646 w 21"/>
                <a:gd name="T3" fmla="*/ 2147483646 h 21"/>
                <a:gd name="T4" fmla="*/ 2147483646 w 21"/>
                <a:gd name="T5" fmla="*/ 2147483646 h 21"/>
                <a:gd name="T6" fmla="*/ 2147483646 w 21"/>
                <a:gd name="T7" fmla="*/ 0 h 21"/>
                <a:gd name="T8" fmla="*/ 2147483646 w 21"/>
                <a:gd name="T9" fmla="*/ 2147483646 h 21"/>
                <a:gd name="T10" fmla="*/ 2147483646 w 21"/>
                <a:gd name="T11" fmla="*/ 2147483646 h 21"/>
                <a:gd name="T12" fmla="*/ 2147483646 w 21"/>
                <a:gd name="T13" fmla="*/ 2147483646 h 21"/>
                <a:gd name="T14" fmla="*/ 2147483646 w 21"/>
                <a:gd name="T15" fmla="*/ 2147483646 h 21"/>
                <a:gd name="T16" fmla="*/ 2147483646 w 21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2" y="17"/>
                  </a:moveTo>
                  <a:cubicBezTo>
                    <a:pt x="1" y="17"/>
                    <a:pt x="0" y="15"/>
                    <a:pt x="1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6" y="0"/>
                    <a:pt x="7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1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5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55" name="Freeform 194"/>
            <p:cNvSpPr>
              <a:spLocks noChangeArrowheads="1"/>
            </p:cNvSpPr>
            <p:nvPr/>
          </p:nvSpPr>
          <p:spPr bwMode="auto">
            <a:xfrm>
              <a:off x="1781176" y="1747838"/>
              <a:ext cx="57150" cy="60325"/>
            </a:xfrm>
            <a:custGeom>
              <a:avLst/>
              <a:gdLst>
                <a:gd name="T0" fmla="*/ 2147483646 w 21"/>
                <a:gd name="T1" fmla="*/ 2147483646 h 21"/>
                <a:gd name="T2" fmla="*/ 0 w 21"/>
                <a:gd name="T3" fmla="*/ 2147483646 h 21"/>
                <a:gd name="T4" fmla="*/ 2147483646 w 21"/>
                <a:gd name="T5" fmla="*/ 2147483646 h 21"/>
                <a:gd name="T6" fmla="*/ 2147483646 w 21"/>
                <a:gd name="T7" fmla="*/ 0 h 21"/>
                <a:gd name="T8" fmla="*/ 2147483646 w 21"/>
                <a:gd name="T9" fmla="*/ 2147483646 h 21"/>
                <a:gd name="T10" fmla="*/ 2147483646 w 21"/>
                <a:gd name="T11" fmla="*/ 2147483646 h 21"/>
                <a:gd name="T12" fmla="*/ 2147483646 w 21"/>
                <a:gd name="T13" fmla="*/ 2147483646 h 21"/>
                <a:gd name="T14" fmla="*/ 2147483646 w 21"/>
                <a:gd name="T15" fmla="*/ 2147483646 h 21"/>
                <a:gd name="T16" fmla="*/ 2147483646 w 21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2" y="17"/>
                  </a:moveTo>
                  <a:cubicBezTo>
                    <a:pt x="1" y="17"/>
                    <a:pt x="0" y="15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0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5" y="21"/>
                    <a:pt x="14" y="20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56" name="Freeform 195"/>
            <p:cNvSpPr>
              <a:spLocks noChangeArrowheads="1"/>
            </p:cNvSpPr>
            <p:nvPr/>
          </p:nvSpPr>
          <p:spPr bwMode="auto">
            <a:xfrm>
              <a:off x="1768476" y="1804988"/>
              <a:ext cx="53975" cy="58738"/>
            </a:xfrm>
            <a:custGeom>
              <a:avLst/>
              <a:gdLst>
                <a:gd name="T0" fmla="*/ 2147483646 w 20"/>
                <a:gd name="T1" fmla="*/ 2147483646 h 21"/>
                <a:gd name="T2" fmla="*/ 0 w 20"/>
                <a:gd name="T3" fmla="*/ 2147483646 h 21"/>
                <a:gd name="T4" fmla="*/ 2147483646 w 20"/>
                <a:gd name="T5" fmla="*/ 2147483646 h 21"/>
                <a:gd name="T6" fmla="*/ 2147483646 w 20"/>
                <a:gd name="T7" fmla="*/ 0 h 21"/>
                <a:gd name="T8" fmla="*/ 2147483646 w 20"/>
                <a:gd name="T9" fmla="*/ 2147483646 h 21"/>
                <a:gd name="T10" fmla="*/ 2147483646 w 20"/>
                <a:gd name="T11" fmla="*/ 2147483646 h 21"/>
                <a:gd name="T12" fmla="*/ 2147483646 w 20"/>
                <a:gd name="T13" fmla="*/ 2147483646 h 21"/>
                <a:gd name="T14" fmla="*/ 2147483646 w 20"/>
                <a:gd name="T15" fmla="*/ 2147483646 h 21"/>
                <a:gd name="T16" fmla="*/ 2147483646 w 20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21"/>
                <a:gd name="T29" fmla="*/ 20 w 20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21">
                  <a:moveTo>
                    <a:pt x="1" y="17"/>
                  </a:moveTo>
                  <a:cubicBezTo>
                    <a:pt x="0" y="16"/>
                    <a:pt x="0" y="15"/>
                    <a:pt x="0" y="14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20" y="4"/>
                    <a:pt x="20" y="5"/>
                    <a:pt x="20" y="6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6" y="20"/>
                    <a:pt x="15" y="21"/>
                    <a:pt x="14" y="20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57" name="Freeform 196"/>
            <p:cNvSpPr>
              <a:spLocks noChangeArrowheads="1"/>
            </p:cNvSpPr>
            <p:nvPr/>
          </p:nvSpPr>
          <p:spPr bwMode="auto">
            <a:xfrm>
              <a:off x="1752601" y="1860550"/>
              <a:ext cx="55563" cy="60325"/>
            </a:xfrm>
            <a:custGeom>
              <a:avLst/>
              <a:gdLst>
                <a:gd name="T0" fmla="*/ 2147483646 w 21"/>
                <a:gd name="T1" fmla="*/ 2147483646 h 21"/>
                <a:gd name="T2" fmla="*/ 0 w 21"/>
                <a:gd name="T3" fmla="*/ 2147483646 h 21"/>
                <a:gd name="T4" fmla="*/ 2147483646 w 21"/>
                <a:gd name="T5" fmla="*/ 2147483646 h 21"/>
                <a:gd name="T6" fmla="*/ 2147483646 w 21"/>
                <a:gd name="T7" fmla="*/ 0 h 21"/>
                <a:gd name="T8" fmla="*/ 2147483646 w 21"/>
                <a:gd name="T9" fmla="*/ 2147483646 h 21"/>
                <a:gd name="T10" fmla="*/ 2147483646 w 21"/>
                <a:gd name="T11" fmla="*/ 2147483646 h 21"/>
                <a:gd name="T12" fmla="*/ 2147483646 w 21"/>
                <a:gd name="T13" fmla="*/ 2147483646 h 21"/>
                <a:gd name="T14" fmla="*/ 2147483646 w 21"/>
                <a:gd name="T15" fmla="*/ 2147483646 h 21"/>
                <a:gd name="T16" fmla="*/ 2147483646 w 21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2" y="17"/>
                  </a:moveTo>
                  <a:cubicBezTo>
                    <a:pt x="1" y="17"/>
                    <a:pt x="0" y="16"/>
                    <a:pt x="0" y="1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6" y="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5"/>
                    <a:pt x="20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4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58" name="Freeform 197"/>
            <p:cNvSpPr>
              <a:spLocks noChangeArrowheads="1"/>
            </p:cNvSpPr>
            <p:nvPr/>
          </p:nvSpPr>
          <p:spPr bwMode="auto">
            <a:xfrm>
              <a:off x="1854201" y="1243013"/>
              <a:ext cx="55563" cy="60325"/>
            </a:xfrm>
            <a:custGeom>
              <a:avLst/>
              <a:gdLst>
                <a:gd name="T0" fmla="*/ 2147483646 w 21"/>
                <a:gd name="T1" fmla="*/ 2147483646 h 21"/>
                <a:gd name="T2" fmla="*/ 0 w 21"/>
                <a:gd name="T3" fmla="*/ 2147483646 h 21"/>
                <a:gd name="T4" fmla="*/ 2147483646 w 21"/>
                <a:gd name="T5" fmla="*/ 2147483646 h 21"/>
                <a:gd name="T6" fmla="*/ 2147483646 w 21"/>
                <a:gd name="T7" fmla="*/ 2147483646 h 21"/>
                <a:gd name="T8" fmla="*/ 2147483646 w 21"/>
                <a:gd name="T9" fmla="*/ 2147483646 h 21"/>
                <a:gd name="T10" fmla="*/ 2147483646 w 21"/>
                <a:gd name="T11" fmla="*/ 2147483646 h 21"/>
                <a:gd name="T12" fmla="*/ 2147483646 w 21"/>
                <a:gd name="T13" fmla="*/ 2147483646 h 21"/>
                <a:gd name="T14" fmla="*/ 2147483646 w 21"/>
                <a:gd name="T15" fmla="*/ 2147483646 h 21"/>
                <a:gd name="T16" fmla="*/ 2147483646 w 21"/>
                <a:gd name="T17" fmla="*/ 2147483646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"/>
                <a:gd name="T28" fmla="*/ 0 h 21"/>
                <a:gd name="T29" fmla="*/ 21 w 21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" h="21">
                  <a:moveTo>
                    <a:pt x="2" y="17"/>
                  </a:moveTo>
                  <a:cubicBezTo>
                    <a:pt x="1" y="17"/>
                    <a:pt x="0" y="16"/>
                    <a:pt x="0" y="15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5" y="0"/>
                    <a:pt x="7" y="1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1" y="6"/>
                    <a:pt x="21" y="7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6" y="21"/>
                    <a:pt x="15" y="21"/>
                  </a:cubicBezTo>
                  <a:lnTo>
                    <a:pt x="2" y="17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59" name="Freeform 198"/>
            <p:cNvSpPr>
              <a:spLocks noChangeArrowheads="1"/>
            </p:cNvSpPr>
            <p:nvPr/>
          </p:nvSpPr>
          <p:spPr bwMode="auto">
            <a:xfrm>
              <a:off x="1870076" y="1169988"/>
              <a:ext cx="58738" cy="76200"/>
            </a:xfrm>
            <a:custGeom>
              <a:avLst/>
              <a:gdLst>
                <a:gd name="T0" fmla="*/ 2147483646 w 22"/>
                <a:gd name="T1" fmla="*/ 2147483646 h 27"/>
                <a:gd name="T2" fmla="*/ 0 w 22"/>
                <a:gd name="T3" fmla="*/ 2147483646 h 27"/>
                <a:gd name="T4" fmla="*/ 2147483646 w 22"/>
                <a:gd name="T5" fmla="*/ 2147483646 h 27"/>
                <a:gd name="T6" fmla="*/ 2147483646 w 22"/>
                <a:gd name="T7" fmla="*/ 2147483646 h 27"/>
                <a:gd name="T8" fmla="*/ 2147483646 w 22"/>
                <a:gd name="T9" fmla="*/ 2147483646 h 27"/>
                <a:gd name="T10" fmla="*/ 2147483646 w 22"/>
                <a:gd name="T11" fmla="*/ 2147483646 h 27"/>
                <a:gd name="T12" fmla="*/ 2147483646 w 22"/>
                <a:gd name="T13" fmla="*/ 2147483646 h 27"/>
                <a:gd name="T14" fmla="*/ 2147483646 w 22"/>
                <a:gd name="T15" fmla="*/ 2147483646 h 27"/>
                <a:gd name="T16" fmla="*/ 2147483646 w 22"/>
                <a:gd name="T17" fmla="*/ 2147483646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27"/>
                <a:gd name="T29" fmla="*/ 22 w 22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27">
                  <a:moveTo>
                    <a:pt x="1" y="24"/>
                  </a:moveTo>
                  <a:cubicBezTo>
                    <a:pt x="0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6" y="0"/>
                    <a:pt x="8" y="1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1" y="5"/>
                    <a:pt x="22" y="6"/>
                    <a:pt x="22" y="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6" y="27"/>
                    <a:pt x="15" y="27"/>
                    <a:pt x="14" y="27"/>
                  </a:cubicBezTo>
                  <a:lnTo>
                    <a:pt x="1" y="24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60" name="Freeform 199"/>
            <p:cNvSpPr>
              <a:spLocks noChangeArrowheads="1"/>
            </p:cNvSpPr>
            <p:nvPr/>
          </p:nvSpPr>
          <p:spPr bwMode="auto">
            <a:xfrm>
              <a:off x="1689101" y="1198563"/>
              <a:ext cx="58738" cy="76200"/>
            </a:xfrm>
            <a:custGeom>
              <a:avLst/>
              <a:gdLst>
                <a:gd name="T0" fmla="*/ 2147483646 w 22"/>
                <a:gd name="T1" fmla="*/ 2147483646 h 27"/>
                <a:gd name="T2" fmla="*/ 0 w 22"/>
                <a:gd name="T3" fmla="*/ 2147483646 h 27"/>
                <a:gd name="T4" fmla="*/ 2147483646 w 22"/>
                <a:gd name="T5" fmla="*/ 2147483646 h 27"/>
                <a:gd name="T6" fmla="*/ 2147483646 w 22"/>
                <a:gd name="T7" fmla="*/ 0 h 27"/>
                <a:gd name="T8" fmla="*/ 2147483646 w 22"/>
                <a:gd name="T9" fmla="*/ 2147483646 h 27"/>
                <a:gd name="T10" fmla="*/ 2147483646 w 22"/>
                <a:gd name="T11" fmla="*/ 2147483646 h 27"/>
                <a:gd name="T12" fmla="*/ 2147483646 w 22"/>
                <a:gd name="T13" fmla="*/ 2147483646 h 27"/>
                <a:gd name="T14" fmla="*/ 2147483646 w 22"/>
                <a:gd name="T15" fmla="*/ 2147483646 h 27"/>
                <a:gd name="T16" fmla="*/ 2147483646 w 22"/>
                <a:gd name="T17" fmla="*/ 2147483646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27"/>
                <a:gd name="T29" fmla="*/ 22 w 22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27">
                  <a:moveTo>
                    <a:pt x="2" y="23"/>
                  </a:moveTo>
                  <a:cubicBezTo>
                    <a:pt x="1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2" y="4"/>
                    <a:pt x="22" y="5"/>
                    <a:pt x="22" y="7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6"/>
                    <a:pt x="15" y="27"/>
                    <a:pt x="14" y="27"/>
                  </a:cubicBezTo>
                  <a:lnTo>
                    <a:pt x="2" y="23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61" name="Freeform 200"/>
            <p:cNvSpPr>
              <a:spLocks noChangeArrowheads="1"/>
            </p:cNvSpPr>
            <p:nvPr/>
          </p:nvSpPr>
          <p:spPr bwMode="auto">
            <a:xfrm>
              <a:off x="1706563" y="1125538"/>
              <a:ext cx="61913" cy="76200"/>
            </a:xfrm>
            <a:custGeom>
              <a:avLst/>
              <a:gdLst>
                <a:gd name="T0" fmla="*/ 2147483646 w 23"/>
                <a:gd name="T1" fmla="*/ 2147483646 h 27"/>
                <a:gd name="T2" fmla="*/ 0 w 23"/>
                <a:gd name="T3" fmla="*/ 2147483646 h 27"/>
                <a:gd name="T4" fmla="*/ 2147483646 w 23"/>
                <a:gd name="T5" fmla="*/ 2147483646 h 27"/>
                <a:gd name="T6" fmla="*/ 2147483646 w 23"/>
                <a:gd name="T7" fmla="*/ 0 h 27"/>
                <a:gd name="T8" fmla="*/ 2147483646 w 23"/>
                <a:gd name="T9" fmla="*/ 2147483646 h 27"/>
                <a:gd name="T10" fmla="*/ 2147483646 w 23"/>
                <a:gd name="T11" fmla="*/ 2147483646 h 27"/>
                <a:gd name="T12" fmla="*/ 2147483646 w 23"/>
                <a:gd name="T13" fmla="*/ 2147483646 h 27"/>
                <a:gd name="T14" fmla="*/ 2147483646 w 23"/>
                <a:gd name="T15" fmla="*/ 2147483646 h 27"/>
                <a:gd name="T16" fmla="*/ 2147483646 w 23"/>
                <a:gd name="T17" fmla="*/ 2147483646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"/>
                <a:gd name="T28" fmla="*/ 0 h 27"/>
                <a:gd name="T29" fmla="*/ 23 w 23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" h="27">
                  <a:moveTo>
                    <a:pt x="2" y="23"/>
                  </a:moveTo>
                  <a:cubicBezTo>
                    <a:pt x="1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2" y="4"/>
                    <a:pt x="23" y="5"/>
                    <a:pt x="22" y="7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6"/>
                    <a:pt x="16" y="27"/>
                    <a:pt x="14" y="27"/>
                  </a:cubicBezTo>
                  <a:lnTo>
                    <a:pt x="2" y="23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62" name="Freeform 201"/>
            <p:cNvSpPr>
              <a:spLocks noChangeArrowheads="1"/>
            </p:cNvSpPr>
            <p:nvPr/>
          </p:nvSpPr>
          <p:spPr bwMode="auto">
            <a:xfrm>
              <a:off x="1670051" y="1271588"/>
              <a:ext cx="58738" cy="76200"/>
            </a:xfrm>
            <a:custGeom>
              <a:avLst/>
              <a:gdLst>
                <a:gd name="T0" fmla="*/ 2147483646 w 22"/>
                <a:gd name="T1" fmla="*/ 2147483646 h 27"/>
                <a:gd name="T2" fmla="*/ 0 w 22"/>
                <a:gd name="T3" fmla="*/ 2147483646 h 27"/>
                <a:gd name="T4" fmla="*/ 2147483646 w 22"/>
                <a:gd name="T5" fmla="*/ 2147483646 h 27"/>
                <a:gd name="T6" fmla="*/ 2147483646 w 22"/>
                <a:gd name="T7" fmla="*/ 0 h 27"/>
                <a:gd name="T8" fmla="*/ 2147483646 w 22"/>
                <a:gd name="T9" fmla="*/ 2147483646 h 27"/>
                <a:gd name="T10" fmla="*/ 2147483646 w 22"/>
                <a:gd name="T11" fmla="*/ 2147483646 h 27"/>
                <a:gd name="T12" fmla="*/ 2147483646 w 22"/>
                <a:gd name="T13" fmla="*/ 2147483646 h 27"/>
                <a:gd name="T14" fmla="*/ 2147483646 w 22"/>
                <a:gd name="T15" fmla="*/ 2147483646 h 27"/>
                <a:gd name="T16" fmla="*/ 2147483646 w 22"/>
                <a:gd name="T17" fmla="*/ 2147483646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27"/>
                <a:gd name="T29" fmla="*/ 22 w 22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27">
                  <a:moveTo>
                    <a:pt x="2" y="23"/>
                  </a:moveTo>
                  <a:cubicBezTo>
                    <a:pt x="1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2" y="4"/>
                    <a:pt x="22" y="5"/>
                    <a:pt x="22" y="7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6"/>
                    <a:pt x="15" y="27"/>
                    <a:pt x="14" y="27"/>
                  </a:cubicBezTo>
                  <a:lnTo>
                    <a:pt x="2" y="23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63" name="Freeform 202"/>
            <p:cNvSpPr>
              <a:spLocks noChangeArrowheads="1"/>
            </p:cNvSpPr>
            <p:nvPr/>
          </p:nvSpPr>
          <p:spPr bwMode="auto">
            <a:xfrm>
              <a:off x="1573213" y="1344613"/>
              <a:ext cx="136525" cy="376238"/>
            </a:xfrm>
            <a:custGeom>
              <a:avLst/>
              <a:gdLst>
                <a:gd name="T0" fmla="*/ 2147483646 w 51"/>
                <a:gd name="T1" fmla="*/ 2147483646 h 133"/>
                <a:gd name="T2" fmla="*/ 0 w 51"/>
                <a:gd name="T3" fmla="*/ 2147483646 h 133"/>
                <a:gd name="T4" fmla="*/ 2147483646 w 51"/>
                <a:gd name="T5" fmla="*/ 2147483646 h 133"/>
                <a:gd name="T6" fmla="*/ 2147483646 w 51"/>
                <a:gd name="T7" fmla="*/ 0 h 133"/>
                <a:gd name="T8" fmla="*/ 2147483646 w 51"/>
                <a:gd name="T9" fmla="*/ 2147483646 h 133"/>
                <a:gd name="T10" fmla="*/ 2147483646 w 51"/>
                <a:gd name="T11" fmla="*/ 2147483646 h 133"/>
                <a:gd name="T12" fmla="*/ 2147483646 w 51"/>
                <a:gd name="T13" fmla="*/ 2147483646 h 133"/>
                <a:gd name="T14" fmla="*/ 2147483646 w 51"/>
                <a:gd name="T15" fmla="*/ 2147483646 h 133"/>
                <a:gd name="T16" fmla="*/ 2147483646 w 51"/>
                <a:gd name="T17" fmla="*/ 2147483646 h 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"/>
                <a:gd name="T28" fmla="*/ 0 h 133"/>
                <a:gd name="T29" fmla="*/ 51 w 51"/>
                <a:gd name="T30" fmla="*/ 133 h 13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" h="133">
                  <a:moveTo>
                    <a:pt x="2" y="129"/>
                  </a:moveTo>
                  <a:cubicBezTo>
                    <a:pt x="1" y="129"/>
                    <a:pt x="0" y="127"/>
                    <a:pt x="0" y="126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4" y="1"/>
                    <a:pt x="36" y="0"/>
                    <a:pt x="37" y="0"/>
                  </a:cubicBezTo>
                  <a:cubicBezTo>
                    <a:pt x="49" y="4"/>
                    <a:pt x="49" y="4"/>
                    <a:pt x="49" y="4"/>
                  </a:cubicBezTo>
                  <a:cubicBezTo>
                    <a:pt x="51" y="4"/>
                    <a:pt x="51" y="5"/>
                    <a:pt x="51" y="7"/>
                  </a:cubicBezTo>
                  <a:cubicBezTo>
                    <a:pt x="17" y="131"/>
                    <a:pt x="17" y="131"/>
                    <a:pt x="17" y="131"/>
                  </a:cubicBezTo>
                  <a:cubicBezTo>
                    <a:pt x="17" y="132"/>
                    <a:pt x="16" y="133"/>
                    <a:pt x="14" y="132"/>
                  </a:cubicBezTo>
                  <a:lnTo>
                    <a:pt x="2" y="129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64" name="Freeform 203"/>
            <p:cNvSpPr>
              <a:spLocks noChangeArrowheads="1"/>
            </p:cNvSpPr>
            <p:nvPr/>
          </p:nvSpPr>
          <p:spPr bwMode="auto">
            <a:xfrm>
              <a:off x="1536701" y="1790700"/>
              <a:ext cx="58738" cy="76200"/>
            </a:xfrm>
            <a:custGeom>
              <a:avLst/>
              <a:gdLst>
                <a:gd name="T0" fmla="*/ 2147483646 w 22"/>
                <a:gd name="T1" fmla="*/ 2147483646 h 27"/>
                <a:gd name="T2" fmla="*/ 0 w 22"/>
                <a:gd name="T3" fmla="*/ 2147483646 h 27"/>
                <a:gd name="T4" fmla="*/ 2147483646 w 22"/>
                <a:gd name="T5" fmla="*/ 2147483646 h 27"/>
                <a:gd name="T6" fmla="*/ 2147483646 w 22"/>
                <a:gd name="T7" fmla="*/ 0 h 27"/>
                <a:gd name="T8" fmla="*/ 2147483646 w 22"/>
                <a:gd name="T9" fmla="*/ 2147483646 h 27"/>
                <a:gd name="T10" fmla="*/ 2147483646 w 22"/>
                <a:gd name="T11" fmla="*/ 2147483646 h 27"/>
                <a:gd name="T12" fmla="*/ 2147483646 w 22"/>
                <a:gd name="T13" fmla="*/ 2147483646 h 27"/>
                <a:gd name="T14" fmla="*/ 2147483646 w 22"/>
                <a:gd name="T15" fmla="*/ 2147483646 h 27"/>
                <a:gd name="T16" fmla="*/ 2147483646 w 22"/>
                <a:gd name="T17" fmla="*/ 2147483646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27"/>
                <a:gd name="T29" fmla="*/ 22 w 22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27">
                  <a:moveTo>
                    <a:pt x="2" y="23"/>
                  </a:moveTo>
                  <a:cubicBezTo>
                    <a:pt x="0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7" y="0"/>
                    <a:pt x="8" y="0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2" y="4"/>
                    <a:pt x="22" y="5"/>
                    <a:pt x="22" y="7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6"/>
                    <a:pt x="15" y="27"/>
                    <a:pt x="14" y="27"/>
                  </a:cubicBezTo>
                  <a:lnTo>
                    <a:pt x="2" y="23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65" name="Freeform 204"/>
            <p:cNvSpPr>
              <a:spLocks noChangeArrowheads="1"/>
            </p:cNvSpPr>
            <p:nvPr/>
          </p:nvSpPr>
          <p:spPr bwMode="auto">
            <a:xfrm>
              <a:off x="1555751" y="1717675"/>
              <a:ext cx="58738" cy="76200"/>
            </a:xfrm>
            <a:custGeom>
              <a:avLst/>
              <a:gdLst>
                <a:gd name="T0" fmla="*/ 2147483646 w 22"/>
                <a:gd name="T1" fmla="*/ 2147483646 h 27"/>
                <a:gd name="T2" fmla="*/ 0 w 22"/>
                <a:gd name="T3" fmla="*/ 2147483646 h 27"/>
                <a:gd name="T4" fmla="*/ 2147483646 w 22"/>
                <a:gd name="T5" fmla="*/ 2147483646 h 27"/>
                <a:gd name="T6" fmla="*/ 2147483646 w 22"/>
                <a:gd name="T7" fmla="*/ 0 h 27"/>
                <a:gd name="T8" fmla="*/ 2147483646 w 22"/>
                <a:gd name="T9" fmla="*/ 2147483646 h 27"/>
                <a:gd name="T10" fmla="*/ 2147483646 w 22"/>
                <a:gd name="T11" fmla="*/ 2147483646 h 27"/>
                <a:gd name="T12" fmla="*/ 2147483646 w 22"/>
                <a:gd name="T13" fmla="*/ 2147483646 h 27"/>
                <a:gd name="T14" fmla="*/ 2147483646 w 22"/>
                <a:gd name="T15" fmla="*/ 2147483646 h 27"/>
                <a:gd name="T16" fmla="*/ 2147483646 w 22"/>
                <a:gd name="T17" fmla="*/ 2147483646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27"/>
                <a:gd name="T29" fmla="*/ 22 w 22"/>
                <a:gd name="T30" fmla="*/ 27 h 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27">
                  <a:moveTo>
                    <a:pt x="2" y="23"/>
                  </a:moveTo>
                  <a:cubicBezTo>
                    <a:pt x="1" y="23"/>
                    <a:pt x="0" y="22"/>
                    <a:pt x="0" y="2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2" y="4"/>
                    <a:pt x="22" y="5"/>
                    <a:pt x="22" y="7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6"/>
                    <a:pt x="15" y="27"/>
                    <a:pt x="14" y="27"/>
                  </a:cubicBezTo>
                  <a:lnTo>
                    <a:pt x="2" y="23"/>
                  </a:ln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1466" name="Group 406"/>
            <p:cNvGrpSpPr/>
            <p:nvPr/>
          </p:nvGrpSpPr>
          <p:grpSpPr bwMode="auto">
            <a:xfrm>
              <a:off x="0" y="366713"/>
              <a:ext cx="4886325" cy="5895976"/>
              <a:chOff x="0" y="0"/>
              <a:chExt cx="3078" cy="3714"/>
            </a:xfrm>
          </p:grpSpPr>
          <p:sp>
            <p:nvSpPr>
              <p:cNvPr id="11773" name="Freeform 206"/>
              <p:cNvSpPr>
                <a:spLocks noChangeArrowheads="1"/>
              </p:cNvSpPr>
              <p:nvPr/>
            </p:nvSpPr>
            <p:spPr bwMode="auto">
              <a:xfrm>
                <a:off x="956" y="943"/>
                <a:ext cx="37" cy="48"/>
              </a:xfrm>
              <a:custGeom>
                <a:avLst/>
                <a:gdLst>
                  <a:gd name="T0" fmla="*/ 8 w 22"/>
                  <a:gd name="T1" fmla="*/ 130 h 27"/>
                  <a:gd name="T2" fmla="*/ 0 w 22"/>
                  <a:gd name="T3" fmla="*/ 117 h 27"/>
                  <a:gd name="T4" fmla="*/ 22 w 22"/>
                  <a:gd name="T5" fmla="*/ 12 h 27"/>
                  <a:gd name="T6" fmla="*/ 37 w 22"/>
                  <a:gd name="T7" fmla="*/ 7 h 27"/>
                  <a:gd name="T8" fmla="*/ 96 w 22"/>
                  <a:gd name="T9" fmla="*/ 21 h 27"/>
                  <a:gd name="T10" fmla="*/ 104 w 22"/>
                  <a:gd name="T11" fmla="*/ 37 h 27"/>
                  <a:gd name="T12" fmla="*/ 82 w 22"/>
                  <a:gd name="T13" fmla="*/ 139 h 27"/>
                  <a:gd name="T14" fmla="*/ 67 w 22"/>
                  <a:gd name="T15" fmla="*/ 151 h 27"/>
                  <a:gd name="T16" fmla="*/ 8 w 22"/>
                  <a:gd name="T17" fmla="*/ 13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"/>
                  <a:gd name="T28" fmla="*/ 0 h 27"/>
                  <a:gd name="T29" fmla="*/ 22 w 22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" h="27">
                    <a:moveTo>
                      <a:pt x="2" y="23"/>
                    </a:moveTo>
                    <a:cubicBezTo>
                      <a:pt x="0" y="23"/>
                      <a:pt x="0" y="22"/>
                      <a:pt x="0" y="21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1"/>
                      <a:pt x="7" y="0"/>
                      <a:pt x="8" y="1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1" y="4"/>
                      <a:pt x="22" y="5"/>
                      <a:pt x="22" y="7"/>
                    </a:cubicBezTo>
                    <a:cubicBezTo>
                      <a:pt x="17" y="25"/>
                      <a:pt x="17" y="25"/>
                      <a:pt x="17" y="25"/>
                    </a:cubicBezTo>
                    <a:cubicBezTo>
                      <a:pt x="16" y="27"/>
                      <a:pt x="15" y="27"/>
                      <a:pt x="14" y="27"/>
                    </a:cubicBezTo>
                    <a:lnTo>
                      <a:pt x="2" y="2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74" name="Freeform 207"/>
              <p:cNvSpPr>
                <a:spLocks noChangeArrowheads="1"/>
              </p:cNvSpPr>
              <p:nvPr/>
            </p:nvSpPr>
            <p:spPr bwMode="auto">
              <a:xfrm>
                <a:off x="1139" y="497"/>
                <a:ext cx="40" cy="57"/>
              </a:xfrm>
              <a:custGeom>
                <a:avLst/>
                <a:gdLst>
                  <a:gd name="T0" fmla="*/ 8 w 24"/>
                  <a:gd name="T1" fmla="*/ 159 h 32"/>
                  <a:gd name="T2" fmla="*/ 0 w 24"/>
                  <a:gd name="T3" fmla="*/ 146 h 32"/>
                  <a:gd name="T4" fmla="*/ 33 w 24"/>
                  <a:gd name="T5" fmla="*/ 12 h 32"/>
                  <a:gd name="T6" fmla="*/ 47 w 24"/>
                  <a:gd name="T7" fmla="*/ 0 h 32"/>
                  <a:gd name="T8" fmla="*/ 103 w 24"/>
                  <a:gd name="T9" fmla="*/ 16 h 32"/>
                  <a:gd name="T10" fmla="*/ 112 w 24"/>
                  <a:gd name="T11" fmla="*/ 36 h 32"/>
                  <a:gd name="T12" fmla="*/ 78 w 24"/>
                  <a:gd name="T13" fmla="*/ 167 h 32"/>
                  <a:gd name="T14" fmla="*/ 63 w 24"/>
                  <a:gd name="T15" fmla="*/ 182 h 32"/>
                  <a:gd name="T16" fmla="*/ 8 w 24"/>
                  <a:gd name="T17" fmla="*/ 159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4"/>
                  <a:gd name="T28" fmla="*/ 0 h 32"/>
                  <a:gd name="T29" fmla="*/ 24 w 24"/>
                  <a:gd name="T30" fmla="*/ 32 h 3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4" h="32">
                    <a:moveTo>
                      <a:pt x="2" y="28"/>
                    </a:moveTo>
                    <a:cubicBezTo>
                      <a:pt x="1" y="28"/>
                      <a:pt x="0" y="27"/>
                      <a:pt x="0" y="26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0"/>
                      <a:pt x="8" y="0"/>
                      <a:pt x="10" y="0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23" y="4"/>
                      <a:pt x="24" y="5"/>
                      <a:pt x="24" y="6"/>
                    </a:cubicBezTo>
                    <a:cubicBezTo>
                      <a:pt x="17" y="30"/>
                      <a:pt x="17" y="30"/>
                      <a:pt x="17" y="30"/>
                    </a:cubicBezTo>
                    <a:cubicBezTo>
                      <a:pt x="17" y="31"/>
                      <a:pt x="16" y="32"/>
                      <a:pt x="14" y="32"/>
                    </a:cubicBezTo>
                    <a:lnTo>
                      <a:pt x="2" y="28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75" name="Freeform 208"/>
              <p:cNvSpPr>
                <a:spLocks noChangeArrowheads="1"/>
              </p:cNvSpPr>
              <p:nvPr/>
            </p:nvSpPr>
            <p:spPr bwMode="auto">
              <a:xfrm>
                <a:off x="1159" y="588"/>
                <a:ext cx="36" cy="37"/>
              </a:xfrm>
              <a:custGeom>
                <a:avLst/>
                <a:gdLst>
                  <a:gd name="T0" fmla="*/ 9 w 21"/>
                  <a:gd name="T1" fmla="*/ 93 h 21"/>
                  <a:gd name="T2" fmla="*/ 0 w 21"/>
                  <a:gd name="T3" fmla="*/ 78 h 21"/>
                  <a:gd name="T4" fmla="*/ 15 w 21"/>
                  <a:gd name="T5" fmla="*/ 12 h 21"/>
                  <a:gd name="T6" fmla="*/ 29 w 21"/>
                  <a:gd name="T7" fmla="*/ 0 h 21"/>
                  <a:gd name="T8" fmla="*/ 98 w 21"/>
                  <a:gd name="T9" fmla="*/ 21 h 21"/>
                  <a:gd name="T10" fmla="*/ 99 w 21"/>
                  <a:gd name="T11" fmla="*/ 37 h 21"/>
                  <a:gd name="T12" fmla="*/ 86 w 21"/>
                  <a:gd name="T13" fmla="*/ 102 h 21"/>
                  <a:gd name="T14" fmla="*/ 70 w 21"/>
                  <a:gd name="T15" fmla="*/ 115 h 21"/>
                  <a:gd name="T16" fmla="*/ 9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0" y="17"/>
                      <a:pt x="0" y="16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76" name="Freeform 209"/>
              <p:cNvSpPr>
                <a:spLocks noChangeArrowheads="1"/>
              </p:cNvSpPr>
              <p:nvPr/>
            </p:nvSpPr>
            <p:spPr bwMode="auto">
              <a:xfrm>
                <a:off x="1149" y="623"/>
                <a:ext cx="36" cy="38"/>
              </a:xfrm>
              <a:custGeom>
                <a:avLst/>
                <a:gdLst>
                  <a:gd name="T0" fmla="*/ 9 w 21"/>
                  <a:gd name="T1" fmla="*/ 101 h 21"/>
                  <a:gd name="T2" fmla="*/ 5 w 21"/>
                  <a:gd name="T3" fmla="*/ 81 h 21"/>
                  <a:gd name="T4" fmla="*/ 21 w 21"/>
                  <a:gd name="T5" fmla="*/ 13 h 21"/>
                  <a:gd name="T6" fmla="*/ 36 w 21"/>
                  <a:gd name="T7" fmla="*/ 0 h 21"/>
                  <a:gd name="T8" fmla="*/ 98 w 21"/>
                  <a:gd name="T9" fmla="*/ 24 h 21"/>
                  <a:gd name="T10" fmla="*/ 106 w 21"/>
                  <a:gd name="T11" fmla="*/ 43 h 21"/>
                  <a:gd name="T12" fmla="*/ 86 w 21"/>
                  <a:gd name="T13" fmla="*/ 112 h 21"/>
                  <a:gd name="T14" fmla="*/ 77 w 21"/>
                  <a:gd name="T15" fmla="*/ 125 h 21"/>
                  <a:gd name="T16" fmla="*/ 9 w 21"/>
                  <a:gd name="T17" fmla="*/ 101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6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5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77" name="Freeform 210"/>
              <p:cNvSpPr>
                <a:spLocks noChangeArrowheads="1"/>
              </p:cNvSpPr>
              <p:nvPr/>
            </p:nvSpPr>
            <p:spPr bwMode="auto">
              <a:xfrm>
                <a:off x="1141" y="659"/>
                <a:ext cx="35" cy="37"/>
              </a:xfrm>
              <a:custGeom>
                <a:avLst/>
                <a:gdLst>
                  <a:gd name="T0" fmla="*/ 8 w 21"/>
                  <a:gd name="T1" fmla="*/ 93 h 21"/>
                  <a:gd name="T2" fmla="*/ 0 w 21"/>
                  <a:gd name="T3" fmla="*/ 78 h 21"/>
                  <a:gd name="T4" fmla="*/ 20 w 21"/>
                  <a:gd name="T5" fmla="*/ 12 h 21"/>
                  <a:gd name="T6" fmla="*/ 28 w 21"/>
                  <a:gd name="T7" fmla="*/ 0 h 21"/>
                  <a:gd name="T8" fmla="*/ 88 w 21"/>
                  <a:gd name="T9" fmla="*/ 21 h 21"/>
                  <a:gd name="T10" fmla="*/ 92 w 21"/>
                  <a:gd name="T11" fmla="*/ 33 h 21"/>
                  <a:gd name="T12" fmla="*/ 78 w 21"/>
                  <a:gd name="T13" fmla="*/ 102 h 21"/>
                  <a:gd name="T14" fmla="*/ 63 w 21"/>
                  <a:gd name="T15" fmla="*/ 109 h 21"/>
                  <a:gd name="T16" fmla="*/ 8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5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78" name="Freeform 211"/>
              <p:cNvSpPr>
                <a:spLocks noChangeArrowheads="1"/>
              </p:cNvSpPr>
              <p:nvPr/>
            </p:nvSpPr>
            <p:spPr bwMode="auto">
              <a:xfrm>
                <a:off x="1132" y="695"/>
                <a:ext cx="34" cy="37"/>
              </a:xfrm>
              <a:custGeom>
                <a:avLst/>
                <a:gdLst>
                  <a:gd name="T0" fmla="*/ 5 w 20"/>
                  <a:gd name="T1" fmla="*/ 93 h 21"/>
                  <a:gd name="T2" fmla="*/ 0 w 20"/>
                  <a:gd name="T3" fmla="*/ 78 h 21"/>
                  <a:gd name="T4" fmla="*/ 15 w 20"/>
                  <a:gd name="T5" fmla="*/ 12 h 21"/>
                  <a:gd name="T6" fmla="*/ 29 w 20"/>
                  <a:gd name="T7" fmla="*/ 0 h 21"/>
                  <a:gd name="T8" fmla="*/ 90 w 20"/>
                  <a:gd name="T9" fmla="*/ 21 h 21"/>
                  <a:gd name="T10" fmla="*/ 99 w 20"/>
                  <a:gd name="T11" fmla="*/ 33 h 21"/>
                  <a:gd name="T12" fmla="*/ 83 w 20"/>
                  <a:gd name="T13" fmla="*/ 102 h 21"/>
                  <a:gd name="T14" fmla="*/ 70 w 20"/>
                  <a:gd name="T15" fmla="*/ 109 h 21"/>
                  <a:gd name="T16" fmla="*/ 5 w 20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21"/>
                  <a:gd name="T29" fmla="*/ 20 w 20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21">
                    <a:moveTo>
                      <a:pt x="1" y="17"/>
                    </a:moveTo>
                    <a:cubicBezTo>
                      <a:pt x="0" y="17"/>
                      <a:pt x="0" y="15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20" y="4"/>
                      <a:pt x="20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0"/>
                    </a:cubicBez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79" name="Freeform 212"/>
              <p:cNvSpPr>
                <a:spLocks noChangeArrowheads="1"/>
              </p:cNvSpPr>
              <p:nvPr/>
            </p:nvSpPr>
            <p:spPr bwMode="auto">
              <a:xfrm>
                <a:off x="1122" y="730"/>
                <a:ext cx="36" cy="37"/>
              </a:xfrm>
              <a:custGeom>
                <a:avLst/>
                <a:gdLst>
                  <a:gd name="T0" fmla="*/ 9 w 21"/>
                  <a:gd name="T1" fmla="*/ 93 h 21"/>
                  <a:gd name="T2" fmla="*/ 0 w 21"/>
                  <a:gd name="T3" fmla="*/ 78 h 21"/>
                  <a:gd name="T4" fmla="*/ 21 w 21"/>
                  <a:gd name="T5" fmla="*/ 12 h 21"/>
                  <a:gd name="T6" fmla="*/ 36 w 21"/>
                  <a:gd name="T7" fmla="*/ 0 h 21"/>
                  <a:gd name="T8" fmla="*/ 98 w 21"/>
                  <a:gd name="T9" fmla="*/ 16 h 21"/>
                  <a:gd name="T10" fmla="*/ 106 w 21"/>
                  <a:gd name="T11" fmla="*/ 33 h 21"/>
                  <a:gd name="T12" fmla="*/ 86 w 21"/>
                  <a:gd name="T13" fmla="*/ 102 h 21"/>
                  <a:gd name="T14" fmla="*/ 70 w 21"/>
                  <a:gd name="T15" fmla="*/ 109 h 21"/>
                  <a:gd name="T16" fmla="*/ 9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5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0"/>
                      <a:pt x="5" y="0"/>
                      <a:pt x="7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1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80" name="Freeform 213"/>
              <p:cNvSpPr>
                <a:spLocks noChangeArrowheads="1"/>
              </p:cNvSpPr>
              <p:nvPr/>
            </p:nvSpPr>
            <p:spPr bwMode="auto">
              <a:xfrm>
                <a:off x="1114" y="766"/>
                <a:ext cx="35" cy="35"/>
              </a:xfrm>
              <a:custGeom>
                <a:avLst/>
                <a:gdLst>
                  <a:gd name="T0" fmla="*/ 8 w 21"/>
                  <a:gd name="T1" fmla="*/ 93 h 20"/>
                  <a:gd name="T2" fmla="*/ 0 w 21"/>
                  <a:gd name="T3" fmla="*/ 77 h 20"/>
                  <a:gd name="T4" fmla="*/ 13 w 21"/>
                  <a:gd name="T5" fmla="*/ 12 h 20"/>
                  <a:gd name="T6" fmla="*/ 28 w 21"/>
                  <a:gd name="T7" fmla="*/ 0 h 20"/>
                  <a:gd name="T8" fmla="*/ 88 w 21"/>
                  <a:gd name="T9" fmla="*/ 16 h 20"/>
                  <a:gd name="T10" fmla="*/ 92 w 21"/>
                  <a:gd name="T11" fmla="*/ 33 h 20"/>
                  <a:gd name="T12" fmla="*/ 78 w 21"/>
                  <a:gd name="T13" fmla="*/ 102 h 20"/>
                  <a:gd name="T14" fmla="*/ 63 w 21"/>
                  <a:gd name="T15" fmla="*/ 107 h 20"/>
                  <a:gd name="T16" fmla="*/ 8 w 21"/>
                  <a:gd name="T17" fmla="*/ 93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0"/>
                  <a:gd name="T29" fmla="*/ 21 w 21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0">
                    <a:moveTo>
                      <a:pt x="2" y="17"/>
                    </a:moveTo>
                    <a:cubicBezTo>
                      <a:pt x="0" y="16"/>
                      <a:pt x="0" y="15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0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81" name="Freeform 214"/>
              <p:cNvSpPr>
                <a:spLocks noChangeArrowheads="1"/>
              </p:cNvSpPr>
              <p:nvPr/>
            </p:nvSpPr>
            <p:spPr bwMode="auto">
              <a:xfrm>
                <a:off x="1104" y="799"/>
                <a:ext cx="35" cy="38"/>
              </a:xfrm>
              <a:custGeom>
                <a:avLst/>
                <a:gdLst>
                  <a:gd name="T0" fmla="*/ 8 w 21"/>
                  <a:gd name="T1" fmla="*/ 109 h 21"/>
                  <a:gd name="T2" fmla="*/ 5 w 21"/>
                  <a:gd name="T3" fmla="*/ 89 h 21"/>
                  <a:gd name="T4" fmla="*/ 20 w 21"/>
                  <a:gd name="T5" fmla="*/ 13 h 21"/>
                  <a:gd name="T6" fmla="*/ 33 w 21"/>
                  <a:gd name="T7" fmla="*/ 7 h 21"/>
                  <a:gd name="T8" fmla="*/ 88 w 21"/>
                  <a:gd name="T9" fmla="*/ 24 h 21"/>
                  <a:gd name="T10" fmla="*/ 97 w 21"/>
                  <a:gd name="T11" fmla="*/ 43 h 21"/>
                  <a:gd name="T12" fmla="*/ 78 w 21"/>
                  <a:gd name="T13" fmla="*/ 112 h 21"/>
                  <a:gd name="T14" fmla="*/ 70 w 21"/>
                  <a:gd name="T15" fmla="*/ 125 h 21"/>
                  <a:gd name="T16" fmla="*/ 8 w 21"/>
                  <a:gd name="T17" fmla="*/ 109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8"/>
                    </a:moveTo>
                    <a:cubicBezTo>
                      <a:pt x="1" y="17"/>
                      <a:pt x="0" y="16"/>
                      <a:pt x="1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5"/>
                      <a:pt x="21" y="6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1"/>
                      <a:pt x="16" y="21"/>
                      <a:pt x="15" y="21"/>
                    </a:cubicBez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82" name="Freeform 215"/>
              <p:cNvSpPr>
                <a:spLocks noChangeArrowheads="1"/>
              </p:cNvSpPr>
              <p:nvPr/>
            </p:nvSpPr>
            <p:spPr bwMode="auto">
              <a:xfrm>
                <a:off x="1096" y="835"/>
                <a:ext cx="35" cy="37"/>
              </a:xfrm>
              <a:custGeom>
                <a:avLst/>
                <a:gdLst>
                  <a:gd name="T0" fmla="*/ 8 w 21"/>
                  <a:gd name="T1" fmla="*/ 93 h 21"/>
                  <a:gd name="T2" fmla="*/ 0 w 21"/>
                  <a:gd name="T3" fmla="*/ 81 h 21"/>
                  <a:gd name="T4" fmla="*/ 20 w 21"/>
                  <a:gd name="T5" fmla="*/ 12 h 21"/>
                  <a:gd name="T6" fmla="*/ 28 w 21"/>
                  <a:gd name="T7" fmla="*/ 7 h 21"/>
                  <a:gd name="T8" fmla="*/ 88 w 21"/>
                  <a:gd name="T9" fmla="*/ 21 h 21"/>
                  <a:gd name="T10" fmla="*/ 92 w 21"/>
                  <a:gd name="T11" fmla="*/ 37 h 21"/>
                  <a:gd name="T12" fmla="*/ 78 w 21"/>
                  <a:gd name="T13" fmla="*/ 102 h 21"/>
                  <a:gd name="T14" fmla="*/ 63 w 21"/>
                  <a:gd name="T15" fmla="*/ 115 h 21"/>
                  <a:gd name="T16" fmla="*/ 8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1"/>
                      <a:pt x="15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83" name="Freeform 216"/>
              <p:cNvSpPr>
                <a:spLocks noChangeArrowheads="1"/>
              </p:cNvSpPr>
              <p:nvPr/>
            </p:nvSpPr>
            <p:spPr bwMode="auto">
              <a:xfrm>
                <a:off x="1085" y="870"/>
                <a:ext cx="36" cy="38"/>
              </a:xfrm>
              <a:custGeom>
                <a:avLst/>
                <a:gdLst>
                  <a:gd name="T0" fmla="*/ 9 w 21"/>
                  <a:gd name="T1" fmla="*/ 101 h 21"/>
                  <a:gd name="T2" fmla="*/ 5 w 21"/>
                  <a:gd name="T3" fmla="*/ 89 h 21"/>
                  <a:gd name="T4" fmla="*/ 21 w 21"/>
                  <a:gd name="T5" fmla="*/ 13 h 21"/>
                  <a:gd name="T6" fmla="*/ 36 w 21"/>
                  <a:gd name="T7" fmla="*/ 7 h 21"/>
                  <a:gd name="T8" fmla="*/ 98 w 21"/>
                  <a:gd name="T9" fmla="*/ 24 h 21"/>
                  <a:gd name="T10" fmla="*/ 106 w 21"/>
                  <a:gd name="T11" fmla="*/ 43 h 21"/>
                  <a:gd name="T12" fmla="*/ 91 w 21"/>
                  <a:gd name="T13" fmla="*/ 112 h 21"/>
                  <a:gd name="T14" fmla="*/ 77 w 21"/>
                  <a:gd name="T15" fmla="*/ 125 h 21"/>
                  <a:gd name="T16" fmla="*/ 9 w 21"/>
                  <a:gd name="T17" fmla="*/ 101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6"/>
                      <a:pt x="1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1" y="4"/>
                      <a:pt x="21" y="6"/>
                      <a:pt x="21" y="7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7" y="20"/>
                      <a:pt x="16" y="21"/>
                      <a:pt x="15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84" name="Freeform 217"/>
              <p:cNvSpPr>
                <a:spLocks noChangeArrowheads="1"/>
              </p:cNvSpPr>
              <p:nvPr/>
            </p:nvSpPr>
            <p:spPr bwMode="auto">
              <a:xfrm>
                <a:off x="1077" y="906"/>
                <a:ext cx="35" cy="37"/>
              </a:xfrm>
              <a:custGeom>
                <a:avLst/>
                <a:gdLst>
                  <a:gd name="T0" fmla="*/ 8 w 21"/>
                  <a:gd name="T1" fmla="*/ 93 h 21"/>
                  <a:gd name="T2" fmla="*/ 0 w 21"/>
                  <a:gd name="T3" fmla="*/ 81 h 21"/>
                  <a:gd name="T4" fmla="*/ 20 w 21"/>
                  <a:gd name="T5" fmla="*/ 12 h 21"/>
                  <a:gd name="T6" fmla="*/ 33 w 21"/>
                  <a:gd name="T7" fmla="*/ 0 h 21"/>
                  <a:gd name="T8" fmla="*/ 88 w 21"/>
                  <a:gd name="T9" fmla="*/ 21 h 21"/>
                  <a:gd name="T10" fmla="*/ 97 w 21"/>
                  <a:gd name="T11" fmla="*/ 37 h 21"/>
                  <a:gd name="T12" fmla="*/ 78 w 21"/>
                  <a:gd name="T13" fmla="*/ 102 h 21"/>
                  <a:gd name="T14" fmla="*/ 63 w 21"/>
                  <a:gd name="T15" fmla="*/ 115 h 21"/>
                  <a:gd name="T16" fmla="*/ 8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85" name="Freeform 218"/>
              <p:cNvSpPr>
                <a:spLocks noChangeArrowheads="1"/>
              </p:cNvSpPr>
              <p:nvPr/>
            </p:nvSpPr>
            <p:spPr bwMode="auto">
              <a:xfrm>
                <a:off x="1069" y="941"/>
                <a:ext cx="33" cy="38"/>
              </a:xfrm>
              <a:custGeom>
                <a:avLst/>
                <a:gdLst>
                  <a:gd name="T0" fmla="*/ 8 w 20"/>
                  <a:gd name="T1" fmla="*/ 101 h 21"/>
                  <a:gd name="T2" fmla="*/ 0 w 20"/>
                  <a:gd name="T3" fmla="*/ 81 h 21"/>
                  <a:gd name="T4" fmla="*/ 13 w 20"/>
                  <a:gd name="T5" fmla="*/ 13 h 21"/>
                  <a:gd name="T6" fmla="*/ 28 w 20"/>
                  <a:gd name="T7" fmla="*/ 0 h 21"/>
                  <a:gd name="T8" fmla="*/ 84 w 20"/>
                  <a:gd name="T9" fmla="*/ 24 h 21"/>
                  <a:gd name="T10" fmla="*/ 89 w 20"/>
                  <a:gd name="T11" fmla="*/ 43 h 21"/>
                  <a:gd name="T12" fmla="*/ 76 w 20"/>
                  <a:gd name="T13" fmla="*/ 112 h 21"/>
                  <a:gd name="T14" fmla="*/ 63 w 20"/>
                  <a:gd name="T15" fmla="*/ 125 h 21"/>
                  <a:gd name="T16" fmla="*/ 8 w 20"/>
                  <a:gd name="T17" fmla="*/ 101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21"/>
                  <a:gd name="T29" fmla="*/ 20 w 20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21">
                    <a:moveTo>
                      <a:pt x="2" y="17"/>
                    </a:moveTo>
                    <a:cubicBezTo>
                      <a:pt x="0" y="17"/>
                      <a:pt x="0" y="16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0" y="5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86" name="Freeform 219"/>
              <p:cNvSpPr>
                <a:spLocks noChangeArrowheads="1"/>
              </p:cNvSpPr>
              <p:nvPr/>
            </p:nvSpPr>
            <p:spPr bwMode="auto">
              <a:xfrm>
                <a:off x="1131" y="554"/>
                <a:ext cx="35" cy="38"/>
              </a:xfrm>
              <a:custGeom>
                <a:avLst/>
                <a:gdLst>
                  <a:gd name="T0" fmla="*/ 8 w 21"/>
                  <a:gd name="T1" fmla="*/ 101 h 21"/>
                  <a:gd name="T2" fmla="*/ 0 w 21"/>
                  <a:gd name="T3" fmla="*/ 81 h 21"/>
                  <a:gd name="T4" fmla="*/ 20 w 21"/>
                  <a:gd name="T5" fmla="*/ 13 h 21"/>
                  <a:gd name="T6" fmla="*/ 33 w 21"/>
                  <a:gd name="T7" fmla="*/ 0 h 21"/>
                  <a:gd name="T8" fmla="*/ 88 w 21"/>
                  <a:gd name="T9" fmla="*/ 24 h 21"/>
                  <a:gd name="T10" fmla="*/ 97 w 21"/>
                  <a:gd name="T11" fmla="*/ 36 h 21"/>
                  <a:gd name="T12" fmla="*/ 78 w 21"/>
                  <a:gd name="T13" fmla="*/ 112 h 21"/>
                  <a:gd name="T14" fmla="*/ 63 w 21"/>
                  <a:gd name="T15" fmla="*/ 118 h 21"/>
                  <a:gd name="T16" fmla="*/ 8 w 21"/>
                  <a:gd name="T17" fmla="*/ 101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5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87" name="Freeform 220"/>
              <p:cNvSpPr>
                <a:spLocks noChangeArrowheads="1"/>
              </p:cNvSpPr>
              <p:nvPr/>
            </p:nvSpPr>
            <p:spPr bwMode="auto">
              <a:xfrm>
                <a:off x="1122" y="590"/>
                <a:ext cx="34" cy="37"/>
              </a:xfrm>
              <a:custGeom>
                <a:avLst/>
                <a:gdLst>
                  <a:gd name="T0" fmla="*/ 9 w 20"/>
                  <a:gd name="T1" fmla="*/ 93 h 21"/>
                  <a:gd name="T2" fmla="*/ 0 w 20"/>
                  <a:gd name="T3" fmla="*/ 78 h 21"/>
                  <a:gd name="T4" fmla="*/ 15 w 20"/>
                  <a:gd name="T5" fmla="*/ 12 h 21"/>
                  <a:gd name="T6" fmla="*/ 29 w 20"/>
                  <a:gd name="T7" fmla="*/ 0 h 21"/>
                  <a:gd name="T8" fmla="*/ 92 w 20"/>
                  <a:gd name="T9" fmla="*/ 16 h 21"/>
                  <a:gd name="T10" fmla="*/ 99 w 20"/>
                  <a:gd name="T11" fmla="*/ 33 h 21"/>
                  <a:gd name="T12" fmla="*/ 83 w 20"/>
                  <a:gd name="T13" fmla="*/ 102 h 21"/>
                  <a:gd name="T14" fmla="*/ 70 w 20"/>
                  <a:gd name="T15" fmla="*/ 109 h 21"/>
                  <a:gd name="T16" fmla="*/ 9 w 20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21"/>
                  <a:gd name="T29" fmla="*/ 20 w 20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21">
                    <a:moveTo>
                      <a:pt x="2" y="17"/>
                    </a:moveTo>
                    <a:cubicBezTo>
                      <a:pt x="0" y="17"/>
                      <a:pt x="0" y="15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0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88" name="Freeform 221"/>
              <p:cNvSpPr>
                <a:spLocks noChangeArrowheads="1"/>
              </p:cNvSpPr>
              <p:nvPr/>
            </p:nvSpPr>
            <p:spPr bwMode="auto">
              <a:xfrm>
                <a:off x="1112" y="625"/>
                <a:ext cx="36" cy="36"/>
              </a:xfrm>
              <a:custGeom>
                <a:avLst/>
                <a:gdLst>
                  <a:gd name="T0" fmla="*/ 9 w 21"/>
                  <a:gd name="T1" fmla="*/ 101 h 20"/>
                  <a:gd name="T2" fmla="*/ 5 w 21"/>
                  <a:gd name="T3" fmla="*/ 81 h 20"/>
                  <a:gd name="T4" fmla="*/ 21 w 21"/>
                  <a:gd name="T5" fmla="*/ 13 h 20"/>
                  <a:gd name="T6" fmla="*/ 36 w 21"/>
                  <a:gd name="T7" fmla="*/ 0 h 20"/>
                  <a:gd name="T8" fmla="*/ 98 w 21"/>
                  <a:gd name="T9" fmla="*/ 16 h 20"/>
                  <a:gd name="T10" fmla="*/ 106 w 21"/>
                  <a:gd name="T11" fmla="*/ 36 h 20"/>
                  <a:gd name="T12" fmla="*/ 86 w 21"/>
                  <a:gd name="T13" fmla="*/ 110 h 20"/>
                  <a:gd name="T14" fmla="*/ 77 w 21"/>
                  <a:gd name="T15" fmla="*/ 117 h 20"/>
                  <a:gd name="T16" fmla="*/ 9 w 21"/>
                  <a:gd name="T17" fmla="*/ 101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0"/>
                  <a:gd name="T29" fmla="*/ 21 w 21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0">
                    <a:moveTo>
                      <a:pt x="2" y="17"/>
                    </a:moveTo>
                    <a:cubicBezTo>
                      <a:pt x="1" y="16"/>
                      <a:pt x="0" y="15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0"/>
                      <a:pt x="5" y="0"/>
                      <a:pt x="7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1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0"/>
                      <a:pt x="15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89" name="Freeform 222"/>
              <p:cNvSpPr>
                <a:spLocks noChangeArrowheads="1"/>
              </p:cNvSpPr>
              <p:nvPr/>
            </p:nvSpPr>
            <p:spPr bwMode="auto">
              <a:xfrm>
                <a:off x="1104" y="661"/>
                <a:ext cx="35" cy="35"/>
              </a:xfrm>
              <a:custGeom>
                <a:avLst/>
                <a:gdLst>
                  <a:gd name="T0" fmla="*/ 8 w 21"/>
                  <a:gd name="T1" fmla="*/ 93 h 20"/>
                  <a:gd name="T2" fmla="*/ 0 w 21"/>
                  <a:gd name="T3" fmla="*/ 77 h 20"/>
                  <a:gd name="T4" fmla="*/ 20 w 21"/>
                  <a:gd name="T5" fmla="*/ 7 h 20"/>
                  <a:gd name="T6" fmla="*/ 28 w 21"/>
                  <a:gd name="T7" fmla="*/ 0 h 20"/>
                  <a:gd name="T8" fmla="*/ 88 w 21"/>
                  <a:gd name="T9" fmla="*/ 16 h 20"/>
                  <a:gd name="T10" fmla="*/ 92 w 21"/>
                  <a:gd name="T11" fmla="*/ 33 h 20"/>
                  <a:gd name="T12" fmla="*/ 78 w 21"/>
                  <a:gd name="T13" fmla="*/ 98 h 20"/>
                  <a:gd name="T14" fmla="*/ 63 w 21"/>
                  <a:gd name="T15" fmla="*/ 107 h 20"/>
                  <a:gd name="T16" fmla="*/ 8 w 21"/>
                  <a:gd name="T17" fmla="*/ 93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0"/>
                  <a:gd name="T29" fmla="*/ 21 w 21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0">
                    <a:moveTo>
                      <a:pt x="2" y="17"/>
                    </a:moveTo>
                    <a:cubicBezTo>
                      <a:pt x="1" y="16"/>
                      <a:pt x="0" y="15"/>
                      <a:pt x="0" y="14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7" y="20"/>
                      <a:pt x="15" y="20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90" name="Freeform 223"/>
              <p:cNvSpPr>
                <a:spLocks noChangeArrowheads="1"/>
              </p:cNvSpPr>
              <p:nvPr/>
            </p:nvSpPr>
            <p:spPr bwMode="auto">
              <a:xfrm>
                <a:off x="1094" y="695"/>
                <a:ext cx="35" cy="37"/>
              </a:xfrm>
              <a:custGeom>
                <a:avLst/>
                <a:gdLst>
                  <a:gd name="T0" fmla="*/ 8 w 21"/>
                  <a:gd name="T1" fmla="*/ 99 h 21"/>
                  <a:gd name="T2" fmla="*/ 5 w 21"/>
                  <a:gd name="T3" fmla="*/ 81 h 21"/>
                  <a:gd name="T4" fmla="*/ 20 w 21"/>
                  <a:gd name="T5" fmla="*/ 12 h 21"/>
                  <a:gd name="T6" fmla="*/ 33 w 21"/>
                  <a:gd name="T7" fmla="*/ 7 h 21"/>
                  <a:gd name="T8" fmla="*/ 88 w 21"/>
                  <a:gd name="T9" fmla="*/ 21 h 21"/>
                  <a:gd name="T10" fmla="*/ 97 w 21"/>
                  <a:gd name="T11" fmla="*/ 37 h 21"/>
                  <a:gd name="T12" fmla="*/ 83 w 21"/>
                  <a:gd name="T13" fmla="*/ 102 h 21"/>
                  <a:gd name="T14" fmla="*/ 70 w 21"/>
                  <a:gd name="T15" fmla="*/ 115 h 21"/>
                  <a:gd name="T16" fmla="*/ 8 w 21"/>
                  <a:gd name="T17" fmla="*/ 99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8"/>
                    </a:moveTo>
                    <a:cubicBezTo>
                      <a:pt x="1" y="17"/>
                      <a:pt x="0" y="16"/>
                      <a:pt x="1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1" y="4"/>
                      <a:pt x="21" y="6"/>
                      <a:pt x="21" y="7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7" y="21"/>
                      <a:pt x="16" y="21"/>
                      <a:pt x="15" y="21"/>
                    </a:cubicBez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91" name="Freeform 224"/>
              <p:cNvSpPr>
                <a:spLocks noChangeArrowheads="1"/>
              </p:cNvSpPr>
              <p:nvPr/>
            </p:nvSpPr>
            <p:spPr bwMode="auto">
              <a:xfrm>
                <a:off x="1085" y="730"/>
                <a:ext cx="36" cy="37"/>
              </a:xfrm>
              <a:custGeom>
                <a:avLst/>
                <a:gdLst>
                  <a:gd name="T0" fmla="*/ 9 w 21"/>
                  <a:gd name="T1" fmla="*/ 93 h 21"/>
                  <a:gd name="T2" fmla="*/ 0 w 21"/>
                  <a:gd name="T3" fmla="*/ 81 h 21"/>
                  <a:gd name="T4" fmla="*/ 21 w 21"/>
                  <a:gd name="T5" fmla="*/ 12 h 21"/>
                  <a:gd name="T6" fmla="*/ 29 w 21"/>
                  <a:gd name="T7" fmla="*/ 7 h 21"/>
                  <a:gd name="T8" fmla="*/ 98 w 21"/>
                  <a:gd name="T9" fmla="*/ 21 h 21"/>
                  <a:gd name="T10" fmla="*/ 99 w 21"/>
                  <a:gd name="T11" fmla="*/ 37 h 21"/>
                  <a:gd name="T12" fmla="*/ 86 w 21"/>
                  <a:gd name="T13" fmla="*/ 102 h 21"/>
                  <a:gd name="T14" fmla="*/ 70 w 21"/>
                  <a:gd name="T15" fmla="*/ 115 h 21"/>
                  <a:gd name="T16" fmla="*/ 9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92" name="Freeform 225"/>
              <p:cNvSpPr>
                <a:spLocks noChangeArrowheads="1"/>
              </p:cNvSpPr>
              <p:nvPr/>
            </p:nvSpPr>
            <p:spPr bwMode="auto">
              <a:xfrm>
                <a:off x="1077" y="766"/>
                <a:ext cx="34" cy="37"/>
              </a:xfrm>
              <a:custGeom>
                <a:avLst/>
                <a:gdLst>
                  <a:gd name="T0" fmla="*/ 5 w 20"/>
                  <a:gd name="T1" fmla="*/ 93 h 21"/>
                  <a:gd name="T2" fmla="*/ 0 w 20"/>
                  <a:gd name="T3" fmla="*/ 81 h 21"/>
                  <a:gd name="T4" fmla="*/ 15 w 20"/>
                  <a:gd name="T5" fmla="*/ 12 h 21"/>
                  <a:gd name="T6" fmla="*/ 29 w 20"/>
                  <a:gd name="T7" fmla="*/ 7 h 21"/>
                  <a:gd name="T8" fmla="*/ 90 w 20"/>
                  <a:gd name="T9" fmla="*/ 21 h 21"/>
                  <a:gd name="T10" fmla="*/ 99 w 20"/>
                  <a:gd name="T11" fmla="*/ 37 h 21"/>
                  <a:gd name="T12" fmla="*/ 83 w 20"/>
                  <a:gd name="T13" fmla="*/ 102 h 21"/>
                  <a:gd name="T14" fmla="*/ 70 w 20"/>
                  <a:gd name="T15" fmla="*/ 115 h 21"/>
                  <a:gd name="T16" fmla="*/ 5 w 20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21"/>
                  <a:gd name="T29" fmla="*/ 20 w 20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21">
                    <a:moveTo>
                      <a:pt x="1" y="17"/>
                    </a:moveTo>
                    <a:cubicBezTo>
                      <a:pt x="0" y="17"/>
                      <a:pt x="0" y="16"/>
                      <a:pt x="0" y="15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20" y="4"/>
                      <a:pt x="20" y="5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1"/>
                    </a:cubicBez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93" name="Freeform 226"/>
              <p:cNvSpPr>
                <a:spLocks noChangeArrowheads="1"/>
              </p:cNvSpPr>
              <p:nvPr/>
            </p:nvSpPr>
            <p:spPr bwMode="auto">
              <a:xfrm>
                <a:off x="1067" y="801"/>
                <a:ext cx="35" cy="37"/>
              </a:xfrm>
              <a:custGeom>
                <a:avLst/>
                <a:gdLst>
                  <a:gd name="T0" fmla="*/ 8 w 21"/>
                  <a:gd name="T1" fmla="*/ 93 h 21"/>
                  <a:gd name="T2" fmla="*/ 0 w 21"/>
                  <a:gd name="T3" fmla="*/ 78 h 21"/>
                  <a:gd name="T4" fmla="*/ 20 w 21"/>
                  <a:gd name="T5" fmla="*/ 12 h 21"/>
                  <a:gd name="T6" fmla="*/ 33 w 21"/>
                  <a:gd name="T7" fmla="*/ 0 h 21"/>
                  <a:gd name="T8" fmla="*/ 88 w 21"/>
                  <a:gd name="T9" fmla="*/ 21 h 21"/>
                  <a:gd name="T10" fmla="*/ 97 w 21"/>
                  <a:gd name="T11" fmla="*/ 37 h 21"/>
                  <a:gd name="T12" fmla="*/ 78 w 21"/>
                  <a:gd name="T13" fmla="*/ 102 h 21"/>
                  <a:gd name="T14" fmla="*/ 63 w 21"/>
                  <a:gd name="T15" fmla="*/ 115 h 21"/>
                  <a:gd name="T16" fmla="*/ 8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6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94" name="Freeform 227"/>
              <p:cNvSpPr>
                <a:spLocks noChangeArrowheads="1"/>
              </p:cNvSpPr>
              <p:nvPr/>
            </p:nvSpPr>
            <p:spPr bwMode="auto">
              <a:xfrm>
                <a:off x="1059" y="837"/>
                <a:ext cx="35" cy="37"/>
              </a:xfrm>
              <a:custGeom>
                <a:avLst/>
                <a:gdLst>
                  <a:gd name="T0" fmla="*/ 8 w 21"/>
                  <a:gd name="T1" fmla="*/ 93 h 21"/>
                  <a:gd name="T2" fmla="*/ 0 w 21"/>
                  <a:gd name="T3" fmla="*/ 78 h 21"/>
                  <a:gd name="T4" fmla="*/ 13 w 21"/>
                  <a:gd name="T5" fmla="*/ 12 h 21"/>
                  <a:gd name="T6" fmla="*/ 28 w 21"/>
                  <a:gd name="T7" fmla="*/ 0 h 21"/>
                  <a:gd name="T8" fmla="*/ 88 w 21"/>
                  <a:gd name="T9" fmla="*/ 21 h 21"/>
                  <a:gd name="T10" fmla="*/ 92 w 21"/>
                  <a:gd name="T11" fmla="*/ 33 h 21"/>
                  <a:gd name="T12" fmla="*/ 78 w 21"/>
                  <a:gd name="T13" fmla="*/ 102 h 21"/>
                  <a:gd name="T14" fmla="*/ 63 w 21"/>
                  <a:gd name="T15" fmla="*/ 109 h 21"/>
                  <a:gd name="T16" fmla="*/ 8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0" y="17"/>
                      <a:pt x="0" y="16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95" name="Freeform 228"/>
              <p:cNvSpPr>
                <a:spLocks noChangeArrowheads="1"/>
              </p:cNvSpPr>
              <p:nvPr/>
            </p:nvSpPr>
            <p:spPr bwMode="auto">
              <a:xfrm>
                <a:off x="1048" y="872"/>
                <a:ext cx="36" cy="37"/>
              </a:xfrm>
              <a:custGeom>
                <a:avLst/>
                <a:gdLst>
                  <a:gd name="T0" fmla="*/ 9 w 21"/>
                  <a:gd name="T1" fmla="*/ 93 h 21"/>
                  <a:gd name="T2" fmla="*/ 5 w 21"/>
                  <a:gd name="T3" fmla="*/ 78 h 21"/>
                  <a:gd name="T4" fmla="*/ 21 w 21"/>
                  <a:gd name="T5" fmla="*/ 12 h 21"/>
                  <a:gd name="T6" fmla="*/ 36 w 21"/>
                  <a:gd name="T7" fmla="*/ 0 h 21"/>
                  <a:gd name="T8" fmla="*/ 98 w 21"/>
                  <a:gd name="T9" fmla="*/ 21 h 21"/>
                  <a:gd name="T10" fmla="*/ 106 w 21"/>
                  <a:gd name="T11" fmla="*/ 33 h 21"/>
                  <a:gd name="T12" fmla="*/ 86 w 21"/>
                  <a:gd name="T13" fmla="*/ 102 h 21"/>
                  <a:gd name="T14" fmla="*/ 77 w 21"/>
                  <a:gd name="T15" fmla="*/ 109 h 21"/>
                  <a:gd name="T16" fmla="*/ 9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5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5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96" name="Freeform 229"/>
              <p:cNvSpPr>
                <a:spLocks noChangeArrowheads="1"/>
              </p:cNvSpPr>
              <p:nvPr/>
            </p:nvSpPr>
            <p:spPr bwMode="auto">
              <a:xfrm>
                <a:off x="1040" y="908"/>
                <a:ext cx="35" cy="37"/>
              </a:xfrm>
              <a:custGeom>
                <a:avLst/>
                <a:gdLst>
                  <a:gd name="T0" fmla="*/ 8 w 21"/>
                  <a:gd name="T1" fmla="*/ 93 h 21"/>
                  <a:gd name="T2" fmla="*/ 0 w 21"/>
                  <a:gd name="T3" fmla="*/ 78 h 21"/>
                  <a:gd name="T4" fmla="*/ 20 w 21"/>
                  <a:gd name="T5" fmla="*/ 12 h 21"/>
                  <a:gd name="T6" fmla="*/ 28 w 21"/>
                  <a:gd name="T7" fmla="*/ 0 h 21"/>
                  <a:gd name="T8" fmla="*/ 88 w 21"/>
                  <a:gd name="T9" fmla="*/ 16 h 21"/>
                  <a:gd name="T10" fmla="*/ 92 w 21"/>
                  <a:gd name="T11" fmla="*/ 33 h 21"/>
                  <a:gd name="T12" fmla="*/ 78 w 21"/>
                  <a:gd name="T13" fmla="*/ 102 h 21"/>
                  <a:gd name="T14" fmla="*/ 63 w 21"/>
                  <a:gd name="T15" fmla="*/ 109 h 21"/>
                  <a:gd name="T16" fmla="*/ 8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5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97" name="Freeform 230"/>
              <p:cNvSpPr>
                <a:spLocks noChangeArrowheads="1"/>
              </p:cNvSpPr>
              <p:nvPr/>
            </p:nvSpPr>
            <p:spPr bwMode="auto">
              <a:xfrm>
                <a:off x="1030" y="943"/>
                <a:ext cx="35" cy="36"/>
              </a:xfrm>
              <a:custGeom>
                <a:avLst/>
                <a:gdLst>
                  <a:gd name="T0" fmla="*/ 8 w 21"/>
                  <a:gd name="T1" fmla="*/ 101 h 20"/>
                  <a:gd name="T2" fmla="*/ 5 w 21"/>
                  <a:gd name="T3" fmla="*/ 81 h 20"/>
                  <a:gd name="T4" fmla="*/ 20 w 21"/>
                  <a:gd name="T5" fmla="*/ 13 h 20"/>
                  <a:gd name="T6" fmla="*/ 33 w 21"/>
                  <a:gd name="T7" fmla="*/ 0 h 20"/>
                  <a:gd name="T8" fmla="*/ 88 w 21"/>
                  <a:gd name="T9" fmla="*/ 16 h 20"/>
                  <a:gd name="T10" fmla="*/ 97 w 21"/>
                  <a:gd name="T11" fmla="*/ 36 h 20"/>
                  <a:gd name="T12" fmla="*/ 83 w 21"/>
                  <a:gd name="T13" fmla="*/ 110 h 20"/>
                  <a:gd name="T14" fmla="*/ 70 w 21"/>
                  <a:gd name="T15" fmla="*/ 117 h 20"/>
                  <a:gd name="T16" fmla="*/ 8 w 21"/>
                  <a:gd name="T17" fmla="*/ 101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0"/>
                  <a:gd name="T29" fmla="*/ 21 w 21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0">
                    <a:moveTo>
                      <a:pt x="2" y="17"/>
                    </a:moveTo>
                    <a:cubicBezTo>
                      <a:pt x="1" y="16"/>
                      <a:pt x="0" y="15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5" y="0"/>
                      <a:pt x="6" y="0"/>
                      <a:pt x="7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4"/>
                      <a:pt x="21" y="5"/>
                      <a:pt x="21" y="6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7" y="20"/>
                      <a:pt x="16" y="20"/>
                      <a:pt x="15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98" name="Freeform 231"/>
              <p:cNvSpPr>
                <a:spLocks noChangeArrowheads="1"/>
              </p:cNvSpPr>
              <p:nvPr/>
            </p:nvSpPr>
            <p:spPr bwMode="auto">
              <a:xfrm>
                <a:off x="1094" y="558"/>
                <a:ext cx="35" cy="37"/>
              </a:xfrm>
              <a:custGeom>
                <a:avLst/>
                <a:gdLst>
                  <a:gd name="T0" fmla="*/ 8 w 21"/>
                  <a:gd name="T1" fmla="*/ 93 h 21"/>
                  <a:gd name="T2" fmla="*/ 0 w 21"/>
                  <a:gd name="T3" fmla="*/ 81 h 21"/>
                  <a:gd name="T4" fmla="*/ 20 w 21"/>
                  <a:gd name="T5" fmla="*/ 12 h 21"/>
                  <a:gd name="T6" fmla="*/ 28 w 21"/>
                  <a:gd name="T7" fmla="*/ 7 h 21"/>
                  <a:gd name="T8" fmla="*/ 88 w 21"/>
                  <a:gd name="T9" fmla="*/ 21 h 21"/>
                  <a:gd name="T10" fmla="*/ 92 w 21"/>
                  <a:gd name="T11" fmla="*/ 37 h 21"/>
                  <a:gd name="T12" fmla="*/ 78 w 21"/>
                  <a:gd name="T13" fmla="*/ 102 h 21"/>
                  <a:gd name="T14" fmla="*/ 63 w 21"/>
                  <a:gd name="T15" fmla="*/ 115 h 21"/>
                  <a:gd name="T16" fmla="*/ 8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99" name="Freeform 232"/>
              <p:cNvSpPr>
                <a:spLocks noChangeArrowheads="1"/>
              </p:cNvSpPr>
              <p:nvPr/>
            </p:nvSpPr>
            <p:spPr bwMode="auto">
              <a:xfrm>
                <a:off x="1102" y="522"/>
                <a:ext cx="36" cy="38"/>
              </a:xfrm>
              <a:custGeom>
                <a:avLst/>
                <a:gdLst>
                  <a:gd name="T0" fmla="*/ 9 w 21"/>
                  <a:gd name="T1" fmla="*/ 101 h 21"/>
                  <a:gd name="T2" fmla="*/ 5 w 21"/>
                  <a:gd name="T3" fmla="*/ 89 h 21"/>
                  <a:gd name="T4" fmla="*/ 21 w 21"/>
                  <a:gd name="T5" fmla="*/ 13 h 21"/>
                  <a:gd name="T6" fmla="*/ 36 w 21"/>
                  <a:gd name="T7" fmla="*/ 7 h 21"/>
                  <a:gd name="T8" fmla="*/ 98 w 21"/>
                  <a:gd name="T9" fmla="*/ 24 h 21"/>
                  <a:gd name="T10" fmla="*/ 106 w 21"/>
                  <a:gd name="T11" fmla="*/ 43 h 21"/>
                  <a:gd name="T12" fmla="*/ 86 w 21"/>
                  <a:gd name="T13" fmla="*/ 112 h 21"/>
                  <a:gd name="T14" fmla="*/ 77 w 21"/>
                  <a:gd name="T15" fmla="*/ 125 h 21"/>
                  <a:gd name="T16" fmla="*/ 9 w 21"/>
                  <a:gd name="T17" fmla="*/ 101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6"/>
                      <a:pt x="1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5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00" name="Freeform 233"/>
              <p:cNvSpPr>
                <a:spLocks noChangeArrowheads="1"/>
              </p:cNvSpPr>
              <p:nvPr/>
            </p:nvSpPr>
            <p:spPr bwMode="auto">
              <a:xfrm>
                <a:off x="1112" y="487"/>
                <a:ext cx="36" cy="37"/>
              </a:xfrm>
              <a:custGeom>
                <a:avLst/>
                <a:gdLst>
                  <a:gd name="T0" fmla="*/ 9 w 21"/>
                  <a:gd name="T1" fmla="*/ 99 h 21"/>
                  <a:gd name="T2" fmla="*/ 0 w 21"/>
                  <a:gd name="T3" fmla="*/ 81 h 21"/>
                  <a:gd name="T4" fmla="*/ 15 w 21"/>
                  <a:gd name="T5" fmla="*/ 12 h 21"/>
                  <a:gd name="T6" fmla="*/ 29 w 21"/>
                  <a:gd name="T7" fmla="*/ 7 h 21"/>
                  <a:gd name="T8" fmla="*/ 98 w 21"/>
                  <a:gd name="T9" fmla="*/ 21 h 21"/>
                  <a:gd name="T10" fmla="*/ 99 w 21"/>
                  <a:gd name="T11" fmla="*/ 37 h 21"/>
                  <a:gd name="T12" fmla="*/ 86 w 21"/>
                  <a:gd name="T13" fmla="*/ 102 h 21"/>
                  <a:gd name="T14" fmla="*/ 70 w 21"/>
                  <a:gd name="T15" fmla="*/ 115 h 21"/>
                  <a:gd name="T16" fmla="*/ 9 w 21"/>
                  <a:gd name="T17" fmla="*/ 99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8"/>
                    </a:moveTo>
                    <a:cubicBezTo>
                      <a:pt x="0" y="17"/>
                      <a:pt x="0" y="16"/>
                      <a:pt x="0" y="15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1"/>
                      <a:pt x="15" y="21"/>
                      <a:pt x="14" y="21"/>
                    </a:cubicBez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01" name="Freeform 234"/>
              <p:cNvSpPr>
                <a:spLocks noChangeArrowheads="1"/>
              </p:cNvSpPr>
              <p:nvPr/>
            </p:nvSpPr>
            <p:spPr bwMode="auto">
              <a:xfrm>
                <a:off x="1084" y="593"/>
                <a:ext cx="35" cy="38"/>
              </a:xfrm>
              <a:custGeom>
                <a:avLst/>
                <a:gdLst>
                  <a:gd name="T0" fmla="*/ 8 w 21"/>
                  <a:gd name="T1" fmla="*/ 101 h 21"/>
                  <a:gd name="T2" fmla="*/ 5 w 21"/>
                  <a:gd name="T3" fmla="*/ 81 h 21"/>
                  <a:gd name="T4" fmla="*/ 20 w 21"/>
                  <a:gd name="T5" fmla="*/ 13 h 21"/>
                  <a:gd name="T6" fmla="*/ 33 w 21"/>
                  <a:gd name="T7" fmla="*/ 0 h 21"/>
                  <a:gd name="T8" fmla="*/ 88 w 21"/>
                  <a:gd name="T9" fmla="*/ 24 h 21"/>
                  <a:gd name="T10" fmla="*/ 97 w 21"/>
                  <a:gd name="T11" fmla="*/ 43 h 21"/>
                  <a:gd name="T12" fmla="*/ 83 w 21"/>
                  <a:gd name="T13" fmla="*/ 112 h 21"/>
                  <a:gd name="T14" fmla="*/ 70 w 21"/>
                  <a:gd name="T15" fmla="*/ 125 h 21"/>
                  <a:gd name="T16" fmla="*/ 8 w 21"/>
                  <a:gd name="T17" fmla="*/ 101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6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1" y="4"/>
                      <a:pt x="21" y="5"/>
                      <a:pt x="21" y="7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7" y="20"/>
                      <a:pt x="16" y="21"/>
                      <a:pt x="15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02" name="Freeform 235"/>
              <p:cNvSpPr>
                <a:spLocks noChangeArrowheads="1"/>
              </p:cNvSpPr>
              <p:nvPr/>
            </p:nvSpPr>
            <p:spPr bwMode="auto">
              <a:xfrm>
                <a:off x="1075" y="629"/>
                <a:ext cx="36" cy="37"/>
              </a:xfrm>
              <a:custGeom>
                <a:avLst/>
                <a:gdLst>
                  <a:gd name="T0" fmla="*/ 9 w 21"/>
                  <a:gd name="T1" fmla="*/ 93 h 21"/>
                  <a:gd name="T2" fmla="*/ 0 w 21"/>
                  <a:gd name="T3" fmla="*/ 78 h 21"/>
                  <a:gd name="T4" fmla="*/ 21 w 21"/>
                  <a:gd name="T5" fmla="*/ 12 h 21"/>
                  <a:gd name="T6" fmla="*/ 36 w 21"/>
                  <a:gd name="T7" fmla="*/ 0 h 21"/>
                  <a:gd name="T8" fmla="*/ 98 w 21"/>
                  <a:gd name="T9" fmla="*/ 21 h 21"/>
                  <a:gd name="T10" fmla="*/ 106 w 21"/>
                  <a:gd name="T11" fmla="*/ 37 h 21"/>
                  <a:gd name="T12" fmla="*/ 86 w 21"/>
                  <a:gd name="T13" fmla="*/ 102 h 21"/>
                  <a:gd name="T14" fmla="*/ 70 w 21"/>
                  <a:gd name="T15" fmla="*/ 115 h 21"/>
                  <a:gd name="T16" fmla="*/ 9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6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03" name="Freeform 236"/>
              <p:cNvSpPr>
                <a:spLocks noChangeArrowheads="1"/>
              </p:cNvSpPr>
              <p:nvPr/>
            </p:nvSpPr>
            <p:spPr bwMode="auto">
              <a:xfrm>
                <a:off x="1067" y="664"/>
                <a:ext cx="34" cy="38"/>
              </a:xfrm>
              <a:custGeom>
                <a:avLst/>
                <a:gdLst>
                  <a:gd name="T0" fmla="*/ 9 w 20"/>
                  <a:gd name="T1" fmla="*/ 101 h 21"/>
                  <a:gd name="T2" fmla="*/ 0 w 20"/>
                  <a:gd name="T3" fmla="*/ 81 h 21"/>
                  <a:gd name="T4" fmla="*/ 15 w 20"/>
                  <a:gd name="T5" fmla="*/ 13 h 21"/>
                  <a:gd name="T6" fmla="*/ 29 w 20"/>
                  <a:gd name="T7" fmla="*/ 0 h 21"/>
                  <a:gd name="T8" fmla="*/ 92 w 20"/>
                  <a:gd name="T9" fmla="*/ 24 h 21"/>
                  <a:gd name="T10" fmla="*/ 99 w 20"/>
                  <a:gd name="T11" fmla="*/ 36 h 21"/>
                  <a:gd name="T12" fmla="*/ 83 w 20"/>
                  <a:gd name="T13" fmla="*/ 112 h 21"/>
                  <a:gd name="T14" fmla="*/ 70 w 20"/>
                  <a:gd name="T15" fmla="*/ 118 h 21"/>
                  <a:gd name="T16" fmla="*/ 9 w 20"/>
                  <a:gd name="T17" fmla="*/ 101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21"/>
                  <a:gd name="T29" fmla="*/ 20 w 20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21">
                    <a:moveTo>
                      <a:pt x="2" y="17"/>
                    </a:moveTo>
                    <a:cubicBezTo>
                      <a:pt x="0" y="17"/>
                      <a:pt x="0" y="15"/>
                      <a:pt x="0" y="14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0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04" name="Freeform 237"/>
              <p:cNvSpPr>
                <a:spLocks noChangeArrowheads="1"/>
              </p:cNvSpPr>
              <p:nvPr/>
            </p:nvSpPr>
            <p:spPr bwMode="auto">
              <a:xfrm>
                <a:off x="1057" y="700"/>
                <a:ext cx="35" cy="37"/>
              </a:xfrm>
              <a:custGeom>
                <a:avLst/>
                <a:gdLst>
                  <a:gd name="T0" fmla="*/ 8 w 21"/>
                  <a:gd name="T1" fmla="*/ 93 h 21"/>
                  <a:gd name="T2" fmla="*/ 5 w 21"/>
                  <a:gd name="T3" fmla="*/ 78 h 21"/>
                  <a:gd name="T4" fmla="*/ 20 w 21"/>
                  <a:gd name="T5" fmla="*/ 12 h 21"/>
                  <a:gd name="T6" fmla="*/ 33 w 21"/>
                  <a:gd name="T7" fmla="*/ 0 h 21"/>
                  <a:gd name="T8" fmla="*/ 88 w 21"/>
                  <a:gd name="T9" fmla="*/ 21 h 21"/>
                  <a:gd name="T10" fmla="*/ 97 w 21"/>
                  <a:gd name="T11" fmla="*/ 33 h 21"/>
                  <a:gd name="T12" fmla="*/ 78 w 21"/>
                  <a:gd name="T13" fmla="*/ 102 h 21"/>
                  <a:gd name="T14" fmla="*/ 70 w 21"/>
                  <a:gd name="T15" fmla="*/ 109 h 21"/>
                  <a:gd name="T16" fmla="*/ 8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5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5"/>
                      <a:pt x="21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5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05" name="Freeform 238"/>
              <p:cNvSpPr>
                <a:spLocks noChangeArrowheads="1"/>
              </p:cNvSpPr>
              <p:nvPr/>
            </p:nvSpPr>
            <p:spPr bwMode="auto">
              <a:xfrm>
                <a:off x="1048" y="735"/>
                <a:ext cx="36" cy="38"/>
              </a:xfrm>
              <a:custGeom>
                <a:avLst/>
                <a:gdLst>
                  <a:gd name="T0" fmla="*/ 9 w 21"/>
                  <a:gd name="T1" fmla="*/ 101 h 21"/>
                  <a:gd name="T2" fmla="*/ 0 w 21"/>
                  <a:gd name="T3" fmla="*/ 81 h 21"/>
                  <a:gd name="T4" fmla="*/ 21 w 21"/>
                  <a:gd name="T5" fmla="*/ 13 h 21"/>
                  <a:gd name="T6" fmla="*/ 29 w 21"/>
                  <a:gd name="T7" fmla="*/ 0 h 21"/>
                  <a:gd name="T8" fmla="*/ 98 w 21"/>
                  <a:gd name="T9" fmla="*/ 16 h 21"/>
                  <a:gd name="T10" fmla="*/ 99 w 21"/>
                  <a:gd name="T11" fmla="*/ 36 h 21"/>
                  <a:gd name="T12" fmla="*/ 86 w 21"/>
                  <a:gd name="T13" fmla="*/ 112 h 21"/>
                  <a:gd name="T14" fmla="*/ 70 w 21"/>
                  <a:gd name="T15" fmla="*/ 118 h 21"/>
                  <a:gd name="T16" fmla="*/ 9 w 21"/>
                  <a:gd name="T17" fmla="*/ 101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6"/>
                      <a:pt x="0" y="15"/>
                      <a:pt x="0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0" y="4"/>
                      <a:pt x="21" y="5"/>
                      <a:pt x="20" y="6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5" y="21"/>
                      <a:pt x="14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06" name="Freeform 239"/>
              <p:cNvSpPr>
                <a:spLocks noChangeArrowheads="1"/>
              </p:cNvSpPr>
              <p:nvPr/>
            </p:nvSpPr>
            <p:spPr bwMode="auto">
              <a:xfrm>
                <a:off x="1038" y="771"/>
                <a:ext cx="36" cy="35"/>
              </a:xfrm>
              <a:custGeom>
                <a:avLst/>
                <a:gdLst>
                  <a:gd name="T0" fmla="*/ 9 w 21"/>
                  <a:gd name="T1" fmla="*/ 93 h 20"/>
                  <a:gd name="T2" fmla="*/ 5 w 21"/>
                  <a:gd name="T3" fmla="*/ 77 h 20"/>
                  <a:gd name="T4" fmla="*/ 21 w 21"/>
                  <a:gd name="T5" fmla="*/ 12 h 20"/>
                  <a:gd name="T6" fmla="*/ 36 w 21"/>
                  <a:gd name="T7" fmla="*/ 0 h 20"/>
                  <a:gd name="T8" fmla="*/ 98 w 21"/>
                  <a:gd name="T9" fmla="*/ 16 h 20"/>
                  <a:gd name="T10" fmla="*/ 106 w 21"/>
                  <a:gd name="T11" fmla="*/ 33 h 20"/>
                  <a:gd name="T12" fmla="*/ 91 w 21"/>
                  <a:gd name="T13" fmla="*/ 98 h 20"/>
                  <a:gd name="T14" fmla="*/ 77 w 21"/>
                  <a:gd name="T15" fmla="*/ 107 h 20"/>
                  <a:gd name="T16" fmla="*/ 9 w 21"/>
                  <a:gd name="T17" fmla="*/ 93 h 2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0"/>
                  <a:gd name="T29" fmla="*/ 21 w 21"/>
                  <a:gd name="T30" fmla="*/ 20 h 2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0">
                    <a:moveTo>
                      <a:pt x="2" y="17"/>
                    </a:moveTo>
                    <a:cubicBezTo>
                      <a:pt x="1" y="16"/>
                      <a:pt x="0" y="15"/>
                      <a:pt x="1" y="1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0"/>
                      <a:pt x="6" y="0"/>
                      <a:pt x="7" y="0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21" y="4"/>
                      <a:pt x="21" y="5"/>
                      <a:pt x="21" y="6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17" y="20"/>
                      <a:pt x="16" y="20"/>
                      <a:pt x="15" y="20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07" name="Freeform 240"/>
              <p:cNvSpPr>
                <a:spLocks noChangeArrowheads="1"/>
              </p:cNvSpPr>
              <p:nvPr/>
            </p:nvSpPr>
            <p:spPr bwMode="auto">
              <a:xfrm>
                <a:off x="1030" y="805"/>
                <a:ext cx="35" cy="37"/>
              </a:xfrm>
              <a:custGeom>
                <a:avLst/>
                <a:gdLst>
                  <a:gd name="T0" fmla="*/ 8 w 21"/>
                  <a:gd name="T1" fmla="*/ 99 h 21"/>
                  <a:gd name="T2" fmla="*/ 0 w 21"/>
                  <a:gd name="T3" fmla="*/ 81 h 21"/>
                  <a:gd name="T4" fmla="*/ 20 w 21"/>
                  <a:gd name="T5" fmla="*/ 12 h 21"/>
                  <a:gd name="T6" fmla="*/ 28 w 21"/>
                  <a:gd name="T7" fmla="*/ 7 h 21"/>
                  <a:gd name="T8" fmla="*/ 88 w 21"/>
                  <a:gd name="T9" fmla="*/ 21 h 21"/>
                  <a:gd name="T10" fmla="*/ 92 w 21"/>
                  <a:gd name="T11" fmla="*/ 37 h 21"/>
                  <a:gd name="T12" fmla="*/ 78 w 21"/>
                  <a:gd name="T13" fmla="*/ 102 h 21"/>
                  <a:gd name="T14" fmla="*/ 63 w 21"/>
                  <a:gd name="T15" fmla="*/ 115 h 21"/>
                  <a:gd name="T16" fmla="*/ 8 w 21"/>
                  <a:gd name="T17" fmla="*/ 99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8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5"/>
                      <a:pt x="21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1"/>
                      <a:pt x="16" y="21"/>
                      <a:pt x="14" y="21"/>
                    </a:cubicBez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08" name="Freeform 241"/>
              <p:cNvSpPr>
                <a:spLocks noChangeArrowheads="1"/>
              </p:cNvSpPr>
              <p:nvPr/>
            </p:nvSpPr>
            <p:spPr bwMode="auto">
              <a:xfrm>
                <a:off x="1022" y="840"/>
                <a:ext cx="33" cy="37"/>
              </a:xfrm>
              <a:custGeom>
                <a:avLst/>
                <a:gdLst>
                  <a:gd name="T0" fmla="*/ 5 w 20"/>
                  <a:gd name="T1" fmla="*/ 93 h 21"/>
                  <a:gd name="T2" fmla="*/ 0 w 20"/>
                  <a:gd name="T3" fmla="*/ 81 h 21"/>
                  <a:gd name="T4" fmla="*/ 13 w 20"/>
                  <a:gd name="T5" fmla="*/ 12 h 21"/>
                  <a:gd name="T6" fmla="*/ 28 w 20"/>
                  <a:gd name="T7" fmla="*/ 7 h 21"/>
                  <a:gd name="T8" fmla="*/ 83 w 20"/>
                  <a:gd name="T9" fmla="*/ 21 h 21"/>
                  <a:gd name="T10" fmla="*/ 89 w 20"/>
                  <a:gd name="T11" fmla="*/ 37 h 21"/>
                  <a:gd name="T12" fmla="*/ 76 w 20"/>
                  <a:gd name="T13" fmla="*/ 102 h 21"/>
                  <a:gd name="T14" fmla="*/ 63 w 20"/>
                  <a:gd name="T15" fmla="*/ 115 h 21"/>
                  <a:gd name="T16" fmla="*/ 5 w 20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21"/>
                  <a:gd name="T29" fmla="*/ 20 w 20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21">
                    <a:moveTo>
                      <a:pt x="1" y="17"/>
                    </a:moveTo>
                    <a:cubicBezTo>
                      <a:pt x="0" y="17"/>
                      <a:pt x="0" y="16"/>
                      <a:pt x="0" y="15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1"/>
                      <a:pt x="5" y="0"/>
                      <a:pt x="6" y="1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20" y="4"/>
                      <a:pt x="20" y="6"/>
                      <a:pt x="20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6" y="20"/>
                      <a:pt x="15" y="21"/>
                      <a:pt x="14" y="21"/>
                    </a:cubicBez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09" name="Freeform 242"/>
              <p:cNvSpPr>
                <a:spLocks noChangeArrowheads="1"/>
              </p:cNvSpPr>
              <p:nvPr/>
            </p:nvSpPr>
            <p:spPr bwMode="auto">
              <a:xfrm>
                <a:off x="1012" y="876"/>
                <a:ext cx="35" cy="37"/>
              </a:xfrm>
              <a:custGeom>
                <a:avLst/>
                <a:gdLst>
                  <a:gd name="T0" fmla="*/ 8 w 21"/>
                  <a:gd name="T1" fmla="*/ 93 h 21"/>
                  <a:gd name="T2" fmla="*/ 0 w 21"/>
                  <a:gd name="T3" fmla="*/ 81 h 21"/>
                  <a:gd name="T4" fmla="*/ 20 w 21"/>
                  <a:gd name="T5" fmla="*/ 12 h 21"/>
                  <a:gd name="T6" fmla="*/ 33 w 21"/>
                  <a:gd name="T7" fmla="*/ 7 h 21"/>
                  <a:gd name="T8" fmla="*/ 88 w 21"/>
                  <a:gd name="T9" fmla="*/ 21 h 21"/>
                  <a:gd name="T10" fmla="*/ 97 w 21"/>
                  <a:gd name="T11" fmla="*/ 37 h 21"/>
                  <a:gd name="T12" fmla="*/ 78 w 21"/>
                  <a:gd name="T13" fmla="*/ 102 h 21"/>
                  <a:gd name="T14" fmla="*/ 63 w 21"/>
                  <a:gd name="T15" fmla="*/ 115 h 21"/>
                  <a:gd name="T16" fmla="*/ 8 w 21"/>
                  <a:gd name="T17" fmla="*/ 93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"/>
                  <a:gd name="T28" fmla="*/ 0 h 21"/>
                  <a:gd name="T29" fmla="*/ 21 w 2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" h="21">
                    <a:moveTo>
                      <a:pt x="2" y="17"/>
                    </a:moveTo>
                    <a:cubicBezTo>
                      <a:pt x="1" y="17"/>
                      <a:pt x="0" y="16"/>
                      <a:pt x="0" y="1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5" y="0"/>
                      <a:pt x="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4"/>
                      <a:pt x="21" y="6"/>
                      <a:pt x="21" y="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20"/>
                      <a:pt x="16" y="21"/>
                      <a:pt x="14" y="21"/>
                    </a:cubicBez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10" name="Freeform 243"/>
              <p:cNvSpPr>
                <a:spLocks noChangeArrowheads="1"/>
              </p:cNvSpPr>
              <p:nvPr/>
            </p:nvSpPr>
            <p:spPr bwMode="auto">
              <a:xfrm>
                <a:off x="1057" y="977"/>
                <a:ext cx="37" cy="44"/>
              </a:xfrm>
              <a:custGeom>
                <a:avLst/>
                <a:gdLst>
                  <a:gd name="T0" fmla="*/ 8 w 22"/>
                  <a:gd name="T1" fmla="*/ 114 h 25"/>
                  <a:gd name="T2" fmla="*/ 0 w 22"/>
                  <a:gd name="T3" fmla="*/ 99 h 25"/>
                  <a:gd name="T4" fmla="*/ 22 w 22"/>
                  <a:gd name="T5" fmla="*/ 12 h 25"/>
                  <a:gd name="T6" fmla="*/ 37 w 22"/>
                  <a:gd name="T7" fmla="*/ 7 h 25"/>
                  <a:gd name="T8" fmla="*/ 96 w 22"/>
                  <a:gd name="T9" fmla="*/ 21 h 25"/>
                  <a:gd name="T10" fmla="*/ 104 w 22"/>
                  <a:gd name="T11" fmla="*/ 37 h 25"/>
                  <a:gd name="T12" fmla="*/ 82 w 22"/>
                  <a:gd name="T13" fmla="*/ 123 h 25"/>
                  <a:gd name="T14" fmla="*/ 67 w 22"/>
                  <a:gd name="T15" fmla="*/ 130 h 25"/>
                  <a:gd name="T16" fmla="*/ 8 w 22"/>
                  <a:gd name="T17" fmla="*/ 114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"/>
                  <a:gd name="T28" fmla="*/ 0 h 25"/>
                  <a:gd name="T29" fmla="*/ 22 w 22"/>
                  <a:gd name="T30" fmla="*/ 25 h 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" h="25">
                    <a:moveTo>
                      <a:pt x="2" y="21"/>
                    </a:moveTo>
                    <a:cubicBezTo>
                      <a:pt x="1" y="21"/>
                      <a:pt x="0" y="19"/>
                      <a:pt x="0" y="18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1"/>
                      <a:pt x="6" y="0"/>
                      <a:pt x="8" y="1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1" y="4"/>
                      <a:pt x="22" y="5"/>
                      <a:pt x="22" y="7"/>
                    </a:cubicBezTo>
                    <a:cubicBezTo>
                      <a:pt x="17" y="23"/>
                      <a:pt x="17" y="23"/>
                      <a:pt x="17" y="23"/>
                    </a:cubicBezTo>
                    <a:cubicBezTo>
                      <a:pt x="17" y="24"/>
                      <a:pt x="16" y="25"/>
                      <a:pt x="14" y="24"/>
                    </a:cubicBezTo>
                    <a:lnTo>
                      <a:pt x="2" y="21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11" name="Freeform 244"/>
              <p:cNvSpPr>
                <a:spLocks noChangeArrowheads="1"/>
              </p:cNvSpPr>
              <p:nvPr/>
            </p:nvSpPr>
            <p:spPr bwMode="auto">
              <a:xfrm>
                <a:off x="1023" y="979"/>
                <a:ext cx="52" cy="37"/>
              </a:xfrm>
              <a:custGeom>
                <a:avLst/>
                <a:gdLst>
                  <a:gd name="T0" fmla="*/ 5 w 31"/>
                  <a:gd name="T1" fmla="*/ 78 h 21"/>
                  <a:gd name="T2" fmla="*/ 0 w 31"/>
                  <a:gd name="T3" fmla="*/ 58 h 21"/>
                  <a:gd name="T4" fmla="*/ 8 w 31"/>
                  <a:gd name="T5" fmla="*/ 12 h 21"/>
                  <a:gd name="T6" fmla="*/ 22 w 31"/>
                  <a:gd name="T7" fmla="*/ 0 h 21"/>
                  <a:gd name="T8" fmla="*/ 138 w 31"/>
                  <a:gd name="T9" fmla="*/ 37 h 21"/>
                  <a:gd name="T10" fmla="*/ 146 w 31"/>
                  <a:gd name="T11" fmla="*/ 56 h 21"/>
                  <a:gd name="T12" fmla="*/ 133 w 31"/>
                  <a:gd name="T13" fmla="*/ 102 h 21"/>
                  <a:gd name="T14" fmla="*/ 124 w 31"/>
                  <a:gd name="T15" fmla="*/ 115 h 21"/>
                  <a:gd name="T16" fmla="*/ 5 w 31"/>
                  <a:gd name="T17" fmla="*/ 78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"/>
                  <a:gd name="T28" fmla="*/ 0 h 21"/>
                  <a:gd name="T29" fmla="*/ 31 w 31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" h="21">
                    <a:moveTo>
                      <a:pt x="1" y="14"/>
                    </a:moveTo>
                    <a:cubicBezTo>
                      <a:pt x="0" y="14"/>
                      <a:pt x="0" y="13"/>
                      <a:pt x="0" y="11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1"/>
                      <a:pt x="4" y="0"/>
                      <a:pt x="5" y="0"/>
                    </a:cubicBezTo>
                    <a:cubicBezTo>
                      <a:pt x="29" y="7"/>
                      <a:pt x="29" y="7"/>
                      <a:pt x="29" y="7"/>
                    </a:cubicBezTo>
                    <a:cubicBezTo>
                      <a:pt x="31" y="7"/>
                      <a:pt x="31" y="8"/>
                      <a:pt x="31" y="10"/>
                    </a:cubicBezTo>
                    <a:cubicBezTo>
                      <a:pt x="28" y="19"/>
                      <a:pt x="28" y="19"/>
                      <a:pt x="28" y="19"/>
                    </a:cubicBezTo>
                    <a:cubicBezTo>
                      <a:pt x="28" y="20"/>
                      <a:pt x="27" y="21"/>
                      <a:pt x="26" y="21"/>
                    </a:cubicBezTo>
                    <a:lnTo>
                      <a:pt x="1" y="14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12" name="Freeform 245"/>
              <p:cNvSpPr>
                <a:spLocks noChangeArrowheads="1"/>
              </p:cNvSpPr>
              <p:nvPr/>
            </p:nvSpPr>
            <p:spPr bwMode="auto">
              <a:xfrm>
                <a:off x="1090" y="979"/>
                <a:ext cx="39" cy="51"/>
              </a:xfrm>
              <a:custGeom>
                <a:avLst/>
                <a:gdLst>
                  <a:gd name="T0" fmla="*/ 8 w 23"/>
                  <a:gd name="T1" fmla="*/ 135 h 29"/>
                  <a:gd name="T2" fmla="*/ 0 w 23"/>
                  <a:gd name="T3" fmla="*/ 121 h 29"/>
                  <a:gd name="T4" fmla="*/ 29 w 23"/>
                  <a:gd name="T5" fmla="*/ 12 h 29"/>
                  <a:gd name="T6" fmla="*/ 42 w 23"/>
                  <a:gd name="T7" fmla="*/ 0 h 29"/>
                  <a:gd name="T8" fmla="*/ 103 w 23"/>
                  <a:gd name="T9" fmla="*/ 21 h 29"/>
                  <a:gd name="T10" fmla="*/ 112 w 23"/>
                  <a:gd name="T11" fmla="*/ 33 h 29"/>
                  <a:gd name="T12" fmla="*/ 83 w 23"/>
                  <a:gd name="T13" fmla="*/ 146 h 29"/>
                  <a:gd name="T14" fmla="*/ 70 w 23"/>
                  <a:gd name="T15" fmla="*/ 151 h 29"/>
                  <a:gd name="T16" fmla="*/ 8 w 23"/>
                  <a:gd name="T17" fmla="*/ 135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3"/>
                  <a:gd name="T28" fmla="*/ 0 h 29"/>
                  <a:gd name="T29" fmla="*/ 23 w 23"/>
                  <a:gd name="T30" fmla="*/ 29 h 2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3" h="29">
                    <a:moveTo>
                      <a:pt x="2" y="25"/>
                    </a:moveTo>
                    <a:cubicBezTo>
                      <a:pt x="1" y="25"/>
                      <a:pt x="0" y="24"/>
                      <a:pt x="0" y="2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8" y="0"/>
                      <a:pt x="9" y="0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22" y="4"/>
                      <a:pt x="23" y="5"/>
                      <a:pt x="23" y="6"/>
                    </a:cubicBezTo>
                    <a:cubicBezTo>
                      <a:pt x="17" y="27"/>
                      <a:pt x="17" y="27"/>
                      <a:pt x="17" y="27"/>
                    </a:cubicBezTo>
                    <a:cubicBezTo>
                      <a:pt x="17" y="28"/>
                      <a:pt x="16" y="29"/>
                      <a:pt x="14" y="28"/>
                    </a:cubicBezTo>
                    <a:lnTo>
                      <a:pt x="2" y="25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13" name="Freeform 246"/>
              <p:cNvSpPr>
                <a:spLocks noChangeArrowheads="1"/>
              </p:cNvSpPr>
              <p:nvPr/>
            </p:nvSpPr>
            <p:spPr bwMode="auto">
              <a:xfrm>
                <a:off x="990" y="911"/>
                <a:ext cx="48" cy="89"/>
              </a:xfrm>
              <a:custGeom>
                <a:avLst/>
                <a:gdLst>
                  <a:gd name="T0" fmla="*/ 8 w 29"/>
                  <a:gd name="T1" fmla="*/ 267 h 50"/>
                  <a:gd name="T2" fmla="*/ 0 w 29"/>
                  <a:gd name="T3" fmla="*/ 247 h 50"/>
                  <a:gd name="T4" fmla="*/ 50 w 29"/>
                  <a:gd name="T5" fmla="*/ 12 h 50"/>
                  <a:gd name="T6" fmla="*/ 63 w 29"/>
                  <a:gd name="T7" fmla="*/ 7 h 50"/>
                  <a:gd name="T8" fmla="*/ 122 w 29"/>
                  <a:gd name="T9" fmla="*/ 21 h 50"/>
                  <a:gd name="T10" fmla="*/ 126 w 29"/>
                  <a:gd name="T11" fmla="*/ 37 h 50"/>
                  <a:gd name="T12" fmla="*/ 76 w 29"/>
                  <a:gd name="T13" fmla="*/ 269 h 50"/>
                  <a:gd name="T14" fmla="*/ 63 w 29"/>
                  <a:gd name="T15" fmla="*/ 281 h 50"/>
                  <a:gd name="T16" fmla="*/ 8 w 29"/>
                  <a:gd name="T17" fmla="*/ 267 h 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9"/>
                  <a:gd name="T28" fmla="*/ 0 h 50"/>
                  <a:gd name="T29" fmla="*/ 29 w 29"/>
                  <a:gd name="T30" fmla="*/ 50 h 5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9" h="50">
                    <a:moveTo>
                      <a:pt x="2" y="47"/>
                    </a:moveTo>
                    <a:cubicBezTo>
                      <a:pt x="0" y="46"/>
                      <a:pt x="0" y="45"/>
                      <a:pt x="0" y="44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2" y="1"/>
                      <a:pt x="13" y="0"/>
                      <a:pt x="14" y="1"/>
                    </a:cubicBezTo>
                    <a:cubicBezTo>
                      <a:pt x="27" y="4"/>
                      <a:pt x="27" y="4"/>
                      <a:pt x="27" y="4"/>
                    </a:cubicBezTo>
                    <a:cubicBezTo>
                      <a:pt x="28" y="4"/>
                      <a:pt x="29" y="6"/>
                      <a:pt x="28" y="7"/>
                    </a:cubicBezTo>
                    <a:cubicBezTo>
                      <a:pt x="17" y="48"/>
                      <a:pt x="17" y="48"/>
                      <a:pt x="17" y="48"/>
                    </a:cubicBezTo>
                    <a:cubicBezTo>
                      <a:pt x="17" y="50"/>
                      <a:pt x="15" y="50"/>
                      <a:pt x="14" y="50"/>
                    </a:cubicBezTo>
                    <a:lnTo>
                      <a:pt x="2" y="4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14" name="Freeform 247"/>
              <p:cNvSpPr>
                <a:spLocks noEditPoints="1" noChangeArrowheads="1"/>
              </p:cNvSpPr>
              <p:nvPr/>
            </p:nvSpPr>
            <p:spPr bwMode="auto">
              <a:xfrm>
                <a:off x="1515" y="2186"/>
                <a:ext cx="246" cy="379"/>
              </a:xfrm>
              <a:custGeom>
                <a:avLst/>
                <a:gdLst>
                  <a:gd name="T0" fmla="*/ 327 w 146"/>
                  <a:gd name="T1" fmla="*/ 130 h 213"/>
                  <a:gd name="T2" fmla="*/ 320 w 146"/>
                  <a:gd name="T3" fmla="*/ 219 h 213"/>
                  <a:gd name="T4" fmla="*/ 302 w 146"/>
                  <a:gd name="T5" fmla="*/ 265 h 213"/>
                  <a:gd name="T6" fmla="*/ 286 w 146"/>
                  <a:gd name="T7" fmla="*/ 338 h 213"/>
                  <a:gd name="T8" fmla="*/ 278 w 146"/>
                  <a:gd name="T9" fmla="*/ 399 h 213"/>
                  <a:gd name="T10" fmla="*/ 216 w 146"/>
                  <a:gd name="T11" fmla="*/ 626 h 213"/>
                  <a:gd name="T12" fmla="*/ 195 w 146"/>
                  <a:gd name="T13" fmla="*/ 751 h 213"/>
                  <a:gd name="T14" fmla="*/ 0 w 146"/>
                  <a:gd name="T15" fmla="*/ 1098 h 213"/>
                  <a:gd name="T16" fmla="*/ 216 w 146"/>
                  <a:gd name="T17" fmla="*/ 1199 h 213"/>
                  <a:gd name="T18" fmla="*/ 364 w 146"/>
                  <a:gd name="T19" fmla="*/ 963 h 213"/>
                  <a:gd name="T20" fmla="*/ 403 w 146"/>
                  <a:gd name="T21" fmla="*/ 883 h 213"/>
                  <a:gd name="T22" fmla="*/ 426 w 146"/>
                  <a:gd name="T23" fmla="*/ 845 h 213"/>
                  <a:gd name="T24" fmla="*/ 494 w 146"/>
                  <a:gd name="T25" fmla="*/ 772 h 213"/>
                  <a:gd name="T26" fmla="*/ 573 w 146"/>
                  <a:gd name="T27" fmla="*/ 649 h 213"/>
                  <a:gd name="T28" fmla="*/ 608 w 146"/>
                  <a:gd name="T29" fmla="*/ 598 h 213"/>
                  <a:gd name="T30" fmla="*/ 655 w 146"/>
                  <a:gd name="T31" fmla="*/ 528 h 213"/>
                  <a:gd name="T32" fmla="*/ 693 w 146"/>
                  <a:gd name="T33" fmla="*/ 472 h 213"/>
                  <a:gd name="T34" fmla="*/ 693 w 146"/>
                  <a:gd name="T35" fmla="*/ 450 h 213"/>
                  <a:gd name="T36" fmla="*/ 698 w 146"/>
                  <a:gd name="T37" fmla="*/ 383 h 213"/>
                  <a:gd name="T38" fmla="*/ 693 w 146"/>
                  <a:gd name="T39" fmla="*/ 361 h 213"/>
                  <a:gd name="T40" fmla="*/ 684 w 146"/>
                  <a:gd name="T41" fmla="*/ 333 h 213"/>
                  <a:gd name="T42" fmla="*/ 679 w 146"/>
                  <a:gd name="T43" fmla="*/ 281 h 213"/>
                  <a:gd name="T44" fmla="*/ 664 w 146"/>
                  <a:gd name="T45" fmla="*/ 276 h 213"/>
                  <a:gd name="T46" fmla="*/ 671 w 146"/>
                  <a:gd name="T47" fmla="*/ 167 h 213"/>
                  <a:gd name="T48" fmla="*/ 671 w 146"/>
                  <a:gd name="T49" fmla="*/ 123 h 213"/>
                  <a:gd name="T50" fmla="*/ 664 w 146"/>
                  <a:gd name="T51" fmla="*/ 94 h 213"/>
                  <a:gd name="T52" fmla="*/ 635 w 146"/>
                  <a:gd name="T53" fmla="*/ 101 h 213"/>
                  <a:gd name="T54" fmla="*/ 635 w 146"/>
                  <a:gd name="T55" fmla="*/ 73 h 213"/>
                  <a:gd name="T56" fmla="*/ 642 w 146"/>
                  <a:gd name="T57" fmla="*/ 16 h 213"/>
                  <a:gd name="T58" fmla="*/ 617 w 146"/>
                  <a:gd name="T59" fmla="*/ 16 h 213"/>
                  <a:gd name="T60" fmla="*/ 600 w 146"/>
                  <a:gd name="T61" fmla="*/ 16 h 213"/>
                  <a:gd name="T62" fmla="*/ 580 w 146"/>
                  <a:gd name="T63" fmla="*/ 73 h 213"/>
                  <a:gd name="T64" fmla="*/ 559 w 146"/>
                  <a:gd name="T65" fmla="*/ 187 h 213"/>
                  <a:gd name="T66" fmla="*/ 546 w 146"/>
                  <a:gd name="T67" fmla="*/ 237 h 213"/>
                  <a:gd name="T68" fmla="*/ 517 w 146"/>
                  <a:gd name="T69" fmla="*/ 297 h 213"/>
                  <a:gd name="T70" fmla="*/ 539 w 146"/>
                  <a:gd name="T71" fmla="*/ 219 h 213"/>
                  <a:gd name="T72" fmla="*/ 551 w 146"/>
                  <a:gd name="T73" fmla="*/ 167 h 213"/>
                  <a:gd name="T74" fmla="*/ 551 w 146"/>
                  <a:gd name="T75" fmla="*/ 146 h 213"/>
                  <a:gd name="T76" fmla="*/ 551 w 146"/>
                  <a:gd name="T77" fmla="*/ 66 h 213"/>
                  <a:gd name="T78" fmla="*/ 551 w 146"/>
                  <a:gd name="T79" fmla="*/ 12 h 213"/>
                  <a:gd name="T80" fmla="*/ 526 w 146"/>
                  <a:gd name="T81" fmla="*/ 16 h 213"/>
                  <a:gd name="T82" fmla="*/ 489 w 146"/>
                  <a:gd name="T83" fmla="*/ 85 h 213"/>
                  <a:gd name="T84" fmla="*/ 473 w 146"/>
                  <a:gd name="T85" fmla="*/ 167 h 213"/>
                  <a:gd name="T86" fmla="*/ 447 w 146"/>
                  <a:gd name="T87" fmla="*/ 224 h 213"/>
                  <a:gd name="T88" fmla="*/ 418 w 146"/>
                  <a:gd name="T89" fmla="*/ 294 h 213"/>
                  <a:gd name="T90" fmla="*/ 357 w 146"/>
                  <a:gd name="T91" fmla="*/ 395 h 213"/>
                  <a:gd name="T92" fmla="*/ 364 w 146"/>
                  <a:gd name="T93" fmla="*/ 367 h 213"/>
                  <a:gd name="T94" fmla="*/ 372 w 146"/>
                  <a:gd name="T95" fmla="*/ 288 h 213"/>
                  <a:gd name="T96" fmla="*/ 377 w 146"/>
                  <a:gd name="T97" fmla="*/ 190 h 213"/>
                  <a:gd name="T98" fmla="*/ 344 w 146"/>
                  <a:gd name="T99" fmla="*/ 139 h 213"/>
                  <a:gd name="T100" fmla="*/ 327 w 146"/>
                  <a:gd name="T101" fmla="*/ 130 h 213"/>
                  <a:gd name="T102" fmla="*/ 644 w 146"/>
                  <a:gd name="T103" fmla="*/ 377 h 213"/>
                  <a:gd name="T104" fmla="*/ 644 w 146"/>
                  <a:gd name="T105" fmla="*/ 377 h 213"/>
                  <a:gd name="T106" fmla="*/ 644 w 146"/>
                  <a:gd name="T107" fmla="*/ 377 h 213"/>
                  <a:gd name="T108" fmla="*/ 644 w 146"/>
                  <a:gd name="T109" fmla="*/ 427 h 213"/>
                  <a:gd name="T110" fmla="*/ 602 w 146"/>
                  <a:gd name="T111" fmla="*/ 491 h 213"/>
                  <a:gd name="T112" fmla="*/ 600 w 146"/>
                  <a:gd name="T113" fmla="*/ 491 h 213"/>
                  <a:gd name="T114" fmla="*/ 627 w 146"/>
                  <a:gd name="T115" fmla="*/ 422 h 213"/>
                  <a:gd name="T116" fmla="*/ 644 w 146"/>
                  <a:gd name="T117" fmla="*/ 377 h 21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46"/>
                  <a:gd name="T178" fmla="*/ 0 h 213"/>
                  <a:gd name="T179" fmla="*/ 146 w 146"/>
                  <a:gd name="T180" fmla="*/ 213 h 213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46" h="213">
                    <a:moveTo>
                      <a:pt x="68" y="23"/>
                    </a:moveTo>
                    <a:cubicBezTo>
                      <a:pt x="67" y="26"/>
                      <a:pt x="67" y="39"/>
                      <a:pt x="67" y="39"/>
                    </a:cubicBezTo>
                    <a:cubicBezTo>
                      <a:pt x="66" y="42"/>
                      <a:pt x="64" y="45"/>
                      <a:pt x="63" y="47"/>
                    </a:cubicBezTo>
                    <a:cubicBezTo>
                      <a:pt x="63" y="48"/>
                      <a:pt x="60" y="58"/>
                      <a:pt x="60" y="60"/>
                    </a:cubicBezTo>
                    <a:cubicBezTo>
                      <a:pt x="60" y="61"/>
                      <a:pt x="60" y="63"/>
                      <a:pt x="58" y="71"/>
                    </a:cubicBezTo>
                    <a:cubicBezTo>
                      <a:pt x="55" y="79"/>
                      <a:pt x="45" y="104"/>
                      <a:pt x="45" y="111"/>
                    </a:cubicBezTo>
                    <a:cubicBezTo>
                      <a:pt x="46" y="117"/>
                      <a:pt x="41" y="133"/>
                      <a:pt x="41" y="133"/>
                    </a:cubicBezTo>
                    <a:cubicBezTo>
                      <a:pt x="37" y="145"/>
                      <a:pt x="19" y="171"/>
                      <a:pt x="0" y="195"/>
                    </a:cubicBezTo>
                    <a:cubicBezTo>
                      <a:pt x="45" y="213"/>
                      <a:pt x="45" y="213"/>
                      <a:pt x="45" y="213"/>
                    </a:cubicBezTo>
                    <a:cubicBezTo>
                      <a:pt x="61" y="192"/>
                      <a:pt x="75" y="173"/>
                      <a:pt x="76" y="171"/>
                    </a:cubicBezTo>
                    <a:cubicBezTo>
                      <a:pt x="78" y="166"/>
                      <a:pt x="81" y="161"/>
                      <a:pt x="84" y="157"/>
                    </a:cubicBezTo>
                    <a:cubicBezTo>
                      <a:pt x="87" y="154"/>
                      <a:pt x="86" y="153"/>
                      <a:pt x="89" y="150"/>
                    </a:cubicBezTo>
                    <a:cubicBezTo>
                      <a:pt x="91" y="147"/>
                      <a:pt x="97" y="144"/>
                      <a:pt x="103" y="137"/>
                    </a:cubicBezTo>
                    <a:cubicBezTo>
                      <a:pt x="109" y="131"/>
                      <a:pt x="117" y="118"/>
                      <a:pt x="120" y="115"/>
                    </a:cubicBezTo>
                    <a:cubicBezTo>
                      <a:pt x="122" y="112"/>
                      <a:pt x="125" y="109"/>
                      <a:pt x="127" y="106"/>
                    </a:cubicBezTo>
                    <a:cubicBezTo>
                      <a:pt x="129" y="102"/>
                      <a:pt x="134" y="97"/>
                      <a:pt x="137" y="94"/>
                    </a:cubicBezTo>
                    <a:cubicBezTo>
                      <a:pt x="139" y="92"/>
                      <a:pt x="144" y="85"/>
                      <a:pt x="145" y="84"/>
                    </a:cubicBezTo>
                    <a:cubicBezTo>
                      <a:pt x="146" y="83"/>
                      <a:pt x="145" y="83"/>
                      <a:pt x="145" y="80"/>
                    </a:cubicBezTo>
                    <a:cubicBezTo>
                      <a:pt x="146" y="76"/>
                      <a:pt x="146" y="70"/>
                      <a:pt x="146" y="68"/>
                    </a:cubicBezTo>
                    <a:cubicBezTo>
                      <a:pt x="146" y="67"/>
                      <a:pt x="146" y="66"/>
                      <a:pt x="145" y="64"/>
                    </a:cubicBezTo>
                    <a:cubicBezTo>
                      <a:pt x="144" y="62"/>
                      <a:pt x="143" y="59"/>
                      <a:pt x="143" y="59"/>
                    </a:cubicBezTo>
                    <a:cubicBezTo>
                      <a:pt x="142" y="53"/>
                      <a:pt x="142" y="50"/>
                      <a:pt x="142" y="50"/>
                    </a:cubicBezTo>
                    <a:cubicBezTo>
                      <a:pt x="141" y="50"/>
                      <a:pt x="140" y="49"/>
                      <a:pt x="139" y="49"/>
                    </a:cubicBezTo>
                    <a:cubicBezTo>
                      <a:pt x="140" y="43"/>
                      <a:pt x="140" y="30"/>
                      <a:pt x="140" y="30"/>
                    </a:cubicBezTo>
                    <a:cubicBezTo>
                      <a:pt x="140" y="30"/>
                      <a:pt x="140" y="24"/>
                      <a:pt x="140" y="22"/>
                    </a:cubicBezTo>
                    <a:cubicBezTo>
                      <a:pt x="140" y="21"/>
                      <a:pt x="141" y="18"/>
                      <a:pt x="139" y="17"/>
                    </a:cubicBezTo>
                    <a:cubicBezTo>
                      <a:pt x="136" y="15"/>
                      <a:pt x="133" y="18"/>
                      <a:pt x="133" y="18"/>
                    </a:cubicBezTo>
                    <a:cubicBezTo>
                      <a:pt x="133" y="18"/>
                      <a:pt x="133" y="14"/>
                      <a:pt x="133" y="13"/>
                    </a:cubicBezTo>
                    <a:cubicBezTo>
                      <a:pt x="133" y="12"/>
                      <a:pt x="136" y="6"/>
                      <a:pt x="134" y="3"/>
                    </a:cubicBezTo>
                    <a:cubicBezTo>
                      <a:pt x="132" y="1"/>
                      <a:pt x="129" y="3"/>
                      <a:pt x="129" y="3"/>
                    </a:cubicBezTo>
                    <a:cubicBezTo>
                      <a:pt x="129" y="3"/>
                      <a:pt x="128" y="1"/>
                      <a:pt x="125" y="3"/>
                    </a:cubicBezTo>
                    <a:cubicBezTo>
                      <a:pt x="123" y="5"/>
                      <a:pt x="124" y="7"/>
                      <a:pt x="121" y="13"/>
                    </a:cubicBezTo>
                    <a:cubicBezTo>
                      <a:pt x="119" y="19"/>
                      <a:pt x="118" y="29"/>
                      <a:pt x="117" y="33"/>
                    </a:cubicBezTo>
                    <a:cubicBezTo>
                      <a:pt x="117" y="36"/>
                      <a:pt x="114" y="40"/>
                      <a:pt x="114" y="42"/>
                    </a:cubicBezTo>
                    <a:cubicBezTo>
                      <a:pt x="113" y="42"/>
                      <a:pt x="110" y="48"/>
                      <a:pt x="108" y="53"/>
                    </a:cubicBezTo>
                    <a:cubicBezTo>
                      <a:pt x="110" y="48"/>
                      <a:pt x="111" y="43"/>
                      <a:pt x="113" y="39"/>
                    </a:cubicBezTo>
                    <a:cubicBezTo>
                      <a:pt x="116" y="34"/>
                      <a:pt x="115" y="32"/>
                      <a:pt x="115" y="30"/>
                    </a:cubicBezTo>
                    <a:cubicBezTo>
                      <a:pt x="115" y="28"/>
                      <a:pt x="115" y="26"/>
                      <a:pt x="115" y="26"/>
                    </a:cubicBezTo>
                    <a:cubicBezTo>
                      <a:pt x="114" y="23"/>
                      <a:pt x="114" y="18"/>
                      <a:pt x="115" y="12"/>
                    </a:cubicBezTo>
                    <a:cubicBezTo>
                      <a:pt x="118" y="4"/>
                      <a:pt x="115" y="2"/>
                      <a:pt x="115" y="2"/>
                    </a:cubicBezTo>
                    <a:cubicBezTo>
                      <a:pt x="113" y="0"/>
                      <a:pt x="111" y="2"/>
                      <a:pt x="110" y="3"/>
                    </a:cubicBezTo>
                    <a:cubicBezTo>
                      <a:pt x="105" y="3"/>
                      <a:pt x="104" y="10"/>
                      <a:pt x="102" y="15"/>
                    </a:cubicBezTo>
                    <a:cubicBezTo>
                      <a:pt x="100" y="20"/>
                      <a:pt x="101" y="26"/>
                      <a:pt x="99" y="30"/>
                    </a:cubicBezTo>
                    <a:cubicBezTo>
                      <a:pt x="97" y="34"/>
                      <a:pt x="93" y="40"/>
                      <a:pt x="93" y="40"/>
                    </a:cubicBezTo>
                    <a:cubicBezTo>
                      <a:pt x="91" y="44"/>
                      <a:pt x="90" y="48"/>
                      <a:pt x="87" y="52"/>
                    </a:cubicBezTo>
                    <a:cubicBezTo>
                      <a:pt x="80" y="62"/>
                      <a:pt x="75" y="70"/>
                      <a:pt x="75" y="70"/>
                    </a:cubicBezTo>
                    <a:cubicBezTo>
                      <a:pt x="75" y="70"/>
                      <a:pt x="75" y="68"/>
                      <a:pt x="76" y="65"/>
                    </a:cubicBezTo>
                    <a:cubicBezTo>
                      <a:pt x="77" y="62"/>
                      <a:pt x="78" y="52"/>
                      <a:pt x="78" y="51"/>
                    </a:cubicBezTo>
                    <a:cubicBezTo>
                      <a:pt x="79" y="49"/>
                      <a:pt x="80" y="45"/>
                      <a:pt x="79" y="34"/>
                    </a:cubicBezTo>
                    <a:cubicBezTo>
                      <a:pt x="77" y="24"/>
                      <a:pt x="72" y="25"/>
                      <a:pt x="72" y="25"/>
                    </a:cubicBezTo>
                    <a:cubicBezTo>
                      <a:pt x="70" y="23"/>
                      <a:pt x="70" y="23"/>
                      <a:pt x="68" y="23"/>
                    </a:cubicBezTo>
                    <a:close/>
                    <a:moveTo>
                      <a:pt x="135" y="67"/>
                    </a:moveTo>
                    <a:cubicBezTo>
                      <a:pt x="135" y="67"/>
                      <a:pt x="135" y="67"/>
                      <a:pt x="135" y="67"/>
                    </a:cubicBezTo>
                    <a:cubicBezTo>
                      <a:pt x="135" y="67"/>
                      <a:pt x="135" y="67"/>
                      <a:pt x="135" y="67"/>
                    </a:cubicBezTo>
                    <a:cubicBezTo>
                      <a:pt x="135" y="68"/>
                      <a:pt x="134" y="72"/>
                      <a:pt x="135" y="76"/>
                    </a:cubicBezTo>
                    <a:cubicBezTo>
                      <a:pt x="133" y="78"/>
                      <a:pt x="129" y="82"/>
                      <a:pt x="126" y="87"/>
                    </a:cubicBezTo>
                    <a:cubicBezTo>
                      <a:pt x="125" y="87"/>
                      <a:pt x="125" y="87"/>
                      <a:pt x="125" y="87"/>
                    </a:cubicBezTo>
                    <a:cubicBezTo>
                      <a:pt x="125" y="87"/>
                      <a:pt x="127" y="81"/>
                      <a:pt x="131" y="75"/>
                    </a:cubicBezTo>
                    <a:cubicBezTo>
                      <a:pt x="134" y="70"/>
                      <a:pt x="135" y="67"/>
                      <a:pt x="135" y="67"/>
                    </a:cubicBez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15" name="Freeform 248"/>
              <p:cNvSpPr>
                <a:spLocks noChangeArrowheads="1"/>
              </p:cNvSpPr>
              <p:nvPr/>
            </p:nvSpPr>
            <p:spPr bwMode="auto">
              <a:xfrm>
                <a:off x="1742" y="2305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"/>
                  <a:gd name="T11" fmla="*/ 1 w 1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A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16" name="Freeform 249"/>
              <p:cNvSpPr>
                <a:spLocks noChangeArrowheads="1"/>
              </p:cNvSpPr>
              <p:nvPr/>
            </p:nvSpPr>
            <p:spPr bwMode="auto">
              <a:xfrm>
                <a:off x="1714" y="2218"/>
                <a:ext cx="25" cy="107"/>
              </a:xfrm>
              <a:custGeom>
                <a:avLst/>
                <a:gdLst>
                  <a:gd name="T0" fmla="*/ 0 w 15"/>
                  <a:gd name="T1" fmla="*/ 341 h 60"/>
                  <a:gd name="T2" fmla="*/ 47 w 15"/>
                  <a:gd name="T3" fmla="*/ 175 h 60"/>
                  <a:gd name="T4" fmla="*/ 55 w 15"/>
                  <a:gd name="T5" fmla="*/ 143 h 60"/>
                  <a:gd name="T6" fmla="*/ 70 w 15"/>
                  <a:gd name="T7" fmla="*/ 0 h 60"/>
                  <a:gd name="T8" fmla="*/ 62 w 15"/>
                  <a:gd name="T9" fmla="*/ 159 h 60"/>
                  <a:gd name="T10" fmla="*/ 0 w 15"/>
                  <a:gd name="T11" fmla="*/ 341 h 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"/>
                  <a:gd name="T19" fmla="*/ 0 h 60"/>
                  <a:gd name="T20" fmla="*/ 15 w 15"/>
                  <a:gd name="T21" fmla="*/ 60 h 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" h="60">
                    <a:moveTo>
                      <a:pt x="0" y="60"/>
                    </a:moveTo>
                    <a:cubicBezTo>
                      <a:pt x="0" y="60"/>
                      <a:pt x="0" y="50"/>
                      <a:pt x="10" y="31"/>
                    </a:cubicBezTo>
                    <a:cubicBezTo>
                      <a:pt x="12" y="28"/>
                      <a:pt x="12" y="25"/>
                      <a:pt x="12" y="25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5" y="0"/>
                      <a:pt x="14" y="24"/>
                      <a:pt x="13" y="28"/>
                    </a:cubicBezTo>
                    <a:cubicBezTo>
                      <a:pt x="12" y="32"/>
                      <a:pt x="0" y="52"/>
                      <a:pt x="0" y="60"/>
                    </a:cubicBezTo>
                    <a:close/>
                  </a:path>
                </a:pathLst>
              </a:custGeom>
              <a:solidFill>
                <a:srgbClr val="CA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17" name="Freeform 250"/>
              <p:cNvSpPr>
                <a:spLocks noChangeArrowheads="1"/>
              </p:cNvSpPr>
              <p:nvPr/>
            </p:nvSpPr>
            <p:spPr bwMode="auto">
              <a:xfrm>
                <a:off x="1690" y="2243"/>
                <a:ext cx="25" cy="59"/>
              </a:xfrm>
              <a:custGeom>
                <a:avLst/>
                <a:gdLst>
                  <a:gd name="T0" fmla="*/ 5 w 15"/>
                  <a:gd name="T1" fmla="*/ 188 h 33"/>
                  <a:gd name="T2" fmla="*/ 0 w 15"/>
                  <a:gd name="T3" fmla="*/ 159 h 33"/>
                  <a:gd name="T4" fmla="*/ 62 w 15"/>
                  <a:gd name="T5" fmla="*/ 13 h 33"/>
                  <a:gd name="T6" fmla="*/ 5 w 15"/>
                  <a:gd name="T7" fmla="*/ 188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33"/>
                  <a:gd name="T14" fmla="*/ 15 w 15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33">
                    <a:moveTo>
                      <a:pt x="1" y="33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12" y="5"/>
                      <a:pt x="13" y="2"/>
                    </a:cubicBezTo>
                    <a:cubicBezTo>
                      <a:pt x="15" y="0"/>
                      <a:pt x="2" y="27"/>
                      <a:pt x="1" y="33"/>
                    </a:cubicBezTo>
                    <a:close/>
                  </a:path>
                </a:pathLst>
              </a:custGeom>
              <a:solidFill>
                <a:srgbClr val="CA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18" name="Freeform 251"/>
              <p:cNvSpPr>
                <a:spLocks noChangeArrowheads="1"/>
              </p:cNvSpPr>
              <p:nvPr/>
            </p:nvSpPr>
            <p:spPr bwMode="auto">
              <a:xfrm>
                <a:off x="1742" y="2273"/>
                <a:ext cx="9" cy="32"/>
              </a:xfrm>
              <a:custGeom>
                <a:avLst/>
                <a:gdLst>
                  <a:gd name="T0" fmla="*/ 23 w 5"/>
                  <a:gd name="T1" fmla="*/ 0 h 18"/>
                  <a:gd name="T2" fmla="*/ 23 w 5"/>
                  <a:gd name="T3" fmla="*/ 50 h 18"/>
                  <a:gd name="T4" fmla="*/ 0 w 5"/>
                  <a:gd name="T5" fmla="*/ 101 h 18"/>
                  <a:gd name="T6" fmla="*/ 23 w 5"/>
                  <a:gd name="T7" fmla="*/ 57 h 18"/>
                  <a:gd name="T8" fmla="*/ 23 w 5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8"/>
                  <a:gd name="T17" fmla="*/ 5 w 5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8">
                    <a:moveTo>
                      <a:pt x="4" y="0"/>
                    </a:moveTo>
                    <a:cubicBezTo>
                      <a:pt x="4" y="0"/>
                      <a:pt x="5" y="6"/>
                      <a:pt x="4" y="9"/>
                    </a:cubicBezTo>
                    <a:cubicBezTo>
                      <a:pt x="3" y="12"/>
                      <a:pt x="1" y="15"/>
                      <a:pt x="0" y="18"/>
                    </a:cubicBezTo>
                    <a:cubicBezTo>
                      <a:pt x="2" y="15"/>
                      <a:pt x="3" y="12"/>
                      <a:pt x="4" y="10"/>
                    </a:cubicBezTo>
                    <a:cubicBezTo>
                      <a:pt x="5" y="8"/>
                      <a:pt x="4" y="1"/>
                      <a:pt x="4" y="0"/>
                    </a:cubicBezTo>
                    <a:close/>
                  </a:path>
                </a:pathLst>
              </a:custGeom>
              <a:solidFill>
                <a:srgbClr val="CA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19" name="Freeform 252"/>
              <p:cNvSpPr>
                <a:spLocks noChangeArrowheads="1"/>
              </p:cNvSpPr>
              <p:nvPr/>
            </p:nvSpPr>
            <p:spPr bwMode="auto">
              <a:xfrm>
                <a:off x="1299" y="1872"/>
                <a:ext cx="48" cy="32"/>
              </a:xfrm>
              <a:custGeom>
                <a:avLst/>
                <a:gdLst>
                  <a:gd name="T0" fmla="*/ 131 w 29"/>
                  <a:gd name="T1" fmla="*/ 7 h 18"/>
                  <a:gd name="T2" fmla="*/ 104 w 29"/>
                  <a:gd name="T3" fmla="*/ 57 h 18"/>
                  <a:gd name="T4" fmla="*/ 60 w 29"/>
                  <a:gd name="T5" fmla="*/ 85 h 18"/>
                  <a:gd name="T6" fmla="*/ 0 w 29"/>
                  <a:gd name="T7" fmla="*/ 78 h 18"/>
                  <a:gd name="T8" fmla="*/ 0 w 29"/>
                  <a:gd name="T9" fmla="*/ 66 h 18"/>
                  <a:gd name="T10" fmla="*/ 126 w 29"/>
                  <a:gd name="T11" fmla="*/ 0 h 18"/>
                  <a:gd name="T12" fmla="*/ 131 w 29"/>
                  <a:gd name="T13" fmla="*/ 7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"/>
                  <a:gd name="T22" fmla="*/ 0 h 18"/>
                  <a:gd name="T23" fmla="*/ 29 w 29"/>
                  <a:gd name="T24" fmla="*/ 18 h 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" h="18">
                    <a:moveTo>
                      <a:pt x="29" y="1"/>
                    </a:moveTo>
                    <a:cubicBezTo>
                      <a:pt x="29" y="1"/>
                      <a:pt x="26" y="7"/>
                      <a:pt x="23" y="10"/>
                    </a:cubicBezTo>
                    <a:cubicBezTo>
                      <a:pt x="20" y="12"/>
                      <a:pt x="16" y="13"/>
                      <a:pt x="13" y="15"/>
                    </a:cubicBezTo>
                    <a:cubicBezTo>
                      <a:pt x="9" y="18"/>
                      <a:pt x="0" y="14"/>
                      <a:pt x="0" y="14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29" y="1"/>
                    </a:lnTo>
                    <a:close/>
                  </a:path>
                </a:pathLst>
              </a:custGeom>
              <a:solidFill>
                <a:srgbClr val="D2947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20" name="Freeform 253"/>
              <p:cNvSpPr>
                <a:spLocks noChangeArrowheads="1"/>
              </p:cNvSpPr>
              <p:nvPr/>
            </p:nvSpPr>
            <p:spPr bwMode="auto">
              <a:xfrm>
                <a:off x="988" y="1803"/>
                <a:ext cx="396" cy="255"/>
              </a:xfrm>
              <a:custGeom>
                <a:avLst/>
                <a:gdLst>
                  <a:gd name="T0" fmla="*/ 0 w 236"/>
                  <a:gd name="T1" fmla="*/ 800 h 144"/>
                  <a:gd name="T2" fmla="*/ 453 w 236"/>
                  <a:gd name="T3" fmla="*/ 483 h 144"/>
                  <a:gd name="T4" fmla="*/ 549 w 236"/>
                  <a:gd name="T5" fmla="*/ 439 h 144"/>
                  <a:gd name="T6" fmla="*/ 634 w 236"/>
                  <a:gd name="T7" fmla="*/ 411 h 144"/>
                  <a:gd name="T8" fmla="*/ 710 w 236"/>
                  <a:gd name="T9" fmla="*/ 418 h 144"/>
                  <a:gd name="T10" fmla="*/ 856 w 236"/>
                  <a:gd name="T11" fmla="*/ 404 h 144"/>
                  <a:gd name="T12" fmla="*/ 901 w 236"/>
                  <a:gd name="T13" fmla="*/ 390 h 144"/>
                  <a:gd name="T14" fmla="*/ 968 w 236"/>
                  <a:gd name="T15" fmla="*/ 383 h 144"/>
                  <a:gd name="T16" fmla="*/ 1005 w 236"/>
                  <a:gd name="T17" fmla="*/ 374 h 144"/>
                  <a:gd name="T18" fmla="*/ 1039 w 236"/>
                  <a:gd name="T19" fmla="*/ 361 h 144"/>
                  <a:gd name="T20" fmla="*/ 1109 w 236"/>
                  <a:gd name="T21" fmla="*/ 351 h 144"/>
                  <a:gd name="T22" fmla="*/ 1101 w 236"/>
                  <a:gd name="T23" fmla="*/ 326 h 144"/>
                  <a:gd name="T24" fmla="*/ 1096 w 236"/>
                  <a:gd name="T25" fmla="*/ 317 h 144"/>
                  <a:gd name="T26" fmla="*/ 1064 w 236"/>
                  <a:gd name="T27" fmla="*/ 294 h 144"/>
                  <a:gd name="T28" fmla="*/ 988 w 236"/>
                  <a:gd name="T29" fmla="*/ 301 h 144"/>
                  <a:gd name="T30" fmla="*/ 921 w 236"/>
                  <a:gd name="T31" fmla="*/ 305 h 144"/>
                  <a:gd name="T32" fmla="*/ 879 w 236"/>
                  <a:gd name="T33" fmla="*/ 289 h 144"/>
                  <a:gd name="T34" fmla="*/ 906 w 236"/>
                  <a:gd name="T35" fmla="*/ 280 h 144"/>
                  <a:gd name="T36" fmla="*/ 975 w 236"/>
                  <a:gd name="T37" fmla="*/ 239 h 144"/>
                  <a:gd name="T38" fmla="*/ 997 w 236"/>
                  <a:gd name="T39" fmla="*/ 223 h 144"/>
                  <a:gd name="T40" fmla="*/ 1030 w 236"/>
                  <a:gd name="T41" fmla="*/ 223 h 144"/>
                  <a:gd name="T42" fmla="*/ 1017 w 236"/>
                  <a:gd name="T43" fmla="*/ 260 h 144"/>
                  <a:gd name="T44" fmla="*/ 1025 w 236"/>
                  <a:gd name="T45" fmla="*/ 289 h 144"/>
                  <a:gd name="T46" fmla="*/ 1064 w 236"/>
                  <a:gd name="T47" fmla="*/ 294 h 144"/>
                  <a:gd name="T48" fmla="*/ 1092 w 236"/>
                  <a:gd name="T49" fmla="*/ 244 h 144"/>
                  <a:gd name="T50" fmla="*/ 1096 w 236"/>
                  <a:gd name="T51" fmla="*/ 207 h 144"/>
                  <a:gd name="T52" fmla="*/ 1101 w 236"/>
                  <a:gd name="T53" fmla="*/ 143 h 144"/>
                  <a:gd name="T54" fmla="*/ 1081 w 236"/>
                  <a:gd name="T55" fmla="*/ 117 h 144"/>
                  <a:gd name="T56" fmla="*/ 1045 w 236"/>
                  <a:gd name="T57" fmla="*/ 117 h 144"/>
                  <a:gd name="T58" fmla="*/ 1034 w 236"/>
                  <a:gd name="T59" fmla="*/ 106 h 144"/>
                  <a:gd name="T60" fmla="*/ 988 w 236"/>
                  <a:gd name="T61" fmla="*/ 89 h 144"/>
                  <a:gd name="T62" fmla="*/ 948 w 236"/>
                  <a:gd name="T63" fmla="*/ 85 h 144"/>
                  <a:gd name="T64" fmla="*/ 918 w 236"/>
                  <a:gd name="T65" fmla="*/ 66 h 144"/>
                  <a:gd name="T66" fmla="*/ 859 w 236"/>
                  <a:gd name="T67" fmla="*/ 50 h 144"/>
                  <a:gd name="T68" fmla="*/ 827 w 236"/>
                  <a:gd name="T69" fmla="*/ 34 h 144"/>
                  <a:gd name="T70" fmla="*/ 802 w 236"/>
                  <a:gd name="T71" fmla="*/ 16 h 144"/>
                  <a:gd name="T72" fmla="*/ 774 w 236"/>
                  <a:gd name="T73" fmla="*/ 7 h 144"/>
                  <a:gd name="T74" fmla="*/ 747 w 236"/>
                  <a:gd name="T75" fmla="*/ 16 h 144"/>
                  <a:gd name="T76" fmla="*/ 695 w 236"/>
                  <a:gd name="T77" fmla="*/ 60 h 144"/>
                  <a:gd name="T78" fmla="*/ 619 w 236"/>
                  <a:gd name="T79" fmla="*/ 110 h 144"/>
                  <a:gd name="T80" fmla="*/ 572 w 236"/>
                  <a:gd name="T81" fmla="*/ 159 h 144"/>
                  <a:gd name="T82" fmla="*/ 529 w 236"/>
                  <a:gd name="T83" fmla="*/ 182 h 144"/>
                  <a:gd name="T84" fmla="*/ 495 w 236"/>
                  <a:gd name="T85" fmla="*/ 200 h 144"/>
                  <a:gd name="T86" fmla="*/ 460 w 236"/>
                  <a:gd name="T87" fmla="*/ 211 h 144"/>
                  <a:gd name="T88" fmla="*/ 42 w 236"/>
                  <a:gd name="T89" fmla="*/ 390 h 144"/>
                  <a:gd name="T90" fmla="*/ 0 w 236"/>
                  <a:gd name="T91" fmla="*/ 800 h 14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36"/>
                  <a:gd name="T139" fmla="*/ 0 h 144"/>
                  <a:gd name="T140" fmla="*/ 236 w 236"/>
                  <a:gd name="T141" fmla="*/ 144 h 144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36" h="144">
                    <a:moveTo>
                      <a:pt x="0" y="144"/>
                    </a:moveTo>
                    <a:cubicBezTo>
                      <a:pt x="13" y="137"/>
                      <a:pt x="86" y="92"/>
                      <a:pt x="96" y="87"/>
                    </a:cubicBezTo>
                    <a:cubicBezTo>
                      <a:pt x="111" y="79"/>
                      <a:pt x="109" y="81"/>
                      <a:pt x="116" y="79"/>
                    </a:cubicBezTo>
                    <a:cubicBezTo>
                      <a:pt x="124" y="76"/>
                      <a:pt x="129" y="75"/>
                      <a:pt x="134" y="74"/>
                    </a:cubicBezTo>
                    <a:cubicBezTo>
                      <a:pt x="139" y="74"/>
                      <a:pt x="150" y="75"/>
                      <a:pt x="150" y="75"/>
                    </a:cubicBezTo>
                    <a:cubicBezTo>
                      <a:pt x="150" y="75"/>
                      <a:pt x="175" y="74"/>
                      <a:pt x="181" y="73"/>
                    </a:cubicBezTo>
                    <a:cubicBezTo>
                      <a:pt x="186" y="72"/>
                      <a:pt x="186" y="72"/>
                      <a:pt x="191" y="70"/>
                    </a:cubicBezTo>
                    <a:cubicBezTo>
                      <a:pt x="195" y="69"/>
                      <a:pt x="198" y="70"/>
                      <a:pt x="205" y="69"/>
                    </a:cubicBezTo>
                    <a:cubicBezTo>
                      <a:pt x="212" y="68"/>
                      <a:pt x="210" y="68"/>
                      <a:pt x="213" y="67"/>
                    </a:cubicBezTo>
                    <a:cubicBezTo>
                      <a:pt x="215" y="66"/>
                      <a:pt x="218" y="65"/>
                      <a:pt x="220" y="65"/>
                    </a:cubicBezTo>
                    <a:cubicBezTo>
                      <a:pt x="222" y="64"/>
                      <a:pt x="235" y="63"/>
                      <a:pt x="235" y="63"/>
                    </a:cubicBezTo>
                    <a:cubicBezTo>
                      <a:pt x="235" y="63"/>
                      <a:pt x="236" y="62"/>
                      <a:pt x="233" y="59"/>
                    </a:cubicBezTo>
                    <a:cubicBezTo>
                      <a:pt x="233" y="59"/>
                      <a:pt x="233" y="58"/>
                      <a:pt x="232" y="57"/>
                    </a:cubicBezTo>
                    <a:cubicBezTo>
                      <a:pt x="232" y="57"/>
                      <a:pt x="231" y="55"/>
                      <a:pt x="225" y="53"/>
                    </a:cubicBezTo>
                    <a:cubicBezTo>
                      <a:pt x="218" y="50"/>
                      <a:pt x="209" y="54"/>
                      <a:pt x="209" y="54"/>
                    </a:cubicBezTo>
                    <a:cubicBezTo>
                      <a:pt x="208" y="54"/>
                      <a:pt x="200" y="54"/>
                      <a:pt x="195" y="55"/>
                    </a:cubicBezTo>
                    <a:cubicBezTo>
                      <a:pt x="191" y="55"/>
                      <a:pt x="187" y="53"/>
                      <a:pt x="186" y="52"/>
                    </a:cubicBezTo>
                    <a:cubicBezTo>
                      <a:pt x="188" y="52"/>
                      <a:pt x="189" y="51"/>
                      <a:pt x="192" y="50"/>
                    </a:cubicBezTo>
                    <a:cubicBezTo>
                      <a:pt x="192" y="50"/>
                      <a:pt x="194" y="50"/>
                      <a:pt x="206" y="43"/>
                    </a:cubicBezTo>
                    <a:cubicBezTo>
                      <a:pt x="208" y="41"/>
                      <a:pt x="211" y="40"/>
                      <a:pt x="211" y="40"/>
                    </a:cubicBezTo>
                    <a:cubicBezTo>
                      <a:pt x="211" y="40"/>
                      <a:pt x="215" y="40"/>
                      <a:pt x="218" y="40"/>
                    </a:cubicBezTo>
                    <a:cubicBezTo>
                      <a:pt x="217" y="43"/>
                      <a:pt x="216" y="44"/>
                      <a:pt x="215" y="47"/>
                    </a:cubicBezTo>
                    <a:cubicBezTo>
                      <a:pt x="215" y="49"/>
                      <a:pt x="217" y="52"/>
                      <a:pt x="217" y="52"/>
                    </a:cubicBezTo>
                    <a:cubicBezTo>
                      <a:pt x="217" y="52"/>
                      <a:pt x="222" y="52"/>
                      <a:pt x="225" y="53"/>
                    </a:cubicBezTo>
                    <a:cubicBezTo>
                      <a:pt x="228" y="49"/>
                      <a:pt x="228" y="46"/>
                      <a:pt x="231" y="44"/>
                    </a:cubicBezTo>
                    <a:cubicBezTo>
                      <a:pt x="231" y="44"/>
                      <a:pt x="233" y="40"/>
                      <a:pt x="232" y="37"/>
                    </a:cubicBezTo>
                    <a:cubicBezTo>
                      <a:pt x="232" y="33"/>
                      <a:pt x="234" y="28"/>
                      <a:pt x="233" y="26"/>
                    </a:cubicBezTo>
                    <a:cubicBezTo>
                      <a:pt x="231" y="24"/>
                      <a:pt x="231" y="22"/>
                      <a:pt x="229" y="21"/>
                    </a:cubicBezTo>
                    <a:cubicBezTo>
                      <a:pt x="227" y="19"/>
                      <a:pt x="221" y="21"/>
                      <a:pt x="221" y="21"/>
                    </a:cubicBezTo>
                    <a:cubicBezTo>
                      <a:pt x="221" y="21"/>
                      <a:pt x="220" y="20"/>
                      <a:pt x="219" y="19"/>
                    </a:cubicBezTo>
                    <a:cubicBezTo>
                      <a:pt x="219" y="18"/>
                      <a:pt x="216" y="17"/>
                      <a:pt x="209" y="16"/>
                    </a:cubicBezTo>
                    <a:cubicBezTo>
                      <a:pt x="203" y="15"/>
                      <a:pt x="202" y="15"/>
                      <a:pt x="201" y="15"/>
                    </a:cubicBezTo>
                    <a:cubicBezTo>
                      <a:pt x="201" y="15"/>
                      <a:pt x="198" y="13"/>
                      <a:pt x="194" y="12"/>
                    </a:cubicBezTo>
                    <a:cubicBezTo>
                      <a:pt x="190" y="10"/>
                      <a:pt x="184" y="10"/>
                      <a:pt x="182" y="9"/>
                    </a:cubicBezTo>
                    <a:cubicBezTo>
                      <a:pt x="180" y="8"/>
                      <a:pt x="177" y="6"/>
                      <a:pt x="175" y="6"/>
                    </a:cubicBezTo>
                    <a:cubicBezTo>
                      <a:pt x="173" y="5"/>
                      <a:pt x="172" y="4"/>
                      <a:pt x="170" y="3"/>
                    </a:cubicBezTo>
                    <a:cubicBezTo>
                      <a:pt x="170" y="3"/>
                      <a:pt x="168" y="1"/>
                      <a:pt x="164" y="1"/>
                    </a:cubicBezTo>
                    <a:cubicBezTo>
                      <a:pt x="161" y="0"/>
                      <a:pt x="158" y="3"/>
                      <a:pt x="158" y="3"/>
                    </a:cubicBezTo>
                    <a:cubicBezTo>
                      <a:pt x="158" y="3"/>
                      <a:pt x="150" y="9"/>
                      <a:pt x="147" y="11"/>
                    </a:cubicBezTo>
                    <a:cubicBezTo>
                      <a:pt x="144" y="13"/>
                      <a:pt x="135" y="17"/>
                      <a:pt x="131" y="20"/>
                    </a:cubicBezTo>
                    <a:cubicBezTo>
                      <a:pt x="128" y="23"/>
                      <a:pt x="125" y="26"/>
                      <a:pt x="121" y="29"/>
                    </a:cubicBezTo>
                    <a:cubicBezTo>
                      <a:pt x="116" y="31"/>
                      <a:pt x="113" y="32"/>
                      <a:pt x="112" y="33"/>
                    </a:cubicBezTo>
                    <a:cubicBezTo>
                      <a:pt x="111" y="33"/>
                      <a:pt x="107" y="35"/>
                      <a:pt x="105" y="36"/>
                    </a:cubicBezTo>
                    <a:cubicBezTo>
                      <a:pt x="104" y="36"/>
                      <a:pt x="99" y="37"/>
                      <a:pt x="97" y="38"/>
                    </a:cubicBezTo>
                    <a:cubicBezTo>
                      <a:pt x="95" y="39"/>
                      <a:pt x="9" y="70"/>
                      <a:pt x="9" y="70"/>
                    </a:cubicBez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21" name="Freeform 254"/>
              <p:cNvSpPr>
                <a:spLocks noChangeArrowheads="1"/>
              </p:cNvSpPr>
              <p:nvPr/>
            </p:nvSpPr>
            <p:spPr bwMode="auto">
              <a:xfrm>
                <a:off x="1319" y="1836"/>
                <a:ext cx="49" cy="13"/>
              </a:xfrm>
              <a:custGeom>
                <a:avLst/>
                <a:gdLst>
                  <a:gd name="T0" fmla="*/ 0 w 29"/>
                  <a:gd name="T1" fmla="*/ 32 h 7"/>
                  <a:gd name="T2" fmla="*/ 14 w 29"/>
                  <a:gd name="T3" fmla="*/ 37 h 7"/>
                  <a:gd name="T4" fmla="*/ 117 w 29"/>
                  <a:gd name="T5" fmla="*/ 13 h 7"/>
                  <a:gd name="T6" fmla="*/ 0 w 29"/>
                  <a:gd name="T7" fmla="*/ 32 h 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"/>
                  <a:gd name="T13" fmla="*/ 0 h 7"/>
                  <a:gd name="T14" fmla="*/ 29 w 29"/>
                  <a:gd name="T15" fmla="*/ 7 h 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" h="7">
                    <a:moveTo>
                      <a:pt x="0" y="5"/>
                    </a:moveTo>
                    <a:cubicBezTo>
                      <a:pt x="0" y="5"/>
                      <a:pt x="2" y="6"/>
                      <a:pt x="3" y="6"/>
                    </a:cubicBezTo>
                    <a:cubicBezTo>
                      <a:pt x="3" y="7"/>
                      <a:pt x="18" y="3"/>
                      <a:pt x="24" y="2"/>
                    </a:cubicBezTo>
                    <a:cubicBezTo>
                      <a:pt x="29" y="0"/>
                      <a:pt x="4" y="6"/>
                      <a:pt x="0" y="5"/>
                    </a:cubicBezTo>
                    <a:close/>
                  </a:path>
                </a:pathLst>
              </a:custGeom>
              <a:solidFill>
                <a:srgbClr val="CA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22" name="Freeform 255"/>
              <p:cNvSpPr>
                <a:spLocks noChangeArrowheads="1"/>
              </p:cNvSpPr>
              <p:nvPr/>
            </p:nvSpPr>
            <p:spPr bwMode="auto">
              <a:xfrm>
                <a:off x="1295" y="1824"/>
                <a:ext cx="32" cy="5"/>
              </a:xfrm>
              <a:custGeom>
                <a:avLst/>
                <a:gdLst>
                  <a:gd name="T0" fmla="*/ 0 w 19"/>
                  <a:gd name="T1" fmla="*/ 0 h 3"/>
                  <a:gd name="T2" fmla="*/ 37 w 19"/>
                  <a:gd name="T3" fmla="*/ 8 h 3"/>
                  <a:gd name="T4" fmla="*/ 86 w 19"/>
                  <a:gd name="T5" fmla="*/ 13 h 3"/>
                  <a:gd name="T6" fmla="*/ 0 w 19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"/>
                  <a:gd name="T13" fmla="*/ 0 h 3"/>
                  <a:gd name="T14" fmla="*/ 19 w 19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" h="3">
                    <a:moveTo>
                      <a:pt x="0" y="0"/>
                    </a:moveTo>
                    <a:cubicBezTo>
                      <a:pt x="0" y="0"/>
                      <a:pt x="5" y="1"/>
                      <a:pt x="8" y="2"/>
                    </a:cubicBezTo>
                    <a:cubicBezTo>
                      <a:pt x="10" y="2"/>
                      <a:pt x="17" y="3"/>
                      <a:pt x="18" y="3"/>
                    </a:cubicBezTo>
                    <a:cubicBezTo>
                      <a:pt x="19" y="3"/>
                      <a:pt x="5" y="0"/>
                      <a:pt x="0" y="0"/>
                    </a:cubicBezTo>
                    <a:close/>
                  </a:path>
                </a:pathLst>
              </a:custGeom>
              <a:solidFill>
                <a:srgbClr val="CA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23" name="Freeform 256"/>
              <p:cNvSpPr>
                <a:spLocks noChangeArrowheads="1"/>
              </p:cNvSpPr>
              <p:nvPr/>
            </p:nvSpPr>
            <p:spPr bwMode="auto">
              <a:xfrm>
                <a:off x="1354" y="1867"/>
                <a:ext cx="15" cy="7"/>
              </a:xfrm>
              <a:custGeom>
                <a:avLst/>
                <a:gdLst>
                  <a:gd name="T0" fmla="*/ 42 w 9"/>
                  <a:gd name="T1" fmla="*/ 0 h 4"/>
                  <a:gd name="T2" fmla="*/ 0 w 9"/>
                  <a:gd name="T3" fmla="*/ 16 h 4"/>
                  <a:gd name="T4" fmla="*/ 0 w 9"/>
                  <a:gd name="T5" fmla="*/ 21 h 4"/>
                  <a:gd name="T6" fmla="*/ 42 w 9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4"/>
                  <a:gd name="T14" fmla="*/ 9 w 9"/>
                  <a:gd name="T15" fmla="*/ 4 h 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4">
                    <a:moveTo>
                      <a:pt x="9" y="0"/>
                    </a:moveTo>
                    <a:cubicBezTo>
                      <a:pt x="9" y="0"/>
                      <a:pt x="4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6" y="2"/>
                      <a:pt x="9" y="0"/>
                    </a:cubicBezTo>
                    <a:close/>
                  </a:path>
                </a:pathLst>
              </a:custGeom>
              <a:solidFill>
                <a:srgbClr val="B8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24" name="Freeform 257"/>
              <p:cNvSpPr>
                <a:spLocks noChangeArrowheads="1"/>
              </p:cNvSpPr>
              <p:nvPr/>
            </p:nvSpPr>
            <p:spPr bwMode="auto">
              <a:xfrm>
                <a:off x="1354" y="1874"/>
                <a:ext cx="17" cy="9"/>
              </a:xfrm>
              <a:custGeom>
                <a:avLst/>
                <a:gdLst>
                  <a:gd name="T0" fmla="*/ 49 w 10"/>
                  <a:gd name="T1" fmla="*/ 23 h 5"/>
                  <a:gd name="T2" fmla="*/ 0 w 10"/>
                  <a:gd name="T3" fmla="*/ 0 h 5"/>
                  <a:gd name="T4" fmla="*/ 0 w 10"/>
                  <a:gd name="T5" fmla="*/ 0 h 5"/>
                  <a:gd name="T6" fmla="*/ 49 w 10"/>
                  <a:gd name="T7" fmla="*/ 23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"/>
                  <a:gd name="T13" fmla="*/ 0 h 5"/>
                  <a:gd name="T14" fmla="*/ 10 w 10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" h="5">
                    <a:moveTo>
                      <a:pt x="10" y="4"/>
                    </a:moveTo>
                    <a:cubicBezTo>
                      <a:pt x="10" y="4"/>
                      <a:pt x="5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4" y="5"/>
                      <a:pt x="10" y="4"/>
                    </a:cubicBezTo>
                    <a:close/>
                  </a:path>
                </a:pathLst>
              </a:custGeom>
              <a:solidFill>
                <a:srgbClr val="B8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25" name="Freeform 258"/>
              <p:cNvSpPr>
                <a:spLocks noChangeArrowheads="1"/>
              </p:cNvSpPr>
              <p:nvPr/>
            </p:nvSpPr>
            <p:spPr bwMode="auto">
              <a:xfrm>
                <a:off x="802" y="2275"/>
                <a:ext cx="472" cy="522"/>
              </a:xfrm>
              <a:custGeom>
                <a:avLst/>
                <a:gdLst>
                  <a:gd name="T0" fmla="*/ 1046 w 281"/>
                  <a:gd name="T1" fmla="*/ 1646 h 294"/>
                  <a:gd name="T2" fmla="*/ 0 w 281"/>
                  <a:gd name="T3" fmla="*/ 261 h 294"/>
                  <a:gd name="T4" fmla="*/ 502 w 281"/>
                  <a:gd name="T5" fmla="*/ 0 h 294"/>
                  <a:gd name="T6" fmla="*/ 1332 w 281"/>
                  <a:gd name="T7" fmla="*/ 1053 h 294"/>
                  <a:gd name="T8" fmla="*/ 1046 w 281"/>
                  <a:gd name="T9" fmla="*/ 1646 h 2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1"/>
                  <a:gd name="T16" fmla="*/ 0 h 294"/>
                  <a:gd name="T17" fmla="*/ 281 w 281"/>
                  <a:gd name="T18" fmla="*/ 294 h 29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1" h="294">
                    <a:moveTo>
                      <a:pt x="221" y="294"/>
                    </a:moveTo>
                    <a:cubicBezTo>
                      <a:pt x="0" y="47"/>
                      <a:pt x="0" y="47"/>
                      <a:pt x="0" y="47"/>
                    </a:cubicBezTo>
                    <a:cubicBezTo>
                      <a:pt x="0" y="47"/>
                      <a:pt x="68" y="33"/>
                      <a:pt x="106" y="0"/>
                    </a:cubicBezTo>
                    <a:cubicBezTo>
                      <a:pt x="281" y="188"/>
                      <a:pt x="281" y="188"/>
                      <a:pt x="281" y="188"/>
                    </a:cubicBezTo>
                    <a:cubicBezTo>
                      <a:pt x="250" y="210"/>
                      <a:pt x="221" y="294"/>
                      <a:pt x="221" y="294"/>
                    </a:cubicBezTo>
                    <a:close/>
                  </a:path>
                </a:pathLst>
              </a:custGeom>
              <a:solidFill>
                <a:srgbClr val="03213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26" name="Freeform 259"/>
              <p:cNvSpPr>
                <a:spLocks noChangeArrowheads="1"/>
              </p:cNvSpPr>
              <p:nvPr/>
            </p:nvSpPr>
            <p:spPr bwMode="auto">
              <a:xfrm>
                <a:off x="1069" y="1868"/>
                <a:ext cx="102" cy="128"/>
              </a:xfrm>
              <a:custGeom>
                <a:avLst/>
                <a:gdLst>
                  <a:gd name="T0" fmla="*/ 0 w 102"/>
                  <a:gd name="T1" fmla="*/ 29 h 128"/>
                  <a:gd name="T2" fmla="*/ 57 w 102"/>
                  <a:gd name="T3" fmla="*/ 0 h 128"/>
                  <a:gd name="T4" fmla="*/ 102 w 102"/>
                  <a:gd name="T5" fmla="*/ 102 h 128"/>
                  <a:gd name="T6" fmla="*/ 40 w 102"/>
                  <a:gd name="T7" fmla="*/ 128 h 128"/>
                  <a:gd name="T8" fmla="*/ 0 w 102"/>
                  <a:gd name="T9" fmla="*/ 29 h 1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2"/>
                  <a:gd name="T16" fmla="*/ 0 h 128"/>
                  <a:gd name="T17" fmla="*/ 102 w 102"/>
                  <a:gd name="T18" fmla="*/ 128 h 1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2" h="128">
                    <a:moveTo>
                      <a:pt x="0" y="29"/>
                    </a:moveTo>
                    <a:lnTo>
                      <a:pt x="57" y="0"/>
                    </a:lnTo>
                    <a:lnTo>
                      <a:pt x="102" y="102"/>
                    </a:lnTo>
                    <a:lnTo>
                      <a:pt x="40" y="128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27" name="Freeform 260"/>
              <p:cNvSpPr>
                <a:spLocks noChangeArrowheads="1"/>
              </p:cNvSpPr>
              <p:nvPr/>
            </p:nvSpPr>
            <p:spPr bwMode="auto">
              <a:xfrm>
                <a:off x="1069" y="1884"/>
                <a:ext cx="60" cy="112"/>
              </a:xfrm>
              <a:custGeom>
                <a:avLst/>
                <a:gdLst>
                  <a:gd name="T0" fmla="*/ 0 w 60"/>
                  <a:gd name="T1" fmla="*/ 13 h 112"/>
                  <a:gd name="T2" fmla="*/ 25 w 60"/>
                  <a:gd name="T3" fmla="*/ 0 h 112"/>
                  <a:gd name="T4" fmla="*/ 60 w 60"/>
                  <a:gd name="T5" fmla="*/ 103 h 112"/>
                  <a:gd name="T6" fmla="*/ 40 w 60"/>
                  <a:gd name="T7" fmla="*/ 112 h 112"/>
                  <a:gd name="T8" fmla="*/ 0 w 60"/>
                  <a:gd name="T9" fmla="*/ 13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112"/>
                  <a:gd name="T17" fmla="*/ 60 w 60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112">
                    <a:moveTo>
                      <a:pt x="0" y="13"/>
                    </a:moveTo>
                    <a:lnTo>
                      <a:pt x="25" y="0"/>
                    </a:lnTo>
                    <a:lnTo>
                      <a:pt x="60" y="103"/>
                    </a:lnTo>
                    <a:lnTo>
                      <a:pt x="40" y="112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C8C8C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28" name="Freeform 261"/>
              <p:cNvSpPr>
                <a:spLocks noChangeArrowheads="1"/>
              </p:cNvSpPr>
              <p:nvPr/>
            </p:nvSpPr>
            <p:spPr bwMode="auto">
              <a:xfrm>
                <a:off x="1539" y="2417"/>
                <a:ext cx="124" cy="116"/>
              </a:xfrm>
              <a:custGeom>
                <a:avLst/>
                <a:gdLst>
                  <a:gd name="T0" fmla="*/ 0 w 124"/>
                  <a:gd name="T1" fmla="*/ 57 h 116"/>
                  <a:gd name="T2" fmla="*/ 34 w 124"/>
                  <a:gd name="T3" fmla="*/ 0 h 116"/>
                  <a:gd name="T4" fmla="*/ 124 w 124"/>
                  <a:gd name="T5" fmla="*/ 57 h 116"/>
                  <a:gd name="T6" fmla="*/ 87 w 124"/>
                  <a:gd name="T7" fmla="*/ 116 h 116"/>
                  <a:gd name="T8" fmla="*/ 0 w 124"/>
                  <a:gd name="T9" fmla="*/ 57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"/>
                  <a:gd name="T16" fmla="*/ 0 h 116"/>
                  <a:gd name="T17" fmla="*/ 124 w 124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" h="116">
                    <a:moveTo>
                      <a:pt x="0" y="57"/>
                    </a:moveTo>
                    <a:lnTo>
                      <a:pt x="34" y="0"/>
                    </a:lnTo>
                    <a:lnTo>
                      <a:pt x="124" y="57"/>
                    </a:lnTo>
                    <a:lnTo>
                      <a:pt x="87" y="116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29" name="Freeform 262"/>
              <p:cNvSpPr>
                <a:spLocks noChangeArrowheads="1"/>
              </p:cNvSpPr>
              <p:nvPr/>
            </p:nvSpPr>
            <p:spPr bwMode="auto">
              <a:xfrm>
                <a:off x="1542" y="2456"/>
                <a:ext cx="86" cy="78"/>
              </a:xfrm>
              <a:custGeom>
                <a:avLst/>
                <a:gdLst>
                  <a:gd name="T0" fmla="*/ 86 w 86"/>
                  <a:gd name="T1" fmla="*/ 75 h 78"/>
                  <a:gd name="T2" fmla="*/ 7 w 86"/>
                  <a:gd name="T3" fmla="*/ 0 h 78"/>
                  <a:gd name="T4" fmla="*/ 0 w 86"/>
                  <a:gd name="T5" fmla="*/ 15 h 78"/>
                  <a:gd name="T6" fmla="*/ 83 w 86"/>
                  <a:gd name="T7" fmla="*/ 78 h 78"/>
                  <a:gd name="T8" fmla="*/ 86 w 86"/>
                  <a:gd name="T9" fmla="*/ 75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78"/>
                  <a:gd name="T17" fmla="*/ 86 w 86"/>
                  <a:gd name="T18" fmla="*/ 78 h 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78">
                    <a:moveTo>
                      <a:pt x="86" y="75"/>
                    </a:moveTo>
                    <a:lnTo>
                      <a:pt x="7" y="0"/>
                    </a:lnTo>
                    <a:lnTo>
                      <a:pt x="0" y="15"/>
                    </a:lnTo>
                    <a:lnTo>
                      <a:pt x="83" y="78"/>
                    </a:lnTo>
                    <a:lnTo>
                      <a:pt x="86" y="75"/>
                    </a:lnTo>
                    <a:close/>
                  </a:path>
                </a:pathLst>
              </a:custGeom>
              <a:solidFill>
                <a:srgbClr val="C8C8C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30" name="Freeform 263"/>
              <p:cNvSpPr>
                <a:spLocks noChangeArrowheads="1"/>
              </p:cNvSpPr>
              <p:nvPr/>
            </p:nvSpPr>
            <p:spPr bwMode="auto">
              <a:xfrm>
                <a:off x="612" y="1881"/>
                <a:ext cx="1023" cy="1089"/>
              </a:xfrm>
              <a:custGeom>
                <a:avLst/>
                <a:gdLst>
                  <a:gd name="T0" fmla="*/ 2886 w 609"/>
                  <a:gd name="T1" fmla="*/ 2073 h 613"/>
                  <a:gd name="T2" fmla="*/ 2607 w 609"/>
                  <a:gd name="T3" fmla="*/ 1833 h 613"/>
                  <a:gd name="T4" fmla="*/ 1905 w 609"/>
                  <a:gd name="T5" fmla="*/ 2730 h 613"/>
                  <a:gd name="T6" fmla="*/ 1722 w 609"/>
                  <a:gd name="T7" fmla="*/ 2787 h 613"/>
                  <a:gd name="T8" fmla="*/ 1485 w 609"/>
                  <a:gd name="T9" fmla="*/ 2491 h 613"/>
                  <a:gd name="T10" fmla="*/ 1176 w 609"/>
                  <a:gd name="T11" fmla="*/ 2036 h 613"/>
                  <a:gd name="T12" fmla="*/ 815 w 609"/>
                  <a:gd name="T13" fmla="*/ 1638 h 613"/>
                  <a:gd name="T14" fmla="*/ 585 w 609"/>
                  <a:gd name="T15" fmla="*/ 1341 h 613"/>
                  <a:gd name="T16" fmla="*/ 643 w 609"/>
                  <a:gd name="T17" fmla="*/ 1126 h 613"/>
                  <a:gd name="T18" fmla="*/ 1456 w 609"/>
                  <a:gd name="T19" fmla="*/ 361 h 613"/>
                  <a:gd name="T20" fmla="*/ 1309 w 609"/>
                  <a:gd name="T21" fmla="*/ 0 h 613"/>
                  <a:gd name="T22" fmla="*/ 341 w 609"/>
                  <a:gd name="T23" fmla="*/ 728 h 613"/>
                  <a:gd name="T24" fmla="*/ 8 w 609"/>
                  <a:gd name="T25" fmla="*/ 1800 h 613"/>
                  <a:gd name="T26" fmla="*/ 0 w 609"/>
                  <a:gd name="T27" fmla="*/ 1833 h 613"/>
                  <a:gd name="T28" fmla="*/ 494 w 609"/>
                  <a:gd name="T29" fmla="*/ 2613 h 613"/>
                  <a:gd name="T30" fmla="*/ 489 w 609"/>
                  <a:gd name="T31" fmla="*/ 2613 h 613"/>
                  <a:gd name="T32" fmla="*/ 564 w 609"/>
                  <a:gd name="T33" fmla="*/ 2707 h 613"/>
                  <a:gd name="T34" fmla="*/ 640 w 609"/>
                  <a:gd name="T35" fmla="*/ 2803 h 613"/>
                  <a:gd name="T36" fmla="*/ 643 w 609"/>
                  <a:gd name="T37" fmla="*/ 2803 h 613"/>
                  <a:gd name="T38" fmla="*/ 1262 w 609"/>
                  <a:gd name="T39" fmla="*/ 3438 h 613"/>
                  <a:gd name="T40" fmla="*/ 1295 w 609"/>
                  <a:gd name="T41" fmla="*/ 3430 h 613"/>
                  <a:gd name="T42" fmla="*/ 2217 w 609"/>
                  <a:gd name="T43" fmla="*/ 3118 h 613"/>
                  <a:gd name="T44" fmla="*/ 2886 w 609"/>
                  <a:gd name="T45" fmla="*/ 2073 h 61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609"/>
                  <a:gd name="T70" fmla="*/ 0 h 613"/>
                  <a:gd name="T71" fmla="*/ 609 w 609"/>
                  <a:gd name="T72" fmla="*/ 613 h 61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609" h="613">
                    <a:moveTo>
                      <a:pt x="609" y="370"/>
                    </a:moveTo>
                    <a:cubicBezTo>
                      <a:pt x="550" y="327"/>
                      <a:pt x="550" y="327"/>
                      <a:pt x="550" y="327"/>
                    </a:cubicBezTo>
                    <a:cubicBezTo>
                      <a:pt x="550" y="327"/>
                      <a:pt x="459" y="465"/>
                      <a:pt x="402" y="487"/>
                    </a:cubicBezTo>
                    <a:cubicBezTo>
                      <a:pt x="389" y="492"/>
                      <a:pt x="375" y="495"/>
                      <a:pt x="363" y="497"/>
                    </a:cubicBezTo>
                    <a:cubicBezTo>
                      <a:pt x="338" y="494"/>
                      <a:pt x="327" y="468"/>
                      <a:pt x="313" y="444"/>
                    </a:cubicBezTo>
                    <a:cubicBezTo>
                      <a:pt x="297" y="415"/>
                      <a:pt x="272" y="388"/>
                      <a:pt x="248" y="363"/>
                    </a:cubicBezTo>
                    <a:cubicBezTo>
                      <a:pt x="225" y="337"/>
                      <a:pt x="200" y="311"/>
                      <a:pt x="172" y="292"/>
                    </a:cubicBezTo>
                    <a:cubicBezTo>
                      <a:pt x="149" y="277"/>
                      <a:pt x="124" y="264"/>
                      <a:pt x="123" y="239"/>
                    </a:cubicBezTo>
                    <a:cubicBezTo>
                      <a:pt x="126" y="227"/>
                      <a:pt x="130" y="213"/>
                      <a:pt x="136" y="201"/>
                    </a:cubicBezTo>
                    <a:cubicBezTo>
                      <a:pt x="162" y="146"/>
                      <a:pt x="307" y="64"/>
                      <a:pt x="307" y="64"/>
                    </a:cubicBezTo>
                    <a:cubicBezTo>
                      <a:pt x="276" y="0"/>
                      <a:pt x="276" y="0"/>
                      <a:pt x="276" y="0"/>
                    </a:cubicBezTo>
                    <a:cubicBezTo>
                      <a:pt x="276" y="0"/>
                      <a:pt x="123" y="69"/>
                      <a:pt x="72" y="130"/>
                    </a:cubicBezTo>
                    <a:cubicBezTo>
                      <a:pt x="27" y="184"/>
                      <a:pt x="6" y="296"/>
                      <a:pt x="2" y="321"/>
                    </a:cubicBezTo>
                    <a:cubicBezTo>
                      <a:pt x="1" y="323"/>
                      <a:pt x="1" y="325"/>
                      <a:pt x="0" y="327"/>
                    </a:cubicBezTo>
                    <a:cubicBezTo>
                      <a:pt x="40" y="391"/>
                      <a:pt x="74" y="432"/>
                      <a:pt x="104" y="466"/>
                    </a:cubicBezTo>
                    <a:cubicBezTo>
                      <a:pt x="103" y="466"/>
                      <a:pt x="103" y="466"/>
                      <a:pt x="103" y="466"/>
                    </a:cubicBezTo>
                    <a:cubicBezTo>
                      <a:pt x="109" y="472"/>
                      <a:pt x="114" y="477"/>
                      <a:pt x="119" y="483"/>
                    </a:cubicBezTo>
                    <a:cubicBezTo>
                      <a:pt x="125" y="489"/>
                      <a:pt x="130" y="495"/>
                      <a:pt x="135" y="500"/>
                    </a:cubicBezTo>
                    <a:cubicBezTo>
                      <a:pt x="136" y="500"/>
                      <a:pt x="136" y="500"/>
                      <a:pt x="136" y="500"/>
                    </a:cubicBezTo>
                    <a:cubicBezTo>
                      <a:pt x="167" y="532"/>
                      <a:pt x="206" y="569"/>
                      <a:pt x="266" y="613"/>
                    </a:cubicBezTo>
                    <a:cubicBezTo>
                      <a:pt x="268" y="613"/>
                      <a:pt x="270" y="612"/>
                      <a:pt x="273" y="612"/>
                    </a:cubicBezTo>
                    <a:cubicBezTo>
                      <a:pt x="299" y="609"/>
                      <a:pt x="411" y="597"/>
                      <a:pt x="468" y="556"/>
                    </a:cubicBezTo>
                    <a:cubicBezTo>
                      <a:pt x="533" y="509"/>
                      <a:pt x="609" y="370"/>
                      <a:pt x="609" y="370"/>
                    </a:cubicBezTo>
                    <a:close/>
                  </a:path>
                </a:pathLst>
              </a:custGeom>
              <a:solidFill>
                <a:srgbClr val="213C5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31" name="Freeform 264"/>
              <p:cNvSpPr>
                <a:spLocks noChangeArrowheads="1"/>
              </p:cNvSpPr>
              <p:nvPr/>
            </p:nvSpPr>
            <p:spPr bwMode="auto">
              <a:xfrm>
                <a:off x="612" y="1881"/>
                <a:ext cx="490" cy="838"/>
              </a:xfrm>
              <a:custGeom>
                <a:avLst/>
                <a:gdLst>
                  <a:gd name="T0" fmla="*/ 676 w 292"/>
                  <a:gd name="T1" fmla="*/ 1882 h 472"/>
                  <a:gd name="T2" fmla="*/ 312 w 292"/>
                  <a:gd name="T3" fmla="*/ 1516 h 472"/>
                  <a:gd name="T4" fmla="*/ 535 w 292"/>
                  <a:gd name="T5" fmla="*/ 858 h 472"/>
                  <a:gd name="T6" fmla="*/ 1379 w 292"/>
                  <a:gd name="T7" fmla="*/ 190 h 472"/>
                  <a:gd name="T8" fmla="*/ 1304 w 292"/>
                  <a:gd name="T9" fmla="*/ 0 h 472"/>
                  <a:gd name="T10" fmla="*/ 341 w 292"/>
                  <a:gd name="T11" fmla="*/ 728 h 472"/>
                  <a:gd name="T12" fmla="*/ 8 w 292"/>
                  <a:gd name="T13" fmla="*/ 1797 h 472"/>
                  <a:gd name="T14" fmla="*/ 0 w 292"/>
                  <a:gd name="T15" fmla="*/ 1832 h 472"/>
                  <a:gd name="T16" fmla="*/ 493 w 292"/>
                  <a:gd name="T17" fmla="*/ 2606 h 472"/>
                  <a:gd name="T18" fmla="*/ 487 w 292"/>
                  <a:gd name="T19" fmla="*/ 2606 h 472"/>
                  <a:gd name="T20" fmla="*/ 676 w 292"/>
                  <a:gd name="T21" fmla="*/ 1882 h 4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92"/>
                  <a:gd name="T34" fmla="*/ 0 h 472"/>
                  <a:gd name="T35" fmla="*/ 292 w 292"/>
                  <a:gd name="T36" fmla="*/ 472 h 4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92" h="472">
                    <a:moveTo>
                      <a:pt x="143" y="336"/>
                    </a:moveTo>
                    <a:cubicBezTo>
                      <a:pt x="122" y="316"/>
                      <a:pt x="68" y="296"/>
                      <a:pt x="66" y="271"/>
                    </a:cubicBezTo>
                    <a:cubicBezTo>
                      <a:pt x="66" y="249"/>
                      <a:pt x="105" y="162"/>
                      <a:pt x="113" y="153"/>
                    </a:cubicBezTo>
                    <a:cubicBezTo>
                      <a:pt x="164" y="92"/>
                      <a:pt x="292" y="34"/>
                      <a:pt x="292" y="34"/>
                    </a:cubicBezTo>
                    <a:cubicBezTo>
                      <a:pt x="276" y="0"/>
                      <a:pt x="276" y="0"/>
                      <a:pt x="276" y="0"/>
                    </a:cubicBezTo>
                    <a:cubicBezTo>
                      <a:pt x="276" y="0"/>
                      <a:pt x="123" y="69"/>
                      <a:pt x="72" y="130"/>
                    </a:cubicBezTo>
                    <a:cubicBezTo>
                      <a:pt x="27" y="184"/>
                      <a:pt x="6" y="296"/>
                      <a:pt x="2" y="321"/>
                    </a:cubicBezTo>
                    <a:cubicBezTo>
                      <a:pt x="1" y="323"/>
                      <a:pt x="1" y="325"/>
                      <a:pt x="0" y="327"/>
                    </a:cubicBezTo>
                    <a:cubicBezTo>
                      <a:pt x="40" y="391"/>
                      <a:pt x="74" y="432"/>
                      <a:pt x="104" y="466"/>
                    </a:cubicBezTo>
                    <a:cubicBezTo>
                      <a:pt x="103" y="466"/>
                      <a:pt x="103" y="466"/>
                      <a:pt x="103" y="466"/>
                    </a:cubicBezTo>
                    <a:cubicBezTo>
                      <a:pt x="109" y="472"/>
                      <a:pt x="167" y="359"/>
                      <a:pt x="143" y="336"/>
                    </a:cubicBezTo>
                    <a:close/>
                  </a:path>
                </a:pathLst>
              </a:custGeom>
              <a:solidFill>
                <a:srgbClr val="04233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32" name="Freeform 265"/>
              <p:cNvSpPr>
                <a:spLocks noChangeArrowheads="1"/>
              </p:cNvSpPr>
              <p:nvPr/>
            </p:nvSpPr>
            <p:spPr bwMode="auto">
              <a:xfrm>
                <a:off x="1200" y="2462"/>
                <a:ext cx="389" cy="387"/>
              </a:xfrm>
              <a:custGeom>
                <a:avLst/>
                <a:gdLst>
                  <a:gd name="T0" fmla="*/ 1093 w 232"/>
                  <a:gd name="T1" fmla="*/ 130 h 218"/>
                  <a:gd name="T2" fmla="*/ 942 w 232"/>
                  <a:gd name="T3" fmla="*/ 0 h 218"/>
                  <a:gd name="T4" fmla="*/ 245 w 232"/>
                  <a:gd name="T5" fmla="*/ 895 h 218"/>
                  <a:gd name="T6" fmla="*/ 62 w 232"/>
                  <a:gd name="T7" fmla="*/ 952 h 218"/>
                  <a:gd name="T8" fmla="*/ 411 w 232"/>
                  <a:gd name="T9" fmla="*/ 996 h 218"/>
                  <a:gd name="T10" fmla="*/ 1093 w 232"/>
                  <a:gd name="T11" fmla="*/ 130 h 2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32"/>
                  <a:gd name="T19" fmla="*/ 0 h 218"/>
                  <a:gd name="T20" fmla="*/ 232 w 232"/>
                  <a:gd name="T21" fmla="*/ 218 h 21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32" h="218">
                    <a:moveTo>
                      <a:pt x="232" y="23"/>
                    </a:move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109" y="138"/>
                      <a:pt x="52" y="160"/>
                    </a:cubicBezTo>
                    <a:cubicBezTo>
                      <a:pt x="39" y="165"/>
                      <a:pt x="25" y="168"/>
                      <a:pt x="13" y="170"/>
                    </a:cubicBezTo>
                    <a:cubicBezTo>
                      <a:pt x="0" y="169"/>
                      <a:pt x="30" y="218"/>
                      <a:pt x="87" y="178"/>
                    </a:cubicBezTo>
                    <a:cubicBezTo>
                      <a:pt x="152" y="131"/>
                      <a:pt x="232" y="23"/>
                      <a:pt x="232" y="23"/>
                    </a:cubicBezTo>
                    <a:close/>
                  </a:path>
                </a:pathLst>
              </a:custGeom>
              <a:solidFill>
                <a:srgbClr val="04233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33" name="Freeform 266"/>
              <p:cNvSpPr>
                <a:spLocks noChangeArrowheads="1"/>
              </p:cNvSpPr>
              <p:nvPr/>
            </p:nvSpPr>
            <p:spPr bwMode="auto">
              <a:xfrm>
                <a:off x="587" y="2455"/>
                <a:ext cx="478" cy="541"/>
              </a:xfrm>
              <a:custGeom>
                <a:avLst/>
                <a:gdLst>
                  <a:gd name="T0" fmla="*/ 20 w 285"/>
                  <a:gd name="T1" fmla="*/ 21 h 305"/>
                  <a:gd name="T2" fmla="*/ 117 w 285"/>
                  <a:gd name="T3" fmla="*/ 62 h 305"/>
                  <a:gd name="T4" fmla="*/ 632 w 285"/>
                  <a:gd name="T5" fmla="*/ 903 h 305"/>
                  <a:gd name="T6" fmla="*/ 1296 w 285"/>
                  <a:gd name="T7" fmla="*/ 1564 h 305"/>
                  <a:gd name="T8" fmla="*/ 1325 w 285"/>
                  <a:gd name="T9" fmla="*/ 1687 h 305"/>
                  <a:gd name="T10" fmla="*/ 1233 w 285"/>
                  <a:gd name="T11" fmla="*/ 1639 h 305"/>
                  <a:gd name="T12" fmla="*/ 577 w 285"/>
                  <a:gd name="T13" fmla="*/ 972 h 305"/>
                  <a:gd name="T14" fmla="*/ 49 w 285"/>
                  <a:gd name="T15" fmla="*/ 138 h 305"/>
                  <a:gd name="T16" fmla="*/ 20 w 285"/>
                  <a:gd name="T17" fmla="*/ 21 h 30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5"/>
                  <a:gd name="T28" fmla="*/ 0 h 305"/>
                  <a:gd name="T29" fmla="*/ 285 w 285"/>
                  <a:gd name="T30" fmla="*/ 305 h 30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5" h="305">
                    <a:moveTo>
                      <a:pt x="4" y="4"/>
                    </a:moveTo>
                    <a:cubicBezTo>
                      <a:pt x="8" y="0"/>
                      <a:pt x="18" y="3"/>
                      <a:pt x="25" y="11"/>
                    </a:cubicBezTo>
                    <a:cubicBezTo>
                      <a:pt x="25" y="11"/>
                      <a:pt x="58" y="80"/>
                      <a:pt x="134" y="162"/>
                    </a:cubicBezTo>
                    <a:cubicBezTo>
                      <a:pt x="211" y="244"/>
                      <a:pt x="275" y="280"/>
                      <a:pt x="275" y="280"/>
                    </a:cubicBezTo>
                    <a:cubicBezTo>
                      <a:pt x="283" y="288"/>
                      <a:pt x="285" y="298"/>
                      <a:pt x="281" y="302"/>
                    </a:cubicBezTo>
                    <a:cubicBezTo>
                      <a:pt x="277" y="305"/>
                      <a:pt x="268" y="302"/>
                      <a:pt x="261" y="294"/>
                    </a:cubicBezTo>
                    <a:cubicBezTo>
                      <a:pt x="261" y="294"/>
                      <a:pt x="195" y="252"/>
                      <a:pt x="122" y="174"/>
                    </a:cubicBezTo>
                    <a:cubicBezTo>
                      <a:pt x="49" y="95"/>
                      <a:pt x="10" y="25"/>
                      <a:pt x="10" y="25"/>
                    </a:cubicBezTo>
                    <a:cubicBezTo>
                      <a:pt x="3" y="17"/>
                      <a:pt x="0" y="7"/>
                      <a:pt x="4" y="4"/>
                    </a:cubicBezTo>
                    <a:close/>
                  </a:path>
                </a:pathLst>
              </a:custGeom>
              <a:solidFill>
                <a:srgbClr val="60381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34" name="Freeform 267"/>
              <p:cNvSpPr>
                <a:spLocks noChangeArrowheads="1"/>
              </p:cNvSpPr>
              <p:nvPr/>
            </p:nvSpPr>
            <p:spPr bwMode="auto">
              <a:xfrm>
                <a:off x="672" y="2382"/>
                <a:ext cx="526" cy="509"/>
              </a:xfrm>
              <a:custGeom>
                <a:avLst/>
                <a:gdLst>
                  <a:gd name="T0" fmla="*/ 1025 w 313"/>
                  <a:gd name="T1" fmla="*/ 1341 h 287"/>
                  <a:gd name="T2" fmla="*/ 229 w 313"/>
                  <a:gd name="T3" fmla="*/ 1284 h 287"/>
                  <a:gd name="T4" fmla="*/ 403 w 313"/>
                  <a:gd name="T5" fmla="*/ 301 h 287"/>
                  <a:gd name="T6" fmla="*/ 1074 w 313"/>
                  <a:gd name="T7" fmla="*/ 216 h 287"/>
                  <a:gd name="T8" fmla="*/ 1339 w 313"/>
                  <a:gd name="T9" fmla="*/ 374 h 287"/>
                  <a:gd name="T10" fmla="*/ 1025 w 313"/>
                  <a:gd name="T11" fmla="*/ 1341 h 2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3"/>
                  <a:gd name="T19" fmla="*/ 0 h 287"/>
                  <a:gd name="T20" fmla="*/ 313 w 313"/>
                  <a:gd name="T21" fmla="*/ 287 h 2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3" h="287">
                    <a:moveTo>
                      <a:pt x="216" y="240"/>
                    </a:moveTo>
                    <a:cubicBezTo>
                      <a:pt x="151" y="287"/>
                      <a:pt x="79" y="273"/>
                      <a:pt x="48" y="230"/>
                    </a:cubicBezTo>
                    <a:cubicBezTo>
                      <a:pt x="18" y="187"/>
                      <a:pt x="0" y="111"/>
                      <a:pt x="85" y="54"/>
                    </a:cubicBezTo>
                    <a:cubicBezTo>
                      <a:pt x="127" y="26"/>
                      <a:pt x="215" y="0"/>
                      <a:pt x="226" y="39"/>
                    </a:cubicBezTo>
                    <a:cubicBezTo>
                      <a:pt x="244" y="17"/>
                      <a:pt x="270" y="52"/>
                      <a:pt x="282" y="67"/>
                    </a:cubicBezTo>
                    <a:cubicBezTo>
                      <a:pt x="313" y="110"/>
                      <a:pt x="282" y="192"/>
                      <a:pt x="216" y="240"/>
                    </a:cubicBezTo>
                    <a:close/>
                  </a:path>
                </a:pathLst>
              </a:custGeom>
              <a:solidFill>
                <a:srgbClr val="A2815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35" name="Freeform 268"/>
              <p:cNvSpPr>
                <a:spLocks noChangeArrowheads="1"/>
              </p:cNvSpPr>
              <p:nvPr/>
            </p:nvSpPr>
            <p:spPr bwMode="auto">
              <a:xfrm>
                <a:off x="672" y="2382"/>
                <a:ext cx="380" cy="408"/>
              </a:xfrm>
              <a:custGeom>
                <a:avLst/>
                <a:gdLst>
                  <a:gd name="T0" fmla="*/ 229 w 226"/>
                  <a:gd name="T1" fmla="*/ 1284 h 230"/>
                  <a:gd name="T2" fmla="*/ 404 w 226"/>
                  <a:gd name="T3" fmla="*/ 302 h 230"/>
                  <a:gd name="T4" fmla="*/ 1074 w 226"/>
                  <a:gd name="T5" fmla="*/ 216 h 230"/>
                  <a:gd name="T6" fmla="*/ 229 w 226"/>
                  <a:gd name="T7" fmla="*/ 1284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6"/>
                  <a:gd name="T13" fmla="*/ 0 h 230"/>
                  <a:gd name="T14" fmla="*/ 226 w 226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6" h="230">
                    <a:moveTo>
                      <a:pt x="48" y="230"/>
                    </a:moveTo>
                    <a:cubicBezTo>
                      <a:pt x="18" y="187"/>
                      <a:pt x="0" y="111"/>
                      <a:pt x="85" y="54"/>
                    </a:cubicBezTo>
                    <a:cubicBezTo>
                      <a:pt x="127" y="26"/>
                      <a:pt x="215" y="0"/>
                      <a:pt x="226" y="39"/>
                    </a:cubicBezTo>
                    <a:cubicBezTo>
                      <a:pt x="156" y="41"/>
                      <a:pt x="12" y="164"/>
                      <a:pt x="48" y="230"/>
                    </a:cubicBezTo>
                    <a:close/>
                  </a:path>
                </a:pathLst>
              </a:custGeom>
              <a:solidFill>
                <a:srgbClr val="95693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36" name="Freeform 269"/>
              <p:cNvSpPr>
                <a:spLocks noChangeArrowheads="1"/>
              </p:cNvSpPr>
              <p:nvPr/>
            </p:nvSpPr>
            <p:spPr bwMode="auto">
              <a:xfrm>
                <a:off x="2291" y="2215"/>
                <a:ext cx="496" cy="557"/>
              </a:xfrm>
              <a:custGeom>
                <a:avLst/>
                <a:gdLst>
                  <a:gd name="T0" fmla="*/ 496 w 496"/>
                  <a:gd name="T1" fmla="*/ 375 h 557"/>
                  <a:gd name="T2" fmla="*/ 246 w 496"/>
                  <a:gd name="T3" fmla="*/ 557 h 557"/>
                  <a:gd name="T4" fmla="*/ 0 w 496"/>
                  <a:gd name="T5" fmla="*/ 181 h 557"/>
                  <a:gd name="T6" fmla="*/ 252 w 496"/>
                  <a:gd name="T7" fmla="*/ 0 h 557"/>
                  <a:gd name="T8" fmla="*/ 496 w 496"/>
                  <a:gd name="T9" fmla="*/ 375 h 5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96"/>
                  <a:gd name="T16" fmla="*/ 0 h 557"/>
                  <a:gd name="T17" fmla="*/ 496 w 496"/>
                  <a:gd name="T18" fmla="*/ 557 h 5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96" h="557">
                    <a:moveTo>
                      <a:pt x="496" y="375"/>
                    </a:moveTo>
                    <a:lnTo>
                      <a:pt x="246" y="557"/>
                    </a:lnTo>
                    <a:lnTo>
                      <a:pt x="0" y="181"/>
                    </a:lnTo>
                    <a:lnTo>
                      <a:pt x="252" y="0"/>
                    </a:lnTo>
                    <a:lnTo>
                      <a:pt x="496" y="375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37" name="Freeform 270"/>
              <p:cNvSpPr>
                <a:spLocks noChangeArrowheads="1"/>
              </p:cNvSpPr>
              <p:nvPr/>
            </p:nvSpPr>
            <p:spPr bwMode="auto">
              <a:xfrm>
                <a:off x="2369" y="2305"/>
                <a:ext cx="190" cy="141"/>
              </a:xfrm>
              <a:custGeom>
                <a:avLst/>
                <a:gdLst>
                  <a:gd name="T0" fmla="*/ 190 w 190"/>
                  <a:gd name="T1" fmla="*/ 4 h 141"/>
                  <a:gd name="T2" fmla="*/ 3 w 190"/>
                  <a:gd name="T3" fmla="*/ 141 h 141"/>
                  <a:gd name="T4" fmla="*/ 0 w 190"/>
                  <a:gd name="T5" fmla="*/ 137 h 141"/>
                  <a:gd name="T6" fmla="*/ 188 w 190"/>
                  <a:gd name="T7" fmla="*/ 0 h 141"/>
                  <a:gd name="T8" fmla="*/ 190 w 190"/>
                  <a:gd name="T9" fmla="*/ 4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141"/>
                  <a:gd name="T17" fmla="*/ 190 w 190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141">
                    <a:moveTo>
                      <a:pt x="190" y="4"/>
                    </a:moveTo>
                    <a:lnTo>
                      <a:pt x="3" y="141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90" y="4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38" name="Freeform 271"/>
              <p:cNvSpPr>
                <a:spLocks noChangeArrowheads="1"/>
              </p:cNvSpPr>
              <p:nvPr/>
            </p:nvSpPr>
            <p:spPr bwMode="auto">
              <a:xfrm>
                <a:off x="2414" y="2327"/>
                <a:ext cx="81" cy="64"/>
              </a:xfrm>
              <a:custGeom>
                <a:avLst/>
                <a:gdLst>
                  <a:gd name="T0" fmla="*/ 81 w 81"/>
                  <a:gd name="T1" fmla="*/ 7 h 64"/>
                  <a:gd name="T2" fmla="*/ 5 w 81"/>
                  <a:gd name="T3" fmla="*/ 64 h 64"/>
                  <a:gd name="T4" fmla="*/ 0 w 81"/>
                  <a:gd name="T5" fmla="*/ 57 h 64"/>
                  <a:gd name="T6" fmla="*/ 76 w 81"/>
                  <a:gd name="T7" fmla="*/ 0 h 64"/>
                  <a:gd name="T8" fmla="*/ 81 w 81"/>
                  <a:gd name="T9" fmla="*/ 7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64"/>
                  <a:gd name="T17" fmla="*/ 81 w 81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64">
                    <a:moveTo>
                      <a:pt x="81" y="7"/>
                    </a:moveTo>
                    <a:lnTo>
                      <a:pt x="5" y="64"/>
                    </a:lnTo>
                    <a:lnTo>
                      <a:pt x="0" y="57"/>
                    </a:lnTo>
                    <a:lnTo>
                      <a:pt x="76" y="0"/>
                    </a:lnTo>
                    <a:lnTo>
                      <a:pt x="81" y="7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39" name="Freeform 272"/>
              <p:cNvSpPr>
                <a:spLocks noChangeArrowheads="1"/>
              </p:cNvSpPr>
              <p:nvPr/>
            </p:nvSpPr>
            <p:spPr bwMode="auto">
              <a:xfrm>
                <a:off x="2375" y="2314"/>
                <a:ext cx="190" cy="141"/>
              </a:xfrm>
              <a:custGeom>
                <a:avLst/>
                <a:gdLst>
                  <a:gd name="T0" fmla="*/ 190 w 190"/>
                  <a:gd name="T1" fmla="*/ 4 h 141"/>
                  <a:gd name="T2" fmla="*/ 2 w 190"/>
                  <a:gd name="T3" fmla="*/ 141 h 141"/>
                  <a:gd name="T4" fmla="*/ 0 w 190"/>
                  <a:gd name="T5" fmla="*/ 137 h 141"/>
                  <a:gd name="T6" fmla="*/ 189 w 190"/>
                  <a:gd name="T7" fmla="*/ 0 h 141"/>
                  <a:gd name="T8" fmla="*/ 190 w 190"/>
                  <a:gd name="T9" fmla="*/ 4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141"/>
                  <a:gd name="T17" fmla="*/ 190 w 190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141">
                    <a:moveTo>
                      <a:pt x="190" y="4"/>
                    </a:moveTo>
                    <a:lnTo>
                      <a:pt x="2" y="141"/>
                    </a:lnTo>
                    <a:lnTo>
                      <a:pt x="0" y="137"/>
                    </a:lnTo>
                    <a:lnTo>
                      <a:pt x="189" y="0"/>
                    </a:lnTo>
                    <a:lnTo>
                      <a:pt x="190" y="4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40" name="Freeform 273"/>
              <p:cNvSpPr>
                <a:spLocks noChangeArrowheads="1"/>
              </p:cNvSpPr>
              <p:nvPr/>
            </p:nvSpPr>
            <p:spPr bwMode="auto">
              <a:xfrm>
                <a:off x="2382" y="2323"/>
                <a:ext cx="190" cy="142"/>
              </a:xfrm>
              <a:custGeom>
                <a:avLst/>
                <a:gdLst>
                  <a:gd name="T0" fmla="*/ 190 w 190"/>
                  <a:gd name="T1" fmla="*/ 5 h 142"/>
                  <a:gd name="T2" fmla="*/ 2 w 190"/>
                  <a:gd name="T3" fmla="*/ 142 h 142"/>
                  <a:gd name="T4" fmla="*/ 0 w 190"/>
                  <a:gd name="T5" fmla="*/ 137 h 142"/>
                  <a:gd name="T6" fmla="*/ 187 w 190"/>
                  <a:gd name="T7" fmla="*/ 0 h 142"/>
                  <a:gd name="T8" fmla="*/ 190 w 190"/>
                  <a:gd name="T9" fmla="*/ 5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142"/>
                  <a:gd name="T17" fmla="*/ 190 w 190"/>
                  <a:gd name="T18" fmla="*/ 142 h 1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142">
                    <a:moveTo>
                      <a:pt x="190" y="5"/>
                    </a:moveTo>
                    <a:lnTo>
                      <a:pt x="2" y="142"/>
                    </a:lnTo>
                    <a:lnTo>
                      <a:pt x="0" y="137"/>
                    </a:lnTo>
                    <a:lnTo>
                      <a:pt x="187" y="0"/>
                    </a:lnTo>
                    <a:lnTo>
                      <a:pt x="190" y="5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41" name="Freeform 274"/>
              <p:cNvSpPr>
                <a:spLocks noChangeArrowheads="1"/>
              </p:cNvSpPr>
              <p:nvPr/>
            </p:nvSpPr>
            <p:spPr bwMode="auto">
              <a:xfrm>
                <a:off x="2387" y="2362"/>
                <a:ext cx="153" cy="112"/>
              </a:xfrm>
              <a:custGeom>
                <a:avLst/>
                <a:gdLst>
                  <a:gd name="T0" fmla="*/ 153 w 153"/>
                  <a:gd name="T1" fmla="*/ 4 h 112"/>
                  <a:gd name="T2" fmla="*/ 4 w 153"/>
                  <a:gd name="T3" fmla="*/ 112 h 112"/>
                  <a:gd name="T4" fmla="*/ 0 w 153"/>
                  <a:gd name="T5" fmla="*/ 109 h 112"/>
                  <a:gd name="T6" fmla="*/ 150 w 153"/>
                  <a:gd name="T7" fmla="*/ 0 h 112"/>
                  <a:gd name="T8" fmla="*/ 153 w 153"/>
                  <a:gd name="T9" fmla="*/ 4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3"/>
                  <a:gd name="T16" fmla="*/ 0 h 112"/>
                  <a:gd name="T17" fmla="*/ 153 w 153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3" h="112">
                    <a:moveTo>
                      <a:pt x="153" y="4"/>
                    </a:moveTo>
                    <a:lnTo>
                      <a:pt x="4" y="112"/>
                    </a:lnTo>
                    <a:lnTo>
                      <a:pt x="0" y="109"/>
                    </a:lnTo>
                    <a:lnTo>
                      <a:pt x="150" y="0"/>
                    </a:lnTo>
                    <a:lnTo>
                      <a:pt x="153" y="4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42" name="Freeform 275"/>
              <p:cNvSpPr>
                <a:spLocks noChangeArrowheads="1"/>
              </p:cNvSpPr>
              <p:nvPr/>
            </p:nvSpPr>
            <p:spPr bwMode="auto">
              <a:xfrm>
                <a:off x="2394" y="2343"/>
                <a:ext cx="190" cy="140"/>
              </a:xfrm>
              <a:custGeom>
                <a:avLst/>
                <a:gdLst>
                  <a:gd name="T0" fmla="*/ 190 w 190"/>
                  <a:gd name="T1" fmla="*/ 3 h 140"/>
                  <a:gd name="T2" fmla="*/ 3 w 190"/>
                  <a:gd name="T3" fmla="*/ 140 h 140"/>
                  <a:gd name="T4" fmla="*/ 0 w 190"/>
                  <a:gd name="T5" fmla="*/ 136 h 140"/>
                  <a:gd name="T6" fmla="*/ 188 w 190"/>
                  <a:gd name="T7" fmla="*/ 0 h 140"/>
                  <a:gd name="T8" fmla="*/ 190 w 190"/>
                  <a:gd name="T9" fmla="*/ 3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140"/>
                  <a:gd name="T17" fmla="*/ 190 w 190"/>
                  <a:gd name="T18" fmla="*/ 140 h 1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140">
                    <a:moveTo>
                      <a:pt x="190" y="3"/>
                    </a:moveTo>
                    <a:lnTo>
                      <a:pt x="3" y="140"/>
                    </a:lnTo>
                    <a:lnTo>
                      <a:pt x="0" y="136"/>
                    </a:lnTo>
                    <a:lnTo>
                      <a:pt x="188" y="0"/>
                    </a:lnTo>
                    <a:lnTo>
                      <a:pt x="190" y="3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43" name="Freeform 276"/>
              <p:cNvSpPr>
                <a:spLocks noChangeArrowheads="1"/>
              </p:cNvSpPr>
              <p:nvPr/>
            </p:nvSpPr>
            <p:spPr bwMode="auto">
              <a:xfrm>
                <a:off x="2401" y="2353"/>
                <a:ext cx="189" cy="141"/>
              </a:xfrm>
              <a:custGeom>
                <a:avLst/>
                <a:gdLst>
                  <a:gd name="T0" fmla="*/ 189 w 189"/>
                  <a:gd name="T1" fmla="*/ 4 h 141"/>
                  <a:gd name="T2" fmla="*/ 1 w 189"/>
                  <a:gd name="T3" fmla="*/ 141 h 141"/>
                  <a:gd name="T4" fmla="*/ 0 w 189"/>
                  <a:gd name="T5" fmla="*/ 137 h 141"/>
                  <a:gd name="T6" fmla="*/ 188 w 189"/>
                  <a:gd name="T7" fmla="*/ 0 h 141"/>
                  <a:gd name="T8" fmla="*/ 189 w 189"/>
                  <a:gd name="T9" fmla="*/ 4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141"/>
                  <a:gd name="T17" fmla="*/ 189 w 189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141">
                    <a:moveTo>
                      <a:pt x="189" y="4"/>
                    </a:moveTo>
                    <a:lnTo>
                      <a:pt x="1" y="141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89" y="4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44" name="Freeform 277"/>
              <p:cNvSpPr>
                <a:spLocks noChangeArrowheads="1"/>
              </p:cNvSpPr>
              <p:nvPr/>
            </p:nvSpPr>
            <p:spPr bwMode="auto">
              <a:xfrm>
                <a:off x="2407" y="2362"/>
                <a:ext cx="190" cy="140"/>
              </a:xfrm>
              <a:custGeom>
                <a:avLst/>
                <a:gdLst>
                  <a:gd name="T0" fmla="*/ 190 w 190"/>
                  <a:gd name="T1" fmla="*/ 4 h 140"/>
                  <a:gd name="T2" fmla="*/ 2 w 190"/>
                  <a:gd name="T3" fmla="*/ 140 h 140"/>
                  <a:gd name="T4" fmla="*/ 0 w 190"/>
                  <a:gd name="T5" fmla="*/ 137 h 140"/>
                  <a:gd name="T6" fmla="*/ 187 w 190"/>
                  <a:gd name="T7" fmla="*/ 0 h 140"/>
                  <a:gd name="T8" fmla="*/ 190 w 190"/>
                  <a:gd name="T9" fmla="*/ 4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140"/>
                  <a:gd name="T17" fmla="*/ 190 w 190"/>
                  <a:gd name="T18" fmla="*/ 140 h 1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140">
                    <a:moveTo>
                      <a:pt x="190" y="4"/>
                    </a:moveTo>
                    <a:lnTo>
                      <a:pt x="2" y="140"/>
                    </a:lnTo>
                    <a:lnTo>
                      <a:pt x="0" y="137"/>
                    </a:lnTo>
                    <a:lnTo>
                      <a:pt x="187" y="0"/>
                    </a:lnTo>
                    <a:lnTo>
                      <a:pt x="190" y="4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45" name="Freeform 278"/>
              <p:cNvSpPr>
                <a:spLocks noChangeArrowheads="1"/>
              </p:cNvSpPr>
              <p:nvPr/>
            </p:nvSpPr>
            <p:spPr bwMode="auto">
              <a:xfrm>
                <a:off x="2412" y="2371"/>
                <a:ext cx="192" cy="142"/>
              </a:xfrm>
              <a:custGeom>
                <a:avLst/>
                <a:gdLst>
                  <a:gd name="T0" fmla="*/ 192 w 192"/>
                  <a:gd name="T1" fmla="*/ 5 h 142"/>
                  <a:gd name="T2" fmla="*/ 4 w 192"/>
                  <a:gd name="T3" fmla="*/ 142 h 142"/>
                  <a:gd name="T4" fmla="*/ 0 w 192"/>
                  <a:gd name="T5" fmla="*/ 137 h 142"/>
                  <a:gd name="T6" fmla="*/ 189 w 192"/>
                  <a:gd name="T7" fmla="*/ 0 h 142"/>
                  <a:gd name="T8" fmla="*/ 192 w 192"/>
                  <a:gd name="T9" fmla="*/ 5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2"/>
                  <a:gd name="T16" fmla="*/ 0 h 142"/>
                  <a:gd name="T17" fmla="*/ 192 w 192"/>
                  <a:gd name="T18" fmla="*/ 142 h 1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2" h="142">
                    <a:moveTo>
                      <a:pt x="192" y="5"/>
                    </a:moveTo>
                    <a:lnTo>
                      <a:pt x="4" y="142"/>
                    </a:lnTo>
                    <a:lnTo>
                      <a:pt x="0" y="137"/>
                    </a:lnTo>
                    <a:lnTo>
                      <a:pt x="189" y="0"/>
                    </a:lnTo>
                    <a:lnTo>
                      <a:pt x="192" y="5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46" name="Freeform 279"/>
              <p:cNvSpPr>
                <a:spLocks noChangeArrowheads="1"/>
              </p:cNvSpPr>
              <p:nvPr/>
            </p:nvSpPr>
            <p:spPr bwMode="auto">
              <a:xfrm>
                <a:off x="2419" y="2382"/>
                <a:ext cx="190" cy="140"/>
              </a:xfrm>
              <a:custGeom>
                <a:avLst/>
                <a:gdLst>
                  <a:gd name="T0" fmla="*/ 190 w 190"/>
                  <a:gd name="T1" fmla="*/ 3 h 140"/>
                  <a:gd name="T2" fmla="*/ 2 w 190"/>
                  <a:gd name="T3" fmla="*/ 140 h 140"/>
                  <a:gd name="T4" fmla="*/ 0 w 190"/>
                  <a:gd name="T5" fmla="*/ 136 h 140"/>
                  <a:gd name="T6" fmla="*/ 188 w 190"/>
                  <a:gd name="T7" fmla="*/ 0 h 140"/>
                  <a:gd name="T8" fmla="*/ 190 w 190"/>
                  <a:gd name="T9" fmla="*/ 3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140"/>
                  <a:gd name="T17" fmla="*/ 190 w 190"/>
                  <a:gd name="T18" fmla="*/ 140 h 1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140">
                    <a:moveTo>
                      <a:pt x="190" y="3"/>
                    </a:moveTo>
                    <a:lnTo>
                      <a:pt x="2" y="140"/>
                    </a:lnTo>
                    <a:lnTo>
                      <a:pt x="0" y="136"/>
                    </a:lnTo>
                    <a:lnTo>
                      <a:pt x="188" y="0"/>
                    </a:lnTo>
                    <a:lnTo>
                      <a:pt x="190" y="3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47" name="Freeform 280"/>
              <p:cNvSpPr>
                <a:spLocks noChangeArrowheads="1"/>
              </p:cNvSpPr>
              <p:nvPr/>
            </p:nvSpPr>
            <p:spPr bwMode="auto">
              <a:xfrm>
                <a:off x="2426" y="2435"/>
                <a:ext cx="129" cy="96"/>
              </a:xfrm>
              <a:custGeom>
                <a:avLst/>
                <a:gdLst>
                  <a:gd name="T0" fmla="*/ 129 w 129"/>
                  <a:gd name="T1" fmla="*/ 5 h 96"/>
                  <a:gd name="T2" fmla="*/ 2 w 129"/>
                  <a:gd name="T3" fmla="*/ 96 h 96"/>
                  <a:gd name="T4" fmla="*/ 0 w 129"/>
                  <a:gd name="T5" fmla="*/ 92 h 96"/>
                  <a:gd name="T6" fmla="*/ 126 w 129"/>
                  <a:gd name="T7" fmla="*/ 0 h 96"/>
                  <a:gd name="T8" fmla="*/ 129 w 129"/>
                  <a:gd name="T9" fmla="*/ 5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9"/>
                  <a:gd name="T16" fmla="*/ 0 h 96"/>
                  <a:gd name="T17" fmla="*/ 129 w 129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9" h="96">
                    <a:moveTo>
                      <a:pt x="129" y="5"/>
                    </a:moveTo>
                    <a:lnTo>
                      <a:pt x="2" y="96"/>
                    </a:lnTo>
                    <a:lnTo>
                      <a:pt x="0" y="92"/>
                    </a:lnTo>
                    <a:lnTo>
                      <a:pt x="126" y="0"/>
                    </a:lnTo>
                    <a:lnTo>
                      <a:pt x="129" y="5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48" name="Freeform 281"/>
              <p:cNvSpPr>
                <a:spLocks noChangeArrowheads="1"/>
              </p:cNvSpPr>
              <p:nvPr/>
            </p:nvSpPr>
            <p:spPr bwMode="auto">
              <a:xfrm>
                <a:off x="2431" y="2401"/>
                <a:ext cx="191" cy="141"/>
              </a:xfrm>
              <a:custGeom>
                <a:avLst/>
                <a:gdLst>
                  <a:gd name="T0" fmla="*/ 191 w 191"/>
                  <a:gd name="T1" fmla="*/ 4 h 141"/>
                  <a:gd name="T2" fmla="*/ 3 w 191"/>
                  <a:gd name="T3" fmla="*/ 141 h 141"/>
                  <a:gd name="T4" fmla="*/ 0 w 191"/>
                  <a:gd name="T5" fmla="*/ 137 h 141"/>
                  <a:gd name="T6" fmla="*/ 188 w 191"/>
                  <a:gd name="T7" fmla="*/ 0 h 141"/>
                  <a:gd name="T8" fmla="*/ 191 w 191"/>
                  <a:gd name="T9" fmla="*/ 4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141"/>
                  <a:gd name="T17" fmla="*/ 191 w 191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141">
                    <a:moveTo>
                      <a:pt x="191" y="4"/>
                    </a:moveTo>
                    <a:lnTo>
                      <a:pt x="3" y="141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91" y="4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49" name="Freeform 282"/>
              <p:cNvSpPr>
                <a:spLocks noChangeArrowheads="1"/>
              </p:cNvSpPr>
              <p:nvPr/>
            </p:nvSpPr>
            <p:spPr bwMode="auto">
              <a:xfrm>
                <a:off x="2438" y="2410"/>
                <a:ext cx="189" cy="140"/>
              </a:xfrm>
              <a:custGeom>
                <a:avLst/>
                <a:gdLst>
                  <a:gd name="T0" fmla="*/ 189 w 189"/>
                  <a:gd name="T1" fmla="*/ 4 h 140"/>
                  <a:gd name="T2" fmla="*/ 3 w 189"/>
                  <a:gd name="T3" fmla="*/ 140 h 140"/>
                  <a:gd name="T4" fmla="*/ 0 w 189"/>
                  <a:gd name="T5" fmla="*/ 137 h 140"/>
                  <a:gd name="T6" fmla="*/ 188 w 189"/>
                  <a:gd name="T7" fmla="*/ 0 h 140"/>
                  <a:gd name="T8" fmla="*/ 189 w 189"/>
                  <a:gd name="T9" fmla="*/ 4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140"/>
                  <a:gd name="T17" fmla="*/ 189 w 189"/>
                  <a:gd name="T18" fmla="*/ 140 h 1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140">
                    <a:moveTo>
                      <a:pt x="189" y="4"/>
                    </a:moveTo>
                    <a:lnTo>
                      <a:pt x="3" y="140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89" y="4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50" name="Freeform 283"/>
              <p:cNvSpPr>
                <a:spLocks noChangeArrowheads="1"/>
              </p:cNvSpPr>
              <p:nvPr/>
            </p:nvSpPr>
            <p:spPr bwMode="auto">
              <a:xfrm>
                <a:off x="2444" y="2419"/>
                <a:ext cx="190" cy="142"/>
              </a:xfrm>
              <a:custGeom>
                <a:avLst/>
                <a:gdLst>
                  <a:gd name="T0" fmla="*/ 190 w 190"/>
                  <a:gd name="T1" fmla="*/ 5 h 142"/>
                  <a:gd name="T2" fmla="*/ 2 w 190"/>
                  <a:gd name="T3" fmla="*/ 142 h 142"/>
                  <a:gd name="T4" fmla="*/ 0 w 190"/>
                  <a:gd name="T5" fmla="*/ 137 h 142"/>
                  <a:gd name="T6" fmla="*/ 188 w 190"/>
                  <a:gd name="T7" fmla="*/ 0 h 142"/>
                  <a:gd name="T8" fmla="*/ 190 w 190"/>
                  <a:gd name="T9" fmla="*/ 5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142"/>
                  <a:gd name="T17" fmla="*/ 190 w 190"/>
                  <a:gd name="T18" fmla="*/ 142 h 1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142">
                    <a:moveTo>
                      <a:pt x="190" y="5"/>
                    </a:moveTo>
                    <a:lnTo>
                      <a:pt x="2" y="142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90" y="5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51" name="Freeform 284"/>
              <p:cNvSpPr>
                <a:spLocks noChangeArrowheads="1"/>
              </p:cNvSpPr>
              <p:nvPr/>
            </p:nvSpPr>
            <p:spPr bwMode="auto">
              <a:xfrm>
                <a:off x="2451" y="2430"/>
                <a:ext cx="190" cy="140"/>
              </a:xfrm>
              <a:custGeom>
                <a:avLst/>
                <a:gdLst>
                  <a:gd name="T0" fmla="*/ 190 w 190"/>
                  <a:gd name="T1" fmla="*/ 3 h 140"/>
                  <a:gd name="T2" fmla="*/ 2 w 190"/>
                  <a:gd name="T3" fmla="*/ 140 h 140"/>
                  <a:gd name="T4" fmla="*/ 0 w 190"/>
                  <a:gd name="T5" fmla="*/ 136 h 140"/>
                  <a:gd name="T6" fmla="*/ 187 w 190"/>
                  <a:gd name="T7" fmla="*/ 0 h 140"/>
                  <a:gd name="T8" fmla="*/ 190 w 190"/>
                  <a:gd name="T9" fmla="*/ 3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140"/>
                  <a:gd name="T17" fmla="*/ 190 w 190"/>
                  <a:gd name="T18" fmla="*/ 140 h 1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140">
                    <a:moveTo>
                      <a:pt x="190" y="3"/>
                    </a:moveTo>
                    <a:lnTo>
                      <a:pt x="2" y="140"/>
                    </a:lnTo>
                    <a:lnTo>
                      <a:pt x="0" y="136"/>
                    </a:lnTo>
                    <a:lnTo>
                      <a:pt x="187" y="0"/>
                    </a:lnTo>
                    <a:lnTo>
                      <a:pt x="190" y="3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52" name="Freeform 285"/>
              <p:cNvSpPr>
                <a:spLocks noChangeArrowheads="1"/>
              </p:cNvSpPr>
              <p:nvPr/>
            </p:nvSpPr>
            <p:spPr bwMode="auto">
              <a:xfrm>
                <a:off x="2456" y="2469"/>
                <a:ext cx="151" cy="110"/>
              </a:xfrm>
              <a:custGeom>
                <a:avLst/>
                <a:gdLst>
                  <a:gd name="T0" fmla="*/ 151 w 151"/>
                  <a:gd name="T1" fmla="*/ 3 h 110"/>
                  <a:gd name="T2" fmla="*/ 3 w 151"/>
                  <a:gd name="T3" fmla="*/ 110 h 110"/>
                  <a:gd name="T4" fmla="*/ 0 w 151"/>
                  <a:gd name="T5" fmla="*/ 106 h 110"/>
                  <a:gd name="T6" fmla="*/ 148 w 151"/>
                  <a:gd name="T7" fmla="*/ 0 h 110"/>
                  <a:gd name="T8" fmla="*/ 151 w 151"/>
                  <a:gd name="T9" fmla="*/ 3 h 1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1"/>
                  <a:gd name="T16" fmla="*/ 0 h 110"/>
                  <a:gd name="T17" fmla="*/ 151 w 151"/>
                  <a:gd name="T18" fmla="*/ 110 h 1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1" h="110">
                    <a:moveTo>
                      <a:pt x="151" y="3"/>
                    </a:moveTo>
                    <a:lnTo>
                      <a:pt x="3" y="110"/>
                    </a:lnTo>
                    <a:lnTo>
                      <a:pt x="0" y="106"/>
                    </a:lnTo>
                    <a:lnTo>
                      <a:pt x="148" y="0"/>
                    </a:lnTo>
                    <a:lnTo>
                      <a:pt x="151" y="3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53" name="Freeform 286"/>
              <p:cNvSpPr>
                <a:spLocks noChangeArrowheads="1"/>
              </p:cNvSpPr>
              <p:nvPr/>
            </p:nvSpPr>
            <p:spPr bwMode="auto">
              <a:xfrm>
                <a:off x="2463" y="2458"/>
                <a:ext cx="176" cy="132"/>
              </a:xfrm>
              <a:custGeom>
                <a:avLst/>
                <a:gdLst>
                  <a:gd name="T0" fmla="*/ 176 w 176"/>
                  <a:gd name="T1" fmla="*/ 4 h 132"/>
                  <a:gd name="T2" fmla="*/ 3 w 176"/>
                  <a:gd name="T3" fmla="*/ 132 h 132"/>
                  <a:gd name="T4" fmla="*/ 0 w 176"/>
                  <a:gd name="T5" fmla="*/ 128 h 132"/>
                  <a:gd name="T6" fmla="*/ 175 w 176"/>
                  <a:gd name="T7" fmla="*/ 0 h 132"/>
                  <a:gd name="T8" fmla="*/ 176 w 176"/>
                  <a:gd name="T9" fmla="*/ 4 h 1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6"/>
                  <a:gd name="T16" fmla="*/ 0 h 132"/>
                  <a:gd name="T17" fmla="*/ 176 w 176"/>
                  <a:gd name="T18" fmla="*/ 132 h 1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6" h="132">
                    <a:moveTo>
                      <a:pt x="176" y="4"/>
                    </a:moveTo>
                    <a:lnTo>
                      <a:pt x="3" y="132"/>
                    </a:lnTo>
                    <a:lnTo>
                      <a:pt x="0" y="128"/>
                    </a:lnTo>
                    <a:lnTo>
                      <a:pt x="175" y="0"/>
                    </a:lnTo>
                    <a:lnTo>
                      <a:pt x="176" y="4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54" name="Freeform 287"/>
              <p:cNvSpPr>
                <a:spLocks noChangeArrowheads="1"/>
              </p:cNvSpPr>
              <p:nvPr/>
            </p:nvSpPr>
            <p:spPr bwMode="auto">
              <a:xfrm>
                <a:off x="2470" y="2458"/>
                <a:ext cx="189" cy="140"/>
              </a:xfrm>
              <a:custGeom>
                <a:avLst/>
                <a:gdLst>
                  <a:gd name="T0" fmla="*/ 189 w 189"/>
                  <a:gd name="T1" fmla="*/ 4 h 140"/>
                  <a:gd name="T2" fmla="*/ 1 w 189"/>
                  <a:gd name="T3" fmla="*/ 140 h 140"/>
                  <a:gd name="T4" fmla="*/ 0 w 189"/>
                  <a:gd name="T5" fmla="*/ 137 h 140"/>
                  <a:gd name="T6" fmla="*/ 186 w 189"/>
                  <a:gd name="T7" fmla="*/ 0 h 140"/>
                  <a:gd name="T8" fmla="*/ 189 w 189"/>
                  <a:gd name="T9" fmla="*/ 4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140"/>
                  <a:gd name="T17" fmla="*/ 189 w 189"/>
                  <a:gd name="T18" fmla="*/ 140 h 1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140">
                    <a:moveTo>
                      <a:pt x="189" y="4"/>
                    </a:moveTo>
                    <a:lnTo>
                      <a:pt x="1" y="140"/>
                    </a:lnTo>
                    <a:lnTo>
                      <a:pt x="0" y="137"/>
                    </a:lnTo>
                    <a:lnTo>
                      <a:pt x="186" y="0"/>
                    </a:lnTo>
                    <a:lnTo>
                      <a:pt x="189" y="4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55" name="Freeform 288"/>
              <p:cNvSpPr>
                <a:spLocks noChangeArrowheads="1"/>
              </p:cNvSpPr>
              <p:nvPr/>
            </p:nvSpPr>
            <p:spPr bwMode="auto">
              <a:xfrm>
                <a:off x="2475" y="2467"/>
                <a:ext cx="191" cy="142"/>
              </a:xfrm>
              <a:custGeom>
                <a:avLst/>
                <a:gdLst>
                  <a:gd name="T0" fmla="*/ 191 w 191"/>
                  <a:gd name="T1" fmla="*/ 5 h 142"/>
                  <a:gd name="T2" fmla="*/ 3 w 191"/>
                  <a:gd name="T3" fmla="*/ 142 h 142"/>
                  <a:gd name="T4" fmla="*/ 0 w 191"/>
                  <a:gd name="T5" fmla="*/ 137 h 142"/>
                  <a:gd name="T6" fmla="*/ 188 w 191"/>
                  <a:gd name="T7" fmla="*/ 0 h 142"/>
                  <a:gd name="T8" fmla="*/ 191 w 191"/>
                  <a:gd name="T9" fmla="*/ 5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142"/>
                  <a:gd name="T17" fmla="*/ 191 w 191"/>
                  <a:gd name="T18" fmla="*/ 142 h 1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142">
                    <a:moveTo>
                      <a:pt x="191" y="5"/>
                    </a:moveTo>
                    <a:lnTo>
                      <a:pt x="3" y="142"/>
                    </a:lnTo>
                    <a:lnTo>
                      <a:pt x="0" y="137"/>
                    </a:lnTo>
                    <a:lnTo>
                      <a:pt x="188" y="0"/>
                    </a:lnTo>
                    <a:lnTo>
                      <a:pt x="191" y="5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56" name="Freeform 289"/>
              <p:cNvSpPr>
                <a:spLocks noChangeArrowheads="1"/>
              </p:cNvSpPr>
              <p:nvPr/>
            </p:nvSpPr>
            <p:spPr bwMode="auto">
              <a:xfrm>
                <a:off x="2481" y="2478"/>
                <a:ext cx="190" cy="140"/>
              </a:xfrm>
              <a:custGeom>
                <a:avLst/>
                <a:gdLst>
                  <a:gd name="T0" fmla="*/ 190 w 190"/>
                  <a:gd name="T1" fmla="*/ 3 h 140"/>
                  <a:gd name="T2" fmla="*/ 4 w 190"/>
                  <a:gd name="T3" fmla="*/ 140 h 140"/>
                  <a:gd name="T4" fmla="*/ 0 w 190"/>
                  <a:gd name="T5" fmla="*/ 136 h 140"/>
                  <a:gd name="T6" fmla="*/ 188 w 190"/>
                  <a:gd name="T7" fmla="*/ 0 h 140"/>
                  <a:gd name="T8" fmla="*/ 190 w 190"/>
                  <a:gd name="T9" fmla="*/ 3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140"/>
                  <a:gd name="T17" fmla="*/ 190 w 190"/>
                  <a:gd name="T18" fmla="*/ 140 h 1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140">
                    <a:moveTo>
                      <a:pt x="190" y="3"/>
                    </a:moveTo>
                    <a:lnTo>
                      <a:pt x="4" y="140"/>
                    </a:lnTo>
                    <a:lnTo>
                      <a:pt x="0" y="136"/>
                    </a:lnTo>
                    <a:lnTo>
                      <a:pt x="188" y="0"/>
                    </a:lnTo>
                    <a:lnTo>
                      <a:pt x="190" y="3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57" name="Freeform 290"/>
              <p:cNvSpPr>
                <a:spLocks noChangeArrowheads="1"/>
              </p:cNvSpPr>
              <p:nvPr/>
            </p:nvSpPr>
            <p:spPr bwMode="auto">
              <a:xfrm>
                <a:off x="2488" y="2487"/>
                <a:ext cx="190" cy="140"/>
              </a:xfrm>
              <a:custGeom>
                <a:avLst/>
                <a:gdLst>
                  <a:gd name="T0" fmla="*/ 190 w 190"/>
                  <a:gd name="T1" fmla="*/ 3 h 140"/>
                  <a:gd name="T2" fmla="*/ 2 w 190"/>
                  <a:gd name="T3" fmla="*/ 140 h 140"/>
                  <a:gd name="T4" fmla="*/ 0 w 190"/>
                  <a:gd name="T5" fmla="*/ 136 h 140"/>
                  <a:gd name="T6" fmla="*/ 188 w 190"/>
                  <a:gd name="T7" fmla="*/ 0 h 140"/>
                  <a:gd name="T8" fmla="*/ 190 w 190"/>
                  <a:gd name="T9" fmla="*/ 3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140"/>
                  <a:gd name="T17" fmla="*/ 190 w 190"/>
                  <a:gd name="T18" fmla="*/ 140 h 1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140">
                    <a:moveTo>
                      <a:pt x="190" y="3"/>
                    </a:moveTo>
                    <a:lnTo>
                      <a:pt x="2" y="140"/>
                    </a:lnTo>
                    <a:lnTo>
                      <a:pt x="0" y="136"/>
                    </a:lnTo>
                    <a:lnTo>
                      <a:pt x="188" y="0"/>
                    </a:lnTo>
                    <a:lnTo>
                      <a:pt x="190" y="3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58" name="Freeform 291"/>
              <p:cNvSpPr>
                <a:spLocks noChangeArrowheads="1"/>
              </p:cNvSpPr>
              <p:nvPr/>
            </p:nvSpPr>
            <p:spPr bwMode="auto">
              <a:xfrm>
                <a:off x="2495" y="2497"/>
                <a:ext cx="190" cy="140"/>
              </a:xfrm>
              <a:custGeom>
                <a:avLst/>
                <a:gdLst>
                  <a:gd name="T0" fmla="*/ 190 w 190"/>
                  <a:gd name="T1" fmla="*/ 4 h 140"/>
                  <a:gd name="T2" fmla="*/ 1 w 190"/>
                  <a:gd name="T3" fmla="*/ 140 h 140"/>
                  <a:gd name="T4" fmla="*/ 0 w 190"/>
                  <a:gd name="T5" fmla="*/ 137 h 140"/>
                  <a:gd name="T6" fmla="*/ 186 w 190"/>
                  <a:gd name="T7" fmla="*/ 0 h 140"/>
                  <a:gd name="T8" fmla="*/ 190 w 190"/>
                  <a:gd name="T9" fmla="*/ 4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140"/>
                  <a:gd name="T17" fmla="*/ 190 w 190"/>
                  <a:gd name="T18" fmla="*/ 140 h 1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140">
                    <a:moveTo>
                      <a:pt x="190" y="4"/>
                    </a:moveTo>
                    <a:lnTo>
                      <a:pt x="1" y="140"/>
                    </a:lnTo>
                    <a:lnTo>
                      <a:pt x="0" y="137"/>
                    </a:lnTo>
                    <a:lnTo>
                      <a:pt x="186" y="0"/>
                    </a:lnTo>
                    <a:lnTo>
                      <a:pt x="190" y="4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59" name="Freeform 292"/>
              <p:cNvSpPr>
                <a:spLocks noChangeArrowheads="1"/>
              </p:cNvSpPr>
              <p:nvPr/>
            </p:nvSpPr>
            <p:spPr bwMode="auto">
              <a:xfrm>
                <a:off x="2500" y="2552"/>
                <a:ext cx="126" cy="94"/>
              </a:xfrm>
              <a:custGeom>
                <a:avLst/>
                <a:gdLst>
                  <a:gd name="T0" fmla="*/ 126 w 126"/>
                  <a:gd name="T1" fmla="*/ 6 h 94"/>
                  <a:gd name="T2" fmla="*/ 3 w 126"/>
                  <a:gd name="T3" fmla="*/ 94 h 94"/>
                  <a:gd name="T4" fmla="*/ 0 w 126"/>
                  <a:gd name="T5" fmla="*/ 91 h 94"/>
                  <a:gd name="T6" fmla="*/ 124 w 126"/>
                  <a:gd name="T7" fmla="*/ 0 h 94"/>
                  <a:gd name="T8" fmla="*/ 126 w 126"/>
                  <a:gd name="T9" fmla="*/ 6 h 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6"/>
                  <a:gd name="T16" fmla="*/ 0 h 94"/>
                  <a:gd name="T17" fmla="*/ 126 w 126"/>
                  <a:gd name="T18" fmla="*/ 94 h 9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6" h="94">
                    <a:moveTo>
                      <a:pt x="126" y="6"/>
                    </a:moveTo>
                    <a:lnTo>
                      <a:pt x="3" y="94"/>
                    </a:lnTo>
                    <a:lnTo>
                      <a:pt x="0" y="91"/>
                    </a:lnTo>
                    <a:lnTo>
                      <a:pt x="124" y="0"/>
                    </a:lnTo>
                    <a:lnTo>
                      <a:pt x="126" y="6"/>
                    </a:lnTo>
                    <a:close/>
                  </a:path>
                </a:pathLst>
              </a:custGeom>
              <a:solidFill>
                <a:srgbClr val="BBBBB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60" name="Freeform 293"/>
              <p:cNvSpPr>
                <a:spLocks noChangeArrowheads="1"/>
              </p:cNvSpPr>
              <p:nvPr/>
            </p:nvSpPr>
            <p:spPr bwMode="auto">
              <a:xfrm>
                <a:off x="731" y="1179"/>
                <a:ext cx="490" cy="217"/>
              </a:xfrm>
              <a:custGeom>
                <a:avLst/>
                <a:gdLst>
                  <a:gd name="T0" fmla="*/ 1101 w 292"/>
                  <a:gd name="T1" fmla="*/ 57 h 122"/>
                  <a:gd name="T2" fmla="*/ 1010 w 292"/>
                  <a:gd name="T3" fmla="*/ 101 h 122"/>
                  <a:gd name="T4" fmla="*/ 1002 w 292"/>
                  <a:gd name="T5" fmla="*/ 101 h 122"/>
                  <a:gd name="T6" fmla="*/ 935 w 292"/>
                  <a:gd name="T7" fmla="*/ 130 h 122"/>
                  <a:gd name="T8" fmla="*/ 913 w 292"/>
                  <a:gd name="T9" fmla="*/ 158 h 122"/>
                  <a:gd name="T10" fmla="*/ 1064 w 292"/>
                  <a:gd name="T11" fmla="*/ 135 h 122"/>
                  <a:gd name="T12" fmla="*/ 1143 w 292"/>
                  <a:gd name="T13" fmla="*/ 107 h 122"/>
                  <a:gd name="T14" fmla="*/ 1220 w 292"/>
                  <a:gd name="T15" fmla="*/ 73 h 122"/>
                  <a:gd name="T16" fmla="*/ 1299 w 292"/>
                  <a:gd name="T17" fmla="*/ 64 h 122"/>
                  <a:gd name="T18" fmla="*/ 1324 w 292"/>
                  <a:gd name="T19" fmla="*/ 85 h 122"/>
                  <a:gd name="T20" fmla="*/ 1284 w 292"/>
                  <a:gd name="T21" fmla="*/ 123 h 122"/>
                  <a:gd name="T22" fmla="*/ 1212 w 292"/>
                  <a:gd name="T23" fmla="*/ 164 h 122"/>
                  <a:gd name="T24" fmla="*/ 1171 w 292"/>
                  <a:gd name="T25" fmla="*/ 196 h 122"/>
                  <a:gd name="T26" fmla="*/ 1064 w 292"/>
                  <a:gd name="T27" fmla="*/ 237 h 122"/>
                  <a:gd name="T28" fmla="*/ 1067 w 292"/>
                  <a:gd name="T29" fmla="*/ 265 h 122"/>
                  <a:gd name="T30" fmla="*/ 1149 w 292"/>
                  <a:gd name="T31" fmla="*/ 253 h 122"/>
                  <a:gd name="T32" fmla="*/ 1191 w 292"/>
                  <a:gd name="T33" fmla="*/ 240 h 122"/>
                  <a:gd name="T34" fmla="*/ 1290 w 292"/>
                  <a:gd name="T35" fmla="*/ 196 h 122"/>
                  <a:gd name="T36" fmla="*/ 1346 w 292"/>
                  <a:gd name="T37" fmla="*/ 208 h 122"/>
                  <a:gd name="T38" fmla="*/ 1361 w 292"/>
                  <a:gd name="T39" fmla="*/ 219 h 122"/>
                  <a:gd name="T40" fmla="*/ 1346 w 292"/>
                  <a:gd name="T41" fmla="*/ 247 h 122"/>
                  <a:gd name="T42" fmla="*/ 1270 w 292"/>
                  <a:gd name="T43" fmla="*/ 288 h 122"/>
                  <a:gd name="T44" fmla="*/ 1290 w 292"/>
                  <a:gd name="T45" fmla="*/ 297 h 122"/>
                  <a:gd name="T46" fmla="*/ 1304 w 292"/>
                  <a:gd name="T47" fmla="*/ 320 h 122"/>
                  <a:gd name="T48" fmla="*/ 1254 w 292"/>
                  <a:gd name="T49" fmla="*/ 354 h 122"/>
                  <a:gd name="T50" fmla="*/ 1213 w 292"/>
                  <a:gd name="T51" fmla="*/ 382 h 122"/>
                  <a:gd name="T52" fmla="*/ 1185 w 292"/>
                  <a:gd name="T53" fmla="*/ 411 h 122"/>
                  <a:gd name="T54" fmla="*/ 1151 w 292"/>
                  <a:gd name="T55" fmla="*/ 446 h 122"/>
                  <a:gd name="T56" fmla="*/ 1087 w 292"/>
                  <a:gd name="T57" fmla="*/ 484 h 122"/>
                  <a:gd name="T58" fmla="*/ 968 w 292"/>
                  <a:gd name="T59" fmla="*/ 491 h 122"/>
                  <a:gd name="T60" fmla="*/ 713 w 292"/>
                  <a:gd name="T61" fmla="*/ 478 h 122"/>
                  <a:gd name="T62" fmla="*/ 461 w 292"/>
                  <a:gd name="T63" fmla="*/ 535 h 122"/>
                  <a:gd name="T64" fmla="*/ 96 w 292"/>
                  <a:gd name="T65" fmla="*/ 687 h 122"/>
                  <a:gd name="T66" fmla="*/ 65 w 292"/>
                  <a:gd name="T67" fmla="*/ 573 h 122"/>
                  <a:gd name="T68" fmla="*/ 42 w 292"/>
                  <a:gd name="T69" fmla="*/ 462 h 122"/>
                  <a:gd name="T70" fmla="*/ 37 w 292"/>
                  <a:gd name="T71" fmla="*/ 370 h 122"/>
                  <a:gd name="T72" fmla="*/ 203 w 292"/>
                  <a:gd name="T73" fmla="*/ 354 h 122"/>
                  <a:gd name="T74" fmla="*/ 529 w 292"/>
                  <a:gd name="T75" fmla="*/ 260 h 122"/>
                  <a:gd name="T76" fmla="*/ 634 w 292"/>
                  <a:gd name="T77" fmla="*/ 224 h 122"/>
                  <a:gd name="T78" fmla="*/ 765 w 292"/>
                  <a:gd name="T79" fmla="*/ 130 h 122"/>
                  <a:gd name="T80" fmla="*/ 864 w 292"/>
                  <a:gd name="T81" fmla="*/ 64 h 122"/>
                  <a:gd name="T82" fmla="*/ 898 w 292"/>
                  <a:gd name="T83" fmla="*/ 50 h 122"/>
                  <a:gd name="T84" fmla="*/ 968 w 292"/>
                  <a:gd name="T85" fmla="*/ 21 h 122"/>
                  <a:gd name="T86" fmla="*/ 997 w 292"/>
                  <a:gd name="T87" fmla="*/ 12 h 122"/>
                  <a:gd name="T88" fmla="*/ 1059 w 292"/>
                  <a:gd name="T89" fmla="*/ 16 h 122"/>
                  <a:gd name="T90" fmla="*/ 1101 w 292"/>
                  <a:gd name="T91" fmla="*/ 0 h 122"/>
                  <a:gd name="T92" fmla="*/ 1101 w 292"/>
                  <a:gd name="T93" fmla="*/ 57 h 122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92"/>
                  <a:gd name="T142" fmla="*/ 0 h 122"/>
                  <a:gd name="T143" fmla="*/ 292 w 292"/>
                  <a:gd name="T144" fmla="*/ 122 h 122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92" h="122">
                    <a:moveTo>
                      <a:pt x="233" y="10"/>
                    </a:moveTo>
                    <a:cubicBezTo>
                      <a:pt x="233" y="10"/>
                      <a:pt x="222" y="16"/>
                      <a:pt x="214" y="18"/>
                    </a:cubicBezTo>
                    <a:cubicBezTo>
                      <a:pt x="214" y="18"/>
                      <a:pt x="212" y="18"/>
                      <a:pt x="212" y="18"/>
                    </a:cubicBezTo>
                    <a:cubicBezTo>
                      <a:pt x="205" y="23"/>
                      <a:pt x="198" y="23"/>
                      <a:pt x="198" y="23"/>
                    </a:cubicBezTo>
                    <a:cubicBezTo>
                      <a:pt x="198" y="23"/>
                      <a:pt x="197" y="25"/>
                      <a:pt x="193" y="28"/>
                    </a:cubicBezTo>
                    <a:cubicBezTo>
                      <a:pt x="208" y="25"/>
                      <a:pt x="215" y="27"/>
                      <a:pt x="225" y="24"/>
                    </a:cubicBezTo>
                    <a:cubicBezTo>
                      <a:pt x="232" y="21"/>
                      <a:pt x="242" y="19"/>
                      <a:pt x="242" y="19"/>
                    </a:cubicBezTo>
                    <a:cubicBezTo>
                      <a:pt x="242" y="19"/>
                      <a:pt x="245" y="19"/>
                      <a:pt x="258" y="13"/>
                    </a:cubicBezTo>
                    <a:cubicBezTo>
                      <a:pt x="272" y="8"/>
                      <a:pt x="275" y="11"/>
                      <a:pt x="275" y="11"/>
                    </a:cubicBezTo>
                    <a:cubicBezTo>
                      <a:pt x="275" y="11"/>
                      <a:pt x="280" y="12"/>
                      <a:pt x="280" y="15"/>
                    </a:cubicBezTo>
                    <a:cubicBezTo>
                      <a:pt x="280" y="19"/>
                      <a:pt x="275" y="20"/>
                      <a:pt x="272" y="22"/>
                    </a:cubicBezTo>
                    <a:cubicBezTo>
                      <a:pt x="269" y="24"/>
                      <a:pt x="260" y="27"/>
                      <a:pt x="256" y="29"/>
                    </a:cubicBezTo>
                    <a:cubicBezTo>
                      <a:pt x="253" y="31"/>
                      <a:pt x="250" y="34"/>
                      <a:pt x="248" y="35"/>
                    </a:cubicBezTo>
                    <a:cubicBezTo>
                      <a:pt x="245" y="36"/>
                      <a:pt x="225" y="42"/>
                      <a:pt x="225" y="42"/>
                    </a:cubicBezTo>
                    <a:cubicBezTo>
                      <a:pt x="225" y="42"/>
                      <a:pt x="223" y="45"/>
                      <a:pt x="226" y="47"/>
                    </a:cubicBezTo>
                    <a:cubicBezTo>
                      <a:pt x="232" y="46"/>
                      <a:pt x="242" y="45"/>
                      <a:pt x="243" y="45"/>
                    </a:cubicBezTo>
                    <a:cubicBezTo>
                      <a:pt x="243" y="45"/>
                      <a:pt x="247" y="46"/>
                      <a:pt x="252" y="43"/>
                    </a:cubicBezTo>
                    <a:cubicBezTo>
                      <a:pt x="257" y="41"/>
                      <a:pt x="264" y="37"/>
                      <a:pt x="273" y="35"/>
                    </a:cubicBezTo>
                    <a:cubicBezTo>
                      <a:pt x="283" y="33"/>
                      <a:pt x="285" y="37"/>
                      <a:pt x="285" y="37"/>
                    </a:cubicBezTo>
                    <a:cubicBezTo>
                      <a:pt x="285" y="37"/>
                      <a:pt x="288" y="38"/>
                      <a:pt x="288" y="39"/>
                    </a:cubicBezTo>
                    <a:cubicBezTo>
                      <a:pt x="288" y="40"/>
                      <a:pt x="292" y="41"/>
                      <a:pt x="285" y="44"/>
                    </a:cubicBezTo>
                    <a:cubicBezTo>
                      <a:pt x="279" y="46"/>
                      <a:pt x="267" y="52"/>
                      <a:pt x="269" y="51"/>
                    </a:cubicBezTo>
                    <a:cubicBezTo>
                      <a:pt x="271" y="51"/>
                      <a:pt x="272" y="53"/>
                      <a:pt x="273" y="53"/>
                    </a:cubicBezTo>
                    <a:cubicBezTo>
                      <a:pt x="273" y="53"/>
                      <a:pt x="277" y="55"/>
                      <a:pt x="276" y="57"/>
                    </a:cubicBezTo>
                    <a:cubicBezTo>
                      <a:pt x="274" y="58"/>
                      <a:pt x="269" y="61"/>
                      <a:pt x="265" y="63"/>
                    </a:cubicBezTo>
                    <a:cubicBezTo>
                      <a:pt x="261" y="66"/>
                      <a:pt x="257" y="68"/>
                      <a:pt x="257" y="68"/>
                    </a:cubicBezTo>
                    <a:cubicBezTo>
                      <a:pt x="256" y="70"/>
                      <a:pt x="253" y="71"/>
                      <a:pt x="251" y="73"/>
                    </a:cubicBezTo>
                    <a:cubicBezTo>
                      <a:pt x="248" y="75"/>
                      <a:pt x="244" y="79"/>
                      <a:pt x="244" y="79"/>
                    </a:cubicBezTo>
                    <a:cubicBezTo>
                      <a:pt x="240" y="81"/>
                      <a:pt x="234" y="85"/>
                      <a:pt x="230" y="86"/>
                    </a:cubicBezTo>
                    <a:cubicBezTo>
                      <a:pt x="225" y="87"/>
                      <a:pt x="217" y="85"/>
                      <a:pt x="205" y="87"/>
                    </a:cubicBezTo>
                    <a:cubicBezTo>
                      <a:pt x="193" y="88"/>
                      <a:pt x="151" y="85"/>
                      <a:pt x="151" y="85"/>
                    </a:cubicBezTo>
                    <a:cubicBezTo>
                      <a:pt x="122" y="84"/>
                      <a:pt x="114" y="93"/>
                      <a:pt x="98" y="95"/>
                    </a:cubicBezTo>
                    <a:cubicBezTo>
                      <a:pt x="61" y="101"/>
                      <a:pt x="20" y="122"/>
                      <a:pt x="20" y="122"/>
                    </a:cubicBezTo>
                    <a:cubicBezTo>
                      <a:pt x="14" y="102"/>
                      <a:pt x="14" y="102"/>
                      <a:pt x="14" y="102"/>
                    </a:cubicBezTo>
                    <a:cubicBezTo>
                      <a:pt x="9" y="82"/>
                      <a:pt x="9" y="82"/>
                      <a:pt x="9" y="82"/>
                    </a:cubicBezTo>
                    <a:cubicBezTo>
                      <a:pt x="8" y="66"/>
                      <a:pt x="8" y="66"/>
                      <a:pt x="8" y="66"/>
                    </a:cubicBezTo>
                    <a:cubicBezTo>
                      <a:pt x="8" y="66"/>
                      <a:pt x="0" y="73"/>
                      <a:pt x="43" y="63"/>
                    </a:cubicBezTo>
                    <a:cubicBezTo>
                      <a:pt x="86" y="53"/>
                      <a:pt x="107" y="48"/>
                      <a:pt x="112" y="46"/>
                    </a:cubicBezTo>
                    <a:cubicBezTo>
                      <a:pt x="117" y="44"/>
                      <a:pt x="129" y="42"/>
                      <a:pt x="134" y="40"/>
                    </a:cubicBezTo>
                    <a:cubicBezTo>
                      <a:pt x="140" y="38"/>
                      <a:pt x="157" y="25"/>
                      <a:pt x="162" y="23"/>
                    </a:cubicBezTo>
                    <a:cubicBezTo>
                      <a:pt x="167" y="20"/>
                      <a:pt x="178" y="13"/>
                      <a:pt x="183" y="11"/>
                    </a:cubicBezTo>
                    <a:cubicBezTo>
                      <a:pt x="187" y="9"/>
                      <a:pt x="190" y="9"/>
                      <a:pt x="190" y="9"/>
                    </a:cubicBezTo>
                    <a:cubicBezTo>
                      <a:pt x="195" y="8"/>
                      <a:pt x="201" y="7"/>
                      <a:pt x="205" y="4"/>
                    </a:cubicBezTo>
                    <a:cubicBezTo>
                      <a:pt x="209" y="2"/>
                      <a:pt x="211" y="2"/>
                      <a:pt x="211" y="2"/>
                    </a:cubicBezTo>
                    <a:cubicBezTo>
                      <a:pt x="212" y="2"/>
                      <a:pt x="218" y="3"/>
                      <a:pt x="224" y="3"/>
                    </a:cubicBezTo>
                    <a:cubicBezTo>
                      <a:pt x="228" y="1"/>
                      <a:pt x="233" y="0"/>
                      <a:pt x="233" y="0"/>
                    </a:cubicBezTo>
                    <a:cubicBezTo>
                      <a:pt x="233" y="0"/>
                      <a:pt x="238" y="4"/>
                      <a:pt x="233" y="10"/>
                    </a:cubicBez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61" name="Freeform 294"/>
              <p:cNvSpPr>
                <a:spLocks noChangeArrowheads="1"/>
              </p:cNvSpPr>
              <p:nvPr/>
            </p:nvSpPr>
            <p:spPr bwMode="auto">
              <a:xfrm>
                <a:off x="1096" y="1272"/>
                <a:ext cx="83" cy="25"/>
              </a:xfrm>
              <a:custGeom>
                <a:avLst/>
                <a:gdLst>
                  <a:gd name="T0" fmla="*/ 229 w 50"/>
                  <a:gd name="T1" fmla="*/ 0 h 14"/>
                  <a:gd name="T2" fmla="*/ 188 w 50"/>
                  <a:gd name="T3" fmla="*/ 23 h 14"/>
                  <a:gd name="T4" fmla="*/ 154 w 50"/>
                  <a:gd name="T5" fmla="*/ 41 h 14"/>
                  <a:gd name="T6" fmla="*/ 37 w 50"/>
                  <a:gd name="T7" fmla="*/ 57 h 14"/>
                  <a:gd name="T8" fmla="*/ 8 w 50"/>
                  <a:gd name="T9" fmla="*/ 80 h 14"/>
                  <a:gd name="T10" fmla="*/ 96 w 50"/>
                  <a:gd name="T11" fmla="*/ 57 h 14"/>
                  <a:gd name="T12" fmla="*/ 116 w 50"/>
                  <a:gd name="T13" fmla="*/ 57 h 14"/>
                  <a:gd name="T14" fmla="*/ 138 w 50"/>
                  <a:gd name="T15" fmla="*/ 45 h 14"/>
                  <a:gd name="T16" fmla="*/ 159 w 50"/>
                  <a:gd name="T17" fmla="*/ 45 h 14"/>
                  <a:gd name="T18" fmla="*/ 229 w 50"/>
                  <a:gd name="T19" fmla="*/ 0 h 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0"/>
                  <a:gd name="T31" fmla="*/ 0 h 14"/>
                  <a:gd name="T32" fmla="*/ 50 w 50"/>
                  <a:gd name="T33" fmla="*/ 14 h 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0" h="14">
                    <a:moveTo>
                      <a:pt x="50" y="0"/>
                    </a:moveTo>
                    <a:cubicBezTo>
                      <a:pt x="50" y="0"/>
                      <a:pt x="43" y="3"/>
                      <a:pt x="41" y="4"/>
                    </a:cubicBezTo>
                    <a:cubicBezTo>
                      <a:pt x="39" y="5"/>
                      <a:pt x="36" y="7"/>
                      <a:pt x="34" y="7"/>
                    </a:cubicBezTo>
                    <a:cubicBezTo>
                      <a:pt x="32" y="8"/>
                      <a:pt x="13" y="10"/>
                      <a:pt x="8" y="10"/>
                    </a:cubicBezTo>
                    <a:cubicBezTo>
                      <a:pt x="4" y="11"/>
                      <a:pt x="4" y="13"/>
                      <a:pt x="2" y="14"/>
                    </a:cubicBezTo>
                    <a:cubicBezTo>
                      <a:pt x="0" y="14"/>
                      <a:pt x="9" y="11"/>
                      <a:pt x="21" y="10"/>
                    </a:cubicBezTo>
                    <a:cubicBezTo>
                      <a:pt x="24" y="10"/>
                      <a:pt x="25" y="10"/>
                      <a:pt x="25" y="10"/>
                    </a:cubicBezTo>
                    <a:cubicBezTo>
                      <a:pt x="25" y="10"/>
                      <a:pt x="27" y="9"/>
                      <a:pt x="30" y="8"/>
                    </a:cubicBezTo>
                    <a:cubicBezTo>
                      <a:pt x="34" y="7"/>
                      <a:pt x="35" y="8"/>
                      <a:pt x="35" y="8"/>
                    </a:cubicBezTo>
                    <a:cubicBezTo>
                      <a:pt x="35" y="8"/>
                      <a:pt x="48" y="1"/>
                      <a:pt x="50" y="0"/>
                    </a:cubicBezTo>
                    <a:close/>
                  </a:path>
                </a:pathLst>
              </a:custGeom>
              <a:solidFill>
                <a:srgbClr val="A97E4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62" name="Freeform 295"/>
              <p:cNvSpPr>
                <a:spLocks noChangeArrowheads="1"/>
              </p:cNvSpPr>
              <p:nvPr/>
            </p:nvSpPr>
            <p:spPr bwMode="auto">
              <a:xfrm>
                <a:off x="1082" y="1298"/>
                <a:ext cx="84" cy="22"/>
              </a:xfrm>
              <a:custGeom>
                <a:avLst/>
                <a:gdLst>
                  <a:gd name="T0" fmla="*/ 0 w 50"/>
                  <a:gd name="T1" fmla="*/ 73 h 12"/>
                  <a:gd name="T2" fmla="*/ 84 w 50"/>
                  <a:gd name="T3" fmla="*/ 57 h 12"/>
                  <a:gd name="T4" fmla="*/ 161 w 50"/>
                  <a:gd name="T5" fmla="*/ 51 h 12"/>
                  <a:gd name="T6" fmla="*/ 228 w 50"/>
                  <a:gd name="T7" fmla="*/ 7 h 12"/>
                  <a:gd name="T8" fmla="*/ 153 w 50"/>
                  <a:gd name="T9" fmla="*/ 61 h 12"/>
                  <a:gd name="T10" fmla="*/ 0 w 50"/>
                  <a:gd name="T11" fmla="*/ 73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0"/>
                  <a:gd name="T19" fmla="*/ 0 h 12"/>
                  <a:gd name="T20" fmla="*/ 50 w 50"/>
                  <a:gd name="T21" fmla="*/ 12 h 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0" h="12">
                    <a:moveTo>
                      <a:pt x="0" y="12"/>
                    </a:moveTo>
                    <a:cubicBezTo>
                      <a:pt x="0" y="12"/>
                      <a:pt x="4" y="9"/>
                      <a:pt x="18" y="9"/>
                    </a:cubicBezTo>
                    <a:cubicBezTo>
                      <a:pt x="31" y="9"/>
                      <a:pt x="30" y="10"/>
                      <a:pt x="34" y="8"/>
                    </a:cubicBezTo>
                    <a:cubicBezTo>
                      <a:pt x="38" y="6"/>
                      <a:pt x="46" y="3"/>
                      <a:pt x="48" y="1"/>
                    </a:cubicBezTo>
                    <a:cubicBezTo>
                      <a:pt x="50" y="0"/>
                      <a:pt x="40" y="7"/>
                      <a:pt x="32" y="10"/>
                    </a:cubicBezTo>
                    <a:cubicBezTo>
                      <a:pt x="23" y="12"/>
                      <a:pt x="17" y="7"/>
                      <a:pt x="0" y="12"/>
                    </a:cubicBezTo>
                    <a:close/>
                  </a:path>
                </a:pathLst>
              </a:custGeom>
              <a:solidFill>
                <a:srgbClr val="A97E4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63" name="Freeform 296"/>
              <p:cNvSpPr>
                <a:spLocks noChangeArrowheads="1"/>
              </p:cNvSpPr>
              <p:nvPr/>
            </p:nvSpPr>
            <p:spPr bwMode="auto">
              <a:xfrm>
                <a:off x="1033" y="1226"/>
                <a:ext cx="22" cy="3"/>
              </a:xfrm>
              <a:custGeom>
                <a:avLst/>
                <a:gdLst>
                  <a:gd name="T0" fmla="*/ 63 w 13"/>
                  <a:gd name="T1" fmla="*/ 8 h 2"/>
                  <a:gd name="T2" fmla="*/ 0 w 13"/>
                  <a:gd name="T3" fmla="*/ 0 h 2"/>
                  <a:gd name="T4" fmla="*/ 63 w 13"/>
                  <a:gd name="T5" fmla="*/ 8 h 2"/>
                  <a:gd name="T6" fmla="*/ 0 60000 65536"/>
                  <a:gd name="T7" fmla="*/ 0 60000 65536"/>
                  <a:gd name="T8" fmla="*/ 0 60000 65536"/>
                  <a:gd name="T9" fmla="*/ 0 w 13"/>
                  <a:gd name="T10" fmla="*/ 0 h 2"/>
                  <a:gd name="T11" fmla="*/ 13 w 13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" h="2">
                    <a:moveTo>
                      <a:pt x="13" y="2"/>
                    </a:moveTo>
                    <a:cubicBezTo>
                      <a:pt x="13" y="2"/>
                      <a:pt x="4" y="2"/>
                      <a:pt x="0" y="0"/>
                    </a:cubicBezTo>
                    <a:cubicBezTo>
                      <a:pt x="6" y="1"/>
                      <a:pt x="13" y="2"/>
                      <a:pt x="13" y="2"/>
                    </a:cubicBezTo>
                    <a:close/>
                  </a:path>
                </a:pathLst>
              </a:custGeom>
              <a:solidFill>
                <a:srgbClr val="A97E4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64" name="Freeform 297"/>
              <p:cNvSpPr>
                <a:spLocks noEditPoints="1" noChangeArrowheads="1"/>
              </p:cNvSpPr>
              <p:nvPr/>
            </p:nvSpPr>
            <p:spPr bwMode="auto">
              <a:xfrm>
                <a:off x="837" y="460"/>
                <a:ext cx="379" cy="236"/>
              </a:xfrm>
              <a:custGeom>
                <a:avLst/>
                <a:gdLst>
                  <a:gd name="T0" fmla="*/ 773 w 226"/>
                  <a:gd name="T1" fmla="*/ 720 h 133"/>
                  <a:gd name="T2" fmla="*/ 768 w 226"/>
                  <a:gd name="T3" fmla="*/ 655 h 133"/>
                  <a:gd name="T4" fmla="*/ 718 w 226"/>
                  <a:gd name="T5" fmla="*/ 582 h 133"/>
                  <a:gd name="T6" fmla="*/ 669 w 226"/>
                  <a:gd name="T7" fmla="*/ 532 h 133"/>
                  <a:gd name="T8" fmla="*/ 649 w 226"/>
                  <a:gd name="T9" fmla="*/ 507 h 133"/>
                  <a:gd name="T10" fmla="*/ 745 w 226"/>
                  <a:gd name="T11" fmla="*/ 548 h 133"/>
                  <a:gd name="T12" fmla="*/ 802 w 226"/>
                  <a:gd name="T13" fmla="*/ 577 h 133"/>
                  <a:gd name="T14" fmla="*/ 855 w 226"/>
                  <a:gd name="T15" fmla="*/ 598 h 133"/>
                  <a:gd name="T16" fmla="*/ 911 w 226"/>
                  <a:gd name="T17" fmla="*/ 655 h 133"/>
                  <a:gd name="T18" fmla="*/ 976 w 226"/>
                  <a:gd name="T19" fmla="*/ 680 h 133"/>
                  <a:gd name="T20" fmla="*/ 1001 w 226"/>
                  <a:gd name="T21" fmla="*/ 664 h 133"/>
                  <a:gd name="T22" fmla="*/ 968 w 226"/>
                  <a:gd name="T23" fmla="*/ 621 h 133"/>
                  <a:gd name="T24" fmla="*/ 926 w 226"/>
                  <a:gd name="T25" fmla="*/ 557 h 133"/>
                  <a:gd name="T26" fmla="*/ 914 w 226"/>
                  <a:gd name="T27" fmla="*/ 541 h 133"/>
                  <a:gd name="T28" fmla="*/ 877 w 226"/>
                  <a:gd name="T29" fmla="*/ 507 h 133"/>
                  <a:gd name="T30" fmla="*/ 822 w 226"/>
                  <a:gd name="T31" fmla="*/ 468 h 133"/>
                  <a:gd name="T32" fmla="*/ 872 w 226"/>
                  <a:gd name="T33" fmla="*/ 497 h 133"/>
                  <a:gd name="T34" fmla="*/ 914 w 226"/>
                  <a:gd name="T35" fmla="*/ 520 h 133"/>
                  <a:gd name="T36" fmla="*/ 984 w 226"/>
                  <a:gd name="T37" fmla="*/ 593 h 133"/>
                  <a:gd name="T38" fmla="*/ 1031 w 226"/>
                  <a:gd name="T39" fmla="*/ 621 h 133"/>
                  <a:gd name="T40" fmla="*/ 1046 w 226"/>
                  <a:gd name="T41" fmla="*/ 607 h 133"/>
                  <a:gd name="T42" fmla="*/ 1060 w 226"/>
                  <a:gd name="T43" fmla="*/ 586 h 133"/>
                  <a:gd name="T44" fmla="*/ 1030 w 226"/>
                  <a:gd name="T45" fmla="*/ 554 h 133"/>
                  <a:gd name="T46" fmla="*/ 1015 w 226"/>
                  <a:gd name="T47" fmla="*/ 532 h 133"/>
                  <a:gd name="T48" fmla="*/ 1038 w 226"/>
                  <a:gd name="T49" fmla="*/ 520 h 133"/>
                  <a:gd name="T50" fmla="*/ 1030 w 226"/>
                  <a:gd name="T51" fmla="*/ 484 h 133"/>
                  <a:gd name="T52" fmla="*/ 1005 w 226"/>
                  <a:gd name="T53" fmla="*/ 454 h 133"/>
                  <a:gd name="T54" fmla="*/ 942 w 226"/>
                  <a:gd name="T55" fmla="*/ 374 h 133"/>
                  <a:gd name="T56" fmla="*/ 954 w 226"/>
                  <a:gd name="T57" fmla="*/ 362 h 133"/>
                  <a:gd name="T58" fmla="*/ 927 w 226"/>
                  <a:gd name="T59" fmla="*/ 318 h 133"/>
                  <a:gd name="T60" fmla="*/ 919 w 226"/>
                  <a:gd name="T61" fmla="*/ 289 h 133"/>
                  <a:gd name="T62" fmla="*/ 914 w 226"/>
                  <a:gd name="T63" fmla="*/ 268 h 133"/>
                  <a:gd name="T64" fmla="*/ 877 w 226"/>
                  <a:gd name="T65" fmla="*/ 224 h 133"/>
                  <a:gd name="T66" fmla="*/ 864 w 226"/>
                  <a:gd name="T67" fmla="*/ 202 h 133"/>
                  <a:gd name="T68" fmla="*/ 802 w 226"/>
                  <a:gd name="T69" fmla="*/ 186 h 133"/>
                  <a:gd name="T70" fmla="*/ 731 w 226"/>
                  <a:gd name="T71" fmla="*/ 174 h 133"/>
                  <a:gd name="T72" fmla="*/ 674 w 226"/>
                  <a:gd name="T73" fmla="*/ 158 h 133"/>
                  <a:gd name="T74" fmla="*/ 552 w 226"/>
                  <a:gd name="T75" fmla="*/ 117 h 133"/>
                  <a:gd name="T76" fmla="*/ 458 w 226"/>
                  <a:gd name="T77" fmla="*/ 117 h 133"/>
                  <a:gd name="T78" fmla="*/ 419 w 226"/>
                  <a:gd name="T79" fmla="*/ 101 h 133"/>
                  <a:gd name="T80" fmla="*/ 349 w 226"/>
                  <a:gd name="T81" fmla="*/ 73 h 133"/>
                  <a:gd name="T82" fmla="*/ 109 w 226"/>
                  <a:gd name="T83" fmla="*/ 0 h 133"/>
                  <a:gd name="T84" fmla="*/ 0 w 226"/>
                  <a:gd name="T85" fmla="*/ 236 h 133"/>
                  <a:gd name="T86" fmla="*/ 335 w 226"/>
                  <a:gd name="T87" fmla="*/ 362 h 133"/>
                  <a:gd name="T88" fmla="*/ 419 w 226"/>
                  <a:gd name="T89" fmla="*/ 440 h 133"/>
                  <a:gd name="T90" fmla="*/ 579 w 226"/>
                  <a:gd name="T91" fmla="*/ 570 h 133"/>
                  <a:gd name="T92" fmla="*/ 622 w 226"/>
                  <a:gd name="T93" fmla="*/ 607 h 133"/>
                  <a:gd name="T94" fmla="*/ 669 w 226"/>
                  <a:gd name="T95" fmla="*/ 655 h 133"/>
                  <a:gd name="T96" fmla="*/ 711 w 226"/>
                  <a:gd name="T97" fmla="*/ 678 h 133"/>
                  <a:gd name="T98" fmla="*/ 765 w 226"/>
                  <a:gd name="T99" fmla="*/ 743 h 133"/>
                  <a:gd name="T100" fmla="*/ 773 w 226"/>
                  <a:gd name="T101" fmla="*/ 720 h 133"/>
                  <a:gd name="T102" fmla="*/ 840 w 226"/>
                  <a:gd name="T103" fmla="*/ 289 h 133"/>
                  <a:gd name="T104" fmla="*/ 780 w 226"/>
                  <a:gd name="T105" fmla="*/ 261 h 133"/>
                  <a:gd name="T106" fmla="*/ 781 w 226"/>
                  <a:gd name="T107" fmla="*/ 259 h 133"/>
                  <a:gd name="T108" fmla="*/ 849 w 226"/>
                  <a:gd name="T109" fmla="*/ 273 h 133"/>
                  <a:gd name="T110" fmla="*/ 877 w 226"/>
                  <a:gd name="T111" fmla="*/ 312 h 133"/>
                  <a:gd name="T112" fmla="*/ 877 w 226"/>
                  <a:gd name="T113" fmla="*/ 312 h 133"/>
                  <a:gd name="T114" fmla="*/ 877 w 226"/>
                  <a:gd name="T115" fmla="*/ 312 h 133"/>
                  <a:gd name="T116" fmla="*/ 840 w 226"/>
                  <a:gd name="T117" fmla="*/ 289 h 13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26"/>
                  <a:gd name="T178" fmla="*/ 0 h 133"/>
                  <a:gd name="T179" fmla="*/ 226 w 226"/>
                  <a:gd name="T180" fmla="*/ 133 h 133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26" h="133">
                    <a:moveTo>
                      <a:pt x="164" y="129"/>
                    </a:moveTo>
                    <a:cubicBezTo>
                      <a:pt x="164" y="129"/>
                      <a:pt x="169" y="126"/>
                      <a:pt x="163" y="117"/>
                    </a:cubicBezTo>
                    <a:cubicBezTo>
                      <a:pt x="158" y="108"/>
                      <a:pt x="154" y="105"/>
                      <a:pt x="152" y="104"/>
                    </a:cubicBezTo>
                    <a:cubicBezTo>
                      <a:pt x="151" y="103"/>
                      <a:pt x="144" y="97"/>
                      <a:pt x="142" y="95"/>
                    </a:cubicBezTo>
                    <a:cubicBezTo>
                      <a:pt x="139" y="93"/>
                      <a:pt x="138" y="91"/>
                      <a:pt x="138" y="91"/>
                    </a:cubicBezTo>
                    <a:cubicBezTo>
                      <a:pt x="138" y="91"/>
                      <a:pt x="146" y="95"/>
                      <a:pt x="158" y="98"/>
                    </a:cubicBezTo>
                    <a:cubicBezTo>
                      <a:pt x="163" y="99"/>
                      <a:pt x="166" y="101"/>
                      <a:pt x="170" y="103"/>
                    </a:cubicBezTo>
                    <a:cubicBezTo>
                      <a:pt x="170" y="103"/>
                      <a:pt x="177" y="106"/>
                      <a:pt x="181" y="107"/>
                    </a:cubicBezTo>
                    <a:cubicBezTo>
                      <a:pt x="186" y="109"/>
                      <a:pt x="188" y="114"/>
                      <a:pt x="193" y="117"/>
                    </a:cubicBezTo>
                    <a:cubicBezTo>
                      <a:pt x="198" y="120"/>
                      <a:pt x="203" y="124"/>
                      <a:pt x="207" y="122"/>
                    </a:cubicBezTo>
                    <a:cubicBezTo>
                      <a:pt x="208" y="122"/>
                      <a:pt x="212" y="122"/>
                      <a:pt x="212" y="119"/>
                    </a:cubicBezTo>
                    <a:cubicBezTo>
                      <a:pt x="212" y="119"/>
                      <a:pt x="213" y="116"/>
                      <a:pt x="205" y="111"/>
                    </a:cubicBezTo>
                    <a:cubicBezTo>
                      <a:pt x="201" y="107"/>
                      <a:pt x="198" y="103"/>
                      <a:pt x="196" y="100"/>
                    </a:cubicBezTo>
                    <a:cubicBezTo>
                      <a:pt x="196" y="100"/>
                      <a:pt x="195" y="98"/>
                      <a:pt x="194" y="97"/>
                    </a:cubicBezTo>
                    <a:cubicBezTo>
                      <a:pt x="193" y="95"/>
                      <a:pt x="192" y="94"/>
                      <a:pt x="186" y="91"/>
                    </a:cubicBezTo>
                    <a:cubicBezTo>
                      <a:pt x="182" y="89"/>
                      <a:pt x="179" y="87"/>
                      <a:pt x="174" y="84"/>
                    </a:cubicBezTo>
                    <a:cubicBezTo>
                      <a:pt x="179" y="86"/>
                      <a:pt x="185" y="89"/>
                      <a:pt x="185" y="89"/>
                    </a:cubicBezTo>
                    <a:cubicBezTo>
                      <a:pt x="187" y="90"/>
                      <a:pt x="191" y="91"/>
                      <a:pt x="194" y="93"/>
                    </a:cubicBezTo>
                    <a:cubicBezTo>
                      <a:pt x="196" y="96"/>
                      <a:pt x="204" y="103"/>
                      <a:pt x="209" y="106"/>
                    </a:cubicBezTo>
                    <a:cubicBezTo>
                      <a:pt x="215" y="109"/>
                      <a:pt x="216" y="112"/>
                      <a:pt x="219" y="111"/>
                    </a:cubicBezTo>
                    <a:cubicBezTo>
                      <a:pt x="222" y="111"/>
                      <a:pt x="222" y="109"/>
                      <a:pt x="222" y="109"/>
                    </a:cubicBezTo>
                    <a:cubicBezTo>
                      <a:pt x="222" y="109"/>
                      <a:pt x="225" y="108"/>
                      <a:pt x="225" y="105"/>
                    </a:cubicBezTo>
                    <a:cubicBezTo>
                      <a:pt x="226" y="103"/>
                      <a:pt x="219" y="99"/>
                      <a:pt x="218" y="99"/>
                    </a:cubicBezTo>
                    <a:cubicBezTo>
                      <a:pt x="218" y="98"/>
                      <a:pt x="215" y="95"/>
                      <a:pt x="215" y="95"/>
                    </a:cubicBezTo>
                    <a:cubicBezTo>
                      <a:pt x="215" y="95"/>
                      <a:pt x="219" y="95"/>
                      <a:pt x="220" y="93"/>
                    </a:cubicBezTo>
                    <a:cubicBezTo>
                      <a:pt x="221" y="90"/>
                      <a:pt x="219" y="88"/>
                      <a:pt x="218" y="87"/>
                    </a:cubicBezTo>
                    <a:cubicBezTo>
                      <a:pt x="217" y="86"/>
                      <a:pt x="213" y="81"/>
                      <a:pt x="213" y="81"/>
                    </a:cubicBezTo>
                    <a:cubicBezTo>
                      <a:pt x="213" y="81"/>
                      <a:pt x="205" y="71"/>
                      <a:pt x="200" y="67"/>
                    </a:cubicBezTo>
                    <a:cubicBezTo>
                      <a:pt x="201" y="66"/>
                      <a:pt x="202" y="65"/>
                      <a:pt x="202" y="65"/>
                    </a:cubicBezTo>
                    <a:cubicBezTo>
                      <a:pt x="202" y="64"/>
                      <a:pt x="200" y="62"/>
                      <a:pt x="197" y="57"/>
                    </a:cubicBezTo>
                    <a:cubicBezTo>
                      <a:pt x="197" y="57"/>
                      <a:pt x="196" y="54"/>
                      <a:pt x="195" y="52"/>
                    </a:cubicBezTo>
                    <a:cubicBezTo>
                      <a:pt x="195" y="50"/>
                      <a:pt x="195" y="49"/>
                      <a:pt x="194" y="48"/>
                    </a:cubicBezTo>
                    <a:cubicBezTo>
                      <a:pt x="193" y="47"/>
                      <a:pt x="188" y="42"/>
                      <a:pt x="186" y="40"/>
                    </a:cubicBezTo>
                    <a:cubicBezTo>
                      <a:pt x="184" y="37"/>
                      <a:pt x="184" y="37"/>
                      <a:pt x="183" y="36"/>
                    </a:cubicBezTo>
                    <a:cubicBezTo>
                      <a:pt x="181" y="36"/>
                      <a:pt x="173" y="34"/>
                      <a:pt x="170" y="33"/>
                    </a:cubicBezTo>
                    <a:cubicBezTo>
                      <a:pt x="166" y="33"/>
                      <a:pt x="159" y="32"/>
                      <a:pt x="155" y="31"/>
                    </a:cubicBezTo>
                    <a:cubicBezTo>
                      <a:pt x="152" y="29"/>
                      <a:pt x="147" y="29"/>
                      <a:pt x="143" y="28"/>
                    </a:cubicBezTo>
                    <a:cubicBezTo>
                      <a:pt x="140" y="27"/>
                      <a:pt x="126" y="23"/>
                      <a:pt x="117" y="21"/>
                    </a:cubicBezTo>
                    <a:cubicBezTo>
                      <a:pt x="108" y="20"/>
                      <a:pt x="101" y="22"/>
                      <a:pt x="97" y="21"/>
                    </a:cubicBezTo>
                    <a:cubicBezTo>
                      <a:pt x="93" y="20"/>
                      <a:pt x="94" y="19"/>
                      <a:pt x="89" y="18"/>
                    </a:cubicBezTo>
                    <a:cubicBezTo>
                      <a:pt x="84" y="17"/>
                      <a:pt x="79" y="16"/>
                      <a:pt x="74" y="13"/>
                    </a:cubicBezTo>
                    <a:cubicBezTo>
                      <a:pt x="72" y="12"/>
                      <a:pt x="50" y="6"/>
                      <a:pt x="23" y="0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31" y="49"/>
                      <a:pt x="61" y="58"/>
                      <a:pt x="71" y="65"/>
                    </a:cubicBezTo>
                    <a:cubicBezTo>
                      <a:pt x="71" y="65"/>
                      <a:pt x="85" y="73"/>
                      <a:pt x="89" y="79"/>
                    </a:cubicBezTo>
                    <a:cubicBezTo>
                      <a:pt x="93" y="84"/>
                      <a:pt x="116" y="97"/>
                      <a:pt x="123" y="102"/>
                    </a:cubicBezTo>
                    <a:cubicBezTo>
                      <a:pt x="130" y="106"/>
                      <a:pt x="131" y="108"/>
                      <a:pt x="132" y="109"/>
                    </a:cubicBezTo>
                    <a:cubicBezTo>
                      <a:pt x="133" y="110"/>
                      <a:pt x="142" y="117"/>
                      <a:pt x="142" y="117"/>
                    </a:cubicBezTo>
                    <a:cubicBezTo>
                      <a:pt x="145" y="118"/>
                      <a:pt x="148" y="119"/>
                      <a:pt x="151" y="121"/>
                    </a:cubicBezTo>
                    <a:cubicBezTo>
                      <a:pt x="151" y="121"/>
                      <a:pt x="159" y="131"/>
                      <a:pt x="162" y="133"/>
                    </a:cubicBezTo>
                    <a:cubicBezTo>
                      <a:pt x="164" y="131"/>
                      <a:pt x="164" y="131"/>
                      <a:pt x="164" y="129"/>
                    </a:cubicBezTo>
                    <a:close/>
                    <a:moveTo>
                      <a:pt x="178" y="52"/>
                    </a:moveTo>
                    <a:cubicBezTo>
                      <a:pt x="170" y="50"/>
                      <a:pt x="165" y="47"/>
                      <a:pt x="165" y="47"/>
                    </a:cubicBezTo>
                    <a:cubicBezTo>
                      <a:pt x="166" y="46"/>
                      <a:pt x="166" y="46"/>
                      <a:pt x="166" y="46"/>
                    </a:cubicBezTo>
                    <a:cubicBezTo>
                      <a:pt x="172" y="48"/>
                      <a:pt x="178" y="48"/>
                      <a:pt x="180" y="49"/>
                    </a:cubicBezTo>
                    <a:cubicBezTo>
                      <a:pt x="182" y="52"/>
                      <a:pt x="185" y="55"/>
                      <a:pt x="186" y="56"/>
                    </a:cubicBezTo>
                    <a:cubicBezTo>
                      <a:pt x="186" y="56"/>
                      <a:pt x="186" y="56"/>
                      <a:pt x="186" y="56"/>
                    </a:cubicBezTo>
                    <a:cubicBezTo>
                      <a:pt x="186" y="56"/>
                      <a:pt x="186" y="56"/>
                      <a:pt x="186" y="56"/>
                    </a:cubicBezTo>
                    <a:cubicBezTo>
                      <a:pt x="186" y="56"/>
                      <a:pt x="184" y="54"/>
                      <a:pt x="178" y="52"/>
                    </a:cubicBez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65" name="Freeform 298"/>
              <p:cNvSpPr>
                <a:spLocks noChangeArrowheads="1"/>
              </p:cNvSpPr>
              <p:nvPr/>
            </p:nvSpPr>
            <p:spPr bwMode="auto">
              <a:xfrm>
                <a:off x="1149" y="560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1"/>
                  <a:gd name="T11" fmla="*/ 1 w 1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A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66" name="Freeform 299"/>
              <p:cNvSpPr>
                <a:spLocks noChangeArrowheads="1"/>
              </p:cNvSpPr>
              <p:nvPr/>
            </p:nvSpPr>
            <p:spPr bwMode="auto">
              <a:xfrm>
                <a:off x="1116" y="563"/>
                <a:ext cx="82" cy="66"/>
              </a:xfrm>
              <a:custGeom>
                <a:avLst/>
                <a:gdLst>
                  <a:gd name="T0" fmla="*/ 0 w 49"/>
                  <a:gd name="T1" fmla="*/ 0 h 37"/>
                  <a:gd name="T2" fmla="*/ 124 w 49"/>
                  <a:gd name="T3" fmla="*/ 93 h 37"/>
                  <a:gd name="T4" fmla="*/ 146 w 49"/>
                  <a:gd name="T5" fmla="*/ 109 h 37"/>
                  <a:gd name="T6" fmla="*/ 229 w 49"/>
                  <a:gd name="T7" fmla="*/ 210 h 37"/>
                  <a:gd name="T8" fmla="*/ 141 w 49"/>
                  <a:gd name="T9" fmla="*/ 96 h 37"/>
                  <a:gd name="T10" fmla="*/ 0 w 49"/>
                  <a:gd name="T11" fmla="*/ 0 h 3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9"/>
                  <a:gd name="T19" fmla="*/ 0 h 37"/>
                  <a:gd name="T20" fmla="*/ 49 w 49"/>
                  <a:gd name="T21" fmla="*/ 37 h 3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9" h="37">
                    <a:moveTo>
                      <a:pt x="0" y="0"/>
                    </a:moveTo>
                    <a:cubicBezTo>
                      <a:pt x="0" y="0"/>
                      <a:pt x="6" y="8"/>
                      <a:pt x="26" y="16"/>
                    </a:cubicBezTo>
                    <a:cubicBezTo>
                      <a:pt x="29" y="17"/>
                      <a:pt x="31" y="19"/>
                      <a:pt x="31" y="19"/>
                    </a:cubicBezTo>
                    <a:cubicBezTo>
                      <a:pt x="49" y="37"/>
                      <a:pt x="49" y="37"/>
                      <a:pt x="49" y="37"/>
                    </a:cubicBezTo>
                    <a:cubicBezTo>
                      <a:pt x="49" y="37"/>
                      <a:pt x="33" y="20"/>
                      <a:pt x="30" y="17"/>
                    </a:cubicBezTo>
                    <a:cubicBezTo>
                      <a:pt x="27" y="14"/>
                      <a:pt x="5" y="6"/>
                      <a:pt x="0" y="0"/>
                    </a:cubicBezTo>
                    <a:close/>
                  </a:path>
                </a:pathLst>
              </a:custGeom>
              <a:solidFill>
                <a:srgbClr val="CA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67" name="Freeform 300"/>
              <p:cNvSpPr>
                <a:spLocks noChangeArrowheads="1"/>
              </p:cNvSpPr>
              <p:nvPr/>
            </p:nvSpPr>
            <p:spPr bwMode="auto">
              <a:xfrm>
                <a:off x="1112" y="595"/>
                <a:ext cx="52" cy="30"/>
              </a:xfrm>
              <a:custGeom>
                <a:avLst/>
                <a:gdLst>
                  <a:gd name="T0" fmla="*/ 0 w 31"/>
                  <a:gd name="T1" fmla="*/ 0 h 17"/>
                  <a:gd name="T2" fmla="*/ 8 w 31"/>
                  <a:gd name="T3" fmla="*/ 28 h 17"/>
                  <a:gd name="T4" fmla="*/ 138 w 31"/>
                  <a:gd name="T5" fmla="*/ 86 h 17"/>
                  <a:gd name="T6" fmla="*/ 0 w 31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"/>
                  <a:gd name="T13" fmla="*/ 0 h 17"/>
                  <a:gd name="T14" fmla="*/ 31 w 31"/>
                  <a:gd name="T15" fmla="*/ 17 h 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" h="17">
                    <a:moveTo>
                      <a:pt x="0" y="0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6" y="16"/>
                      <a:pt x="29" y="16"/>
                    </a:cubicBezTo>
                    <a:cubicBezTo>
                      <a:pt x="31" y="17"/>
                      <a:pt x="4" y="4"/>
                      <a:pt x="0" y="0"/>
                    </a:cubicBezTo>
                    <a:close/>
                  </a:path>
                </a:pathLst>
              </a:custGeom>
              <a:solidFill>
                <a:srgbClr val="CA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68" name="Freeform 301"/>
              <p:cNvSpPr>
                <a:spLocks noChangeArrowheads="1"/>
              </p:cNvSpPr>
              <p:nvPr/>
            </p:nvSpPr>
            <p:spPr bwMode="auto">
              <a:xfrm>
                <a:off x="1149" y="560"/>
                <a:ext cx="24" cy="19"/>
              </a:xfrm>
              <a:custGeom>
                <a:avLst/>
                <a:gdLst>
                  <a:gd name="T0" fmla="*/ 70 w 14"/>
                  <a:gd name="T1" fmla="*/ 57 h 11"/>
                  <a:gd name="T2" fmla="*/ 41 w 14"/>
                  <a:gd name="T3" fmla="*/ 28 h 11"/>
                  <a:gd name="T4" fmla="*/ 0 w 14"/>
                  <a:gd name="T5" fmla="*/ 0 h 11"/>
                  <a:gd name="T6" fmla="*/ 41 w 14"/>
                  <a:gd name="T7" fmla="*/ 16 h 11"/>
                  <a:gd name="T8" fmla="*/ 70 w 14"/>
                  <a:gd name="T9" fmla="*/ 57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1"/>
                  <a:gd name="T17" fmla="*/ 14 w 14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1">
                    <a:moveTo>
                      <a:pt x="14" y="11"/>
                    </a:moveTo>
                    <a:cubicBezTo>
                      <a:pt x="14" y="11"/>
                      <a:pt x="11" y="6"/>
                      <a:pt x="8" y="5"/>
                    </a:cubicBezTo>
                    <a:cubicBezTo>
                      <a:pt x="6" y="3"/>
                      <a:pt x="2" y="1"/>
                      <a:pt x="0" y="0"/>
                    </a:cubicBezTo>
                    <a:cubicBezTo>
                      <a:pt x="3" y="1"/>
                      <a:pt x="6" y="2"/>
                      <a:pt x="8" y="3"/>
                    </a:cubicBezTo>
                    <a:cubicBezTo>
                      <a:pt x="10" y="4"/>
                      <a:pt x="14" y="10"/>
                      <a:pt x="14" y="11"/>
                    </a:cubicBezTo>
                    <a:close/>
                  </a:path>
                </a:pathLst>
              </a:custGeom>
              <a:solidFill>
                <a:srgbClr val="CA6D4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69" name="Freeform 302"/>
              <p:cNvSpPr>
                <a:spLocks noChangeArrowheads="1"/>
              </p:cNvSpPr>
              <p:nvPr/>
            </p:nvSpPr>
            <p:spPr bwMode="auto">
              <a:xfrm>
                <a:off x="901" y="460"/>
                <a:ext cx="75" cy="123"/>
              </a:xfrm>
              <a:custGeom>
                <a:avLst/>
                <a:gdLst>
                  <a:gd name="T0" fmla="*/ 0 w 75"/>
                  <a:gd name="T1" fmla="*/ 110 h 123"/>
                  <a:gd name="T2" fmla="*/ 40 w 75"/>
                  <a:gd name="T3" fmla="*/ 123 h 123"/>
                  <a:gd name="T4" fmla="*/ 75 w 75"/>
                  <a:gd name="T5" fmla="*/ 14 h 123"/>
                  <a:gd name="T6" fmla="*/ 35 w 75"/>
                  <a:gd name="T7" fmla="*/ 0 h 123"/>
                  <a:gd name="T8" fmla="*/ 0 w 75"/>
                  <a:gd name="T9" fmla="*/ 110 h 1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"/>
                  <a:gd name="T16" fmla="*/ 0 h 123"/>
                  <a:gd name="T17" fmla="*/ 75 w 75"/>
                  <a:gd name="T18" fmla="*/ 123 h 1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" h="123">
                    <a:moveTo>
                      <a:pt x="0" y="110"/>
                    </a:moveTo>
                    <a:lnTo>
                      <a:pt x="40" y="123"/>
                    </a:lnTo>
                    <a:lnTo>
                      <a:pt x="75" y="14"/>
                    </a:lnTo>
                    <a:lnTo>
                      <a:pt x="35" y="0"/>
                    </a:lnTo>
                    <a:lnTo>
                      <a:pt x="0" y="110"/>
                    </a:lnTo>
                    <a:close/>
                  </a:path>
                </a:pathLst>
              </a:custGeom>
              <a:solidFill>
                <a:srgbClr val="FAFAF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70" name="Freeform 303"/>
              <p:cNvSpPr>
                <a:spLocks noChangeArrowheads="1"/>
              </p:cNvSpPr>
              <p:nvPr/>
            </p:nvSpPr>
            <p:spPr bwMode="auto">
              <a:xfrm>
                <a:off x="889" y="1242"/>
                <a:ext cx="67" cy="124"/>
              </a:xfrm>
              <a:custGeom>
                <a:avLst/>
                <a:gdLst>
                  <a:gd name="T0" fmla="*/ 27 w 67"/>
                  <a:gd name="T1" fmla="*/ 124 h 124"/>
                  <a:gd name="T2" fmla="*/ 67 w 67"/>
                  <a:gd name="T3" fmla="*/ 110 h 124"/>
                  <a:gd name="T4" fmla="*/ 39 w 67"/>
                  <a:gd name="T5" fmla="*/ 0 h 124"/>
                  <a:gd name="T6" fmla="*/ 0 w 67"/>
                  <a:gd name="T7" fmla="*/ 10 h 124"/>
                  <a:gd name="T8" fmla="*/ 27 w 67"/>
                  <a:gd name="T9" fmla="*/ 124 h 1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"/>
                  <a:gd name="T16" fmla="*/ 0 h 124"/>
                  <a:gd name="T17" fmla="*/ 67 w 67"/>
                  <a:gd name="T18" fmla="*/ 124 h 1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" h="124">
                    <a:moveTo>
                      <a:pt x="27" y="124"/>
                    </a:moveTo>
                    <a:lnTo>
                      <a:pt x="67" y="110"/>
                    </a:lnTo>
                    <a:lnTo>
                      <a:pt x="39" y="0"/>
                    </a:lnTo>
                    <a:lnTo>
                      <a:pt x="0" y="10"/>
                    </a:lnTo>
                    <a:lnTo>
                      <a:pt x="27" y="124"/>
                    </a:lnTo>
                    <a:close/>
                  </a:path>
                </a:pathLst>
              </a:custGeom>
              <a:solidFill>
                <a:srgbClr val="FAFAF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71" name="Freeform 304"/>
              <p:cNvSpPr>
                <a:spLocks noChangeArrowheads="1"/>
              </p:cNvSpPr>
              <p:nvPr/>
            </p:nvSpPr>
            <p:spPr bwMode="auto">
              <a:xfrm>
                <a:off x="894" y="1250"/>
                <a:ext cx="50" cy="114"/>
              </a:xfrm>
              <a:custGeom>
                <a:avLst/>
                <a:gdLst>
                  <a:gd name="T0" fmla="*/ 0 w 50"/>
                  <a:gd name="T1" fmla="*/ 0 h 114"/>
                  <a:gd name="T2" fmla="*/ 50 w 50"/>
                  <a:gd name="T3" fmla="*/ 105 h 114"/>
                  <a:gd name="T4" fmla="*/ 27 w 50"/>
                  <a:gd name="T5" fmla="*/ 114 h 114"/>
                  <a:gd name="T6" fmla="*/ 0 w 50"/>
                  <a:gd name="T7" fmla="*/ 0 h 1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0"/>
                  <a:gd name="T13" fmla="*/ 0 h 114"/>
                  <a:gd name="T14" fmla="*/ 50 w 50"/>
                  <a:gd name="T15" fmla="*/ 114 h 1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0" h="114">
                    <a:moveTo>
                      <a:pt x="0" y="0"/>
                    </a:moveTo>
                    <a:lnTo>
                      <a:pt x="50" y="105"/>
                    </a:lnTo>
                    <a:lnTo>
                      <a:pt x="27" y="1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1C1C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72" name="Freeform 305"/>
              <p:cNvSpPr>
                <a:spLocks noChangeArrowheads="1"/>
              </p:cNvSpPr>
              <p:nvPr/>
            </p:nvSpPr>
            <p:spPr bwMode="auto">
              <a:xfrm>
                <a:off x="356" y="631"/>
                <a:ext cx="232" cy="555"/>
              </a:xfrm>
              <a:custGeom>
                <a:avLst/>
                <a:gdLst>
                  <a:gd name="T0" fmla="*/ 0 w 138"/>
                  <a:gd name="T1" fmla="*/ 1745 h 313"/>
                  <a:gd name="T2" fmla="*/ 57 w 138"/>
                  <a:gd name="T3" fmla="*/ 0 h 313"/>
                  <a:gd name="T4" fmla="*/ 656 w 138"/>
                  <a:gd name="T5" fmla="*/ 110 h 313"/>
                  <a:gd name="T6" fmla="*/ 588 w 138"/>
                  <a:gd name="T7" fmla="*/ 837 h 313"/>
                  <a:gd name="T8" fmla="*/ 598 w 138"/>
                  <a:gd name="T9" fmla="*/ 1606 h 313"/>
                  <a:gd name="T10" fmla="*/ 0 w 138"/>
                  <a:gd name="T11" fmla="*/ 1745 h 31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"/>
                  <a:gd name="T19" fmla="*/ 0 h 313"/>
                  <a:gd name="T20" fmla="*/ 138 w 138"/>
                  <a:gd name="T21" fmla="*/ 313 h 31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" h="313">
                    <a:moveTo>
                      <a:pt x="0" y="313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85" y="17"/>
                      <a:pt x="138" y="20"/>
                    </a:cubicBezTo>
                    <a:cubicBezTo>
                      <a:pt x="138" y="20"/>
                      <a:pt x="127" y="79"/>
                      <a:pt x="124" y="150"/>
                    </a:cubicBezTo>
                    <a:cubicBezTo>
                      <a:pt x="121" y="219"/>
                      <a:pt x="126" y="288"/>
                      <a:pt x="126" y="288"/>
                    </a:cubicBezTo>
                    <a:cubicBezTo>
                      <a:pt x="86" y="282"/>
                      <a:pt x="0" y="313"/>
                      <a:pt x="0" y="313"/>
                    </a:cubicBezTo>
                    <a:close/>
                  </a:path>
                </a:pathLst>
              </a:custGeom>
              <a:solidFill>
                <a:srgbClr val="C253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73" name="Freeform 306"/>
              <p:cNvSpPr>
                <a:spLocks noChangeArrowheads="1"/>
              </p:cNvSpPr>
              <p:nvPr/>
            </p:nvSpPr>
            <p:spPr bwMode="auto">
              <a:xfrm>
                <a:off x="121" y="343"/>
                <a:ext cx="823" cy="1128"/>
              </a:xfrm>
              <a:custGeom>
                <a:avLst/>
                <a:gdLst>
                  <a:gd name="T0" fmla="*/ 1072 w 490"/>
                  <a:gd name="T1" fmla="*/ 44 h 635"/>
                  <a:gd name="T2" fmla="*/ 170 w 490"/>
                  <a:gd name="T3" fmla="*/ 679 h 635"/>
                  <a:gd name="T4" fmla="*/ 20 w 490"/>
                  <a:gd name="T5" fmla="*/ 1597 h 635"/>
                  <a:gd name="T6" fmla="*/ 5 w 490"/>
                  <a:gd name="T7" fmla="*/ 1743 h 635"/>
                  <a:gd name="T8" fmla="*/ 8 w 490"/>
                  <a:gd name="T9" fmla="*/ 1878 h 635"/>
                  <a:gd name="T10" fmla="*/ 119 w 490"/>
                  <a:gd name="T11" fmla="*/ 2773 h 635"/>
                  <a:gd name="T12" fmla="*/ 996 w 490"/>
                  <a:gd name="T13" fmla="*/ 3487 h 635"/>
                  <a:gd name="T14" fmla="*/ 2259 w 490"/>
                  <a:gd name="T15" fmla="*/ 3256 h 635"/>
                  <a:gd name="T16" fmla="*/ 2195 w 490"/>
                  <a:gd name="T17" fmla="*/ 2830 h 635"/>
                  <a:gd name="T18" fmla="*/ 1067 w 490"/>
                  <a:gd name="T19" fmla="*/ 2947 h 635"/>
                  <a:gd name="T20" fmla="*/ 999 w 490"/>
                  <a:gd name="T21" fmla="*/ 2926 h 635"/>
                  <a:gd name="T22" fmla="*/ 823 w 490"/>
                  <a:gd name="T23" fmla="*/ 2801 h 635"/>
                  <a:gd name="T24" fmla="*/ 835 w 490"/>
                  <a:gd name="T25" fmla="*/ 2377 h 635"/>
                  <a:gd name="T26" fmla="*/ 885 w 490"/>
                  <a:gd name="T27" fmla="*/ 1767 h 635"/>
                  <a:gd name="T28" fmla="*/ 858 w 490"/>
                  <a:gd name="T29" fmla="*/ 1149 h 635"/>
                  <a:gd name="T30" fmla="*/ 867 w 490"/>
                  <a:gd name="T31" fmla="*/ 716 h 635"/>
                  <a:gd name="T32" fmla="*/ 1051 w 490"/>
                  <a:gd name="T33" fmla="*/ 613 h 635"/>
                  <a:gd name="T34" fmla="*/ 2209 w 490"/>
                  <a:gd name="T35" fmla="*/ 751 h 635"/>
                  <a:gd name="T36" fmla="*/ 2321 w 490"/>
                  <a:gd name="T37" fmla="*/ 353 h 635"/>
                  <a:gd name="T38" fmla="*/ 1072 w 490"/>
                  <a:gd name="T39" fmla="*/ 44 h 63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90"/>
                  <a:gd name="T61" fmla="*/ 0 h 635"/>
                  <a:gd name="T62" fmla="*/ 490 w 490"/>
                  <a:gd name="T63" fmla="*/ 635 h 635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90" h="635">
                    <a:moveTo>
                      <a:pt x="226" y="8"/>
                    </a:moveTo>
                    <a:cubicBezTo>
                      <a:pt x="141" y="17"/>
                      <a:pt x="36" y="121"/>
                      <a:pt x="36" y="121"/>
                    </a:cubicBezTo>
                    <a:cubicBezTo>
                      <a:pt x="20" y="197"/>
                      <a:pt x="9" y="243"/>
                      <a:pt x="4" y="285"/>
                    </a:cubicBezTo>
                    <a:cubicBezTo>
                      <a:pt x="4" y="285"/>
                      <a:pt x="1" y="302"/>
                      <a:pt x="1" y="311"/>
                    </a:cubicBezTo>
                    <a:cubicBezTo>
                      <a:pt x="0" y="319"/>
                      <a:pt x="2" y="335"/>
                      <a:pt x="2" y="335"/>
                    </a:cubicBezTo>
                    <a:cubicBezTo>
                      <a:pt x="5" y="375"/>
                      <a:pt x="12" y="419"/>
                      <a:pt x="25" y="495"/>
                    </a:cubicBezTo>
                    <a:cubicBezTo>
                      <a:pt x="25" y="495"/>
                      <a:pt x="127" y="610"/>
                      <a:pt x="210" y="622"/>
                    </a:cubicBezTo>
                    <a:cubicBezTo>
                      <a:pt x="294" y="635"/>
                      <a:pt x="477" y="581"/>
                      <a:pt x="477" y="581"/>
                    </a:cubicBezTo>
                    <a:cubicBezTo>
                      <a:pt x="463" y="505"/>
                      <a:pt x="463" y="505"/>
                      <a:pt x="463" y="505"/>
                    </a:cubicBezTo>
                    <a:cubicBezTo>
                      <a:pt x="463" y="505"/>
                      <a:pt x="295" y="542"/>
                      <a:pt x="225" y="526"/>
                    </a:cubicBezTo>
                    <a:cubicBezTo>
                      <a:pt x="220" y="525"/>
                      <a:pt x="215" y="524"/>
                      <a:pt x="211" y="522"/>
                    </a:cubicBezTo>
                    <a:cubicBezTo>
                      <a:pt x="198" y="516"/>
                      <a:pt x="185" y="508"/>
                      <a:pt x="174" y="500"/>
                    </a:cubicBezTo>
                    <a:cubicBezTo>
                      <a:pt x="157" y="479"/>
                      <a:pt x="168" y="452"/>
                      <a:pt x="176" y="424"/>
                    </a:cubicBezTo>
                    <a:cubicBezTo>
                      <a:pt x="185" y="390"/>
                      <a:pt x="186" y="351"/>
                      <a:pt x="187" y="315"/>
                    </a:cubicBezTo>
                    <a:cubicBezTo>
                      <a:pt x="188" y="278"/>
                      <a:pt x="189" y="239"/>
                      <a:pt x="181" y="205"/>
                    </a:cubicBezTo>
                    <a:cubicBezTo>
                      <a:pt x="175" y="176"/>
                      <a:pt x="165" y="148"/>
                      <a:pt x="183" y="128"/>
                    </a:cubicBezTo>
                    <a:cubicBezTo>
                      <a:pt x="195" y="121"/>
                      <a:pt x="208" y="114"/>
                      <a:pt x="222" y="109"/>
                    </a:cubicBezTo>
                    <a:cubicBezTo>
                      <a:pt x="282" y="86"/>
                      <a:pt x="466" y="134"/>
                      <a:pt x="466" y="134"/>
                    </a:cubicBezTo>
                    <a:cubicBezTo>
                      <a:pt x="490" y="63"/>
                      <a:pt x="490" y="63"/>
                      <a:pt x="490" y="63"/>
                    </a:cubicBezTo>
                    <a:cubicBezTo>
                      <a:pt x="490" y="63"/>
                      <a:pt x="310" y="0"/>
                      <a:pt x="226" y="8"/>
                    </a:cubicBezTo>
                    <a:close/>
                  </a:path>
                </a:pathLst>
              </a:custGeom>
              <a:solidFill>
                <a:srgbClr val="E1740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74" name="Freeform 307"/>
              <p:cNvSpPr>
                <a:spLocks noChangeArrowheads="1"/>
              </p:cNvSpPr>
              <p:nvPr/>
            </p:nvSpPr>
            <p:spPr bwMode="auto">
              <a:xfrm>
                <a:off x="906" y="462"/>
                <a:ext cx="37" cy="117"/>
              </a:xfrm>
              <a:custGeom>
                <a:avLst/>
                <a:gdLst>
                  <a:gd name="T0" fmla="*/ 37 w 37"/>
                  <a:gd name="T1" fmla="*/ 0 h 117"/>
                  <a:gd name="T2" fmla="*/ 23 w 37"/>
                  <a:gd name="T3" fmla="*/ 117 h 117"/>
                  <a:gd name="T4" fmla="*/ 0 w 37"/>
                  <a:gd name="T5" fmla="*/ 112 h 117"/>
                  <a:gd name="T6" fmla="*/ 37 w 37"/>
                  <a:gd name="T7" fmla="*/ 0 h 1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7"/>
                  <a:gd name="T13" fmla="*/ 0 h 117"/>
                  <a:gd name="T14" fmla="*/ 37 w 37"/>
                  <a:gd name="T15" fmla="*/ 117 h 1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7" h="117">
                    <a:moveTo>
                      <a:pt x="37" y="0"/>
                    </a:moveTo>
                    <a:lnTo>
                      <a:pt x="23" y="117"/>
                    </a:lnTo>
                    <a:lnTo>
                      <a:pt x="0" y="11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C1C1C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75" name="Freeform 308"/>
              <p:cNvSpPr>
                <a:spLocks noChangeArrowheads="1"/>
              </p:cNvSpPr>
              <p:nvPr/>
            </p:nvSpPr>
            <p:spPr bwMode="auto">
              <a:xfrm>
                <a:off x="395" y="467"/>
                <a:ext cx="527" cy="183"/>
              </a:xfrm>
              <a:custGeom>
                <a:avLst/>
                <a:gdLst>
                  <a:gd name="T0" fmla="*/ 327 w 314"/>
                  <a:gd name="T1" fmla="*/ 50 h 103"/>
                  <a:gd name="T2" fmla="*/ 57 w 314"/>
                  <a:gd name="T3" fmla="*/ 236 h 103"/>
                  <a:gd name="T4" fmla="*/ 57 w 314"/>
                  <a:gd name="T5" fmla="*/ 577 h 103"/>
                  <a:gd name="T6" fmla="*/ 96 w 314"/>
                  <a:gd name="T7" fmla="*/ 325 h 103"/>
                  <a:gd name="T8" fmla="*/ 279 w 314"/>
                  <a:gd name="T9" fmla="*/ 219 h 103"/>
                  <a:gd name="T10" fmla="*/ 1433 w 314"/>
                  <a:gd name="T11" fmla="*/ 361 h 103"/>
                  <a:gd name="T12" fmla="*/ 1484 w 314"/>
                  <a:gd name="T13" fmla="*/ 167 h 103"/>
                  <a:gd name="T14" fmla="*/ 327 w 314"/>
                  <a:gd name="T15" fmla="*/ 50 h 10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4"/>
                  <a:gd name="T25" fmla="*/ 0 h 103"/>
                  <a:gd name="T26" fmla="*/ 314 w 314"/>
                  <a:gd name="T27" fmla="*/ 103 h 10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4" h="103">
                    <a:moveTo>
                      <a:pt x="69" y="9"/>
                    </a:moveTo>
                    <a:cubicBezTo>
                      <a:pt x="36" y="12"/>
                      <a:pt x="20" y="26"/>
                      <a:pt x="12" y="42"/>
                    </a:cubicBezTo>
                    <a:cubicBezTo>
                      <a:pt x="0" y="66"/>
                      <a:pt x="12" y="103"/>
                      <a:pt x="12" y="103"/>
                    </a:cubicBezTo>
                    <a:cubicBezTo>
                      <a:pt x="11" y="82"/>
                      <a:pt x="6" y="74"/>
                      <a:pt x="20" y="58"/>
                    </a:cubicBezTo>
                    <a:cubicBezTo>
                      <a:pt x="32" y="51"/>
                      <a:pt x="45" y="44"/>
                      <a:pt x="59" y="39"/>
                    </a:cubicBezTo>
                    <a:cubicBezTo>
                      <a:pt x="119" y="16"/>
                      <a:pt x="303" y="64"/>
                      <a:pt x="303" y="64"/>
                    </a:cubicBezTo>
                    <a:cubicBezTo>
                      <a:pt x="314" y="30"/>
                      <a:pt x="314" y="30"/>
                      <a:pt x="314" y="30"/>
                    </a:cubicBezTo>
                    <a:cubicBezTo>
                      <a:pt x="314" y="30"/>
                      <a:pt x="153" y="0"/>
                      <a:pt x="69" y="9"/>
                    </a:cubicBezTo>
                    <a:close/>
                  </a:path>
                </a:pathLst>
              </a:custGeom>
              <a:solidFill>
                <a:srgbClr val="C253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76" name="Freeform 309"/>
              <p:cNvSpPr>
                <a:spLocks noChangeArrowheads="1"/>
              </p:cNvSpPr>
              <p:nvPr/>
            </p:nvSpPr>
            <p:spPr bwMode="auto">
              <a:xfrm>
                <a:off x="121" y="712"/>
                <a:ext cx="801" cy="759"/>
              </a:xfrm>
              <a:custGeom>
                <a:avLst/>
                <a:gdLst>
                  <a:gd name="T0" fmla="*/ 154 w 477"/>
                  <a:gd name="T1" fmla="*/ 0 h 427"/>
                  <a:gd name="T2" fmla="*/ 20 w 477"/>
                  <a:gd name="T3" fmla="*/ 434 h 427"/>
                  <a:gd name="T4" fmla="*/ 5 w 477"/>
                  <a:gd name="T5" fmla="*/ 578 h 427"/>
                  <a:gd name="T6" fmla="*/ 8 w 477"/>
                  <a:gd name="T7" fmla="*/ 715 h 427"/>
                  <a:gd name="T8" fmla="*/ 119 w 477"/>
                  <a:gd name="T9" fmla="*/ 1612 h 427"/>
                  <a:gd name="T10" fmla="*/ 996 w 477"/>
                  <a:gd name="T11" fmla="*/ 2325 h 427"/>
                  <a:gd name="T12" fmla="*/ 2259 w 477"/>
                  <a:gd name="T13" fmla="*/ 2094 h 427"/>
                  <a:gd name="T14" fmla="*/ 2222 w 477"/>
                  <a:gd name="T15" fmla="*/ 1865 h 427"/>
                  <a:gd name="T16" fmla="*/ 942 w 477"/>
                  <a:gd name="T17" fmla="*/ 1982 h 427"/>
                  <a:gd name="T18" fmla="*/ 880 w 477"/>
                  <a:gd name="T19" fmla="*/ 1959 h 427"/>
                  <a:gd name="T20" fmla="*/ 432 w 477"/>
                  <a:gd name="T21" fmla="*/ 1527 h 427"/>
                  <a:gd name="T22" fmla="*/ 469 w 477"/>
                  <a:gd name="T23" fmla="*/ 802 h 427"/>
                  <a:gd name="T24" fmla="*/ 452 w 477"/>
                  <a:gd name="T25" fmla="*/ 174 h 427"/>
                  <a:gd name="T26" fmla="*/ 154 w 477"/>
                  <a:gd name="T27" fmla="*/ 0 h 42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77"/>
                  <a:gd name="T43" fmla="*/ 0 h 427"/>
                  <a:gd name="T44" fmla="*/ 477 w 477"/>
                  <a:gd name="T45" fmla="*/ 427 h 42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77" h="427">
                    <a:moveTo>
                      <a:pt x="33" y="0"/>
                    </a:moveTo>
                    <a:cubicBezTo>
                      <a:pt x="19" y="27"/>
                      <a:pt x="7" y="56"/>
                      <a:pt x="4" y="77"/>
                    </a:cubicBezTo>
                    <a:cubicBezTo>
                      <a:pt x="4" y="77"/>
                      <a:pt x="1" y="94"/>
                      <a:pt x="1" y="103"/>
                    </a:cubicBezTo>
                    <a:cubicBezTo>
                      <a:pt x="0" y="111"/>
                      <a:pt x="2" y="127"/>
                      <a:pt x="2" y="127"/>
                    </a:cubicBezTo>
                    <a:cubicBezTo>
                      <a:pt x="5" y="167"/>
                      <a:pt x="12" y="211"/>
                      <a:pt x="25" y="287"/>
                    </a:cubicBezTo>
                    <a:cubicBezTo>
                      <a:pt x="25" y="287"/>
                      <a:pt x="127" y="402"/>
                      <a:pt x="210" y="414"/>
                    </a:cubicBezTo>
                    <a:cubicBezTo>
                      <a:pt x="294" y="427"/>
                      <a:pt x="477" y="373"/>
                      <a:pt x="477" y="373"/>
                    </a:cubicBezTo>
                    <a:cubicBezTo>
                      <a:pt x="469" y="332"/>
                      <a:pt x="469" y="332"/>
                      <a:pt x="469" y="332"/>
                    </a:cubicBezTo>
                    <a:cubicBezTo>
                      <a:pt x="469" y="332"/>
                      <a:pt x="337" y="388"/>
                      <a:pt x="199" y="353"/>
                    </a:cubicBezTo>
                    <a:cubicBezTo>
                      <a:pt x="194" y="352"/>
                      <a:pt x="190" y="350"/>
                      <a:pt x="186" y="349"/>
                    </a:cubicBezTo>
                    <a:cubicBezTo>
                      <a:pt x="172" y="343"/>
                      <a:pt x="90" y="289"/>
                      <a:pt x="91" y="272"/>
                    </a:cubicBezTo>
                    <a:cubicBezTo>
                      <a:pt x="83" y="241"/>
                      <a:pt x="102" y="226"/>
                      <a:pt x="99" y="143"/>
                    </a:cubicBezTo>
                    <a:cubicBezTo>
                      <a:pt x="98" y="112"/>
                      <a:pt x="108" y="82"/>
                      <a:pt x="95" y="31"/>
                    </a:cubicBezTo>
                    <a:cubicBezTo>
                      <a:pt x="95" y="31"/>
                      <a:pt x="35" y="2"/>
                      <a:pt x="33" y="0"/>
                    </a:cubicBezTo>
                    <a:close/>
                  </a:path>
                </a:pathLst>
              </a:custGeom>
              <a:solidFill>
                <a:srgbClr val="C253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77" name="Freeform 310"/>
              <p:cNvSpPr>
                <a:spLocks noChangeArrowheads="1"/>
              </p:cNvSpPr>
              <p:nvPr/>
            </p:nvSpPr>
            <p:spPr bwMode="auto">
              <a:xfrm>
                <a:off x="104" y="526"/>
                <a:ext cx="79" cy="723"/>
              </a:xfrm>
              <a:custGeom>
                <a:avLst/>
                <a:gdLst>
                  <a:gd name="T0" fmla="*/ 182 w 47"/>
                  <a:gd name="T1" fmla="*/ 0 h 407"/>
                  <a:gd name="T2" fmla="*/ 224 w 47"/>
                  <a:gd name="T3" fmla="*/ 114 h 407"/>
                  <a:gd name="T4" fmla="*/ 96 w 47"/>
                  <a:gd name="T5" fmla="*/ 1142 h 407"/>
                  <a:gd name="T6" fmla="*/ 182 w 47"/>
                  <a:gd name="T7" fmla="*/ 2174 h 407"/>
                  <a:gd name="T8" fmla="*/ 133 w 47"/>
                  <a:gd name="T9" fmla="*/ 2281 h 407"/>
                  <a:gd name="T10" fmla="*/ 84 w 47"/>
                  <a:gd name="T11" fmla="*/ 2167 h 407"/>
                  <a:gd name="T12" fmla="*/ 8 w 47"/>
                  <a:gd name="T13" fmla="*/ 1142 h 407"/>
                  <a:gd name="T14" fmla="*/ 128 w 47"/>
                  <a:gd name="T15" fmla="*/ 107 h 407"/>
                  <a:gd name="T16" fmla="*/ 182 w 47"/>
                  <a:gd name="T17" fmla="*/ 0 h 40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7"/>
                  <a:gd name="T28" fmla="*/ 0 h 407"/>
                  <a:gd name="T29" fmla="*/ 47 w 47"/>
                  <a:gd name="T30" fmla="*/ 407 h 40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7" h="407">
                    <a:moveTo>
                      <a:pt x="38" y="0"/>
                    </a:moveTo>
                    <a:cubicBezTo>
                      <a:pt x="43" y="0"/>
                      <a:pt x="47" y="9"/>
                      <a:pt x="47" y="20"/>
                    </a:cubicBezTo>
                    <a:cubicBezTo>
                      <a:pt x="47" y="20"/>
                      <a:pt x="23" y="92"/>
                      <a:pt x="20" y="204"/>
                    </a:cubicBezTo>
                    <a:cubicBezTo>
                      <a:pt x="17" y="316"/>
                      <a:pt x="38" y="388"/>
                      <a:pt x="38" y="388"/>
                    </a:cubicBezTo>
                    <a:cubicBezTo>
                      <a:pt x="38" y="398"/>
                      <a:pt x="33" y="407"/>
                      <a:pt x="28" y="407"/>
                    </a:cubicBezTo>
                    <a:cubicBezTo>
                      <a:pt x="22" y="407"/>
                      <a:pt x="18" y="398"/>
                      <a:pt x="18" y="387"/>
                    </a:cubicBezTo>
                    <a:cubicBezTo>
                      <a:pt x="18" y="387"/>
                      <a:pt x="0" y="311"/>
                      <a:pt x="2" y="204"/>
                    </a:cubicBezTo>
                    <a:cubicBezTo>
                      <a:pt x="5" y="97"/>
                      <a:pt x="27" y="19"/>
                      <a:pt x="27" y="19"/>
                    </a:cubicBezTo>
                    <a:cubicBezTo>
                      <a:pt x="27" y="8"/>
                      <a:pt x="32" y="0"/>
                      <a:pt x="38" y="0"/>
                    </a:cubicBezTo>
                    <a:close/>
                  </a:path>
                </a:pathLst>
              </a:custGeom>
              <a:solidFill>
                <a:srgbClr val="60381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78" name="Freeform 311"/>
              <p:cNvSpPr>
                <a:spLocks noChangeArrowheads="1"/>
              </p:cNvSpPr>
              <p:nvPr/>
            </p:nvSpPr>
            <p:spPr bwMode="auto">
              <a:xfrm>
                <a:off x="388" y="764"/>
                <a:ext cx="115" cy="85"/>
              </a:xfrm>
              <a:custGeom>
                <a:avLst/>
                <a:gdLst>
                  <a:gd name="T0" fmla="*/ 115 w 115"/>
                  <a:gd name="T1" fmla="*/ 74 h 85"/>
                  <a:gd name="T2" fmla="*/ 12 w 115"/>
                  <a:gd name="T3" fmla="*/ 0 h 85"/>
                  <a:gd name="T4" fmla="*/ 0 w 115"/>
                  <a:gd name="T5" fmla="*/ 3 h 85"/>
                  <a:gd name="T6" fmla="*/ 84 w 115"/>
                  <a:gd name="T7" fmla="*/ 62 h 85"/>
                  <a:gd name="T8" fmla="*/ 86 w 115"/>
                  <a:gd name="T9" fmla="*/ 67 h 85"/>
                  <a:gd name="T10" fmla="*/ 111 w 115"/>
                  <a:gd name="T11" fmla="*/ 85 h 85"/>
                  <a:gd name="T12" fmla="*/ 115 w 115"/>
                  <a:gd name="T13" fmla="*/ 74 h 8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5"/>
                  <a:gd name="T22" fmla="*/ 0 h 85"/>
                  <a:gd name="T23" fmla="*/ 115 w 115"/>
                  <a:gd name="T24" fmla="*/ 85 h 8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5" h="85">
                    <a:moveTo>
                      <a:pt x="115" y="74"/>
                    </a:moveTo>
                    <a:lnTo>
                      <a:pt x="12" y="0"/>
                    </a:lnTo>
                    <a:lnTo>
                      <a:pt x="0" y="3"/>
                    </a:lnTo>
                    <a:lnTo>
                      <a:pt x="84" y="62"/>
                    </a:lnTo>
                    <a:lnTo>
                      <a:pt x="86" y="67"/>
                    </a:lnTo>
                    <a:lnTo>
                      <a:pt x="111" y="85"/>
                    </a:lnTo>
                    <a:lnTo>
                      <a:pt x="115" y="74"/>
                    </a:lnTo>
                    <a:close/>
                  </a:path>
                </a:pathLst>
              </a:custGeom>
              <a:solidFill>
                <a:srgbClr val="213C5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79" name="Freeform 312"/>
              <p:cNvSpPr>
                <a:spLocks noChangeArrowheads="1"/>
              </p:cNvSpPr>
              <p:nvPr/>
            </p:nvSpPr>
            <p:spPr bwMode="auto">
              <a:xfrm>
                <a:off x="288" y="1048"/>
                <a:ext cx="134" cy="27"/>
              </a:xfrm>
              <a:custGeom>
                <a:avLst/>
                <a:gdLst>
                  <a:gd name="T0" fmla="*/ 131 w 134"/>
                  <a:gd name="T1" fmla="*/ 27 h 27"/>
                  <a:gd name="T2" fmla="*/ 6 w 134"/>
                  <a:gd name="T3" fmla="*/ 11 h 27"/>
                  <a:gd name="T4" fmla="*/ 0 w 134"/>
                  <a:gd name="T5" fmla="*/ 0 h 27"/>
                  <a:gd name="T6" fmla="*/ 99 w 134"/>
                  <a:gd name="T7" fmla="*/ 16 h 27"/>
                  <a:gd name="T8" fmla="*/ 104 w 134"/>
                  <a:gd name="T9" fmla="*/ 12 h 27"/>
                  <a:gd name="T10" fmla="*/ 134 w 134"/>
                  <a:gd name="T11" fmla="*/ 16 h 27"/>
                  <a:gd name="T12" fmla="*/ 131 w 134"/>
                  <a:gd name="T13" fmla="*/ 27 h 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4"/>
                  <a:gd name="T22" fmla="*/ 0 h 27"/>
                  <a:gd name="T23" fmla="*/ 134 w 134"/>
                  <a:gd name="T24" fmla="*/ 27 h 2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4" h="27">
                    <a:moveTo>
                      <a:pt x="131" y="27"/>
                    </a:moveTo>
                    <a:lnTo>
                      <a:pt x="6" y="11"/>
                    </a:lnTo>
                    <a:lnTo>
                      <a:pt x="0" y="0"/>
                    </a:lnTo>
                    <a:lnTo>
                      <a:pt x="99" y="16"/>
                    </a:lnTo>
                    <a:lnTo>
                      <a:pt x="104" y="12"/>
                    </a:lnTo>
                    <a:lnTo>
                      <a:pt x="134" y="16"/>
                    </a:lnTo>
                    <a:lnTo>
                      <a:pt x="131" y="27"/>
                    </a:lnTo>
                    <a:close/>
                  </a:path>
                </a:pathLst>
              </a:custGeom>
              <a:solidFill>
                <a:srgbClr val="213C5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80" name="Freeform 313"/>
              <p:cNvSpPr>
                <a:spLocks noChangeArrowheads="1"/>
              </p:cNvSpPr>
              <p:nvPr/>
            </p:nvSpPr>
            <p:spPr bwMode="auto">
              <a:xfrm>
                <a:off x="424" y="917"/>
                <a:ext cx="77" cy="76"/>
              </a:xfrm>
              <a:custGeom>
                <a:avLst/>
                <a:gdLst>
                  <a:gd name="T0" fmla="*/ 47 w 46"/>
                  <a:gd name="T1" fmla="*/ 216 h 43"/>
                  <a:gd name="T2" fmla="*/ 13 w 46"/>
                  <a:gd name="T3" fmla="*/ 87 h 43"/>
                  <a:gd name="T4" fmla="*/ 112 w 46"/>
                  <a:gd name="T5" fmla="*/ 16 h 43"/>
                  <a:gd name="T6" fmla="*/ 196 w 46"/>
                  <a:gd name="T7" fmla="*/ 166 h 43"/>
                  <a:gd name="T8" fmla="*/ 47 w 46"/>
                  <a:gd name="T9" fmla="*/ 216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"/>
                  <a:gd name="T16" fmla="*/ 0 h 43"/>
                  <a:gd name="T17" fmla="*/ 46 w 46"/>
                  <a:gd name="T18" fmla="*/ 43 h 4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" h="43">
                    <a:moveTo>
                      <a:pt x="10" y="39"/>
                    </a:moveTo>
                    <a:cubicBezTo>
                      <a:pt x="1" y="36"/>
                      <a:pt x="0" y="25"/>
                      <a:pt x="3" y="16"/>
                    </a:cubicBezTo>
                    <a:cubicBezTo>
                      <a:pt x="6" y="8"/>
                      <a:pt x="16" y="0"/>
                      <a:pt x="24" y="3"/>
                    </a:cubicBezTo>
                    <a:cubicBezTo>
                      <a:pt x="33" y="6"/>
                      <a:pt x="46" y="19"/>
                      <a:pt x="42" y="30"/>
                    </a:cubicBezTo>
                    <a:cubicBezTo>
                      <a:pt x="37" y="43"/>
                      <a:pt x="18" y="42"/>
                      <a:pt x="10" y="39"/>
                    </a:cubicBezTo>
                    <a:close/>
                  </a:path>
                </a:pathLst>
              </a:custGeom>
              <a:solidFill>
                <a:srgbClr val="E6B38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81" name="Freeform 314"/>
              <p:cNvSpPr>
                <a:spLocks noChangeArrowheads="1"/>
              </p:cNvSpPr>
              <p:nvPr/>
            </p:nvSpPr>
            <p:spPr bwMode="auto">
              <a:xfrm>
                <a:off x="163" y="696"/>
                <a:ext cx="308" cy="366"/>
              </a:xfrm>
              <a:custGeom>
                <a:avLst/>
                <a:gdLst>
                  <a:gd name="T0" fmla="*/ 210 w 183"/>
                  <a:gd name="T1" fmla="*/ 1105 h 206"/>
                  <a:gd name="T2" fmla="*/ 91 w 183"/>
                  <a:gd name="T3" fmla="*/ 476 h 206"/>
                  <a:gd name="T4" fmla="*/ 518 w 183"/>
                  <a:gd name="T5" fmla="*/ 94 h 206"/>
                  <a:gd name="T6" fmla="*/ 853 w 183"/>
                  <a:gd name="T7" fmla="*/ 471 h 206"/>
                  <a:gd name="T8" fmla="*/ 825 w 183"/>
                  <a:gd name="T9" fmla="*/ 808 h 206"/>
                  <a:gd name="T10" fmla="*/ 648 w 183"/>
                  <a:gd name="T11" fmla="*/ 1093 h 206"/>
                  <a:gd name="T12" fmla="*/ 210 w 183"/>
                  <a:gd name="T13" fmla="*/ 1105 h 20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3"/>
                  <a:gd name="T22" fmla="*/ 0 h 206"/>
                  <a:gd name="T23" fmla="*/ 183 w 183"/>
                  <a:gd name="T24" fmla="*/ 206 h 20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3" h="206">
                    <a:moveTo>
                      <a:pt x="44" y="197"/>
                    </a:moveTo>
                    <a:cubicBezTo>
                      <a:pt x="0" y="180"/>
                      <a:pt x="1" y="132"/>
                      <a:pt x="19" y="85"/>
                    </a:cubicBezTo>
                    <a:cubicBezTo>
                      <a:pt x="37" y="38"/>
                      <a:pt x="65" y="0"/>
                      <a:pt x="109" y="17"/>
                    </a:cubicBezTo>
                    <a:cubicBezTo>
                      <a:pt x="132" y="26"/>
                      <a:pt x="177" y="74"/>
                      <a:pt x="179" y="84"/>
                    </a:cubicBezTo>
                    <a:cubicBezTo>
                      <a:pt x="183" y="101"/>
                      <a:pt x="181" y="123"/>
                      <a:pt x="173" y="144"/>
                    </a:cubicBezTo>
                    <a:cubicBezTo>
                      <a:pt x="164" y="168"/>
                      <a:pt x="146" y="191"/>
                      <a:pt x="136" y="195"/>
                    </a:cubicBezTo>
                    <a:cubicBezTo>
                      <a:pt x="127" y="199"/>
                      <a:pt x="67" y="206"/>
                      <a:pt x="44" y="197"/>
                    </a:cubicBezTo>
                    <a:close/>
                  </a:path>
                </a:pathLst>
              </a:custGeom>
              <a:solidFill>
                <a:srgbClr val="E6B38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82" name="Freeform 315"/>
              <p:cNvSpPr>
                <a:spLocks noChangeArrowheads="1"/>
              </p:cNvSpPr>
              <p:nvPr/>
            </p:nvSpPr>
            <p:spPr bwMode="auto">
              <a:xfrm>
                <a:off x="0" y="632"/>
                <a:ext cx="440" cy="441"/>
              </a:xfrm>
              <a:custGeom>
                <a:avLst/>
                <a:gdLst>
                  <a:gd name="T0" fmla="*/ 929 w 262"/>
                  <a:gd name="T1" fmla="*/ 1332 h 248"/>
                  <a:gd name="T2" fmla="*/ 569 w 262"/>
                  <a:gd name="T3" fmla="*/ 1280 h 248"/>
                  <a:gd name="T4" fmla="*/ 175 w 262"/>
                  <a:gd name="T5" fmla="*/ 512 h 248"/>
                  <a:gd name="T6" fmla="*/ 934 w 262"/>
                  <a:gd name="T7" fmla="*/ 253 h 248"/>
                  <a:gd name="T8" fmla="*/ 1207 w 262"/>
                  <a:gd name="T9" fmla="*/ 507 h 248"/>
                  <a:gd name="T10" fmla="*/ 1130 w 262"/>
                  <a:gd name="T11" fmla="*/ 951 h 248"/>
                  <a:gd name="T12" fmla="*/ 929 w 262"/>
                  <a:gd name="T13" fmla="*/ 1332 h 2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62"/>
                  <a:gd name="T22" fmla="*/ 0 h 248"/>
                  <a:gd name="T23" fmla="*/ 262 w 262"/>
                  <a:gd name="T24" fmla="*/ 248 h 24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62" h="248">
                    <a:moveTo>
                      <a:pt x="196" y="237"/>
                    </a:moveTo>
                    <a:cubicBezTo>
                      <a:pt x="179" y="248"/>
                      <a:pt x="136" y="235"/>
                      <a:pt x="120" y="228"/>
                    </a:cubicBezTo>
                    <a:cubicBezTo>
                      <a:pt x="104" y="221"/>
                      <a:pt x="0" y="192"/>
                      <a:pt x="37" y="91"/>
                    </a:cubicBezTo>
                    <a:cubicBezTo>
                      <a:pt x="71" y="0"/>
                      <a:pt x="167" y="34"/>
                      <a:pt x="197" y="45"/>
                    </a:cubicBezTo>
                    <a:cubicBezTo>
                      <a:pt x="227" y="56"/>
                      <a:pt x="255" y="76"/>
                      <a:pt x="255" y="90"/>
                    </a:cubicBezTo>
                    <a:cubicBezTo>
                      <a:pt x="207" y="96"/>
                      <a:pt x="262" y="109"/>
                      <a:pt x="239" y="169"/>
                    </a:cubicBezTo>
                    <a:cubicBezTo>
                      <a:pt x="217" y="228"/>
                      <a:pt x="165" y="203"/>
                      <a:pt x="196" y="237"/>
                    </a:cubicBezTo>
                    <a:close/>
                  </a:path>
                </a:pathLst>
              </a:custGeom>
              <a:solidFill>
                <a:srgbClr val="494C4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83" name="Freeform 316"/>
              <p:cNvSpPr>
                <a:spLocks noChangeArrowheads="1"/>
              </p:cNvSpPr>
              <p:nvPr/>
            </p:nvSpPr>
            <p:spPr bwMode="auto">
              <a:xfrm>
                <a:off x="0" y="794"/>
                <a:ext cx="402" cy="279"/>
              </a:xfrm>
              <a:custGeom>
                <a:avLst/>
                <a:gdLst>
                  <a:gd name="T0" fmla="*/ 934 w 239"/>
                  <a:gd name="T1" fmla="*/ 817 h 157"/>
                  <a:gd name="T2" fmla="*/ 572 w 239"/>
                  <a:gd name="T3" fmla="*/ 768 h 157"/>
                  <a:gd name="T4" fmla="*/ 175 w 239"/>
                  <a:gd name="T5" fmla="*/ 0 h 157"/>
                  <a:gd name="T6" fmla="*/ 1137 w 239"/>
                  <a:gd name="T7" fmla="*/ 439 h 157"/>
                  <a:gd name="T8" fmla="*/ 934 w 239"/>
                  <a:gd name="T9" fmla="*/ 817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9"/>
                  <a:gd name="T16" fmla="*/ 0 h 157"/>
                  <a:gd name="T17" fmla="*/ 239 w 239"/>
                  <a:gd name="T18" fmla="*/ 157 h 1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9" h="157">
                    <a:moveTo>
                      <a:pt x="196" y="146"/>
                    </a:moveTo>
                    <a:cubicBezTo>
                      <a:pt x="179" y="157"/>
                      <a:pt x="136" y="144"/>
                      <a:pt x="120" y="137"/>
                    </a:cubicBezTo>
                    <a:cubicBezTo>
                      <a:pt x="104" y="130"/>
                      <a:pt x="0" y="101"/>
                      <a:pt x="37" y="0"/>
                    </a:cubicBezTo>
                    <a:cubicBezTo>
                      <a:pt x="36" y="67"/>
                      <a:pt x="164" y="133"/>
                      <a:pt x="239" y="78"/>
                    </a:cubicBezTo>
                    <a:cubicBezTo>
                      <a:pt x="217" y="137"/>
                      <a:pt x="165" y="112"/>
                      <a:pt x="196" y="146"/>
                    </a:cubicBezTo>
                    <a:close/>
                  </a:path>
                </a:pathLst>
              </a:custGeom>
              <a:solidFill>
                <a:srgbClr val="32353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84" name="Freeform 317"/>
              <p:cNvSpPr>
                <a:spLocks noChangeArrowheads="1"/>
              </p:cNvSpPr>
              <p:nvPr/>
            </p:nvSpPr>
            <p:spPr bwMode="auto">
              <a:xfrm>
                <a:off x="462" y="917"/>
                <a:ext cx="17" cy="30"/>
              </a:xfrm>
              <a:custGeom>
                <a:avLst/>
                <a:gdLst>
                  <a:gd name="T0" fmla="*/ 0 w 10"/>
                  <a:gd name="T1" fmla="*/ 56 h 17"/>
                  <a:gd name="T2" fmla="*/ 15 w 10"/>
                  <a:gd name="T3" fmla="*/ 7 h 17"/>
                  <a:gd name="T4" fmla="*/ 44 w 10"/>
                  <a:gd name="T5" fmla="*/ 44 h 17"/>
                  <a:gd name="T6" fmla="*/ 29 w 10"/>
                  <a:gd name="T7" fmla="*/ 94 h 17"/>
                  <a:gd name="T8" fmla="*/ 0 w 10"/>
                  <a:gd name="T9" fmla="*/ 56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7"/>
                  <a:gd name="T17" fmla="*/ 10 w 10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7">
                    <a:moveTo>
                      <a:pt x="0" y="10"/>
                    </a:moveTo>
                    <a:cubicBezTo>
                      <a:pt x="0" y="5"/>
                      <a:pt x="1" y="1"/>
                      <a:pt x="3" y="1"/>
                    </a:cubicBezTo>
                    <a:cubicBezTo>
                      <a:pt x="6" y="0"/>
                      <a:pt x="8" y="3"/>
                      <a:pt x="9" y="8"/>
                    </a:cubicBezTo>
                    <a:cubicBezTo>
                      <a:pt x="10" y="13"/>
                      <a:pt x="9" y="17"/>
                      <a:pt x="6" y="17"/>
                    </a:cubicBezTo>
                    <a:cubicBezTo>
                      <a:pt x="4" y="17"/>
                      <a:pt x="1" y="14"/>
                      <a:pt x="0" y="10"/>
                    </a:cubicBezTo>
                    <a:close/>
                  </a:path>
                </a:pathLst>
              </a:custGeom>
              <a:solidFill>
                <a:srgbClr val="494C4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85" name="Freeform 318"/>
              <p:cNvSpPr>
                <a:spLocks noChangeArrowheads="1"/>
              </p:cNvSpPr>
              <p:nvPr/>
            </p:nvSpPr>
            <p:spPr bwMode="auto">
              <a:xfrm>
                <a:off x="439" y="972"/>
                <a:ext cx="27" cy="24"/>
              </a:xfrm>
              <a:custGeom>
                <a:avLst/>
                <a:gdLst>
                  <a:gd name="T0" fmla="*/ 24 w 16"/>
                  <a:gd name="T1" fmla="*/ 15 h 14"/>
                  <a:gd name="T2" fmla="*/ 5 w 16"/>
                  <a:gd name="T3" fmla="*/ 62 h 14"/>
                  <a:gd name="T4" fmla="*/ 54 w 16"/>
                  <a:gd name="T5" fmla="*/ 50 h 14"/>
                  <a:gd name="T6" fmla="*/ 69 w 16"/>
                  <a:gd name="T7" fmla="*/ 9 h 14"/>
                  <a:gd name="T8" fmla="*/ 24 w 16"/>
                  <a:gd name="T9" fmla="*/ 15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4"/>
                  <a:gd name="T17" fmla="*/ 16 w 16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4">
                    <a:moveTo>
                      <a:pt x="5" y="3"/>
                    </a:moveTo>
                    <a:cubicBezTo>
                      <a:pt x="1" y="6"/>
                      <a:pt x="0" y="10"/>
                      <a:pt x="1" y="12"/>
                    </a:cubicBezTo>
                    <a:cubicBezTo>
                      <a:pt x="3" y="14"/>
                      <a:pt x="7" y="13"/>
                      <a:pt x="11" y="10"/>
                    </a:cubicBezTo>
                    <a:cubicBezTo>
                      <a:pt x="14" y="8"/>
                      <a:pt x="16" y="4"/>
                      <a:pt x="14" y="2"/>
                    </a:cubicBezTo>
                    <a:cubicBezTo>
                      <a:pt x="13" y="0"/>
                      <a:pt x="9" y="1"/>
                      <a:pt x="5" y="3"/>
                    </a:cubicBezTo>
                    <a:close/>
                  </a:path>
                </a:pathLst>
              </a:custGeom>
              <a:solidFill>
                <a:srgbClr val="494C4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86" name="Freeform 319"/>
              <p:cNvSpPr>
                <a:spLocks noChangeArrowheads="1"/>
              </p:cNvSpPr>
              <p:nvPr/>
            </p:nvSpPr>
            <p:spPr bwMode="auto">
              <a:xfrm>
                <a:off x="415" y="838"/>
                <a:ext cx="89" cy="237"/>
              </a:xfrm>
              <a:custGeom>
                <a:avLst/>
                <a:gdLst>
                  <a:gd name="T0" fmla="*/ 5 w 53"/>
                  <a:gd name="T1" fmla="*/ 752 h 133"/>
                  <a:gd name="T2" fmla="*/ 5 w 53"/>
                  <a:gd name="T3" fmla="*/ 740 h 133"/>
                  <a:gd name="T4" fmla="*/ 138 w 53"/>
                  <a:gd name="T5" fmla="*/ 378 h 133"/>
                  <a:gd name="T6" fmla="*/ 237 w 53"/>
                  <a:gd name="T7" fmla="*/ 7 h 133"/>
                  <a:gd name="T8" fmla="*/ 245 w 53"/>
                  <a:gd name="T9" fmla="*/ 0 h 133"/>
                  <a:gd name="T10" fmla="*/ 250 w 53"/>
                  <a:gd name="T11" fmla="*/ 12 h 133"/>
                  <a:gd name="T12" fmla="*/ 154 w 53"/>
                  <a:gd name="T13" fmla="*/ 390 h 133"/>
                  <a:gd name="T14" fmla="*/ 13 w 53"/>
                  <a:gd name="T15" fmla="*/ 747 h 133"/>
                  <a:gd name="T16" fmla="*/ 5 w 53"/>
                  <a:gd name="T17" fmla="*/ 752 h 1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3"/>
                  <a:gd name="T28" fmla="*/ 0 h 133"/>
                  <a:gd name="T29" fmla="*/ 53 w 53"/>
                  <a:gd name="T30" fmla="*/ 133 h 1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3" h="133">
                    <a:moveTo>
                      <a:pt x="1" y="133"/>
                    </a:moveTo>
                    <a:cubicBezTo>
                      <a:pt x="1" y="133"/>
                      <a:pt x="0" y="132"/>
                      <a:pt x="1" y="131"/>
                    </a:cubicBezTo>
                    <a:cubicBezTo>
                      <a:pt x="1" y="131"/>
                      <a:pt x="17" y="97"/>
                      <a:pt x="29" y="67"/>
                    </a:cubicBezTo>
                    <a:cubicBezTo>
                      <a:pt x="40" y="37"/>
                      <a:pt x="50" y="1"/>
                      <a:pt x="50" y="1"/>
                    </a:cubicBezTo>
                    <a:cubicBezTo>
                      <a:pt x="50" y="0"/>
                      <a:pt x="51" y="0"/>
                      <a:pt x="52" y="0"/>
                    </a:cubicBezTo>
                    <a:cubicBezTo>
                      <a:pt x="53" y="1"/>
                      <a:pt x="53" y="1"/>
                      <a:pt x="53" y="2"/>
                    </a:cubicBezTo>
                    <a:cubicBezTo>
                      <a:pt x="53" y="2"/>
                      <a:pt x="49" y="29"/>
                      <a:pt x="33" y="69"/>
                    </a:cubicBezTo>
                    <a:cubicBezTo>
                      <a:pt x="18" y="109"/>
                      <a:pt x="3" y="132"/>
                      <a:pt x="3" y="132"/>
                    </a:cubicBezTo>
                    <a:cubicBezTo>
                      <a:pt x="3" y="133"/>
                      <a:pt x="2" y="133"/>
                      <a:pt x="1" y="133"/>
                    </a:cubicBezTo>
                    <a:close/>
                  </a:path>
                </a:pathLst>
              </a:custGeom>
              <a:solidFill>
                <a:srgbClr val="213C5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87" name="Freeform 320"/>
              <p:cNvSpPr>
                <a:spLocks noChangeArrowheads="1"/>
              </p:cNvSpPr>
              <p:nvPr/>
            </p:nvSpPr>
            <p:spPr bwMode="auto">
              <a:xfrm>
                <a:off x="2226" y="2433"/>
                <a:ext cx="39" cy="34"/>
              </a:xfrm>
              <a:custGeom>
                <a:avLst/>
                <a:gdLst>
                  <a:gd name="T0" fmla="*/ 54 w 23"/>
                  <a:gd name="T1" fmla="*/ 109 h 19"/>
                  <a:gd name="T2" fmla="*/ 54 w 23"/>
                  <a:gd name="T3" fmla="*/ 97 h 19"/>
                  <a:gd name="T4" fmla="*/ 98 w 23"/>
                  <a:gd name="T5" fmla="*/ 52 h 19"/>
                  <a:gd name="T6" fmla="*/ 71 w 23"/>
                  <a:gd name="T7" fmla="*/ 7 h 19"/>
                  <a:gd name="T8" fmla="*/ 54 w 23"/>
                  <a:gd name="T9" fmla="*/ 7 h 19"/>
                  <a:gd name="T10" fmla="*/ 14 w 23"/>
                  <a:gd name="T11" fmla="*/ 29 h 19"/>
                  <a:gd name="T12" fmla="*/ 54 w 23"/>
                  <a:gd name="T13" fmla="*/ 109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3"/>
                  <a:gd name="T22" fmla="*/ 0 h 19"/>
                  <a:gd name="T23" fmla="*/ 23 w 23"/>
                  <a:gd name="T24" fmla="*/ 19 h 1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3" h="19">
                    <a:moveTo>
                      <a:pt x="11" y="19"/>
                    </a:moveTo>
                    <a:cubicBezTo>
                      <a:pt x="11" y="17"/>
                      <a:pt x="11" y="17"/>
                      <a:pt x="11" y="17"/>
                    </a:cubicBezTo>
                    <a:cubicBezTo>
                      <a:pt x="11" y="17"/>
                      <a:pt x="17" y="14"/>
                      <a:pt x="20" y="9"/>
                    </a:cubicBezTo>
                    <a:cubicBezTo>
                      <a:pt x="23" y="4"/>
                      <a:pt x="17" y="1"/>
                      <a:pt x="15" y="1"/>
                    </a:cubicBezTo>
                    <a:cubicBezTo>
                      <a:pt x="12" y="2"/>
                      <a:pt x="11" y="1"/>
                      <a:pt x="11" y="1"/>
                    </a:cubicBezTo>
                    <a:cubicBezTo>
                      <a:pt x="11" y="1"/>
                      <a:pt x="7" y="0"/>
                      <a:pt x="3" y="5"/>
                    </a:cubicBezTo>
                    <a:cubicBezTo>
                      <a:pt x="0" y="9"/>
                      <a:pt x="11" y="19"/>
                      <a:pt x="11" y="19"/>
                    </a:cubicBez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88" name="Freeform 321"/>
              <p:cNvSpPr>
                <a:spLocks noChangeArrowheads="1"/>
              </p:cNvSpPr>
              <p:nvPr/>
            </p:nvSpPr>
            <p:spPr bwMode="auto">
              <a:xfrm>
                <a:off x="2110" y="2373"/>
                <a:ext cx="176" cy="234"/>
              </a:xfrm>
              <a:custGeom>
                <a:avLst/>
                <a:gdLst>
                  <a:gd name="T0" fmla="*/ 489 w 105"/>
                  <a:gd name="T1" fmla="*/ 557 h 132"/>
                  <a:gd name="T2" fmla="*/ 474 w 105"/>
                  <a:gd name="T3" fmla="*/ 606 h 132"/>
                  <a:gd name="T4" fmla="*/ 273 w 105"/>
                  <a:gd name="T5" fmla="*/ 723 h 132"/>
                  <a:gd name="T6" fmla="*/ 230 w 105"/>
                  <a:gd name="T7" fmla="*/ 707 h 132"/>
                  <a:gd name="T8" fmla="*/ 5 w 105"/>
                  <a:gd name="T9" fmla="*/ 179 h 132"/>
                  <a:gd name="T10" fmla="*/ 20 w 105"/>
                  <a:gd name="T11" fmla="*/ 129 h 132"/>
                  <a:gd name="T12" fmla="*/ 221 w 105"/>
                  <a:gd name="T13" fmla="*/ 7 h 132"/>
                  <a:gd name="T14" fmla="*/ 265 w 105"/>
                  <a:gd name="T15" fmla="*/ 21 h 132"/>
                  <a:gd name="T16" fmla="*/ 489 w 105"/>
                  <a:gd name="T17" fmla="*/ 557 h 1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5"/>
                  <a:gd name="T28" fmla="*/ 0 h 132"/>
                  <a:gd name="T29" fmla="*/ 105 w 105"/>
                  <a:gd name="T30" fmla="*/ 132 h 13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5" h="132">
                    <a:moveTo>
                      <a:pt x="104" y="100"/>
                    </a:moveTo>
                    <a:cubicBezTo>
                      <a:pt x="105" y="103"/>
                      <a:pt x="104" y="107"/>
                      <a:pt x="101" y="109"/>
                    </a:cubicBezTo>
                    <a:cubicBezTo>
                      <a:pt x="58" y="130"/>
                      <a:pt x="58" y="130"/>
                      <a:pt x="58" y="130"/>
                    </a:cubicBezTo>
                    <a:cubicBezTo>
                      <a:pt x="55" y="132"/>
                      <a:pt x="51" y="130"/>
                      <a:pt x="49" y="127"/>
                    </a:cubicBezTo>
                    <a:cubicBezTo>
                      <a:pt x="1" y="32"/>
                      <a:pt x="1" y="32"/>
                      <a:pt x="1" y="32"/>
                    </a:cubicBezTo>
                    <a:cubicBezTo>
                      <a:pt x="0" y="28"/>
                      <a:pt x="1" y="24"/>
                      <a:pt x="4" y="23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50" y="0"/>
                      <a:pt x="54" y="1"/>
                      <a:pt x="56" y="4"/>
                    </a:cubicBezTo>
                    <a:lnTo>
                      <a:pt x="104" y="100"/>
                    </a:lnTo>
                    <a:close/>
                  </a:path>
                </a:pathLst>
              </a:custGeom>
              <a:solidFill>
                <a:srgbClr val="F9F2E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89" name="Freeform 322"/>
              <p:cNvSpPr>
                <a:spLocks noChangeArrowheads="1"/>
              </p:cNvSpPr>
              <p:nvPr/>
            </p:nvSpPr>
            <p:spPr bwMode="auto">
              <a:xfrm>
                <a:off x="2115" y="2387"/>
                <a:ext cx="163" cy="197"/>
              </a:xfrm>
              <a:custGeom>
                <a:avLst/>
                <a:gdLst>
                  <a:gd name="T0" fmla="*/ 163 w 163"/>
                  <a:gd name="T1" fmla="*/ 149 h 197"/>
                  <a:gd name="T2" fmla="*/ 71 w 163"/>
                  <a:gd name="T3" fmla="*/ 197 h 197"/>
                  <a:gd name="T4" fmla="*/ 0 w 163"/>
                  <a:gd name="T5" fmla="*/ 48 h 197"/>
                  <a:gd name="T6" fmla="*/ 93 w 163"/>
                  <a:gd name="T7" fmla="*/ 0 h 197"/>
                  <a:gd name="T8" fmla="*/ 163 w 163"/>
                  <a:gd name="T9" fmla="*/ 149 h 1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3"/>
                  <a:gd name="T16" fmla="*/ 0 h 197"/>
                  <a:gd name="T17" fmla="*/ 163 w 163"/>
                  <a:gd name="T18" fmla="*/ 197 h 1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3" h="197">
                    <a:moveTo>
                      <a:pt x="163" y="149"/>
                    </a:moveTo>
                    <a:lnTo>
                      <a:pt x="71" y="197"/>
                    </a:lnTo>
                    <a:lnTo>
                      <a:pt x="0" y="48"/>
                    </a:lnTo>
                    <a:lnTo>
                      <a:pt x="93" y="0"/>
                    </a:lnTo>
                    <a:lnTo>
                      <a:pt x="163" y="149"/>
                    </a:lnTo>
                    <a:close/>
                  </a:path>
                </a:pathLst>
              </a:custGeom>
              <a:solidFill>
                <a:srgbClr val="26415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90" name="Freeform 323"/>
              <p:cNvSpPr>
                <a:spLocks noChangeArrowheads="1"/>
              </p:cNvSpPr>
              <p:nvPr/>
            </p:nvSpPr>
            <p:spPr bwMode="auto">
              <a:xfrm>
                <a:off x="2186" y="2387"/>
                <a:ext cx="92" cy="197"/>
              </a:xfrm>
              <a:custGeom>
                <a:avLst/>
                <a:gdLst>
                  <a:gd name="T0" fmla="*/ 92 w 92"/>
                  <a:gd name="T1" fmla="*/ 149 h 197"/>
                  <a:gd name="T2" fmla="*/ 0 w 92"/>
                  <a:gd name="T3" fmla="*/ 197 h 197"/>
                  <a:gd name="T4" fmla="*/ 22 w 92"/>
                  <a:gd name="T5" fmla="*/ 0 h 197"/>
                  <a:gd name="T6" fmla="*/ 92 w 92"/>
                  <a:gd name="T7" fmla="*/ 149 h 19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2"/>
                  <a:gd name="T13" fmla="*/ 0 h 197"/>
                  <a:gd name="T14" fmla="*/ 92 w 92"/>
                  <a:gd name="T15" fmla="*/ 197 h 19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2" h="197">
                    <a:moveTo>
                      <a:pt x="92" y="149"/>
                    </a:moveTo>
                    <a:lnTo>
                      <a:pt x="0" y="197"/>
                    </a:lnTo>
                    <a:lnTo>
                      <a:pt x="22" y="0"/>
                    </a:lnTo>
                    <a:lnTo>
                      <a:pt x="92" y="149"/>
                    </a:lnTo>
                    <a:close/>
                  </a:path>
                </a:pathLst>
              </a:custGeom>
              <a:solidFill>
                <a:srgbClr val="06253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91" name="Freeform 324"/>
              <p:cNvSpPr>
                <a:spLocks noChangeArrowheads="1"/>
              </p:cNvSpPr>
              <p:nvPr/>
            </p:nvSpPr>
            <p:spPr bwMode="auto">
              <a:xfrm>
                <a:off x="2129" y="2405"/>
                <a:ext cx="20" cy="14"/>
              </a:xfrm>
              <a:custGeom>
                <a:avLst/>
                <a:gdLst>
                  <a:gd name="T0" fmla="*/ 55 w 12"/>
                  <a:gd name="T1" fmla="*/ 7 h 8"/>
                  <a:gd name="T2" fmla="*/ 55 w 12"/>
                  <a:gd name="T3" fmla="*/ 16 h 8"/>
                  <a:gd name="T4" fmla="*/ 8 w 12"/>
                  <a:gd name="T5" fmla="*/ 44 h 8"/>
                  <a:gd name="T6" fmla="*/ 0 w 12"/>
                  <a:gd name="T7" fmla="*/ 37 h 8"/>
                  <a:gd name="T8" fmla="*/ 5 w 12"/>
                  <a:gd name="T9" fmla="*/ 33 h 8"/>
                  <a:gd name="T10" fmla="*/ 50 w 12"/>
                  <a:gd name="T11" fmla="*/ 7 h 8"/>
                  <a:gd name="T12" fmla="*/ 55 w 12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8"/>
                  <a:gd name="T23" fmla="*/ 12 w 12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8">
                    <a:moveTo>
                      <a:pt x="12" y="1"/>
                    </a:moveTo>
                    <a:cubicBezTo>
                      <a:pt x="12" y="2"/>
                      <a:pt x="12" y="3"/>
                      <a:pt x="12" y="3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1" y="8"/>
                      <a:pt x="0" y="8"/>
                      <a:pt x="0" y="7"/>
                    </a:cubicBezTo>
                    <a:cubicBezTo>
                      <a:pt x="0" y="7"/>
                      <a:pt x="0" y="6"/>
                      <a:pt x="1" y="6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1" y="0"/>
                      <a:pt x="12" y="1"/>
                      <a:pt x="12" y="1"/>
                    </a:cubicBezTo>
                    <a:close/>
                  </a:path>
                </a:pathLst>
              </a:custGeom>
              <a:solidFill>
                <a:srgbClr val="C3BDA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92" name="Freeform 325"/>
              <p:cNvSpPr>
                <a:spLocks noChangeArrowheads="1"/>
              </p:cNvSpPr>
              <p:nvPr/>
            </p:nvSpPr>
            <p:spPr bwMode="auto">
              <a:xfrm>
                <a:off x="2177" y="2385"/>
                <a:ext cx="9" cy="9"/>
              </a:xfrm>
              <a:custGeom>
                <a:avLst/>
                <a:gdLst>
                  <a:gd name="T0" fmla="*/ 29 w 5"/>
                  <a:gd name="T1" fmla="*/ 13 h 5"/>
                  <a:gd name="T2" fmla="*/ 23 w 5"/>
                  <a:gd name="T3" fmla="*/ 29 h 5"/>
                  <a:gd name="T4" fmla="*/ 7 w 5"/>
                  <a:gd name="T5" fmla="*/ 23 h 5"/>
                  <a:gd name="T6" fmla="*/ 13 w 5"/>
                  <a:gd name="T7" fmla="*/ 7 h 5"/>
                  <a:gd name="T8" fmla="*/ 29 w 5"/>
                  <a:gd name="T9" fmla="*/ 13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"/>
                  <a:gd name="T17" fmla="*/ 5 w 5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">
                    <a:moveTo>
                      <a:pt x="5" y="2"/>
                    </a:moveTo>
                    <a:cubicBezTo>
                      <a:pt x="5" y="3"/>
                      <a:pt x="5" y="4"/>
                      <a:pt x="4" y="5"/>
                    </a:cubicBezTo>
                    <a:cubicBezTo>
                      <a:pt x="3" y="5"/>
                      <a:pt x="1" y="5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4" y="1"/>
                      <a:pt x="5" y="2"/>
                    </a:cubicBezTo>
                    <a:close/>
                  </a:path>
                </a:pathLst>
              </a:custGeom>
              <a:solidFill>
                <a:srgbClr val="C3BDA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93" name="Freeform 326"/>
              <p:cNvSpPr>
                <a:spLocks noChangeArrowheads="1"/>
              </p:cNvSpPr>
              <p:nvPr/>
            </p:nvSpPr>
            <p:spPr bwMode="auto">
              <a:xfrm>
                <a:off x="2223" y="2559"/>
                <a:ext cx="28" cy="23"/>
              </a:xfrm>
              <a:custGeom>
                <a:avLst/>
                <a:gdLst>
                  <a:gd name="T0" fmla="*/ 71 w 17"/>
                  <a:gd name="T1" fmla="*/ 16 h 13"/>
                  <a:gd name="T2" fmla="*/ 63 w 17"/>
                  <a:gd name="T3" fmla="*/ 44 h 13"/>
                  <a:gd name="T4" fmla="*/ 26 w 17"/>
                  <a:gd name="T5" fmla="*/ 65 h 13"/>
                  <a:gd name="T6" fmla="*/ 5 w 17"/>
                  <a:gd name="T7" fmla="*/ 57 h 13"/>
                  <a:gd name="T8" fmla="*/ 13 w 17"/>
                  <a:gd name="T9" fmla="*/ 28 h 13"/>
                  <a:gd name="T10" fmla="*/ 49 w 17"/>
                  <a:gd name="T11" fmla="*/ 7 h 13"/>
                  <a:gd name="T12" fmla="*/ 71 w 17"/>
                  <a:gd name="T13" fmla="*/ 16 h 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"/>
                  <a:gd name="T22" fmla="*/ 0 h 13"/>
                  <a:gd name="T23" fmla="*/ 17 w 17"/>
                  <a:gd name="T24" fmla="*/ 13 h 1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" h="13">
                    <a:moveTo>
                      <a:pt x="16" y="3"/>
                    </a:moveTo>
                    <a:cubicBezTo>
                      <a:pt x="17" y="5"/>
                      <a:pt x="16" y="7"/>
                      <a:pt x="14" y="8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4" y="13"/>
                      <a:pt x="2" y="12"/>
                      <a:pt x="1" y="10"/>
                    </a:cubicBezTo>
                    <a:cubicBezTo>
                      <a:pt x="0" y="8"/>
                      <a:pt x="1" y="6"/>
                      <a:pt x="3" y="5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2" y="0"/>
                      <a:pt x="15" y="1"/>
                      <a:pt x="16" y="3"/>
                    </a:cubicBezTo>
                    <a:close/>
                  </a:path>
                </a:pathLst>
              </a:custGeom>
              <a:solidFill>
                <a:srgbClr val="C3BDA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94" name="Freeform 327"/>
              <p:cNvSpPr>
                <a:spLocks noChangeArrowheads="1"/>
              </p:cNvSpPr>
              <p:nvPr/>
            </p:nvSpPr>
            <p:spPr bwMode="auto">
              <a:xfrm>
                <a:off x="2233" y="2559"/>
                <a:ext cx="18" cy="22"/>
              </a:xfrm>
              <a:custGeom>
                <a:avLst/>
                <a:gdLst>
                  <a:gd name="T0" fmla="*/ 43 w 11"/>
                  <a:gd name="T1" fmla="*/ 20 h 12"/>
                  <a:gd name="T2" fmla="*/ 34 w 11"/>
                  <a:gd name="T3" fmla="*/ 51 h 12"/>
                  <a:gd name="T4" fmla="*/ 0 w 11"/>
                  <a:gd name="T5" fmla="*/ 73 h 12"/>
                  <a:gd name="T6" fmla="*/ 21 w 11"/>
                  <a:gd name="T7" fmla="*/ 7 h 12"/>
                  <a:gd name="T8" fmla="*/ 43 w 11"/>
                  <a:gd name="T9" fmla="*/ 2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12"/>
                  <a:gd name="T17" fmla="*/ 11 w 11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12">
                    <a:moveTo>
                      <a:pt x="10" y="3"/>
                    </a:moveTo>
                    <a:cubicBezTo>
                      <a:pt x="11" y="5"/>
                      <a:pt x="10" y="7"/>
                      <a:pt x="8" y="8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7" y="0"/>
                      <a:pt x="9" y="1"/>
                      <a:pt x="10" y="3"/>
                    </a:cubicBezTo>
                    <a:close/>
                  </a:path>
                </a:pathLst>
              </a:custGeom>
              <a:solidFill>
                <a:srgbClr val="AEB2A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95" name="Freeform 328"/>
              <p:cNvSpPr>
                <a:spLocks noChangeArrowheads="1"/>
              </p:cNvSpPr>
              <p:nvPr/>
            </p:nvSpPr>
            <p:spPr bwMode="auto">
              <a:xfrm>
                <a:off x="2108" y="2453"/>
                <a:ext cx="157" cy="424"/>
              </a:xfrm>
              <a:custGeom>
                <a:avLst/>
                <a:gdLst>
                  <a:gd name="T0" fmla="*/ 125 w 93"/>
                  <a:gd name="T1" fmla="*/ 577 h 239"/>
                  <a:gd name="T2" fmla="*/ 100 w 93"/>
                  <a:gd name="T3" fmla="*/ 513 h 239"/>
                  <a:gd name="T4" fmla="*/ 41 w 93"/>
                  <a:gd name="T5" fmla="*/ 334 h 239"/>
                  <a:gd name="T6" fmla="*/ 41 w 93"/>
                  <a:gd name="T7" fmla="*/ 289 h 239"/>
                  <a:gd name="T8" fmla="*/ 41 w 93"/>
                  <a:gd name="T9" fmla="*/ 186 h 239"/>
                  <a:gd name="T10" fmla="*/ 41 w 93"/>
                  <a:gd name="T11" fmla="*/ 145 h 239"/>
                  <a:gd name="T12" fmla="*/ 54 w 93"/>
                  <a:gd name="T13" fmla="*/ 78 h 239"/>
                  <a:gd name="T14" fmla="*/ 49 w 93"/>
                  <a:gd name="T15" fmla="*/ 12 h 239"/>
                  <a:gd name="T16" fmla="*/ 78 w 93"/>
                  <a:gd name="T17" fmla="*/ 7 h 239"/>
                  <a:gd name="T18" fmla="*/ 116 w 93"/>
                  <a:gd name="T19" fmla="*/ 160 h 239"/>
                  <a:gd name="T20" fmla="*/ 120 w 93"/>
                  <a:gd name="T21" fmla="*/ 252 h 239"/>
                  <a:gd name="T22" fmla="*/ 133 w 93"/>
                  <a:gd name="T23" fmla="*/ 284 h 239"/>
                  <a:gd name="T24" fmla="*/ 149 w 93"/>
                  <a:gd name="T25" fmla="*/ 245 h 239"/>
                  <a:gd name="T26" fmla="*/ 240 w 93"/>
                  <a:gd name="T27" fmla="*/ 463 h 239"/>
                  <a:gd name="T28" fmla="*/ 273 w 93"/>
                  <a:gd name="T29" fmla="*/ 475 h 239"/>
                  <a:gd name="T30" fmla="*/ 447 w 93"/>
                  <a:gd name="T31" fmla="*/ 381 h 239"/>
                  <a:gd name="T32" fmla="*/ 414 w 93"/>
                  <a:gd name="T33" fmla="*/ 497 h 239"/>
                  <a:gd name="T34" fmla="*/ 370 w 93"/>
                  <a:gd name="T35" fmla="*/ 593 h 239"/>
                  <a:gd name="T36" fmla="*/ 343 w 93"/>
                  <a:gd name="T37" fmla="*/ 658 h 239"/>
                  <a:gd name="T38" fmla="*/ 331 w 93"/>
                  <a:gd name="T39" fmla="*/ 727 h 239"/>
                  <a:gd name="T40" fmla="*/ 289 w 93"/>
                  <a:gd name="T41" fmla="*/ 1212 h 239"/>
                  <a:gd name="T42" fmla="*/ 236 w 93"/>
                  <a:gd name="T43" fmla="*/ 1290 h 239"/>
                  <a:gd name="T44" fmla="*/ 0 w 93"/>
                  <a:gd name="T45" fmla="*/ 1297 h 239"/>
                  <a:gd name="T46" fmla="*/ 83 w 93"/>
                  <a:gd name="T47" fmla="*/ 882 h 239"/>
                  <a:gd name="T48" fmla="*/ 125 w 93"/>
                  <a:gd name="T49" fmla="*/ 577 h 23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3"/>
                  <a:gd name="T76" fmla="*/ 0 h 239"/>
                  <a:gd name="T77" fmla="*/ 93 w 93"/>
                  <a:gd name="T78" fmla="*/ 239 h 23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3" h="239">
                    <a:moveTo>
                      <a:pt x="26" y="103"/>
                    </a:moveTo>
                    <a:cubicBezTo>
                      <a:pt x="26" y="103"/>
                      <a:pt x="25" y="97"/>
                      <a:pt x="21" y="92"/>
                    </a:cubicBezTo>
                    <a:cubicBezTo>
                      <a:pt x="18" y="87"/>
                      <a:pt x="8" y="63"/>
                      <a:pt x="8" y="60"/>
                    </a:cubicBezTo>
                    <a:cubicBezTo>
                      <a:pt x="7" y="56"/>
                      <a:pt x="8" y="54"/>
                      <a:pt x="8" y="52"/>
                    </a:cubicBezTo>
                    <a:cubicBezTo>
                      <a:pt x="9" y="50"/>
                      <a:pt x="8" y="36"/>
                      <a:pt x="8" y="33"/>
                    </a:cubicBezTo>
                    <a:cubicBezTo>
                      <a:pt x="8" y="31"/>
                      <a:pt x="7" y="30"/>
                      <a:pt x="8" y="26"/>
                    </a:cubicBezTo>
                    <a:cubicBezTo>
                      <a:pt x="9" y="22"/>
                      <a:pt x="11" y="16"/>
                      <a:pt x="11" y="14"/>
                    </a:cubicBezTo>
                    <a:cubicBezTo>
                      <a:pt x="11" y="12"/>
                      <a:pt x="10" y="5"/>
                      <a:pt x="10" y="2"/>
                    </a:cubicBezTo>
                    <a:cubicBezTo>
                      <a:pt x="10" y="0"/>
                      <a:pt x="15" y="0"/>
                      <a:pt x="16" y="1"/>
                    </a:cubicBezTo>
                    <a:cubicBezTo>
                      <a:pt x="16" y="1"/>
                      <a:pt x="27" y="5"/>
                      <a:pt x="24" y="29"/>
                    </a:cubicBezTo>
                    <a:cubicBezTo>
                      <a:pt x="24" y="33"/>
                      <a:pt x="25" y="37"/>
                      <a:pt x="25" y="45"/>
                    </a:cubicBezTo>
                    <a:cubicBezTo>
                      <a:pt x="25" y="45"/>
                      <a:pt x="27" y="49"/>
                      <a:pt x="28" y="51"/>
                    </a:cubicBezTo>
                    <a:cubicBezTo>
                      <a:pt x="28" y="52"/>
                      <a:pt x="30" y="48"/>
                      <a:pt x="31" y="44"/>
                    </a:cubicBezTo>
                    <a:cubicBezTo>
                      <a:pt x="50" y="83"/>
                      <a:pt x="50" y="83"/>
                      <a:pt x="50" y="83"/>
                    </a:cubicBezTo>
                    <a:cubicBezTo>
                      <a:pt x="50" y="83"/>
                      <a:pt x="52" y="86"/>
                      <a:pt x="57" y="85"/>
                    </a:cubicBezTo>
                    <a:cubicBezTo>
                      <a:pt x="93" y="68"/>
                      <a:pt x="93" y="68"/>
                      <a:pt x="93" y="68"/>
                    </a:cubicBezTo>
                    <a:cubicBezTo>
                      <a:pt x="93" y="68"/>
                      <a:pt x="91" y="81"/>
                      <a:pt x="86" y="89"/>
                    </a:cubicBezTo>
                    <a:cubicBezTo>
                      <a:pt x="81" y="98"/>
                      <a:pt x="78" y="103"/>
                      <a:pt x="77" y="106"/>
                    </a:cubicBezTo>
                    <a:cubicBezTo>
                      <a:pt x="76" y="110"/>
                      <a:pt x="74" y="114"/>
                      <a:pt x="71" y="118"/>
                    </a:cubicBezTo>
                    <a:cubicBezTo>
                      <a:pt x="69" y="122"/>
                      <a:pt x="69" y="128"/>
                      <a:pt x="69" y="130"/>
                    </a:cubicBezTo>
                    <a:cubicBezTo>
                      <a:pt x="68" y="133"/>
                      <a:pt x="62" y="208"/>
                      <a:pt x="60" y="217"/>
                    </a:cubicBezTo>
                    <a:cubicBezTo>
                      <a:pt x="58" y="225"/>
                      <a:pt x="50" y="224"/>
                      <a:pt x="49" y="231"/>
                    </a:cubicBezTo>
                    <a:cubicBezTo>
                      <a:pt x="47" y="239"/>
                      <a:pt x="0" y="232"/>
                      <a:pt x="0" y="232"/>
                    </a:cubicBezTo>
                    <a:cubicBezTo>
                      <a:pt x="0" y="232"/>
                      <a:pt x="14" y="174"/>
                      <a:pt x="17" y="158"/>
                    </a:cubicBezTo>
                    <a:cubicBezTo>
                      <a:pt x="19" y="141"/>
                      <a:pt x="24" y="123"/>
                      <a:pt x="26" y="103"/>
                    </a:cubicBez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96" name="Freeform 329"/>
              <p:cNvSpPr>
                <a:spLocks noChangeArrowheads="1"/>
              </p:cNvSpPr>
              <p:nvPr/>
            </p:nvSpPr>
            <p:spPr bwMode="auto">
              <a:xfrm>
                <a:off x="2209" y="2378"/>
                <a:ext cx="24" cy="45"/>
              </a:xfrm>
              <a:custGeom>
                <a:avLst/>
                <a:gdLst>
                  <a:gd name="T0" fmla="*/ 0 w 14"/>
                  <a:gd name="T1" fmla="*/ 45 h 25"/>
                  <a:gd name="T2" fmla="*/ 45 w 14"/>
                  <a:gd name="T3" fmla="*/ 16 h 25"/>
                  <a:gd name="T4" fmla="*/ 62 w 14"/>
                  <a:gd name="T5" fmla="*/ 88 h 25"/>
                  <a:gd name="T6" fmla="*/ 41 w 14"/>
                  <a:gd name="T7" fmla="*/ 139 h 25"/>
                  <a:gd name="T8" fmla="*/ 0 w 14"/>
                  <a:gd name="T9" fmla="*/ 45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25"/>
                  <a:gd name="T17" fmla="*/ 14 w 14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25">
                    <a:moveTo>
                      <a:pt x="0" y="8"/>
                    </a:moveTo>
                    <a:cubicBezTo>
                      <a:pt x="0" y="8"/>
                      <a:pt x="5" y="0"/>
                      <a:pt x="9" y="3"/>
                    </a:cubicBezTo>
                    <a:cubicBezTo>
                      <a:pt x="14" y="5"/>
                      <a:pt x="14" y="10"/>
                      <a:pt x="12" y="15"/>
                    </a:cubicBezTo>
                    <a:cubicBezTo>
                      <a:pt x="10" y="20"/>
                      <a:pt x="9" y="24"/>
                      <a:pt x="8" y="24"/>
                    </a:cubicBezTo>
                    <a:cubicBezTo>
                      <a:pt x="7" y="25"/>
                      <a:pt x="0" y="8"/>
                      <a:pt x="0" y="8"/>
                    </a:cubicBez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97" name="Freeform 330"/>
              <p:cNvSpPr>
                <a:spLocks noChangeArrowheads="1"/>
              </p:cNvSpPr>
              <p:nvPr/>
            </p:nvSpPr>
            <p:spPr bwMode="auto">
              <a:xfrm>
                <a:off x="2238" y="2471"/>
                <a:ext cx="35" cy="40"/>
              </a:xfrm>
              <a:custGeom>
                <a:avLst/>
                <a:gdLst>
                  <a:gd name="T0" fmla="*/ 62 w 21"/>
                  <a:gd name="T1" fmla="*/ 111 h 23"/>
                  <a:gd name="T2" fmla="*/ 63 w 21"/>
                  <a:gd name="T3" fmla="*/ 99 h 23"/>
                  <a:gd name="T4" fmla="*/ 70 w 21"/>
                  <a:gd name="T5" fmla="*/ 99 h 23"/>
                  <a:gd name="T6" fmla="*/ 78 w 21"/>
                  <a:gd name="T7" fmla="*/ 85 h 23"/>
                  <a:gd name="T8" fmla="*/ 92 w 21"/>
                  <a:gd name="T9" fmla="*/ 37 h 23"/>
                  <a:gd name="T10" fmla="*/ 63 w 21"/>
                  <a:gd name="T11" fmla="*/ 9 h 23"/>
                  <a:gd name="T12" fmla="*/ 33 w 21"/>
                  <a:gd name="T13" fmla="*/ 16 h 23"/>
                  <a:gd name="T14" fmla="*/ 33 w 21"/>
                  <a:gd name="T15" fmla="*/ 28 h 23"/>
                  <a:gd name="T16" fmla="*/ 22 w 21"/>
                  <a:gd name="T17" fmla="*/ 57 h 23"/>
                  <a:gd name="T18" fmla="*/ 28 w 21"/>
                  <a:gd name="T19" fmla="*/ 111 h 23"/>
                  <a:gd name="T20" fmla="*/ 62 w 21"/>
                  <a:gd name="T21" fmla="*/ 111 h 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1"/>
                  <a:gd name="T34" fmla="*/ 0 h 23"/>
                  <a:gd name="T35" fmla="*/ 21 w 21"/>
                  <a:gd name="T36" fmla="*/ 23 h 2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1" h="23">
                    <a:moveTo>
                      <a:pt x="13" y="21"/>
                    </a:moveTo>
                    <a:cubicBezTo>
                      <a:pt x="14" y="19"/>
                      <a:pt x="14" y="19"/>
                      <a:pt x="14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9"/>
                      <a:pt x="15" y="18"/>
                      <a:pt x="17" y="16"/>
                    </a:cubicBezTo>
                    <a:cubicBezTo>
                      <a:pt x="19" y="13"/>
                      <a:pt x="21" y="10"/>
                      <a:pt x="20" y="7"/>
                    </a:cubicBezTo>
                    <a:cubicBezTo>
                      <a:pt x="19" y="4"/>
                      <a:pt x="16" y="2"/>
                      <a:pt x="14" y="2"/>
                    </a:cubicBezTo>
                    <a:cubicBezTo>
                      <a:pt x="11" y="2"/>
                      <a:pt x="11" y="0"/>
                      <a:pt x="7" y="3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7" y="5"/>
                      <a:pt x="10" y="6"/>
                      <a:pt x="5" y="11"/>
                    </a:cubicBezTo>
                    <a:cubicBezTo>
                      <a:pt x="0" y="16"/>
                      <a:pt x="4" y="20"/>
                      <a:pt x="6" y="21"/>
                    </a:cubicBezTo>
                    <a:cubicBezTo>
                      <a:pt x="10" y="23"/>
                      <a:pt x="13" y="21"/>
                      <a:pt x="13" y="21"/>
                    </a:cubicBez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98" name="Freeform 331"/>
              <p:cNvSpPr>
                <a:spLocks noChangeArrowheads="1"/>
              </p:cNvSpPr>
              <p:nvPr/>
            </p:nvSpPr>
            <p:spPr bwMode="auto">
              <a:xfrm>
                <a:off x="2249" y="2502"/>
                <a:ext cx="41" cy="38"/>
              </a:xfrm>
              <a:custGeom>
                <a:avLst/>
                <a:gdLst>
                  <a:gd name="T0" fmla="*/ 75 w 24"/>
                  <a:gd name="T1" fmla="*/ 101 h 21"/>
                  <a:gd name="T2" fmla="*/ 55 w 24"/>
                  <a:gd name="T3" fmla="*/ 118 h 21"/>
                  <a:gd name="T4" fmla="*/ 9 w 24"/>
                  <a:gd name="T5" fmla="*/ 109 h 21"/>
                  <a:gd name="T6" fmla="*/ 15 w 24"/>
                  <a:gd name="T7" fmla="*/ 72 h 21"/>
                  <a:gd name="T8" fmla="*/ 41 w 24"/>
                  <a:gd name="T9" fmla="*/ 36 h 21"/>
                  <a:gd name="T10" fmla="*/ 44 w 24"/>
                  <a:gd name="T11" fmla="*/ 24 h 21"/>
                  <a:gd name="T12" fmla="*/ 65 w 24"/>
                  <a:gd name="T13" fmla="*/ 16 h 21"/>
                  <a:gd name="T14" fmla="*/ 106 w 24"/>
                  <a:gd name="T15" fmla="*/ 16 h 21"/>
                  <a:gd name="T16" fmla="*/ 111 w 24"/>
                  <a:gd name="T17" fmla="*/ 72 h 21"/>
                  <a:gd name="T18" fmla="*/ 85 w 24"/>
                  <a:gd name="T19" fmla="*/ 118 h 21"/>
                  <a:gd name="T20" fmla="*/ 75 w 24"/>
                  <a:gd name="T21" fmla="*/ 101 h 2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"/>
                  <a:gd name="T34" fmla="*/ 0 h 21"/>
                  <a:gd name="T35" fmla="*/ 24 w 24"/>
                  <a:gd name="T36" fmla="*/ 21 h 2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" h="21">
                    <a:moveTo>
                      <a:pt x="15" y="17"/>
                    </a:moveTo>
                    <a:cubicBezTo>
                      <a:pt x="15" y="17"/>
                      <a:pt x="12" y="19"/>
                      <a:pt x="11" y="20"/>
                    </a:cubicBezTo>
                    <a:cubicBezTo>
                      <a:pt x="9" y="20"/>
                      <a:pt x="5" y="21"/>
                      <a:pt x="2" y="18"/>
                    </a:cubicBezTo>
                    <a:cubicBezTo>
                      <a:pt x="0" y="15"/>
                      <a:pt x="3" y="12"/>
                      <a:pt x="3" y="12"/>
                    </a:cubicBezTo>
                    <a:cubicBezTo>
                      <a:pt x="3" y="12"/>
                      <a:pt x="7" y="8"/>
                      <a:pt x="8" y="6"/>
                    </a:cubicBezTo>
                    <a:cubicBezTo>
                      <a:pt x="10" y="5"/>
                      <a:pt x="9" y="4"/>
                      <a:pt x="9" y="4"/>
                    </a:cubicBezTo>
                    <a:cubicBezTo>
                      <a:pt x="9" y="4"/>
                      <a:pt x="11" y="4"/>
                      <a:pt x="13" y="3"/>
                    </a:cubicBezTo>
                    <a:cubicBezTo>
                      <a:pt x="14" y="2"/>
                      <a:pt x="17" y="0"/>
                      <a:pt x="21" y="3"/>
                    </a:cubicBezTo>
                    <a:cubicBezTo>
                      <a:pt x="24" y="7"/>
                      <a:pt x="23" y="10"/>
                      <a:pt x="22" y="12"/>
                    </a:cubicBezTo>
                    <a:cubicBezTo>
                      <a:pt x="21" y="14"/>
                      <a:pt x="18" y="19"/>
                      <a:pt x="17" y="20"/>
                    </a:cubicBezTo>
                    <a:lnTo>
                      <a:pt x="15" y="17"/>
                    </a:ln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99" name="Freeform 332"/>
              <p:cNvSpPr>
                <a:spLocks noChangeArrowheads="1"/>
              </p:cNvSpPr>
              <p:nvPr/>
            </p:nvSpPr>
            <p:spPr bwMode="auto">
              <a:xfrm>
                <a:off x="2624" y="2465"/>
                <a:ext cx="54" cy="80"/>
              </a:xfrm>
              <a:custGeom>
                <a:avLst/>
                <a:gdLst>
                  <a:gd name="T0" fmla="*/ 116 w 32"/>
                  <a:gd name="T1" fmla="*/ 252 h 45"/>
                  <a:gd name="T2" fmla="*/ 105 w 32"/>
                  <a:gd name="T3" fmla="*/ 196 h 45"/>
                  <a:gd name="T4" fmla="*/ 111 w 32"/>
                  <a:gd name="T5" fmla="*/ 135 h 45"/>
                  <a:gd name="T6" fmla="*/ 154 w 32"/>
                  <a:gd name="T7" fmla="*/ 130 h 45"/>
                  <a:gd name="T8" fmla="*/ 78 w 32"/>
                  <a:gd name="T9" fmla="*/ 0 h 45"/>
                  <a:gd name="T10" fmla="*/ 0 w 32"/>
                  <a:gd name="T11" fmla="*/ 37 h 45"/>
                  <a:gd name="T12" fmla="*/ 105 w 32"/>
                  <a:gd name="T13" fmla="*/ 252 h 45"/>
                  <a:gd name="T14" fmla="*/ 116 w 32"/>
                  <a:gd name="T15" fmla="*/ 252 h 4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2"/>
                  <a:gd name="T25" fmla="*/ 0 h 45"/>
                  <a:gd name="T26" fmla="*/ 32 w 32"/>
                  <a:gd name="T27" fmla="*/ 45 h 4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2" h="45">
                    <a:moveTo>
                      <a:pt x="24" y="45"/>
                    </a:moveTo>
                    <a:cubicBezTo>
                      <a:pt x="26" y="44"/>
                      <a:pt x="25" y="38"/>
                      <a:pt x="22" y="35"/>
                    </a:cubicBezTo>
                    <a:cubicBezTo>
                      <a:pt x="23" y="32"/>
                      <a:pt x="23" y="27"/>
                      <a:pt x="23" y="24"/>
                    </a:cubicBezTo>
                    <a:cubicBezTo>
                      <a:pt x="27" y="26"/>
                      <a:pt x="32" y="23"/>
                      <a:pt x="32" y="23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2" y="45"/>
                      <a:pt x="22" y="45"/>
                      <a:pt x="22" y="45"/>
                    </a:cubicBezTo>
                    <a:lnTo>
                      <a:pt x="24" y="45"/>
                    </a:lnTo>
                    <a:close/>
                  </a:path>
                </a:pathLst>
              </a:custGeom>
              <a:solidFill>
                <a:srgbClr val="CC745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00" name="Freeform 333"/>
              <p:cNvSpPr>
                <a:spLocks noChangeArrowheads="1"/>
              </p:cNvSpPr>
              <p:nvPr/>
            </p:nvSpPr>
            <p:spPr bwMode="auto">
              <a:xfrm>
                <a:off x="2599" y="2467"/>
                <a:ext cx="304" cy="336"/>
              </a:xfrm>
              <a:custGeom>
                <a:avLst/>
                <a:gdLst>
                  <a:gd name="T0" fmla="*/ 390 w 181"/>
                  <a:gd name="T1" fmla="*/ 674 h 189"/>
                  <a:gd name="T2" fmla="*/ 341 w 181"/>
                  <a:gd name="T3" fmla="*/ 594 h 189"/>
                  <a:gd name="T4" fmla="*/ 228 w 181"/>
                  <a:gd name="T5" fmla="*/ 492 h 189"/>
                  <a:gd name="T6" fmla="*/ 155 w 181"/>
                  <a:gd name="T7" fmla="*/ 405 h 189"/>
                  <a:gd name="T8" fmla="*/ 128 w 181"/>
                  <a:gd name="T9" fmla="*/ 361 h 189"/>
                  <a:gd name="T10" fmla="*/ 84 w 181"/>
                  <a:gd name="T11" fmla="*/ 268 h 189"/>
                  <a:gd name="T12" fmla="*/ 57 w 181"/>
                  <a:gd name="T13" fmla="*/ 215 h 189"/>
                  <a:gd name="T14" fmla="*/ 37 w 181"/>
                  <a:gd name="T15" fmla="*/ 180 h 189"/>
                  <a:gd name="T16" fmla="*/ 20 w 181"/>
                  <a:gd name="T17" fmla="*/ 94 h 189"/>
                  <a:gd name="T18" fmla="*/ 5 w 181"/>
                  <a:gd name="T19" fmla="*/ 57 h 189"/>
                  <a:gd name="T20" fmla="*/ 20 w 181"/>
                  <a:gd name="T21" fmla="*/ 21 h 189"/>
                  <a:gd name="T22" fmla="*/ 71 w 181"/>
                  <a:gd name="T23" fmla="*/ 21 h 189"/>
                  <a:gd name="T24" fmla="*/ 104 w 181"/>
                  <a:gd name="T25" fmla="*/ 66 h 189"/>
                  <a:gd name="T26" fmla="*/ 124 w 181"/>
                  <a:gd name="T27" fmla="*/ 123 h 189"/>
                  <a:gd name="T28" fmla="*/ 138 w 181"/>
                  <a:gd name="T29" fmla="*/ 167 h 189"/>
                  <a:gd name="T30" fmla="*/ 175 w 181"/>
                  <a:gd name="T31" fmla="*/ 236 h 189"/>
                  <a:gd name="T32" fmla="*/ 195 w 181"/>
                  <a:gd name="T33" fmla="*/ 252 h 189"/>
                  <a:gd name="T34" fmla="*/ 228 w 181"/>
                  <a:gd name="T35" fmla="*/ 236 h 189"/>
                  <a:gd name="T36" fmla="*/ 242 w 181"/>
                  <a:gd name="T37" fmla="*/ 219 h 189"/>
                  <a:gd name="T38" fmla="*/ 245 w 181"/>
                  <a:gd name="T39" fmla="*/ 196 h 189"/>
                  <a:gd name="T40" fmla="*/ 228 w 181"/>
                  <a:gd name="T41" fmla="*/ 146 h 189"/>
                  <a:gd name="T42" fmla="*/ 203 w 181"/>
                  <a:gd name="T43" fmla="*/ 101 h 189"/>
                  <a:gd name="T44" fmla="*/ 180 w 181"/>
                  <a:gd name="T45" fmla="*/ 66 h 189"/>
                  <a:gd name="T46" fmla="*/ 279 w 181"/>
                  <a:gd name="T47" fmla="*/ 36 h 189"/>
                  <a:gd name="T48" fmla="*/ 319 w 181"/>
                  <a:gd name="T49" fmla="*/ 21 h 189"/>
                  <a:gd name="T50" fmla="*/ 375 w 181"/>
                  <a:gd name="T51" fmla="*/ 44 h 189"/>
                  <a:gd name="T52" fmla="*/ 403 w 181"/>
                  <a:gd name="T53" fmla="*/ 94 h 189"/>
                  <a:gd name="T54" fmla="*/ 452 w 181"/>
                  <a:gd name="T55" fmla="*/ 309 h 189"/>
                  <a:gd name="T56" fmla="*/ 516 w 181"/>
                  <a:gd name="T57" fmla="*/ 512 h 189"/>
                  <a:gd name="T58" fmla="*/ 564 w 181"/>
                  <a:gd name="T59" fmla="*/ 572 h 189"/>
                  <a:gd name="T60" fmla="*/ 640 w 181"/>
                  <a:gd name="T61" fmla="*/ 715 h 189"/>
                  <a:gd name="T62" fmla="*/ 858 w 181"/>
                  <a:gd name="T63" fmla="*/ 1028 h 189"/>
                  <a:gd name="T64" fmla="*/ 593 w 181"/>
                  <a:gd name="T65" fmla="*/ 1061 h 189"/>
                  <a:gd name="T66" fmla="*/ 494 w 181"/>
                  <a:gd name="T67" fmla="*/ 846 h 189"/>
                  <a:gd name="T68" fmla="*/ 390 w 181"/>
                  <a:gd name="T69" fmla="*/ 674 h 18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81"/>
                  <a:gd name="T106" fmla="*/ 0 h 189"/>
                  <a:gd name="T107" fmla="*/ 181 w 181"/>
                  <a:gd name="T108" fmla="*/ 189 h 18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81" h="189">
                    <a:moveTo>
                      <a:pt x="82" y="120"/>
                    </a:moveTo>
                    <a:cubicBezTo>
                      <a:pt x="82" y="120"/>
                      <a:pt x="77" y="111"/>
                      <a:pt x="72" y="106"/>
                    </a:cubicBezTo>
                    <a:cubicBezTo>
                      <a:pt x="67" y="102"/>
                      <a:pt x="53" y="92"/>
                      <a:pt x="48" y="88"/>
                    </a:cubicBezTo>
                    <a:cubicBezTo>
                      <a:pt x="44" y="84"/>
                      <a:pt x="36" y="75"/>
                      <a:pt x="33" y="72"/>
                    </a:cubicBezTo>
                    <a:cubicBezTo>
                      <a:pt x="30" y="69"/>
                      <a:pt x="29" y="67"/>
                      <a:pt x="27" y="64"/>
                    </a:cubicBezTo>
                    <a:cubicBezTo>
                      <a:pt x="25" y="61"/>
                      <a:pt x="20" y="51"/>
                      <a:pt x="18" y="48"/>
                    </a:cubicBezTo>
                    <a:cubicBezTo>
                      <a:pt x="16" y="44"/>
                      <a:pt x="14" y="41"/>
                      <a:pt x="12" y="38"/>
                    </a:cubicBezTo>
                    <a:cubicBezTo>
                      <a:pt x="10" y="34"/>
                      <a:pt x="9" y="33"/>
                      <a:pt x="8" y="32"/>
                    </a:cubicBezTo>
                    <a:cubicBezTo>
                      <a:pt x="8" y="30"/>
                      <a:pt x="5" y="21"/>
                      <a:pt x="4" y="17"/>
                    </a:cubicBezTo>
                    <a:cubicBezTo>
                      <a:pt x="3" y="14"/>
                      <a:pt x="2" y="12"/>
                      <a:pt x="1" y="10"/>
                    </a:cubicBezTo>
                    <a:cubicBezTo>
                      <a:pt x="0" y="8"/>
                      <a:pt x="3" y="5"/>
                      <a:pt x="4" y="4"/>
                    </a:cubicBezTo>
                    <a:cubicBezTo>
                      <a:pt x="5" y="4"/>
                      <a:pt x="9" y="0"/>
                      <a:pt x="15" y="4"/>
                    </a:cubicBezTo>
                    <a:cubicBezTo>
                      <a:pt x="21" y="8"/>
                      <a:pt x="20" y="11"/>
                      <a:pt x="22" y="12"/>
                    </a:cubicBezTo>
                    <a:cubicBezTo>
                      <a:pt x="23" y="13"/>
                      <a:pt x="25" y="20"/>
                      <a:pt x="26" y="22"/>
                    </a:cubicBezTo>
                    <a:cubicBezTo>
                      <a:pt x="27" y="23"/>
                      <a:pt x="28" y="28"/>
                      <a:pt x="29" y="30"/>
                    </a:cubicBezTo>
                    <a:cubicBezTo>
                      <a:pt x="30" y="31"/>
                      <a:pt x="35" y="38"/>
                      <a:pt x="37" y="42"/>
                    </a:cubicBezTo>
                    <a:cubicBezTo>
                      <a:pt x="40" y="47"/>
                      <a:pt x="41" y="45"/>
                      <a:pt x="41" y="45"/>
                    </a:cubicBezTo>
                    <a:cubicBezTo>
                      <a:pt x="41" y="45"/>
                      <a:pt x="44" y="42"/>
                      <a:pt x="48" y="42"/>
                    </a:cubicBezTo>
                    <a:cubicBezTo>
                      <a:pt x="50" y="41"/>
                      <a:pt x="51" y="39"/>
                      <a:pt x="51" y="39"/>
                    </a:cubicBezTo>
                    <a:cubicBezTo>
                      <a:pt x="51" y="39"/>
                      <a:pt x="50" y="37"/>
                      <a:pt x="52" y="35"/>
                    </a:cubicBezTo>
                    <a:cubicBezTo>
                      <a:pt x="50" y="33"/>
                      <a:pt x="49" y="30"/>
                      <a:pt x="48" y="26"/>
                    </a:cubicBezTo>
                    <a:cubicBezTo>
                      <a:pt x="48" y="26"/>
                      <a:pt x="45" y="22"/>
                      <a:pt x="43" y="18"/>
                    </a:cubicBezTo>
                    <a:cubicBezTo>
                      <a:pt x="41" y="13"/>
                      <a:pt x="38" y="12"/>
                      <a:pt x="38" y="12"/>
                    </a:cubicBezTo>
                    <a:cubicBezTo>
                      <a:pt x="59" y="6"/>
                      <a:pt x="59" y="6"/>
                      <a:pt x="59" y="6"/>
                    </a:cubicBezTo>
                    <a:cubicBezTo>
                      <a:pt x="67" y="4"/>
                      <a:pt x="67" y="4"/>
                      <a:pt x="67" y="4"/>
                    </a:cubicBezTo>
                    <a:cubicBezTo>
                      <a:pt x="67" y="4"/>
                      <a:pt x="72" y="7"/>
                      <a:pt x="79" y="8"/>
                    </a:cubicBezTo>
                    <a:cubicBezTo>
                      <a:pt x="84" y="9"/>
                      <a:pt x="85" y="17"/>
                      <a:pt x="85" y="17"/>
                    </a:cubicBezTo>
                    <a:cubicBezTo>
                      <a:pt x="85" y="17"/>
                      <a:pt x="90" y="45"/>
                      <a:pt x="95" y="55"/>
                    </a:cubicBezTo>
                    <a:cubicBezTo>
                      <a:pt x="99" y="66"/>
                      <a:pt x="105" y="85"/>
                      <a:pt x="109" y="91"/>
                    </a:cubicBezTo>
                    <a:cubicBezTo>
                      <a:pt x="113" y="97"/>
                      <a:pt x="117" y="98"/>
                      <a:pt x="119" y="102"/>
                    </a:cubicBezTo>
                    <a:cubicBezTo>
                      <a:pt x="121" y="106"/>
                      <a:pt x="131" y="122"/>
                      <a:pt x="135" y="127"/>
                    </a:cubicBezTo>
                    <a:cubicBezTo>
                      <a:pt x="139" y="131"/>
                      <a:pt x="181" y="183"/>
                      <a:pt x="181" y="183"/>
                    </a:cubicBezTo>
                    <a:cubicBezTo>
                      <a:pt x="125" y="189"/>
                      <a:pt x="125" y="189"/>
                      <a:pt x="125" y="189"/>
                    </a:cubicBezTo>
                    <a:cubicBezTo>
                      <a:pt x="118" y="175"/>
                      <a:pt x="109" y="158"/>
                      <a:pt x="104" y="151"/>
                    </a:cubicBezTo>
                    <a:cubicBezTo>
                      <a:pt x="95" y="135"/>
                      <a:pt x="82" y="120"/>
                      <a:pt x="82" y="120"/>
                    </a:cubicBez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01" name="Freeform 334"/>
              <p:cNvSpPr>
                <a:spLocks noChangeArrowheads="1"/>
              </p:cNvSpPr>
              <p:nvPr/>
            </p:nvSpPr>
            <p:spPr bwMode="auto">
              <a:xfrm>
                <a:off x="2585" y="2431"/>
                <a:ext cx="110" cy="61"/>
              </a:xfrm>
              <a:custGeom>
                <a:avLst/>
                <a:gdLst>
                  <a:gd name="T0" fmla="*/ 315 w 65"/>
                  <a:gd name="T1" fmla="*/ 100 h 34"/>
                  <a:gd name="T2" fmla="*/ 228 w 65"/>
                  <a:gd name="T3" fmla="*/ 16 h 34"/>
                  <a:gd name="T4" fmla="*/ 195 w 65"/>
                  <a:gd name="T5" fmla="*/ 7 h 34"/>
                  <a:gd name="T6" fmla="*/ 181 w 65"/>
                  <a:gd name="T7" fmla="*/ 23 h 34"/>
                  <a:gd name="T8" fmla="*/ 86 w 65"/>
                  <a:gd name="T9" fmla="*/ 81 h 34"/>
                  <a:gd name="T10" fmla="*/ 42 w 65"/>
                  <a:gd name="T11" fmla="*/ 126 h 34"/>
                  <a:gd name="T12" fmla="*/ 0 w 65"/>
                  <a:gd name="T13" fmla="*/ 161 h 34"/>
                  <a:gd name="T14" fmla="*/ 5 w 65"/>
                  <a:gd name="T15" fmla="*/ 167 h 34"/>
                  <a:gd name="T16" fmla="*/ 49 w 65"/>
                  <a:gd name="T17" fmla="*/ 190 h 34"/>
                  <a:gd name="T18" fmla="*/ 120 w 65"/>
                  <a:gd name="T19" fmla="*/ 151 h 34"/>
                  <a:gd name="T20" fmla="*/ 183 w 65"/>
                  <a:gd name="T21" fmla="*/ 122 h 34"/>
                  <a:gd name="T22" fmla="*/ 195 w 65"/>
                  <a:gd name="T23" fmla="*/ 138 h 34"/>
                  <a:gd name="T24" fmla="*/ 315 w 65"/>
                  <a:gd name="T25" fmla="*/ 100 h 3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5"/>
                  <a:gd name="T40" fmla="*/ 0 h 34"/>
                  <a:gd name="T41" fmla="*/ 65 w 65"/>
                  <a:gd name="T42" fmla="*/ 34 h 3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5" h="34">
                    <a:moveTo>
                      <a:pt x="65" y="17"/>
                    </a:moveTo>
                    <a:cubicBezTo>
                      <a:pt x="65" y="17"/>
                      <a:pt x="50" y="5"/>
                      <a:pt x="47" y="3"/>
                    </a:cubicBezTo>
                    <a:cubicBezTo>
                      <a:pt x="45" y="0"/>
                      <a:pt x="40" y="1"/>
                      <a:pt x="40" y="1"/>
                    </a:cubicBezTo>
                    <a:cubicBezTo>
                      <a:pt x="40" y="1"/>
                      <a:pt x="39" y="2"/>
                      <a:pt x="37" y="4"/>
                    </a:cubicBezTo>
                    <a:cubicBezTo>
                      <a:pt x="35" y="6"/>
                      <a:pt x="22" y="11"/>
                      <a:pt x="18" y="14"/>
                    </a:cubicBezTo>
                    <a:cubicBezTo>
                      <a:pt x="14" y="17"/>
                      <a:pt x="11" y="20"/>
                      <a:pt x="9" y="22"/>
                    </a:cubicBezTo>
                    <a:cubicBezTo>
                      <a:pt x="8" y="23"/>
                      <a:pt x="3" y="25"/>
                      <a:pt x="0" y="28"/>
                    </a:cubicBezTo>
                    <a:cubicBezTo>
                      <a:pt x="0" y="30"/>
                      <a:pt x="1" y="29"/>
                      <a:pt x="1" y="29"/>
                    </a:cubicBezTo>
                    <a:cubicBezTo>
                      <a:pt x="1" y="29"/>
                      <a:pt x="4" y="34"/>
                      <a:pt x="10" y="33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25" y="26"/>
                      <a:pt x="33" y="27"/>
                      <a:pt x="38" y="21"/>
                    </a:cubicBezTo>
                    <a:cubicBezTo>
                      <a:pt x="39" y="22"/>
                      <a:pt x="39" y="22"/>
                      <a:pt x="40" y="24"/>
                    </a:cubicBezTo>
                    <a:lnTo>
                      <a:pt x="65" y="17"/>
                    </a:ln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02" name="Freeform 335"/>
              <p:cNvSpPr>
                <a:spLocks noChangeArrowheads="1"/>
              </p:cNvSpPr>
              <p:nvPr/>
            </p:nvSpPr>
            <p:spPr bwMode="auto">
              <a:xfrm>
                <a:off x="2616" y="2533"/>
                <a:ext cx="15" cy="23"/>
              </a:xfrm>
              <a:custGeom>
                <a:avLst/>
                <a:gdLst>
                  <a:gd name="T0" fmla="*/ 5 w 9"/>
                  <a:gd name="T1" fmla="*/ 0 h 13"/>
                  <a:gd name="T2" fmla="*/ 5 w 9"/>
                  <a:gd name="T3" fmla="*/ 65 h 13"/>
                  <a:gd name="T4" fmla="*/ 20 w 9"/>
                  <a:gd name="T5" fmla="*/ 60 h 13"/>
                  <a:gd name="T6" fmla="*/ 37 w 9"/>
                  <a:gd name="T7" fmla="*/ 57 h 13"/>
                  <a:gd name="T8" fmla="*/ 5 w 9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13"/>
                  <a:gd name="T17" fmla="*/ 9 w 9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13">
                    <a:moveTo>
                      <a:pt x="1" y="0"/>
                    </a:moveTo>
                    <a:cubicBezTo>
                      <a:pt x="1" y="0"/>
                      <a:pt x="0" y="8"/>
                      <a:pt x="1" y="12"/>
                    </a:cubicBezTo>
                    <a:cubicBezTo>
                      <a:pt x="3" y="13"/>
                      <a:pt x="4" y="11"/>
                      <a:pt x="4" y="11"/>
                    </a:cubicBezTo>
                    <a:cubicBezTo>
                      <a:pt x="5" y="10"/>
                      <a:pt x="6" y="11"/>
                      <a:pt x="8" y="10"/>
                    </a:cubicBezTo>
                    <a:cubicBezTo>
                      <a:pt x="9" y="1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CC745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03" name="Freeform 336"/>
              <p:cNvSpPr>
                <a:spLocks noChangeArrowheads="1"/>
              </p:cNvSpPr>
              <p:nvPr/>
            </p:nvSpPr>
            <p:spPr bwMode="auto">
              <a:xfrm>
                <a:off x="2631" y="2455"/>
                <a:ext cx="94" cy="42"/>
              </a:xfrm>
              <a:custGeom>
                <a:avLst/>
                <a:gdLst>
                  <a:gd name="T0" fmla="*/ 257 w 56"/>
                  <a:gd name="T1" fmla="*/ 49 h 24"/>
                  <a:gd name="T2" fmla="*/ 22 w 56"/>
                  <a:gd name="T3" fmla="*/ 130 h 24"/>
                  <a:gd name="T4" fmla="*/ 0 w 56"/>
                  <a:gd name="T5" fmla="*/ 81 h 24"/>
                  <a:gd name="T6" fmla="*/ 242 w 56"/>
                  <a:gd name="T7" fmla="*/ 0 h 24"/>
                  <a:gd name="T8" fmla="*/ 259 w 56"/>
                  <a:gd name="T9" fmla="*/ 21 h 24"/>
                  <a:gd name="T10" fmla="*/ 257 w 56"/>
                  <a:gd name="T11" fmla="*/ 49 h 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6"/>
                  <a:gd name="T19" fmla="*/ 0 h 24"/>
                  <a:gd name="T20" fmla="*/ 56 w 56"/>
                  <a:gd name="T21" fmla="*/ 24 h 2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6" h="24">
                    <a:moveTo>
                      <a:pt x="54" y="9"/>
                    </a:moveTo>
                    <a:cubicBezTo>
                      <a:pt x="5" y="24"/>
                      <a:pt x="5" y="24"/>
                      <a:pt x="5" y="24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2" y="0"/>
                      <a:pt x="54" y="1"/>
                      <a:pt x="55" y="4"/>
                    </a:cubicBezTo>
                    <a:cubicBezTo>
                      <a:pt x="56" y="6"/>
                      <a:pt x="55" y="7"/>
                      <a:pt x="54" y="9"/>
                    </a:cubicBezTo>
                    <a:close/>
                  </a:path>
                </a:pathLst>
              </a:custGeom>
              <a:solidFill>
                <a:srgbClr val="9E005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04" name="Freeform 337"/>
              <p:cNvSpPr>
                <a:spLocks noChangeArrowheads="1"/>
              </p:cNvSpPr>
              <p:nvPr/>
            </p:nvSpPr>
            <p:spPr bwMode="auto">
              <a:xfrm>
                <a:off x="2559" y="2494"/>
                <a:ext cx="33" cy="19"/>
              </a:xfrm>
              <a:custGeom>
                <a:avLst/>
                <a:gdLst>
                  <a:gd name="T0" fmla="*/ 0 w 33"/>
                  <a:gd name="T1" fmla="*/ 19 h 19"/>
                  <a:gd name="T2" fmla="*/ 33 w 33"/>
                  <a:gd name="T3" fmla="*/ 17 h 19"/>
                  <a:gd name="T4" fmla="*/ 28 w 33"/>
                  <a:gd name="T5" fmla="*/ 0 h 19"/>
                  <a:gd name="T6" fmla="*/ 0 w 33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"/>
                  <a:gd name="T13" fmla="*/ 0 h 19"/>
                  <a:gd name="T14" fmla="*/ 33 w 33"/>
                  <a:gd name="T15" fmla="*/ 19 h 1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" h="19">
                    <a:moveTo>
                      <a:pt x="0" y="19"/>
                    </a:moveTo>
                    <a:lnTo>
                      <a:pt x="33" y="17"/>
                    </a:lnTo>
                    <a:lnTo>
                      <a:pt x="28" y="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D5937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05" name="Freeform 338"/>
              <p:cNvSpPr>
                <a:spLocks noChangeArrowheads="1"/>
              </p:cNvSpPr>
              <p:nvPr/>
            </p:nvSpPr>
            <p:spPr bwMode="auto">
              <a:xfrm>
                <a:off x="2559" y="2499"/>
                <a:ext cx="33" cy="14"/>
              </a:xfrm>
              <a:custGeom>
                <a:avLst/>
                <a:gdLst>
                  <a:gd name="T0" fmla="*/ 0 w 33"/>
                  <a:gd name="T1" fmla="*/ 14 h 14"/>
                  <a:gd name="T2" fmla="*/ 33 w 33"/>
                  <a:gd name="T3" fmla="*/ 9 h 14"/>
                  <a:gd name="T4" fmla="*/ 30 w 33"/>
                  <a:gd name="T5" fmla="*/ 0 h 14"/>
                  <a:gd name="T6" fmla="*/ 0 w 33"/>
                  <a:gd name="T7" fmla="*/ 14 h 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"/>
                  <a:gd name="T13" fmla="*/ 0 h 14"/>
                  <a:gd name="T14" fmla="*/ 33 w 33"/>
                  <a:gd name="T15" fmla="*/ 14 h 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" h="14">
                    <a:moveTo>
                      <a:pt x="0" y="14"/>
                    </a:moveTo>
                    <a:lnTo>
                      <a:pt x="33" y="9"/>
                    </a:lnTo>
                    <a:lnTo>
                      <a:pt x="30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DCAC9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06" name="Freeform 339"/>
              <p:cNvSpPr>
                <a:spLocks noChangeArrowheads="1"/>
              </p:cNvSpPr>
              <p:nvPr/>
            </p:nvSpPr>
            <p:spPr bwMode="auto">
              <a:xfrm>
                <a:off x="2585" y="2490"/>
                <a:ext cx="22" cy="21"/>
              </a:xfrm>
              <a:custGeom>
                <a:avLst/>
                <a:gdLst>
                  <a:gd name="T0" fmla="*/ 20 w 13"/>
                  <a:gd name="T1" fmla="*/ 65 h 12"/>
                  <a:gd name="T2" fmla="*/ 63 w 13"/>
                  <a:gd name="T3" fmla="*/ 49 h 12"/>
                  <a:gd name="T4" fmla="*/ 54 w 13"/>
                  <a:gd name="T5" fmla="*/ 0 h 12"/>
                  <a:gd name="T6" fmla="*/ 5 w 13"/>
                  <a:gd name="T7" fmla="*/ 12 h 12"/>
                  <a:gd name="T8" fmla="*/ 5 w 13"/>
                  <a:gd name="T9" fmla="*/ 44 h 12"/>
                  <a:gd name="T10" fmla="*/ 20 w 13"/>
                  <a:gd name="T11" fmla="*/ 65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"/>
                  <a:gd name="T19" fmla="*/ 0 h 12"/>
                  <a:gd name="T20" fmla="*/ 13 w 13"/>
                  <a:gd name="T21" fmla="*/ 12 h 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" h="12">
                    <a:moveTo>
                      <a:pt x="4" y="12"/>
                    </a:moveTo>
                    <a:cubicBezTo>
                      <a:pt x="13" y="9"/>
                      <a:pt x="13" y="9"/>
                      <a:pt x="13" y="9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5"/>
                      <a:pt x="1" y="8"/>
                    </a:cubicBezTo>
                    <a:cubicBezTo>
                      <a:pt x="2" y="11"/>
                      <a:pt x="4" y="12"/>
                      <a:pt x="4" y="12"/>
                    </a:cubicBezTo>
                    <a:close/>
                  </a:path>
                </a:pathLst>
              </a:custGeom>
              <a:solidFill>
                <a:srgbClr val="9E005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07" name="Freeform 340"/>
              <p:cNvSpPr>
                <a:spLocks noChangeArrowheads="1"/>
              </p:cNvSpPr>
              <p:nvPr/>
            </p:nvSpPr>
            <p:spPr bwMode="auto">
              <a:xfrm>
                <a:off x="2631" y="2455"/>
                <a:ext cx="91" cy="30"/>
              </a:xfrm>
              <a:custGeom>
                <a:avLst/>
                <a:gdLst>
                  <a:gd name="T0" fmla="*/ 244 w 54"/>
                  <a:gd name="T1" fmla="*/ 0 h 17"/>
                  <a:gd name="T2" fmla="*/ 0 w 54"/>
                  <a:gd name="T3" fmla="*/ 81 h 17"/>
                  <a:gd name="T4" fmla="*/ 5 w 54"/>
                  <a:gd name="T5" fmla="*/ 94 h 17"/>
                  <a:gd name="T6" fmla="*/ 258 w 54"/>
                  <a:gd name="T7" fmla="*/ 7 h 17"/>
                  <a:gd name="T8" fmla="*/ 244 w 54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"/>
                  <a:gd name="T16" fmla="*/ 0 h 17"/>
                  <a:gd name="T17" fmla="*/ 54 w 54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" h="17">
                    <a:moveTo>
                      <a:pt x="51" y="0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9" y="15"/>
                      <a:pt x="45" y="4"/>
                      <a:pt x="54" y="1"/>
                    </a:cubicBezTo>
                    <a:cubicBezTo>
                      <a:pt x="53" y="1"/>
                      <a:pt x="51" y="0"/>
                      <a:pt x="51" y="0"/>
                    </a:cubicBezTo>
                    <a:close/>
                  </a:path>
                </a:pathLst>
              </a:custGeom>
              <a:solidFill>
                <a:srgbClr val="6D004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08" name="Freeform 341"/>
              <p:cNvSpPr>
                <a:spLocks noChangeArrowheads="1"/>
              </p:cNvSpPr>
              <p:nvPr/>
            </p:nvSpPr>
            <p:spPr bwMode="auto">
              <a:xfrm>
                <a:off x="2638" y="2465"/>
                <a:ext cx="85" cy="32"/>
              </a:xfrm>
              <a:custGeom>
                <a:avLst/>
                <a:gdLst>
                  <a:gd name="T0" fmla="*/ 5 w 51"/>
                  <a:gd name="T1" fmla="*/ 101 h 18"/>
                  <a:gd name="T2" fmla="*/ 230 w 51"/>
                  <a:gd name="T3" fmla="*/ 16 h 18"/>
                  <a:gd name="T4" fmla="*/ 237 w 51"/>
                  <a:gd name="T5" fmla="*/ 0 h 18"/>
                  <a:gd name="T6" fmla="*/ 0 w 51"/>
                  <a:gd name="T7" fmla="*/ 89 h 18"/>
                  <a:gd name="T8" fmla="*/ 5 w 51"/>
                  <a:gd name="T9" fmla="*/ 101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18"/>
                  <a:gd name="T17" fmla="*/ 51 w 51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18">
                    <a:moveTo>
                      <a:pt x="1" y="18"/>
                    </a:moveTo>
                    <a:cubicBezTo>
                      <a:pt x="50" y="3"/>
                      <a:pt x="50" y="3"/>
                      <a:pt x="50" y="3"/>
                    </a:cubicBezTo>
                    <a:cubicBezTo>
                      <a:pt x="51" y="2"/>
                      <a:pt x="51" y="1"/>
                      <a:pt x="51" y="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7"/>
                      <a:pt x="1" y="18"/>
                      <a:pt x="1" y="18"/>
                    </a:cubicBezTo>
                    <a:close/>
                  </a:path>
                </a:pathLst>
              </a:custGeom>
              <a:solidFill>
                <a:srgbClr val="6D004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09" name="Freeform 342"/>
              <p:cNvSpPr>
                <a:spLocks noChangeArrowheads="1"/>
              </p:cNvSpPr>
              <p:nvPr/>
            </p:nvSpPr>
            <p:spPr bwMode="auto">
              <a:xfrm>
                <a:off x="2587" y="2490"/>
                <a:ext cx="17" cy="9"/>
              </a:xfrm>
              <a:custGeom>
                <a:avLst/>
                <a:gdLst>
                  <a:gd name="T0" fmla="*/ 49 w 10"/>
                  <a:gd name="T1" fmla="*/ 0 h 5"/>
                  <a:gd name="T2" fmla="*/ 0 w 10"/>
                  <a:gd name="T3" fmla="*/ 13 h 5"/>
                  <a:gd name="T4" fmla="*/ 0 w 10"/>
                  <a:gd name="T5" fmla="*/ 29 h 5"/>
                  <a:gd name="T6" fmla="*/ 49 w 10"/>
                  <a:gd name="T7" fmla="*/ 13 h 5"/>
                  <a:gd name="T8" fmla="*/ 49 w 10"/>
                  <a:gd name="T9" fmla="*/ 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5"/>
                  <a:gd name="T17" fmla="*/ 10 w 10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5">
                    <a:moveTo>
                      <a:pt x="10" y="0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0" y="5"/>
                    </a:cubicBezTo>
                    <a:cubicBezTo>
                      <a:pt x="10" y="2"/>
                      <a:pt x="10" y="2"/>
                      <a:pt x="10" y="2"/>
                    </a:cubicBez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D004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10" name="Freeform 343"/>
              <p:cNvSpPr>
                <a:spLocks noChangeArrowheads="1"/>
              </p:cNvSpPr>
              <p:nvPr/>
            </p:nvSpPr>
            <p:spPr bwMode="auto">
              <a:xfrm>
                <a:off x="2589" y="2502"/>
                <a:ext cx="18" cy="9"/>
              </a:xfrm>
              <a:custGeom>
                <a:avLst/>
                <a:gdLst>
                  <a:gd name="T0" fmla="*/ 8 w 11"/>
                  <a:gd name="T1" fmla="*/ 29 h 5"/>
                  <a:gd name="T2" fmla="*/ 47 w 11"/>
                  <a:gd name="T3" fmla="*/ 13 h 5"/>
                  <a:gd name="T4" fmla="*/ 47 w 11"/>
                  <a:gd name="T5" fmla="*/ 0 h 5"/>
                  <a:gd name="T6" fmla="*/ 0 w 11"/>
                  <a:gd name="T7" fmla="*/ 16 h 5"/>
                  <a:gd name="T8" fmla="*/ 8 w 11"/>
                  <a:gd name="T9" fmla="*/ 2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5"/>
                  <a:gd name="T17" fmla="*/ 11 w 11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5">
                    <a:moveTo>
                      <a:pt x="2" y="5"/>
                    </a:moveTo>
                    <a:cubicBezTo>
                      <a:pt x="11" y="2"/>
                      <a:pt x="11" y="2"/>
                      <a:pt x="11" y="2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4"/>
                      <a:pt x="2" y="5"/>
                      <a:pt x="2" y="5"/>
                    </a:cubicBezTo>
                    <a:close/>
                  </a:path>
                </a:pathLst>
              </a:custGeom>
              <a:solidFill>
                <a:srgbClr val="6D004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11" name="Freeform 344"/>
              <p:cNvSpPr>
                <a:spLocks noChangeArrowheads="1"/>
              </p:cNvSpPr>
              <p:nvPr/>
            </p:nvSpPr>
            <p:spPr bwMode="auto">
              <a:xfrm>
                <a:off x="2559" y="2506"/>
                <a:ext cx="10" cy="7"/>
              </a:xfrm>
              <a:custGeom>
                <a:avLst/>
                <a:gdLst>
                  <a:gd name="T0" fmla="*/ 0 w 6"/>
                  <a:gd name="T1" fmla="*/ 21 h 4"/>
                  <a:gd name="T2" fmla="*/ 28 w 6"/>
                  <a:gd name="T3" fmla="*/ 21 h 4"/>
                  <a:gd name="T4" fmla="*/ 22 w 6"/>
                  <a:gd name="T5" fmla="*/ 12 h 4"/>
                  <a:gd name="T6" fmla="*/ 22 w 6"/>
                  <a:gd name="T7" fmla="*/ 0 h 4"/>
                  <a:gd name="T8" fmla="*/ 0 w 6"/>
                  <a:gd name="T9" fmla="*/ 21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4"/>
                  <a:gd name="T17" fmla="*/ 6 w 6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4">
                    <a:moveTo>
                      <a:pt x="0" y="4"/>
                    </a:move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5" y="3"/>
                      <a:pt x="5" y="2"/>
                    </a:cubicBezTo>
                    <a:cubicBezTo>
                      <a:pt x="5" y="1"/>
                      <a:pt x="5" y="0"/>
                      <a:pt x="5" y="0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0381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12" name="Freeform 345"/>
              <p:cNvSpPr>
                <a:spLocks noChangeArrowheads="1"/>
              </p:cNvSpPr>
              <p:nvPr/>
            </p:nvSpPr>
            <p:spPr bwMode="auto">
              <a:xfrm>
                <a:off x="2248" y="3501"/>
                <a:ext cx="683" cy="88"/>
              </a:xfrm>
              <a:custGeom>
                <a:avLst/>
                <a:gdLst>
                  <a:gd name="T0" fmla="*/ 0 w 407"/>
                  <a:gd name="T1" fmla="*/ 123 h 50"/>
                  <a:gd name="T2" fmla="*/ 96 w 407"/>
                  <a:gd name="T3" fmla="*/ 65 h 50"/>
                  <a:gd name="T4" fmla="*/ 968 w 407"/>
                  <a:gd name="T5" fmla="*/ 158 h 50"/>
                  <a:gd name="T6" fmla="*/ 1827 w 407"/>
                  <a:gd name="T7" fmla="*/ 0 h 50"/>
                  <a:gd name="T8" fmla="*/ 1923 w 407"/>
                  <a:gd name="T9" fmla="*/ 56 h 50"/>
                  <a:gd name="T10" fmla="*/ 1833 w 407"/>
                  <a:gd name="T11" fmla="*/ 109 h 50"/>
                  <a:gd name="T12" fmla="*/ 975 w 407"/>
                  <a:gd name="T13" fmla="*/ 252 h 50"/>
                  <a:gd name="T14" fmla="*/ 96 w 407"/>
                  <a:gd name="T15" fmla="*/ 174 h 50"/>
                  <a:gd name="T16" fmla="*/ 0 w 407"/>
                  <a:gd name="T17" fmla="*/ 123 h 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07"/>
                  <a:gd name="T28" fmla="*/ 0 h 50"/>
                  <a:gd name="T29" fmla="*/ 407 w 407"/>
                  <a:gd name="T30" fmla="*/ 50 h 5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07" h="50">
                    <a:moveTo>
                      <a:pt x="0" y="23"/>
                    </a:moveTo>
                    <a:cubicBezTo>
                      <a:pt x="0" y="17"/>
                      <a:pt x="9" y="13"/>
                      <a:pt x="20" y="12"/>
                    </a:cubicBezTo>
                    <a:cubicBezTo>
                      <a:pt x="20" y="12"/>
                      <a:pt x="94" y="33"/>
                      <a:pt x="205" y="29"/>
                    </a:cubicBezTo>
                    <a:cubicBezTo>
                      <a:pt x="317" y="25"/>
                      <a:pt x="387" y="0"/>
                      <a:pt x="387" y="0"/>
                    </a:cubicBezTo>
                    <a:cubicBezTo>
                      <a:pt x="398" y="0"/>
                      <a:pt x="407" y="4"/>
                      <a:pt x="407" y="10"/>
                    </a:cubicBezTo>
                    <a:cubicBezTo>
                      <a:pt x="407" y="15"/>
                      <a:pt x="399" y="20"/>
                      <a:pt x="388" y="20"/>
                    </a:cubicBezTo>
                    <a:cubicBezTo>
                      <a:pt x="388" y="20"/>
                      <a:pt x="313" y="43"/>
                      <a:pt x="206" y="46"/>
                    </a:cubicBezTo>
                    <a:cubicBezTo>
                      <a:pt x="99" y="50"/>
                      <a:pt x="20" y="32"/>
                      <a:pt x="20" y="32"/>
                    </a:cubicBezTo>
                    <a:cubicBezTo>
                      <a:pt x="10" y="33"/>
                      <a:pt x="1" y="29"/>
                      <a:pt x="0" y="23"/>
                    </a:cubicBezTo>
                    <a:close/>
                  </a:path>
                </a:pathLst>
              </a:custGeom>
              <a:solidFill>
                <a:srgbClr val="60381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13" name="Freeform 346"/>
              <p:cNvSpPr>
                <a:spLocks noChangeArrowheads="1"/>
              </p:cNvSpPr>
              <p:nvPr/>
            </p:nvSpPr>
            <p:spPr bwMode="auto">
              <a:xfrm>
                <a:off x="2281" y="3069"/>
                <a:ext cx="588" cy="224"/>
              </a:xfrm>
              <a:custGeom>
                <a:avLst/>
                <a:gdLst>
                  <a:gd name="T0" fmla="*/ 1660 w 350"/>
                  <a:gd name="T1" fmla="*/ 679 h 126"/>
                  <a:gd name="T2" fmla="*/ 0 w 350"/>
                  <a:gd name="T3" fmla="*/ 708 h 126"/>
                  <a:gd name="T4" fmla="*/ 170 w 350"/>
                  <a:gd name="T5" fmla="*/ 44 h 126"/>
                  <a:gd name="T6" fmla="*/ 1457 w 350"/>
                  <a:gd name="T7" fmla="*/ 0 h 126"/>
                  <a:gd name="T8" fmla="*/ 1660 w 350"/>
                  <a:gd name="T9" fmla="*/ 679 h 1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126"/>
                  <a:gd name="T17" fmla="*/ 350 w 350"/>
                  <a:gd name="T18" fmla="*/ 126 h 1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126">
                    <a:moveTo>
                      <a:pt x="350" y="121"/>
                    </a:moveTo>
                    <a:cubicBezTo>
                      <a:pt x="0" y="126"/>
                      <a:pt x="0" y="126"/>
                      <a:pt x="0" y="126"/>
                    </a:cubicBezTo>
                    <a:cubicBezTo>
                      <a:pt x="0" y="126"/>
                      <a:pt x="37" y="62"/>
                      <a:pt x="36" y="8"/>
                    </a:cubicBezTo>
                    <a:cubicBezTo>
                      <a:pt x="307" y="0"/>
                      <a:pt x="307" y="0"/>
                      <a:pt x="307" y="0"/>
                    </a:cubicBezTo>
                    <a:cubicBezTo>
                      <a:pt x="304" y="40"/>
                      <a:pt x="350" y="121"/>
                      <a:pt x="350" y="121"/>
                    </a:cubicBezTo>
                    <a:close/>
                  </a:path>
                </a:pathLst>
              </a:custGeom>
              <a:solidFill>
                <a:srgbClr val="CF3C2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14" name="Freeform 347"/>
              <p:cNvSpPr>
                <a:spLocks noChangeArrowheads="1"/>
              </p:cNvSpPr>
              <p:nvPr/>
            </p:nvSpPr>
            <p:spPr bwMode="auto">
              <a:xfrm>
                <a:off x="2026" y="2664"/>
                <a:ext cx="1052" cy="886"/>
              </a:xfrm>
              <a:custGeom>
                <a:avLst/>
                <a:gdLst>
                  <a:gd name="T0" fmla="*/ 2001 w 626"/>
                  <a:gd name="T1" fmla="*/ 309 h 499"/>
                  <a:gd name="T2" fmla="*/ 2511 w 626"/>
                  <a:gd name="T3" fmla="*/ 1358 h 499"/>
                  <a:gd name="T4" fmla="*/ 2373 w 626"/>
                  <a:gd name="T5" fmla="*/ 1784 h 499"/>
                  <a:gd name="T6" fmla="*/ 2045 w 626"/>
                  <a:gd name="T7" fmla="*/ 1768 h 499"/>
                  <a:gd name="T8" fmla="*/ 1523 w 626"/>
                  <a:gd name="T9" fmla="*/ 1740 h 499"/>
                  <a:gd name="T10" fmla="*/ 1005 w 626"/>
                  <a:gd name="T11" fmla="*/ 1809 h 499"/>
                  <a:gd name="T12" fmla="*/ 640 w 626"/>
                  <a:gd name="T13" fmla="*/ 1825 h 499"/>
                  <a:gd name="T14" fmla="*/ 536 w 626"/>
                  <a:gd name="T15" fmla="*/ 1610 h 499"/>
                  <a:gd name="T16" fmla="*/ 593 w 626"/>
                  <a:gd name="T17" fmla="*/ 240 h 499"/>
                  <a:gd name="T18" fmla="*/ 245 w 626"/>
                  <a:gd name="T19" fmla="*/ 130 h 499"/>
                  <a:gd name="T20" fmla="*/ 62 w 626"/>
                  <a:gd name="T21" fmla="*/ 1623 h 499"/>
                  <a:gd name="T22" fmla="*/ 556 w 626"/>
                  <a:gd name="T23" fmla="*/ 2679 h 499"/>
                  <a:gd name="T24" fmla="*/ 570 w 626"/>
                  <a:gd name="T25" fmla="*/ 2708 h 499"/>
                  <a:gd name="T26" fmla="*/ 1435 w 626"/>
                  <a:gd name="T27" fmla="*/ 2788 h 499"/>
                  <a:gd name="T28" fmla="*/ 1435 w 626"/>
                  <a:gd name="T29" fmla="*/ 2793 h 499"/>
                  <a:gd name="T30" fmla="*/ 1553 w 626"/>
                  <a:gd name="T31" fmla="*/ 2781 h 499"/>
                  <a:gd name="T32" fmla="*/ 1672 w 626"/>
                  <a:gd name="T33" fmla="*/ 2781 h 499"/>
                  <a:gd name="T34" fmla="*/ 1672 w 626"/>
                  <a:gd name="T35" fmla="*/ 2777 h 499"/>
                  <a:gd name="T36" fmla="*/ 2531 w 626"/>
                  <a:gd name="T37" fmla="*/ 2635 h 499"/>
                  <a:gd name="T38" fmla="*/ 2553 w 626"/>
                  <a:gd name="T39" fmla="*/ 2569 h 499"/>
                  <a:gd name="T40" fmla="*/ 2934 w 626"/>
                  <a:gd name="T41" fmla="*/ 1399 h 499"/>
                  <a:gd name="T42" fmla="*/ 2302 w 626"/>
                  <a:gd name="T43" fmla="*/ 0 h 499"/>
                  <a:gd name="T44" fmla="*/ 2001 w 626"/>
                  <a:gd name="T45" fmla="*/ 309 h 49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626"/>
                  <a:gd name="T70" fmla="*/ 0 h 499"/>
                  <a:gd name="T71" fmla="*/ 626 w 626"/>
                  <a:gd name="T72" fmla="*/ 499 h 499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626" h="499">
                    <a:moveTo>
                      <a:pt x="422" y="55"/>
                    </a:moveTo>
                    <a:cubicBezTo>
                      <a:pt x="422" y="55"/>
                      <a:pt x="533" y="171"/>
                      <a:pt x="529" y="243"/>
                    </a:cubicBezTo>
                    <a:cubicBezTo>
                      <a:pt x="527" y="269"/>
                      <a:pt x="514" y="296"/>
                      <a:pt x="500" y="319"/>
                    </a:cubicBezTo>
                    <a:cubicBezTo>
                      <a:pt x="481" y="329"/>
                      <a:pt x="456" y="321"/>
                      <a:pt x="431" y="316"/>
                    </a:cubicBezTo>
                    <a:cubicBezTo>
                      <a:pt x="396" y="309"/>
                      <a:pt x="358" y="310"/>
                      <a:pt x="321" y="311"/>
                    </a:cubicBezTo>
                    <a:cubicBezTo>
                      <a:pt x="284" y="312"/>
                      <a:pt x="246" y="313"/>
                      <a:pt x="212" y="323"/>
                    </a:cubicBezTo>
                    <a:cubicBezTo>
                      <a:pt x="184" y="331"/>
                      <a:pt x="156" y="342"/>
                      <a:pt x="135" y="326"/>
                    </a:cubicBezTo>
                    <a:cubicBezTo>
                      <a:pt x="127" y="314"/>
                      <a:pt x="119" y="302"/>
                      <a:pt x="113" y="288"/>
                    </a:cubicBezTo>
                    <a:cubicBezTo>
                      <a:pt x="87" y="230"/>
                      <a:pt x="125" y="43"/>
                      <a:pt x="125" y="43"/>
                    </a:cubicBezTo>
                    <a:cubicBezTo>
                      <a:pt x="52" y="23"/>
                      <a:pt x="52" y="23"/>
                      <a:pt x="52" y="23"/>
                    </a:cubicBezTo>
                    <a:cubicBezTo>
                      <a:pt x="52" y="23"/>
                      <a:pt x="0" y="207"/>
                      <a:pt x="13" y="290"/>
                    </a:cubicBezTo>
                    <a:cubicBezTo>
                      <a:pt x="25" y="364"/>
                      <a:pt x="99" y="458"/>
                      <a:pt x="117" y="479"/>
                    </a:cubicBezTo>
                    <a:cubicBezTo>
                      <a:pt x="118" y="481"/>
                      <a:pt x="119" y="483"/>
                      <a:pt x="120" y="484"/>
                    </a:cubicBezTo>
                    <a:cubicBezTo>
                      <a:pt x="198" y="497"/>
                      <a:pt x="254" y="498"/>
                      <a:pt x="302" y="498"/>
                    </a:cubicBezTo>
                    <a:cubicBezTo>
                      <a:pt x="302" y="499"/>
                      <a:pt x="302" y="499"/>
                      <a:pt x="302" y="499"/>
                    </a:cubicBezTo>
                    <a:cubicBezTo>
                      <a:pt x="311" y="498"/>
                      <a:pt x="319" y="498"/>
                      <a:pt x="327" y="497"/>
                    </a:cubicBezTo>
                    <a:cubicBezTo>
                      <a:pt x="336" y="497"/>
                      <a:pt x="344" y="497"/>
                      <a:pt x="352" y="497"/>
                    </a:cubicBezTo>
                    <a:cubicBezTo>
                      <a:pt x="352" y="496"/>
                      <a:pt x="352" y="496"/>
                      <a:pt x="352" y="496"/>
                    </a:cubicBezTo>
                    <a:cubicBezTo>
                      <a:pt x="400" y="494"/>
                      <a:pt x="456" y="488"/>
                      <a:pt x="533" y="471"/>
                    </a:cubicBezTo>
                    <a:cubicBezTo>
                      <a:pt x="535" y="467"/>
                      <a:pt x="537" y="463"/>
                      <a:pt x="538" y="459"/>
                    </a:cubicBezTo>
                    <a:cubicBezTo>
                      <a:pt x="557" y="426"/>
                      <a:pt x="611" y="320"/>
                      <a:pt x="618" y="250"/>
                    </a:cubicBezTo>
                    <a:cubicBezTo>
                      <a:pt x="626" y="166"/>
                      <a:pt x="485" y="0"/>
                      <a:pt x="485" y="0"/>
                    </a:cubicBezTo>
                    <a:lnTo>
                      <a:pt x="422" y="55"/>
                    </a:lnTo>
                    <a:close/>
                  </a:path>
                </a:pathLst>
              </a:custGeom>
              <a:solidFill>
                <a:srgbClr val="FB5B4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15" name="Freeform 348"/>
              <p:cNvSpPr>
                <a:spLocks noChangeArrowheads="1"/>
              </p:cNvSpPr>
              <p:nvPr/>
            </p:nvSpPr>
            <p:spPr bwMode="auto">
              <a:xfrm>
                <a:off x="2026" y="2664"/>
                <a:ext cx="1052" cy="886"/>
              </a:xfrm>
              <a:custGeom>
                <a:avLst/>
                <a:gdLst>
                  <a:gd name="T0" fmla="*/ 2756 w 626"/>
                  <a:gd name="T1" fmla="*/ 1580 h 499"/>
                  <a:gd name="T2" fmla="*/ 2391 w 626"/>
                  <a:gd name="T3" fmla="*/ 2289 h 499"/>
                  <a:gd name="T4" fmla="*/ 1534 w 626"/>
                  <a:gd name="T5" fmla="*/ 2106 h 499"/>
                  <a:gd name="T6" fmla="*/ 689 w 626"/>
                  <a:gd name="T7" fmla="*/ 2282 h 499"/>
                  <a:gd name="T8" fmla="*/ 291 w 626"/>
                  <a:gd name="T9" fmla="*/ 1708 h 499"/>
                  <a:gd name="T10" fmla="*/ 245 w 626"/>
                  <a:gd name="T11" fmla="*/ 130 h 499"/>
                  <a:gd name="T12" fmla="*/ 62 w 626"/>
                  <a:gd name="T13" fmla="*/ 1623 h 499"/>
                  <a:gd name="T14" fmla="*/ 556 w 626"/>
                  <a:gd name="T15" fmla="*/ 2679 h 499"/>
                  <a:gd name="T16" fmla="*/ 570 w 626"/>
                  <a:gd name="T17" fmla="*/ 2708 h 499"/>
                  <a:gd name="T18" fmla="*/ 1435 w 626"/>
                  <a:gd name="T19" fmla="*/ 2788 h 499"/>
                  <a:gd name="T20" fmla="*/ 1435 w 626"/>
                  <a:gd name="T21" fmla="*/ 2793 h 499"/>
                  <a:gd name="T22" fmla="*/ 1553 w 626"/>
                  <a:gd name="T23" fmla="*/ 2781 h 499"/>
                  <a:gd name="T24" fmla="*/ 1672 w 626"/>
                  <a:gd name="T25" fmla="*/ 2781 h 499"/>
                  <a:gd name="T26" fmla="*/ 1672 w 626"/>
                  <a:gd name="T27" fmla="*/ 2777 h 499"/>
                  <a:gd name="T28" fmla="*/ 2531 w 626"/>
                  <a:gd name="T29" fmla="*/ 2635 h 499"/>
                  <a:gd name="T30" fmla="*/ 2553 w 626"/>
                  <a:gd name="T31" fmla="*/ 2569 h 499"/>
                  <a:gd name="T32" fmla="*/ 2934 w 626"/>
                  <a:gd name="T33" fmla="*/ 1399 h 499"/>
                  <a:gd name="T34" fmla="*/ 2302 w 626"/>
                  <a:gd name="T35" fmla="*/ 0 h 499"/>
                  <a:gd name="T36" fmla="*/ 2756 w 626"/>
                  <a:gd name="T37" fmla="*/ 1580 h 49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26"/>
                  <a:gd name="T58" fmla="*/ 0 h 499"/>
                  <a:gd name="T59" fmla="*/ 626 w 626"/>
                  <a:gd name="T60" fmla="*/ 499 h 49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26" h="499">
                    <a:moveTo>
                      <a:pt x="581" y="282"/>
                    </a:moveTo>
                    <a:cubicBezTo>
                      <a:pt x="577" y="320"/>
                      <a:pt x="518" y="386"/>
                      <a:pt x="504" y="409"/>
                    </a:cubicBezTo>
                    <a:cubicBezTo>
                      <a:pt x="485" y="419"/>
                      <a:pt x="360" y="374"/>
                      <a:pt x="323" y="376"/>
                    </a:cubicBezTo>
                    <a:cubicBezTo>
                      <a:pt x="286" y="377"/>
                      <a:pt x="166" y="425"/>
                      <a:pt x="145" y="408"/>
                    </a:cubicBezTo>
                    <a:cubicBezTo>
                      <a:pt x="125" y="400"/>
                      <a:pt x="79" y="342"/>
                      <a:pt x="61" y="305"/>
                    </a:cubicBezTo>
                    <a:cubicBezTo>
                      <a:pt x="30" y="244"/>
                      <a:pt x="52" y="23"/>
                      <a:pt x="52" y="23"/>
                    </a:cubicBezTo>
                    <a:cubicBezTo>
                      <a:pt x="52" y="23"/>
                      <a:pt x="0" y="207"/>
                      <a:pt x="13" y="290"/>
                    </a:cubicBezTo>
                    <a:cubicBezTo>
                      <a:pt x="25" y="364"/>
                      <a:pt x="99" y="458"/>
                      <a:pt x="117" y="479"/>
                    </a:cubicBezTo>
                    <a:cubicBezTo>
                      <a:pt x="118" y="481"/>
                      <a:pt x="119" y="483"/>
                      <a:pt x="120" y="484"/>
                    </a:cubicBezTo>
                    <a:cubicBezTo>
                      <a:pt x="198" y="497"/>
                      <a:pt x="254" y="498"/>
                      <a:pt x="302" y="498"/>
                    </a:cubicBezTo>
                    <a:cubicBezTo>
                      <a:pt x="302" y="499"/>
                      <a:pt x="302" y="499"/>
                      <a:pt x="302" y="499"/>
                    </a:cubicBezTo>
                    <a:cubicBezTo>
                      <a:pt x="311" y="498"/>
                      <a:pt x="319" y="498"/>
                      <a:pt x="327" y="497"/>
                    </a:cubicBezTo>
                    <a:cubicBezTo>
                      <a:pt x="336" y="497"/>
                      <a:pt x="344" y="497"/>
                      <a:pt x="352" y="497"/>
                    </a:cubicBezTo>
                    <a:cubicBezTo>
                      <a:pt x="352" y="496"/>
                      <a:pt x="352" y="496"/>
                      <a:pt x="352" y="496"/>
                    </a:cubicBezTo>
                    <a:cubicBezTo>
                      <a:pt x="400" y="494"/>
                      <a:pt x="456" y="488"/>
                      <a:pt x="533" y="471"/>
                    </a:cubicBezTo>
                    <a:cubicBezTo>
                      <a:pt x="535" y="467"/>
                      <a:pt x="537" y="463"/>
                      <a:pt x="538" y="459"/>
                    </a:cubicBezTo>
                    <a:cubicBezTo>
                      <a:pt x="557" y="426"/>
                      <a:pt x="611" y="320"/>
                      <a:pt x="618" y="250"/>
                    </a:cubicBezTo>
                    <a:cubicBezTo>
                      <a:pt x="626" y="166"/>
                      <a:pt x="485" y="0"/>
                      <a:pt x="485" y="0"/>
                    </a:cubicBezTo>
                    <a:cubicBezTo>
                      <a:pt x="485" y="0"/>
                      <a:pt x="591" y="164"/>
                      <a:pt x="581" y="282"/>
                    </a:cubicBezTo>
                    <a:close/>
                  </a:path>
                </a:pathLst>
              </a:custGeom>
              <a:solidFill>
                <a:srgbClr val="CF3C2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16" name="Freeform 349"/>
              <p:cNvSpPr>
                <a:spLocks noChangeArrowheads="1"/>
              </p:cNvSpPr>
              <p:nvPr/>
            </p:nvSpPr>
            <p:spPr bwMode="auto">
              <a:xfrm>
                <a:off x="2416" y="3184"/>
                <a:ext cx="300" cy="347"/>
              </a:xfrm>
              <a:custGeom>
                <a:avLst/>
                <a:gdLst>
                  <a:gd name="T0" fmla="*/ 516 w 179"/>
                  <a:gd name="T1" fmla="*/ 165 h 195"/>
                  <a:gd name="T2" fmla="*/ 516 w 179"/>
                  <a:gd name="T3" fmla="*/ 165 h 195"/>
                  <a:gd name="T4" fmla="*/ 404 w 179"/>
                  <a:gd name="T5" fmla="*/ 7 h 195"/>
                  <a:gd name="T6" fmla="*/ 300 w 179"/>
                  <a:gd name="T7" fmla="*/ 167 h 195"/>
                  <a:gd name="T8" fmla="*/ 300 w 179"/>
                  <a:gd name="T9" fmla="*/ 174 h 195"/>
                  <a:gd name="T10" fmla="*/ 5 w 179"/>
                  <a:gd name="T11" fmla="*/ 642 h 195"/>
                  <a:gd name="T12" fmla="*/ 432 w 179"/>
                  <a:gd name="T13" fmla="*/ 1093 h 195"/>
                  <a:gd name="T14" fmla="*/ 836 w 179"/>
                  <a:gd name="T15" fmla="*/ 609 h 195"/>
                  <a:gd name="T16" fmla="*/ 516 w 179"/>
                  <a:gd name="T17" fmla="*/ 165 h 1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9"/>
                  <a:gd name="T28" fmla="*/ 0 h 195"/>
                  <a:gd name="T29" fmla="*/ 179 w 179"/>
                  <a:gd name="T30" fmla="*/ 195 h 1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9" h="195">
                    <a:moveTo>
                      <a:pt x="110" y="29"/>
                    </a:moveTo>
                    <a:cubicBezTo>
                      <a:pt x="110" y="29"/>
                      <a:pt x="110" y="29"/>
                      <a:pt x="110" y="29"/>
                    </a:cubicBezTo>
                    <a:cubicBezTo>
                      <a:pt x="110" y="19"/>
                      <a:pt x="96" y="0"/>
                      <a:pt x="86" y="1"/>
                    </a:cubicBezTo>
                    <a:cubicBezTo>
                      <a:pt x="75" y="1"/>
                      <a:pt x="63" y="20"/>
                      <a:pt x="64" y="30"/>
                    </a:cubicBezTo>
                    <a:cubicBezTo>
                      <a:pt x="64" y="30"/>
                      <a:pt x="64" y="31"/>
                      <a:pt x="64" y="31"/>
                    </a:cubicBezTo>
                    <a:cubicBezTo>
                      <a:pt x="15" y="40"/>
                      <a:pt x="0" y="74"/>
                      <a:pt x="1" y="114"/>
                    </a:cubicBezTo>
                    <a:cubicBezTo>
                      <a:pt x="3" y="160"/>
                      <a:pt x="43" y="195"/>
                      <a:pt x="92" y="194"/>
                    </a:cubicBezTo>
                    <a:cubicBezTo>
                      <a:pt x="141" y="192"/>
                      <a:pt x="179" y="154"/>
                      <a:pt x="178" y="108"/>
                    </a:cubicBezTo>
                    <a:cubicBezTo>
                      <a:pt x="176" y="68"/>
                      <a:pt x="160" y="35"/>
                      <a:pt x="110" y="29"/>
                    </a:cubicBezTo>
                    <a:close/>
                  </a:path>
                </a:pathLst>
              </a:custGeom>
              <a:solidFill>
                <a:srgbClr val="E6B38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17" name="Freeform 350"/>
              <p:cNvSpPr>
                <a:spLocks noChangeArrowheads="1"/>
              </p:cNvSpPr>
              <p:nvPr/>
            </p:nvSpPr>
            <p:spPr bwMode="auto">
              <a:xfrm>
                <a:off x="2377" y="3240"/>
                <a:ext cx="387" cy="474"/>
              </a:xfrm>
              <a:custGeom>
                <a:avLst/>
                <a:gdLst>
                  <a:gd name="T0" fmla="*/ 232 w 230"/>
                  <a:gd name="T1" fmla="*/ 101 h 267"/>
                  <a:gd name="T2" fmla="*/ 838 w 230"/>
                  <a:gd name="T3" fmla="*/ 245 h 267"/>
                  <a:gd name="T4" fmla="*/ 1082 w 230"/>
                  <a:gd name="T5" fmla="*/ 678 h 267"/>
                  <a:gd name="T6" fmla="*/ 1053 w 230"/>
                  <a:gd name="T7" fmla="*/ 643 h 267"/>
                  <a:gd name="T8" fmla="*/ 614 w 230"/>
                  <a:gd name="T9" fmla="*/ 1479 h 267"/>
                  <a:gd name="T10" fmla="*/ 0 w 230"/>
                  <a:gd name="T11" fmla="*/ 765 h 267"/>
                  <a:gd name="T12" fmla="*/ 182 w 230"/>
                  <a:gd name="T13" fmla="*/ 217 h 267"/>
                  <a:gd name="T14" fmla="*/ 232 w 230"/>
                  <a:gd name="T15" fmla="*/ 101 h 2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30"/>
                  <a:gd name="T25" fmla="*/ 0 h 267"/>
                  <a:gd name="T26" fmla="*/ 230 w 230"/>
                  <a:gd name="T27" fmla="*/ 267 h 2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30" h="267">
                    <a:moveTo>
                      <a:pt x="49" y="18"/>
                    </a:moveTo>
                    <a:cubicBezTo>
                      <a:pt x="49" y="18"/>
                      <a:pt x="160" y="0"/>
                      <a:pt x="176" y="44"/>
                    </a:cubicBezTo>
                    <a:cubicBezTo>
                      <a:pt x="208" y="30"/>
                      <a:pt x="230" y="85"/>
                      <a:pt x="227" y="121"/>
                    </a:cubicBezTo>
                    <a:cubicBezTo>
                      <a:pt x="221" y="115"/>
                      <a:pt x="221" y="115"/>
                      <a:pt x="221" y="115"/>
                    </a:cubicBezTo>
                    <a:cubicBezTo>
                      <a:pt x="222" y="153"/>
                      <a:pt x="230" y="261"/>
                      <a:pt x="129" y="264"/>
                    </a:cubicBezTo>
                    <a:cubicBezTo>
                      <a:pt x="20" y="267"/>
                      <a:pt x="1" y="185"/>
                      <a:pt x="0" y="137"/>
                    </a:cubicBezTo>
                    <a:cubicBezTo>
                      <a:pt x="0" y="106"/>
                      <a:pt x="7" y="51"/>
                      <a:pt x="38" y="39"/>
                    </a:cubicBezTo>
                    <a:cubicBezTo>
                      <a:pt x="55" y="32"/>
                      <a:pt x="60" y="25"/>
                      <a:pt x="49" y="18"/>
                    </a:cubicBezTo>
                    <a:close/>
                  </a:path>
                </a:pathLst>
              </a:custGeom>
              <a:solidFill>
                <a:srgbClr val="26415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18" name="Freeform 351"/>
              <p:cNvSpPr>
                <a:spLocks noChangeArrowheads="1"/>
              </p:cNvSpPr>
              <p:nvPr/>
            </p:nvSpPr>
            <p:spPr bwMode="auto">
              <a:xfrm>
                <a:off x="2377" y="3444"/>
                <a:ext cx="387" cy="270"/>
              </a:xfrm>
              <a:custGeom>
                <a:avLst/>
                <a:gdLst>
                  <a:gd name="T0" fmla="*/ 1053 w 230"/>
                  <a:gd name="T1" fmla="*/ 0 h 152"/>
                  <a:gd name="T2" fmla="*/ 614 w 230"/>
                  <a:gd name="T3" fmla="*/ 837 h 152"/>
                  <a:gd name="T4" fmla="*/ 0 w 230"/>
                  <a:gd name="T5" fmla="*/ 123 h 152"/>
                  <a:gd name="T6" fmla="*/ 1053 w 230"/>
                  <a:gd name="T7" fmla="*/ 0 h 1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30"/>
                  <a:gd name="T13" fmla="*/ 0 h 152"/>
                  <a:gd name="T14" fmla="*/ 230 w 230"/>
                  <a:gd name="T15" fmla="*/ 152 h 1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30" h="152">
                    <a:moveTo>
                      <a:pt x="221" y="0"/>
                    </a:moveTo>
                    <a:cubicBezTo>
                      <a:pt x="222" y="38"/>
                      <a:pt x="230" y="146"/>
                      <a:pt x="129" y="149"/>
                    </a:cubicBezTo>
                    <a:cubicBezTo>
                      <a:pt x="20" y="152"/>
                      <a:pt x="1" y="70"/>
                      <a:pt x="0" y="22"/>
                    </a:cubicBezTo>
                    <a:cubicBezTo>
                      <a:pt x="91" y="134"/>
                      <a:pt x="221" y="0"/>
                      <a:pt x="221" y="0"/>
                    </a:cubicBezTo>
                    <a:close/>
                  </a:path>
                </a:pathLst>
              </a:custGeom>
              <a:solidFill>
                <a:srgbClr val="06253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19" name="Freeform 352"/>
              <p:cNvSpPr>
                <a:spLocks noChangeArrowheads="1"/>
              </p:cNvSpPr>
              <p:nvPr/>
            </p:nvSpPr>
            <p:spPr bwMode="auto">
              <a:xfrm>
                <a:off x="1860" y="197"/>
                <a:ext cx="373" cy="384"/>
              </a:xfrm>
              <a:custGeom>
                <a:avLst/>
                <a:gdLst>
                  <a:gd name="T0" fmla="*/ 427 w 222"/>
                  <a:gd name="T1" fmla="*/ 21 h 216"/>
                  <a:gd name="T2" fmla="*/ 365 w 222"/>
                  <a:gd name="T3" fmla="*/ 28 h 216"/>
                  <a:gd name="T4" fmla="*/ 13 w 222"/>
                  <a:gd name="T5" fmla="*/ 540 h 216"/>
                  <a:gd name="T6" fmla="*/ 20 w 222"/>
                  <a:gd name="T7" fmla="*/ 606 h 216"/>
                  <a:gd name="T8" fmla="*/ 627 w 222"/>
                  <a:gd name="T9" fmla="*/ 1198 h 216"/>
                  <a:gd name="T10" fmla="*/ 684 w 222"/>
                  <a:gd name="T11" fmla="*/ 1191 h 216"/>
                  <a:gd name="T12" fmla="*/ 1038 w 222"/>
                  <a:gd name="T13" fmla="*/ 679 h 216"/>
                  <a:gd name="T14" fmla="*/ 1030 w 222"/>
                  <a:gd name="T15" fmla="*/ 606 h 216"/>
                  <a:gd name="T16" fmla="*/ 427 w 222"/>
                  <a:gd name="T17" fmla="*/ 21 h 2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2"/>
                  <a:gd name="T28" fmla="*/ 0 h 216"/>
                  <a:gd name="T29" fmla="*/ 222 w 222"/>
                  <a:gd name="T30" fmla="*/ 216 h 2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2" h="216">
                    <a:moveTo>
                      <a:pt x="90" y="4"/>
                    </a:moveTo>
                    <a:cubicBezTo>
                      <a:pt x="86" y="0"/>
                      <a:pt x="80" y="1"/>
                      <a:pt x="77" y="5"/>
                    </a:cubicBezTo>
                    <a:cubicBezTo>
                      <a:pt x="3" y="96"/>
                      <a:pt x="3" y="96"/>
                      <a:pt x="3" y="96"/>
                    </a:cubicBezTo>
                    <a:cubicBezTo>
                      <a:pt x="0" y="99"/>
                      <a:pt x="0" y="105"/>
                      <a:pt x="4" y="108"/>
                    </a:cubicBezTo>
                    <a:cubicBezTo>
                      <a:pt x="132" y="213"/>
                      <a:pt x="132" y="213"/>
                      <a:pt x="132" y="213"/>
                    </a:cubicBezTo>
                    <a:cubicBezTo>
                      <a:pt x="135" y="216"/>
                      <a:pt x="141" y="216"/>
                      <a:pt x="144" y="212"/>
                    </a:cubicBezTo>
                    <a:cubicBezTo>
                      <a:pt x="219" y="121"/>
                      <a:pt x="219" y="121"/>
                      <a:pt x="219" y="121"/>
                    </a:cubicBezTo>
                    <a:cubicBezTo>
                      <a:pt x="222" y="117"/>
                      <a:pt x="221" y="111"/>
                      <a:pt x="217" y="108"/>
                    </a:cubicBezTo>
                    <a:lnTo>
                      <a:pt x="90" y="4"/>
                    </a:lnTo>
                    <a:close/>
                  </a:path>
                </a:pathLst>
              </a:custGeom>
              <a:solidFill>
                <a:srgbClr val="FFFFE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20" name="Freeform 353"/>
              <p:cNvSpPr>
                <a:spLocks noChangeArrowheads="1"/>
              </p:cNvSpPr>
              <p:nvPr/>
            </p:nvSpPr>
            <p:spPr bwMode="auto">
              <a:xfrm>
                <a:off x="1875" y="210"/>
                <a:ext cx="346" cy="362"/>
              </a:xfrm>
              <a:custGeom>
                <a:avLst/>
                <a:gdLst>
                  <a:gd name="T0" fmla="*/ 143 w 346"/>
                  <a:gd name="T1" fmla="*/ 0 h 362"/>
                  <a:gd name="T2" fmla="*/ 0 w 346"/>
                  <a:gd name="T3" fmla="*/ 186 h 362"/>
                  <a:gd name="T4" fmla="*/ 201 w 346"/>
                  <a:gd name="T5" fmla="*/ 362 h 362"/>
                  <a:gd name="T6" fmla="*/ 346 w 346"/>
                  <a:gd name="T7" fmla="*/ 176 h 362"/>
                  <a:gd name="T8" fmla="*/ 143 w 346"/>
                  <a:gd name="T9" fmla="*/ 0 h 3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6"/>
                  <a:gd name="T16" fmla="*/ 0 h 362"/>
                  <a:gd name="T17" fmla="*/ 346 w 346"/>
                  <a:gd name="T18" fmla="*/ 362 h 3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6" h="362">
                    <a:moveTo>
                      <a:pt x="143" y="0"/>
                    </a:moveTo>
                    <a:lnTo>
                      <a:pt x="0" y="186"/>
                    </a:lnTo>
                    <a:lnTo>
                      <a:pt x="201" y="362"/>
                    </a:lnTo>
                    <a:lnTo>
                      <a:pt x="346" y="176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26415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21" name="Freeform 354"/>
              <p:cNvSpPr>
                <a:spLocks noChangeArrowheads="1"/>
              </p:cNvSpPr>
              <p:nvPr/>
            </p:nvSpPr>
            <p:spPr bwMode="auto">
              <a:xfrm>
                <a:off x="1875" y="386"/>
                <a:ext cx="346" cy="186"/>
              </a:xfrm>
              <a:custGeom>
                <a:avLst/>
                <a:gdLst>
                  <a:gd name="T0" fmla="*/ 346 w 346"/>
                  <a:gd name="T1" fmla="*/ 0 h 186"/>
                  <a:gd name="T2" fmla="*/ 0 w 346"/>
                  <a:gd name="T3" fmla="*/ 10 h 186"/>
                  <a:gd name="T4" fmla="*/ 201 w 346"/>
                  <a:gd name="T5" fmla="*/ 186 h 186"/>
                  <a:gd name="T6" fmla="*/ 346 w 346"/>
                  <a:gd name="T7" fmla="*/ 0 h 18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46"/>
                  <a:gd name="T13" fmla="*/ 0 h 186"/>
                  <a:gd name="T14" fmla="*/ 346 w 346"/>
                  <a:gd name="T15" fmla="*/ 186 h 18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46" h="186">
                    <a:moveTo>
                      <a:pt x="346" y="0"/>
                    </a:moveTo>
                    <a:lnTo>
                      <a:pt x="0" y="10"/>
                    </a:lnTo>
                    <a:lnTo>
                      <a:pt x="201" y="186"/>
                    </a:lnTo>
                    <a:lnTo>
                      <a:pt x="346" y="0"/>
                    </a:lnTo>
                    <a:close/>
                  </a:path>
                </a:pathLst>
              </a:custGeom>
              <a:solidFill>
                <a:srgbClr val="06253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22" name="Freeform 355"/>
              <p:cNvSpPr>
                <a:spLocks noChangeArrowheads="1"/>
              </p:cNvSpPr>
              <p:nvPr/>
            </p:nvSpPr>
            <p:spPr bwMode="auto">
              <a:xfrm>
                <a:off x="1924" y="281"/>
                <a:ext cx="25" cy="28"/>
              </a:xfrm>
              <a:custGeom>
                <a:avLst/>
                <a:gdLst>
                  <a:gd name="T0" fmla="*/ 63 w 15"/>
                  <a:gd name="T1" fmla="*/ 7 h 16"/>
                  <a:gd name="T2" fmla="*/ 37 w 15"/>
                  <a:gd name="T3" fmla="*/ 12 h 16"/>
                  <a:gd name="T4" fmla="*/ 8 w 15"/>
                  <a:gd name="T5" fmla="*/ 56 h 16"/>
                  <a:gd name="T6" fmla="*/ 8 w 15"/>
                  <a:gd name="T7" fmla="*/ 81 h 16"/>
                  <a:gd name="T8" fmla="*/ 33 w 15"/>
                  <a:gd name="T9" fmla="*/ 81 h 16"/>
                  <a:gd name="T10" fmla="*/ 63 w 15"/>
                  <a:gd name="T11" fmla="*/ 33 h 16"/>
                  <a:gd name="T12" fmla="*/ 63 w 15"/>
                  <a:gd name="T13" fmla="*/ 7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16"/>
                  <a:gd name="T23" fmla="*/ 15 w 15"/>
                  <a:gd name="T24" fmla="*/ 16 h 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16">
                    <a:moveTo>
                      <a:pt x="14" y="1"/>
                    </a:moveTo>
                    <a:cubicBezTo>
                      <a:pt x="12" y="0"/>
                      <a:pt x="10" y="0"/>
                      <a:pt x="8" y="2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0" y="11"/>
                      <a:pt x="1" y="14"/>
                      <a:pt x="2" y="15"/>
                    </a:cubicBezTo>
                    <a:cubicBezTo>
                      <a:pt x="4" y="16"/>
                      <a:pt x="6" y="16"/>
                      <a:pt x="7" y="15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5" y="5"/>
                      <a:pt x="15" y="2"/>
                      <a:pt x="14" y="1"/>
                    </a:cubicBezTo>
                    <a:close/>
                  </a:path>
                </a:pathLst>
              </a:custGeom>
              <a:solidFill>
                <a:srgbClr val="26415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23" name="Freeform 356"/>
              <p:cNvSpPr>
                <a:spLocks noChangeArrowheads="1"/>
              </p:cNvSpPr>
              <p:nvPr/>
            </p:nvSpPr>
            <p:spPr bwMode="auto">
              <a:xfrm>
                <a:off x="1934" y="281"/>
                <a:ext cx="15" cy="21"/>
              </a:xfrm>
              <a:custGeom>
                <a:avLst/>
                <a:gdLst>
                  <a:gd name="T0" fmla="*/ 37 w 9"/>
                  <a:gd name="T1" fmla="*/ 33 h 12"/>
                  <a:gd name="T2" fmla="*/ 13 w 9"/>
                  <a:gd name="T3" fmla="*/ 65 h 12"/>
                  <a:gd name="T4" fmla="*/ 0 w 9"/>
                  <a:gd name="T5" fmla="*/ 21 h 12"/>
                  <a:gd name="T6" fmla="*/ 8 w 9"/>
                  <a:gd name="T7" fmla="*/ 12 h 12"/>
                  <a:gd name="T8" fmla="*/ 37 w 9"/>
                  <a:gd name="T9" fmla="*/ 7 h 12"/>
                  <a:gd name="T10" fmla="*/ 37 w 9"/>
                  <a:gd name="T11" fmla="*/ 33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"/>
                  <a:gd name="T19" fmla="*/ 0 h 12"/>
                  <a:gd name="T20" fmla="*/ 9 w 9"/>
                  <a:gd name="T21" fmla="*/ 12 h 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" h="12">
                    <a:moveTo>
                      <a:pt x="8" y="6"/>
                    </a:moveTo>
                    <a:cubicBezTo>
                      <a:pt x="3" y="12"/>
                      <a:pt x="3" y="12"/>
                      <a:pt x="3" y="1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4" y="0"/>
                      <a:pt x="6" y="0"/>
                      <a:pt x="8" y="1"/>
                    </a:cubicBezTo>
                    <a:cubicBezTo>
                      <a:pt x="9" y="2"/>
                      <a:pt x="9" y="5"/>
                      <a:pt x="8" y="6"/>
                    </a:cubicBezTo>
                    <a:close/>
                  </a:path>
                </a:pathLst>
              </a:custGeom>
              <a:solidFill>
                <a:srgbClr val="06253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24" name="Freeform 357"/>
              <p:cNvSpPr>
                <a:spLocks noChangeArrowheads="1"/>
              </p:cNvSpPr>
              <p:nvPr/>
            </p:nvSpPr>
            <p:spPr bwMode="auto">
              <a:xfrm>
                <a:off x="2357" y="1581"/>
                <a:ext cx="307" cy="460"/>
              </a:xfrm>
              <a:custGeom>
                <a:avLst/>
                <a:gdLst>
                  <a:gd name="T0" fmla="*/ 306 w 307"/>
                  <a:gd name="T1" fmla="*/ 460 h 460"/>
                  <a:gd name="T2" fmla="*/ 0 w 307"/>
                  <a:gd name="T3" fmla="*/ 460 h 460"/>
                  <a:gd name="T4" fmla="*/ 0 w 307"/>
                  <a:gd name="T5" fmla="*/ 0 h 460"/>
                  <a:gd name="T6" fmla="*/ 307 w 307"/>
                  <a:gd name="T7" fmla="*/ 2 h 460"/>
                  <a:gd name="T8" fmla="*/ 306 w 307"/>
                  <a:gd name="T9" fmla="*/ 460 h 4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460"/>
                  <a:gd name="T17" fmla="*/ 307 w 307"/>
                  <a:gd name="T18" fmla="*/ 460 h 4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460">
                    <a:moveTo>
                      <a:pt x="306" y="460"/>
                    </a:moveTo>
                    <a:lnTo>
                      <a:pt x="0" y="460"/>
                    </a:lnTo>
                    <a:lnTo>
                      <a:pt x="0" y="0"/>
                    </a:lnTo>
                    <a:lnTo>
                      <a:pt x="307" y="2"/>
                    </a:lnTo>
                    <a:lnTo>
                      <a:pt x="306" y="460"/>
                    </a:lnTo>
                    <a:close/>
                  </a:path>
                </a:pathLst>
              </a:custGeom>
              <a:solidFill>
                <a:srgbClr val="EDEDD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25" name="Freeform 358"/>
              <p:cNvSpPr>
                <a:spLocks noChangeArrowheads="1"/>
              </p:cNvSpPr>
              <p:nvPr/>
            </p:nvSpPr>
            <p:spPr bwMode="auto">
              <a:xfrm>
                <a:off x="2357" y="1581"/>
                <a:ext cx="307" cy="460"/>
              </a:xfrm>
              <a:custGeom>
                <a:avLst/>
                <a:gdLst>
                  <a:gd name="T0" fmla="*/ 306 w 307"/>
                  <a:gd name="T1" fmla="*/ 460 h 460"/>
                  <a:gd name="T2" fmla="*/ 0 w 307"/>
                  <a:gd name="T3" fmla="*/ 460 h 460"/>
                  <a:gd name="T4" fmla="*/ 0 w 307"/>
                  <a:gd name="T5" fmla="*/ 0 h 460"/>
                  <a:gd name="T6" fmla="*/ 307 w 307"/>
                  <a:gd name="T7" fmla="*/ 2 h 460"/>
                  <a:gd name="T8" fmla="*/ 306 w 307"/>
                  <a:gd name="T9" fmla="*/ 460 h 4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460"/>
                  <a:gd name="T17" fmla="*/ 307 w 307"/>
                  <a:gd name="T18" fmla="*/ 460 h 4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460">
                    <a:moveTo>
                      <a:pt x="306" y="460"/>
                    </a:moveTo>
                    <a:lnTo>
                      <a:pt x="0" y="460"/>
                    </a:lnTo>
                    <a:lnTo>
                      <a:pt x="0" y="0"/>
                    </a:lnTo>
                    <a:lnTo>
                      <a:pt x="307" y="2"/>
                    </a:lnTo>
                    <a:lnTo>
                      <a:pt x="306" y="460"/>
                    </a:lnTo>
                  </a:path>
                </a:pathLst>
              </a:custGeom>
              <a:noFill/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26" name="Freeform 359"/>
              <p:cNvSpPr>
                <a:spLocks noChangeArrowheads="1"/>
              </p:cNvSpPr>
              <p:nvPr/>
            </p:nvSpPr>
            <p:spPr bwMode="auto">
              <a:xfrm>
                <a:off x="2377" y="1410"/>
                <a:ext cx="427" cy="585"/>
              </a:xfrm>
              <a:custGeom>
                <a:avLst/>
                <a:gdLst>
                  <a:gd name="T0" fmla="*/ 427 w 427"/>
                  <a:gd name="T1" fmla="*/ 533 h 585"/>
                  <a:gd name="T2" fmla="*/ 71 w 427"/>
                  <a:gd name="T3" fmla="*/ 585 h 585"/>
                  <a:gd name="T4" fmla="*/ 0 w 427"/>
                  <a:gd name="T5" fmla="*/ 52 h 585"/>
                  <a:gd name="T6" fmla="*/ 356 w 427"/>
                  <a:gd name="T7" fmla="*/ 0 h 585"/>
                  <a:gd name="T8" fmla="*/ 427 w 427"/>
                  <a:gd name="T9" fmla="*/ 533 h 5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7"/>
                  <a:gd name="T16" fmla="*/ 0 h 585"/>
                  <a:gd name="T17" fmla="*/ 427 w 427"/>
                  <a:gd name="T18" fmla="*/ 585 h 5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7" h="585">
                    <a:moveTo>
                      <a:pt x="427" y="533"/>
                    </a:moveTo>
                    <a:lnTo>
                      <a:pt x="71" y="585"/>
                    </a:lnTo>
                    <a:lnTo>
                      <a:pt x="0" y="52"/>
                    </a:lnTo>
                    <a:lnTo>
                      <a:pt x="356" y="0"/>
                    </a:lnTo>
                    <a:lnTo>
                      <a:pt x="427" y="53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27" name="Freeform 360"/>
              <p:cNvSpPr>
                <a:spLocks noChangeArrowheads="1"/>
              </p:cNvSpPr>
              <p:nvPr/>
            </p:nvSpPr>
            <p:spPr bwMode="auto">
              <a:xfrm>
                <a:off x="2377" y="1410"/>
                <a:ext cx="427" cy="585"/>
              </a:xfrm>
              <a:custGeom>
                <a:avLst/>
                <a:gdLst>
                  <a:gd name="T0" fmla="*/ 427 w 427"/>
                  <a:gd name="T1" fmla="*/ 533 h 585"/>
                  <a:gd name="T2" fmla="*/ 71 w 427"/>
                  <a:gd name="T3" fmla="*/ 585 h 585"/>
                  <a:gd name="T4" fmla="*/ 0 w 427"/>
                  <a:gd name="T5" fmla="*/ 52 h 585"/>
                  <a:gd name="T6" fmla="*/ 356 w 427"/>
                  <a:gd name="T7" fmla="*/ 0 h 585"/>
                  <a:gd name="T8" fmla="*/ 427 w 427"/>
                  <a:gd name="T9" fmla="*/ 533 h 5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7"/>
                  <a:gd name="T16" fmla="*/ 0 h 585"/>
                  <a:gd name="T17" fmla="*/ 427 w 427"/>
                  <a:gd name="T18" fmla="*/ 585 h 5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7" h="585">
                    <a:moveTo>
                      <a:pt x="427" y="533"/>
                    </a:moveTo>
                    <a:lnTo>
                      <a:pt x="71" y="585"/>
                    </a:lnTo>
                    <a:lnTo>
                      <a:pt x="0" y="52"/>
                    </a:lnTo>
                    <a:lnTo>
                      <a:pt x="356" y="0"/>
                    </a:lnTo>
                    <a:lnTo>
                      <a:pt x="427" y="533"/>
                    </a:lnTo>
                  </a:path>
                </a:pathLst>
              </a:custGeom>
              <a:noFill/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28" name="Freeform 361"/>
              <p:cNvSpPr>
                <a:spLocks noChangeArrowheads="1"/>
              </p:cNvSpPr>
              <p:nvPr/>
            </p:nvSpPr>
            <p:spPr bwMode="auto">
              <a:xfrm>
                <a:off x="2186" y="1297"/>
                <a:ext cx="490" cy="584"/>
              </a:xfrm>
              <a:custGeom>
                <a:avLst/>
                <a:gdLst>
                  <a:gd name="T0" fmla="*/ 1371 w 292"/>
                  <a:gd name="T1" fmla="*/ 1330 h 329"/>
                  <a:gd name="T2" fmla="*/ 1366 w 292"/>
                  <a:gd name="T3" fmla="*/ 1365 h 329"/>
                  <a:gd name="T4" fmla="*/ 727 w 292"/>
                  <a:gd name="T5" fmla="*/ 1841 h 329"/>
                  <a:gd name="T6" fmla="*/ 0 w 292"/>
                  <a:gd name="T7" fmla="*/ 485 h 329"/>
                  <a:gd name="T8" fmla="*/ 643 w 292"/>
                  <a:gd name="T9" fmla="*/ 7 h 329"/>
                  <a:gd name="T10" fmla="*/ 670 w 292"/>
                  <a:gd name="T11" fmla="*/ 12 h 329"/>
                  <a:gd name="T12" fmla="*/ 1371 w 292"/>
                  <a:gd name="T13" fmla="*/ 1330 h 3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2"/>
                  <a:gd name="T22" fmla="*/ 0 h 329"/>
                  <a:gd name="T23" fmla="*/ 292 w 292"/>
                  <a:gd name="T24" fmla="*/ 329 h 32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2" h="329">
                    <a:moveTo>
                      <a:pt x="290" y="238"/>
                    </a:moveTo>
                    <a:cubicBezTo>
                      <a:pt x="292" y="240"/>
                      <a:pt x="291" y="242"/>
                      <a:pt x="289" y="244"/>
                    </a:cubicBezTo>
                    <a:cubicBezTo>
                      <a:pt x="154" y="329"/>
                      <a:pt x="154" y="329"/>
                      <a:pt x="154" y="329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136" y="1"/>
                      <a:pt x="136" y="1"/>
                      <a:pt x="136" y="1"/>
                    </a:cubicBezTo>
                    <a:cubicBezTo>
                      <a:pt x="138" y="0"/>
                      <a:pt x="141" y="0"/>
                      <a:pt x="142" y="2"/>
                    </a:cubicBezTo>
                    <a:cubicBezTo>
                      <a:pt x="290" y="238"/>
                      <a:pt x="290" y="238"/>
                      <a:pt x="290" y="238"/>
                    </a:cubicBezTo>
                  </a:path>
                </a:pathLst>
              </a:custGeom>
              <a:solidFill>
                <a:srgbClr val="C7B29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29" name="Freeform 362"/>
              <p:cNvSpPr>
                <a:spLocks noChangeArrowheads="1"/>
              </p:cNvSpPr>
              <p:nvPr/>
            </p:nvSpPr>
            <p:spPr bwMode="auto">
              <a:xfrm>
                <a:off x="2414" y="1297"/>
                <a:ext cx="262" cy="584"/>
              </a:xfrm>
              <a:custGeom>
                <a:avLst/>
                <a:gdLst>
                  <a:gd name="T0" fmla="*/ 731 w 156"/>
                  <a:gd name="T1" fmla="*/ 1330 h 329"/>
                  <a:gd name="T2" fmla="*/ 726 w 156"/>
                  <a:gd name="T3" fmla="*/ 1365 h 329"/>
                  <a:gd name="T4" fmla="*/ 84 w 156"/>
                  <a:gd name="T5" fmla="*/ 1841 h 329"/>
                  <a:gd name="T6" fmla="*/ 0 w 156"/>
                  <a:gd name="T7" fmla="*/ 7 h 329"/>
                  <a:gd name="T8" fmla="*/ 29 w 156"/>
                  <a:gd name="T9" fmla="*/ 12 h 329"/>
                  <a:gd name="T10" fmla="*/ 731 w 156"/>
                  <a:gd name="T11" fmla="*/ 1330 h 3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6"/>
                  <a:gd name="T19" fmla="*/ 0 h 329"/>
                  <a:gd name="T20" fmla="*/ 156 w 156"/>
                  <a:gd name="T21" fmla="*/ 329 h 32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6" h="329">
                    <a:moveTo>
                      <a:pt x="154" y="238"/>
                    </a:moveTo>
                    <a:cubicBezTo>
                      <a:pt x="156" y="240"/>
                      <a:pt x="155" y="242"/>
                      <a:pt x="153" y="244"/>
                    </a:cubicBezTo>
                    <a:cubicBezTo>
                      <a:pt x="18" y="329"/>
                      <a:pt x="18" y="329"/>
                      <a:pt x="18" y="329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0"/>
                      <a:pt x="5" y="0"/>
                      <a:pt x="6" y="2"/>
                    </a:cubicBezTo>
                    <a:cubicBezTo>
                      <a:pt x="154" y="238"/>
                      <a:pt x="154" y="238"/>
                      <a:pt x="154" y="238"/>
                    </a:cubicBezTo>
                  </a:path>
                </a:pathLst>
              </a:custGeom>
              <a:solidFill>
                <a:srgbClr val="B79D7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30" name="Freeform 363"/>
              <p:cNvSpPr>
                <a:spLocks noChangeArrowheads="1"/>
              </p:cNvSpPr>
              <p:nvPr/>
            </p:nvSpPr>
            <p:spPr bwMode="auto">
              <a:xfrm>
                <a:off x="2144" y="1451"/>
                <a:ext cx="299" cy="458"/>
              </a:xfrm>
              <a:custGeom>
                <a:avLst/>
                <a:gdLst>
                  <a:gd name="T0" fmla="*/ 71 w 178"/>
                  <a:gd name="T1" fmla="*/ 50 h 258"/>
                  <a:gd name="T2" fmla="*/ 13 w 178"/>
                  <a:gd name="T3" fmla="*/ 78 h 258"/>
                  <a:gd name="T4" fmla="*/ 8 w 178"/>
                  <a:gd name="T5" fmla="*/ 114 h 258"/>
                  <a:gd name="T6" fmla="*/ 186 w 178"/>
                  <a:gd name="T7" fmla="*/ 447 h 258"/>
                  <a:gd name="T8" fmla="*/ 531 w 178"/>
                  <a:gd name="T9" fmla="*/ 1090 h 258"/>
                  <a:gd name="T10" fmla="*/ 706 w 178"/>
                  <a:gd name="T11" fmla="*/ 1427 h 258"/>
                  <a:gd name="T12" fmla="*/ 739 w 178"/>
                  <a:gd name="T13" fmla="*/ 1431 h 258"/>
                  <a:gd name="T14" fmla="*/ 781 w 178"/>
                  <a:gd name="T15" fmla="*/ 1386 h 258"/>
                  <a:gd name="T16" fmla="*/ 843 w 178"/>
                  <a:gd name="T17" fmla="*/ 1354 h 258"/>
                  <a:gd name="T18" fmla="*/ 669 w 178"/>
                  <a:gd name="T19" fmla="*/ 1024 h 258"/>
                  <a:gd name="T20" fmla="*/ 299 w 178"/>
                  <a:gd name="T21" fmla="*/ 330 h 258"/>
                  <a:gd name="T22" fmla="*/ 124 w 178"/>
                  <a:gd name="T23" fmla="*/ 0 h 258"/>
                  <a:gd name="T24" fmla="*/ 71 w 178"/>
                  <a:gd name="T25" fmla="*/ 50 h 25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8"/>
                  <a:gd name="T40" fmla="*/ 0 h 258"/>
                  <a:gd name="T41" fmla="*/ 178 w 178"/>
                  <a:gd name="T42" fmla="*/ 258 h 25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8" h="258">
                    <a:moveTo>
                      <a:pt x="15" y="9"/>
                    </a:moveTo>
                    <a:cubicBezTo>
                      <a:pt x="7" y="14"/>
                      <a:pt x="8" y="11"/>
                      <a:pt x="3" y="14"/>
                    </a:cubicBezTo>
                    <a:cubicBezTo>
                      <a:pt x="1" y="15"/>
                      <a:pt x="0" y="18"/>
                      <a:pt x="2" y="20"/>
                    </a:cubicBezTo>
                    <a:cubicBezTo>
                      <a:pt x="39" y="80"/>
                      <a:pt x="39" y="80"/>
                      <a:pt x="39" y="80"/>
                    </a:cubicBezTo>
                    <a:cubicBezTo>
                      <a:pt x="112" y="195"/>
                      <a:pt x="112" y="195"/>
                      <a:pt x="112" y="195"/>
                    </a:cubicBezTo>
                    <a:cubicBezTo>
                      <a:pt x="149" y="255"/>
                      <a:pt x="149" y="255"/>
                      <a:pt x="149" y="255"/>
                    </a:cubicBezTo>
                    <a:cubicBezTo>
                      <a:pt x="151" y="257"/>
                      <a:pt x="154" y="258"/>
                      <a:pt x="156" y="256"/>
                    </a:cubicBezTo>
                    <a:cubicBezTo>
                      <a:pt x="161" y="253"/>
                      <a:pt x="157" y="253"/>
                      <a:pt x="165" y="248"/>
                    </a:cubicBezTo>
                    <a:cubicBezTo>
                      <a:pt x="174" y="242"/>
                      <a:pt x="178" y="242"/>
                      <a:pt x="178" y="242"/>
                    </a:cubicBezTo>
                    <a:cubicBezTo>
                      <a:pt x="141" y="183"/>
                      <a:pt x="141" y="183"/>
                      <a:pt x="141" y="183"/>
                    </a:cubicBezTo>
                    <a:cubicBezTo>
                      <a:pt x="63" y="59"/>
                      <a:pt x="63" y="59"/>
                      <a:pt x="63" y="59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6" y="0"/>
                      <a:pt x="23" y="4"/>
                      <a:pt x="15" y="9"/>
                    </a:cubicBezTo>
                  </a:path>
                </a:pathLst>
              </a:custGeom>
              <a:solidFill>
                <a:srgbClr val="B11E2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31" name="Freeform 364"/>
              <p:cNvSpPr>
                <a:spLocks noChangeArrowheads="1"/>
              </p:cNvSpPr>
              <p:nvPr/>
            </p:nvSpPr>
            <p:spPr bwMode="auto">
              <a:xfrm>
                <a:off x="2187" y="1451"/>
                <a:ext cx="256" cy="458"/>
              </a:xfrm>
              <a:custGeom>
                <a:avLst/>
                <a:gdLst>
                  <a:gd name="T0" fmla="*/ 588 w 152"/>
                  <a:gd name="T1" fmla="*/ 1427 h 258"/>
                  <a:gd name="T2" fmla="*/ 621 w 152"/>
                  <a:gd name="T3" fmla="*/ 1431 h 258"/>
                  <a:gd name="T4" fmla="*/ 664 w 152"/>
                  <a:gd name="T5" fmla="*/ 1386 h 258"/>
                  <a:gd name="T6" fmla="*/ 726 w 152"/>
                  <a:gd name="T7" fmla="*/ 1354 h 258"/>
                  <a:gd name="T8" fmla="*/ 551 w 152"/>
                  <a:gd name="T9" fmla="*/ 1024 h 258"/>
                  <a:gd name="T10" fmla="*/ 175 w 152"/>
                  <a:gd name="T11" fmla="*/ 330 h 258"/>
                  <a:gd name="T12" fmla="*/ 0 w 152"/>
                  <a:gd name="T13" fmla="*/ 0 h 258"/>
                  <a:gd name="T14" fmla="*/ 588 w 152"/>
                  <a:gd name="T15" fmla="*/ 1427 h 25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258"/>
                  <a:gd name="T26" fmla="*/ 152 w 152"/>
                  <a:gd name="T27" fmla="*/ 258 h 25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258">
                    <a:moveTo>
                      <a:pt x="123" y="255"/>
                    </a:moveTo>
                    <a:cubicBezTo>
                      <a:pt x="125" y="257"/>
                      <a:pt x="128" y="258"/>
                      <a:pt x="130" y="256"/>
                    </a:cubicBezTo>
                    <a:cubicBezTo>
                      <a:pt x="135" y="253"/>
                      <a:pt x="131" y="253"/>
                      <a:pt x="139" y="248"/>
                    </a:cubicBezTo>
                    <a:cubicBezTo>
                      <a:pt x="148" y="242"/>
                      <a:pt x="152" y="242"/>
                      <a:pt x="152" y="242"/>
                    </a:cubicBezTo>
                    <a:cubicBezTo>
                      <a:pt x="115" y="183"/>
                      <a:pt x="115" y="183"/>
                      <a:pt x="115" y="183"/>
                    </a:cubicBezTo>
                    <a:cubicBezTo>
                      <a:pt x="37" y="59"/>
                      <a:pt x="37" y="59"/>
                      <a:pt x="37" y="5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23" y="255"/>
                      <a:pt x="123" y="255"/>
                      <a:pt x="123" y="255"/>
                    </a:cubicBezTo>
                  </a:path>
                </a:pathLst>
              </a:custGeom>
              <a:solidFill>
                <a:srgbClr val="8B121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32" name="Freeform 365"/>
              <p:cNvSpPr>
                <a:spLocks noChangeArrowheads="1"/>
              </p:cNvSpPr>
              <p:nvPr/>
            </p:nvSpPr>
            <p:spPr bwMode="auto">
              <a:xfrm>
                <a:off x="2307" y="1432"/>
                <a:ext cx="90" cy="69"/>
              </a:xfrm>
              <a:custGeom>
                <a:avLst/>
                <a:gdLst>
                  <a:gd name="T0" fmla="*/ 90 w 90"/>
                  <a:gd name="T1" fmla="*/ 14 h 69"/>
                  <a:gd name="T2" fmla="*/ 8 w 90"/>
                  <a:gd name="T3" fmla="*/ 69 h 69"/>
                  <a:gd name="T4" fmla="*/ 0 w 90"/>
                  <a:gd name="T5" fmla="*/ 55 h 69"/>
                  <a:gd name="T6" fmla="*/ 82 w 90"/>
                  <a:gd name="T7" fmla="*/ 0 h 69"/>
                  <a:gd name="T8" fmla="*/ 90 w 90"/>
                  <a:gd name="T9" fmla="*/ 14 h 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69"/>
                  <a:gd name="T17" fmla="*/ 90 w 90"/>
                  <a:gd name="T18" fmla="*/ 69 h 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69">
                    <a:moveTo>
                      <a:pt x="90" y="14"/>
                    </a:moveTo>
                    <a:lnTo>
                      <a:pt x="8" y="69"/>
                    </a:lnTo>
                    <a:lnTo>
                      <a:pt x="0" y="55"/>
                    </a:lnTo>
                    <a:lnTo>
                      <a:pt x="82" y="0"/>
                    </a:lnTo>
                    <a:lnTo>
                      <a:pt x="90" y="14"/>
                    </a:lnTo>
                    <a:close/>
                  </a:path>
                </a:pathLst>
              </a:custGeom>
              <a:solidFill>
                <a:srgbClr val="53321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33" name="Freeform 366"/>
              <p:cNvSpPr>
                <a:spLocks noChangeArrowheads="1"/>
              </p:cNvSpPr>
              <p:nvPr/>
            </p:nvSpPr>
            <p:spPr bwMode="auto">
              <a:xfrm>
                <a:off x="2510" y="1749"/>
                <a:ext cx="44" cy="38"/>
              </a:xfrm>
              <a:custGeom>
                <a:avLst/>
                <a:gdLst>
                  <a:gd name="T0" fmla="*/ 44 w 44"/>
                  <a:gd name="T1" fmla="*/ 15 h 38"/>
                  <a:gd name="T2" fmla="*/ 8 w 44"/>
                  <a:gd name="T3" fmla="*/ 38 h 38"/>
                  <a:gd name="T4" fmla="*/ 0 w 44"/>
                  <a:gd name="T5" fmla="*/ 24 h 38"/>
                  <a:gd name="T6" fmla="*/ 37 w 44"/>
                  <a:gd name="T7" fmla="*/ 0 h 38"/>
                  <a:gd name="T8" fmla="*/ 44 w 44"/>
                  <a:gd name="T9" fmla="*/ 15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38"/>
                  <a:gd name="T17" fmla="*/ 44 w 44"/>
                  <a:gd name="T18" fmla="*/ 38 h 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38">
                    <a:moveTo>
                      <a:pt x="44" y="15"/>
                    </a:moveTo>
                    <a:lnTo>
                      <a:pt x="8" y="38"/>
                    </a:lnTo>
                    <a:lnTo>
                      <a:pt x="0" y="24"/>
                    </a:lnTo>
                    <a:lnTo>
                      <a:pt x="37" y="0"/>
                    </a:lnTo>
                    <a:lnTo>
                      <a:pt x="44" y="15"/>
                    </a:lnTo>
                    <a:close/>
                  </a:path>
                </a:pathLst>
              </a:custGeom>
              <a:solidFill>
                <a:srgbClr val="53321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34" name="Freeform 367"/>
              <p:cNvSpPr>
                <a:spLocks noChangeArrowheads="1"/>
              </p:cNvSpPr>
              <p:nvPr/>
            </p:nvSpPr>
            <p:spPr bwMode="auto">
              <a:xfrm>
                <a:off x="2291" y="1442"/>
                <a:ext cx="170" cy="130"/>
              </a:xfrm>
              <a:custGeom>
                <a:avLst/>
                <a:gdLst>
                  <a:gd name="T0" fmla="*/ 170 w 170"/>
                  <a:gd name="T1" fmla="*/ 25 h 130"/>
                  <a:gd name="T2" fmla="*/ 16 w 170"/>
                  <a:gd name="T3" fmla="*/ 130 h 130"/>
                  <a:gd name="T4" fmla="*/ 0 w 170"/>
                  <a:gd name="T5" fmla="*/ 103 h 130"/>
                  <a:gd name="T6" fmla="*/ 155 w 170"/>
                  <a:gd name="T7" fmla="*/ 0 h 130"/>
                  <a:gd name="T8" fmla="*/ 170 w 170"/>
                  <a:gd name="T9" fmla="*/ 25 h 1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0"/>
                  <a:gd name="T16" fmla="*/ 0 h 130"/>
                  <a:gd name="T17" fmla="*/ 170 w 170"/>
                  <a:gd name="T18" fmla="*/ 130 h 1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0" h="130">
                    <a:moveTo>
                      <a:pt x="170" y="25"/>
                    </a:moveTo>
                    <a:lnTo>
                      <a:pt x="16" y="130"/>
                    </a:lnTo>
                    <a:lnTo>
                      <a:pt x="0" y="103"/>
                    </a:lnTo>
                    <a:lnTo>
                      <a:pt x="155" y="0"/>
                    </a:lnTo>
                    <a:lnTo>
                      <a:pt x="170" y="25"/>
                    </a:lnTo>
                    <a:close/>
                  </a:path>
                </a:pathLst>
              </a:custGeom>
              <a:solidFill>
                <a:srgbClr val="53321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35" name="Freeform 368"/>
              <p:cNvSpPr>
                <a:spLocks noChangeArrowheads="1"/>
              </p:cNvSpPr>
              <p:nvPr/>
            </p:nvSpPr>
            <p:spPr bwMode="auto">
              <a:xfrm>
                <a:off x="2137" y="1272"/>
                <a:ext cx="521" cy="538"/>
              </a:xfrm>
              <a:custGeom>
                <a:avLst/>
                <a:gdLst>
                  <a:gd name="T0" fmla="*/ 34 w 310"/>
                  <a:gd name="T1" fmla="*/ 794 h 303"/>
                  <a:gd name="T2" fmla="*/ 29 w 310"/>
                  <a:gd name="T3" fmla="*/ 666 h 303"/>
                  <a:gd name="T4" fmla="*/ 531 w 310"/>
                  <a:gd name="T5" fmla="*/ 0 h 303"/>
                  <a:gd name="T6" fmla="*/ 1472 w 310"/>
                  <a:gd name="T7" fmla="*/ 987 h 303"/>
                  <a:gd name="T8" fmla="*/ 963 w 310"/>
                  <a:gd name="T9" fmla="*/ 1658 h 303"/>
                  <a:gd name="T10" fmla="*/ 855 w 310"/>
                  <a:gd name="T11" fmla="*/ 1662 h 303"/>
                  <a:gd name="T12" fmla="*/ 34 w 310"/>
                  <a:gd name="T13" fmla="*/ 794 h 30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10"/>
                  <a:gd name="T22" fmla="*/ 0 h 303"/>
                  <a:gd name="T23" fmla="*/ 310 w 310"/>
                  <a:gd name="T24" fmla="*/ 303 h 30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10" h="303">
                    <a:moveTo>
                      <a:pt x="7" y="142"/>
                    </a:moveTo>
                    <a:cubicBezTo>
                      <a:pt x="0" y="136"/>
                      <a:pt x="0" y="125"/>
                      <a:pt x="6" y="119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310" y="176"/>
                      <a:pt x="310" y="176"/>
                      <a:pt x="310" y="176"/>
                    </a:cubicBezTo>
                    <a:cubicBezTo>
                      <a:pt x="203" y="296"/>
                      <a:pt x="203" y="296"/>
                      <a:pt x="203" y="296"/>
                    </a:cubicBezTo>
                    <a:cubicBezTo>
                      <a:pt x="197" y="302"/>
                      <a:pt x="187" y="303"/>
                      <a:pt x="180" y="297"/>
                    </a:cubicBezTo>
                    <a:cubicBezTo>
                      <a:pt x="7" y="142"/>
                      <a:pt x="7" y="142"/>
                      <a:pt x="7" y="142"/>
                    </a:cubicBezTo>
                  </a:path>
                </a:pathLst>
              </a:custGeom>
              <a:solidFill>
                <a:srgbClr val="00465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36" name="Freeform 369"/>
              <p:cNvSpPr>
                <a:spLocks noChangeArrowheads="1"/>
              </p:cNvSpPr>
              <p:nvPr/>
            </p:nvSpPr>
            <p:spPr bwMode="auto">
              <a:xfrm>
                <a:off x="2137" y="1272"/>
                <a:ext cx="341" cy="538"/>
              </a:xfrm>
              <a:custGeom>
                <a:avLst/>
                <a:gdLst>
                  <a:gd name="T0" fmla="*/ 34 w 203"/>
                  <a:gd name="T1" fmla="*/ 794 h 303"/>
                  <a:gd name="T2" fmla="*/ 29 w 203"/>
                  <a:gd name="T3" fmla="*/ 666 h 303"/>
                  <a:gd name="T4" fmla="*/ 531 w 203"/>
                  <a:gd name="T5" fmla="*/ 0 h 303"/>
                  <a:gd name="T6" fmla="*/ 963 w 203"/>
                  <a:gd name="T7" fmla="*/ 1658 h 303"/>
                  <a:gd name="T8" fmla="*/ 852 w 203"/>
                  <a:gd name="T9" fmla="*/ 1662 h 303"/>
                  <a:gd name="T10" fmla="*/ 34 w 203"/>
                  <a:gd name="T11" fmla="*/ 794 h 30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03"/>
                  <a:gd name="T19" fmla="*/ 0 h 303"/>
                  <a:gd name="T20" fmla="*/ 203 w 203"/>
                  <a:gd name="T21" fmla="*/ 303 h 30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03" h="303">
                    <a:moveTo>
                      <a:pt x="7" y="142"/>
                    </a:moveTo>
                    <a:cubicBezTo>
                      <a:pt x="0" y="136"/>
                      <a:pt x="0" y="125"/>
                      <a:pt x="6" y="119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203" y="296"/>
                      <a:pt x="203" y="296"/>
                      <a:pt x="203" y="296"/>
                    </a:cubicBezTo>
                    <a:cubicBezTo>
                      <a:pt x="197" y="302"/>
                      <a:pt x="187" y="303"/>
                      <a:pt x="180" y="297"/>
                    </a:cubicBezTo>
                    <a:cubicBezTo>
                      <a:pt x="7" y="142"/>
                      <a:pt x="7" y="142"/>
                      <a:pt x="7" y="142"/>
                    </a:cubicBezTo>
                  </a:path>
                </a:pathLst>
              </a:custGeom>
              <a:solidFill>
                <a:srgbClr val="00213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37" name="Freeform 370"/>
              <p:cNvSpPr>
                <a:spLocks noChangeArrowheads="1"/>
              </p:cNvSpPr>
              <p:nvPr/>
            </p:nvSpPr>
            <p:spPr bwMode="auto">
              <a:xfrm>
                <a:off x="2246" y="1384"/>
                <a:ext cx="316" cy="344"/>
              </a:xfrm>
              <a:custGeom>
                <a:avLst/>
                <a:gdLst>
                  <a:gd name="T0" fmla="*/ 0 w 316"/>
                  <a:gd name="T1" fmla="*/ 232 h 344"/>
                  <a:gd name="T2" fmla="*/ 198 w 316"/>
                  <a:gd name="T3" fmla="*/ 0 h 344"/>
                  <a:gd name="T4" fmla="*/ 316 w 316"/>
                  <a:gd name="T5" fmla="*/ 112 h 344"/>
                  <a:gd name="T6" fmla="*/ 119 w 316"/>
                  <a:gd name="T7" fmla="*/ 344 h 344"/>
                  <a:gd name="T8" fmla="*/ 0 w 316"/>
                  <a:gd name="T9" fmla="*/ 232 h 3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6"/>
                  <a:gd name="T16" fmla="*/ 0 h 344"/>
                  <a:gd name="T17" fmla="*/ 316 w 316"/>
                  <a:gd name="T18" fmla="*/ 344 h 3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6" h="344">
                    <a:moveTo>
                      <a:pt x="0" y="232"/>
                    </a:moveTo>
                    <a:lnTo>
                      <a:pt x="198" y="0"/>
                    </a:lnTo>
                    <a:lnTo>
                      <a:pt x="316" y="112"/>
                    </a:lnTo>
                    <a:lnTo>
                      <a:pt x="119" y="344"/>
                    </a:lnTo>
                    <a:lnTo>
                      <a:pt x="0" y="232"/>
                    </a:lnTo>
                    <a:close/>
                  </a:path>
                </a:pathLst>
              </a:custGeom>
              <a:solidFill>
                <a:srgbClr val="6DC2C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38" name="Freeform 371"/>
              <p:cNvSpPr>
                <a:spLocks noChangeArrowheads="1"/>
              </p:cNvSpPr>
              <p:nvPr/>
            </p:nvSpPr>
            <p:spPr bwMode="auto">
              <a:xfrm>
                <a:off x="2246" y="1384"/>
                <a:ext cx="316" cy="344"/>
              </a:xfrm>
              <a:custGeom>
                <a:avLst/>
                <a:gdLst>
                  <a:gd name="T0" fmla="*/ 0 w 316"/>
                  <a:gd name="T1" fmla="*/ 232 h 344"/>
                  <a:gd name="T2" fmla="*/ 198 w 316"/>
                  <a:gd name="T3" fmla="*/ 0 h 344"/>
                  <a:gd name="T4" fmla="*/ 316 w 316"/>
                  <a:gd name="T5" fmla="*/ 112 h 344"/>
                  <a:gd name="T6" fmla="*/ 119 w 316"/>
                  <a:gd name="T7" fmla="*/ 344 h 344"/>
                  <a:gd name="T8" fmla="*/ 0 w 316"/>
                  <a:gd name="T9" fmla="*/ 232 h 3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6"/>
                  <a:gd name="T16" fmla="*/ 0 h 344"/>
                  <a:gd name="T17" fmla="*/ 316 w 316"/>
                  <a:gd name="T18" fmla="*/ 344 h 3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6" h="344">
                    <a:moveTo>
                      <a:pt x="0" y="232"/>
                    </a:moveTo>
                    <a:lnTo>
                      <a:pt x="198" y="0"/>
                    </a:lnTo>
                    <a:lnTo>
                      <a:pt x="316" y="112"/>
                    </a:lnTo>
                    <a:lnTo>
                      <a:pt x="119" y="344"/>
                    </a:lnTo>
                    <a:lnTo>
                      <a:pt x="0" y="232"/>
                    </a:lnTo>
                  </a:path>
                </a:pathLst>
              </a:custGeom>
              <a:noFill/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39" name="Freeform 372"/>
              <p:cNvSpPr>
                <a:spLocks noChangeArrowheads="1"/>
              </p:cNvSpPr>
              <p:nvPr/>
            </p:nvSpPr>
            <p:spPr bwMode="auto">
              <a:xfrm>
                <a:off x="2246" y="1458"/>
                <a:ext cx="188" cy="270"/>
              </a:xfrm>
              <a:custGeom>
                <a:avLst/>
                <a:gdLst>
                  <a:gd name="T0" fmla="*/ 0 w 188"/>
                  <a:gd name="T1" fmla="*/ 158 h 270"/>
                  <a:gd name="T2" fmla="*/ 135 w 188"/>
                  <a:gd name="T3" fmla="*/ 0 h 270"/>
                  <a:gd name="T4" fmla="*/ 188 w 188"/>
                  <a:gd name="T5" fmla="*/ 188 h 270"/>
                  <a:gd name="T6" fmla="*/ 119 w 188"/>
                  <a:gd name="T7" fmla="*/ 270 h 270"/>
                  <a:gd name="T8" fmla="*/ 0 w 188"/>
                  <a:gd name="T9" fmla="*/ 158 h 2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8"/>
                  <a:gd name="T16" fmla="*/ 0 h 270"/>
                  <a:gd name="T17" fmla="*/ 188 w 188"/>
                  <a:gd name="T18" fmla="*/ 270 h 2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8" h="270">
                    <a:moveTo>
                      <a:pt x="0" y="158"/>
                    </a:moveTo>
                    <a:lnTo>
                      <a:pt x="135" y="0"/>
                    </a:lnTo>
                    <a:lnTo>
                      <a:pt x="188" y="188"/>
                    </a:lnTo>
                    <a:lnTo>
                      <a:pt x="119" y="270"/>
                    </a:lnTo>
                    <a:lnTo>
                      <a:pt x="0" y="158"/>
                    </a:lnTo>
                    <a:close/>
                  </a:path>
                </a:pathLst>
              </a:custGeom>
              <a:solidFill>
                <a:srgbClr val="2EA8A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40" name="Freeform 373"/>
              <p:cNvSpPr>
                <a:spLocks noChangeArrowheads="1"/>
              </p:cNvSpPr>
              <p:nvPr/>
            </p:nvSpPr>
            <p:spPr bwMode="auto">
              <a:xfrm>
                <a:off x="2246" y="1458"/>
                <a:ext cx="188" cy="270"/>
              </a:xfrm>
              <a:custGeom>
                <a:avLst/>
                <a:gdLst>
                  <a:gd name="T0" fmla="*/ 0 w 188"/>
                  <a:gd name="T1" fmla="*/ 158 h 270"/>
                  <a:gd name="T2" fmla="*/ 135 w 188"/>
                  <a:gd name="T3" fmla="*/ 0 h 270"/>
                  <a:gd name="T4" fmla="*/ 188 w 188"/>
                  <a:gd name="T5" fmla="*/ 188 h 270"/>
                  <a:gd name="T6" fmla="*/ 119 w 188"/>
                  <a:gd name="T7" fmla="*/ 270 h 270"/>
                  <a:gd name="T8" fmla="*/ 0 w 188"/>
                  <a:gd name="T9" fmla="*/ 158 h 2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8"/>
                  <a:gd name="T16" fmla="*/ 0 h 270"/>
                  <a:gd name="T17" fmla="*/ 188 w 188"/>
                  <a:gd name="T18" fmla="*/ 270 h 2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8" h="270">
                    <a:moveTo>
                      <a:pt x="0" y="158"/>
                    </a:moveTo>
                    <a:lnTo>
                      <a:pt x="135" y="0"/>
                    </a:lnTo>
                    <a:lnTo>
                      <a:pt x="188" y="188"/>
                    </a:lnTo>
                    <a:lnTo>
                      <a:pt x="119" y="270"/>
                    </a:lnTo>
                    <a:lnTo>
                      <a:pt x="0" y="158"/>
                    </a:lnTo>
                  </a:path>
                </a:pathLst>
              </a:custGeom>
              <a:noFill/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41" name="Freeform 374"/>
              <p:cNvSpPr>
                <a:spLocks noChangeArrowheads="1"/>
              </p:cNvSpPr>
              <p:nvPr/>
            </p:nvSpPr>
            <p:spPr bwMode="auto">
              <a:xfrm>
                <a:off x="2488" y="1778"/>
                <a:ext cx="7" cy="9"/>
              </a:xfrm>
              <a:custGeom>
                <a:avLst/>
                <a:gdLst>
                  <a:gd name="T0" fmla="*/ 7 w 7"/>
                  <a:gd name="T1" fmla="*/ 0 h 9"/>
                  <a:gd name="T2" fmla="*/ 0 w 7"/>
                  <a:gd name="T3" fmla="*/ 9 h 9"/>
                  <a:gd name="T4" fmla="*/ 0 w 7"/>
                  <a:gd name="T5" fmla="*/ 9 h 9"/>
                  <a:gd name="T6" fmla="*/ 7 w 7"/>
                  <a:gd name="T7" fmla="*/ 0 h 9"/>
                  <a:gd name="T8" fmla="*/ 7 w 7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9"/>
                  <a:gd name="T17" fmla="*/ 7 w 7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9">
                    <a:moveTo>
                      <a:pt x="7" y="0"/>
                    </a:moveTo>
                    <a:lnTo>
                      <a:pt x="0" y="9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937C6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42" name="Freeform 375"/>
              <p:cNvSpPr>
                <a:spLocks noChangeArrowheads="1"/>
              </p:cNvSpPr>
              <p:nvPr/>
            </p:nvSpPr>
            <p:spPr bwMode="auto">
              <a:xfrm>
                <a:off x="2488" y="1778"/>
                <a:ext cx="7" cy="9"/>
              </a:xfrm>
              <a:custGeom>
                <a:avLst/>
                <a:gdLst>
                  <a:gd name="T0" fmla="*/ 7 w 7"/>
                  <a:gd name="T1" fmla="*/ 0 h 9"/>
                  <a:gd name="T2" fmla="*/ 0 w 7"/>
                  <a:gd name="T3" fmla="*/ 9 h 9"/>
                  <a:gd name="T4" fmla="*/ 0 w 7"/>
                  <a:gd name="T5" fmla="*/ 9 h 9"/>
                  <a:gd name="T6" fmla="*/ 7 w 7"/>
                  <a:gd name="T7" fmla="*/ 0 h 9"/>
                  <a:gd name="T8" fmla="*/ 7 w 7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9"/>
                  <a:gd name="T17" fmla="*/ 7 w 7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9">
                    <a:moveTo>
                      <a:pt x="7" y="0"/>
                    </a:moveTo>
                    <a:lnTo>
                      <a:pt x="0" y="9"/>
                    </a:lnTo>
                    <a:lnTo>
                      <a:pt x="7" y="0"/>
                    </a:lnTo>
                  </a:path>
                </a:pathLst>
              </a:custGeom>
              <a:noFill/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43" name="Freeform 376"/>
              <p:cNvSpPr>
                <a:spLocks noChangeArrowheads="1"/>
              </p:cNvSpPr>
              <p:nvPr/>
            </p:nvSpPr>
            <p:spPr bwMode="auto">
              <a:xfrm>
                <a:off x="2465" y="1751"/>
                <a:ext cx="30" cy="36"/>
              </a:xfrm>
              <a:custGeom>
                <a:avLst/>
                <a:gdLst>
                  <a:gd name="T0" fmla="*/ 0 w 30"/>
                  <a:gd name="T1" fmla="*/ 0 h 36"/>
                  <a:gd name="T2" fmla="*/ 6 w 30"/>
                  <a:gd name="T3" fmla="*/ 20 h 36"/>
                  <a:gd name="T4" fmla="*/ 23 w 30"/>
                  <a:gd name="T5" fmla="*/ 36 h 36"/>
                  <a:gd name="T6" fmla="*/ 30 w 30"/>
                  <a:gd name="T7" fmla="*/ 27 h 36"/>
                  <a:gd name="T8" fmla="*/ 0 w 30"/>
                  <a:gd name="T9" fmla="*/ 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36"/>
                  <a:gd name="T17" fmla="*/ 30 w 30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36">
                    <a:moveTo>
                      <a:pt x="0" y="0"/>
                    </a:moveTo>
                    <a:lnTo>
                      <a:pt x="6" y="20"/>
                    </a:lnTo>
                    <a:lnTo>
                      <a:pt x="23" y="36"/>
                    </a:lnTo>
                    <a:lnTo>
                      <a:pt x="30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74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44" name="Freeform 377"/>
              <p:cNvSpPr>
                <a:spLocks noChangeArrowheads="1"/>
              </p:cNvSpPr>
              <p:nvPr/>
            </p:nvSpPr>
            <p:spPr bwMode="auto">
              <a:xfrm>
                <a:off x="2465" y="1751"/>
                <a:ext cx="30" cy="36"/>
              </a:xfrm>
              <a:custGeom>
                <a:avLst/>
                <a:gdLst>
                  <a:gd name="T0" fmla="*/ 0 w 30"/>
                  <a:gd name="T1" fmla="*/ 0 h 36"/>
                  <a:gd name="T2" fmla="*/ 6 w 30"/>
                  <a:gd name="T3" fmla="*/ 20 h 36"/>
                  <a:gd name="T4" fmla="*/ 23 w 30"/>
                  <a:gd name="T5" fmla="*/ 36 h 36"/>
                  <a:gd name="T6" fmla="*/ 30 w 30"/>
                  <a:gd name="T7" fmla="*/ 27 h 36"/>
                  <a:gd name="T8" fmla="*/ 0 w 30"/>
                  <a:gd name="T9" fmla="*/ 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36"/>
                  <a:gd name="T17" fmla="*/ 30 w 30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36">
                    <a:moveTo>
                      <a:pt x="0" y="0"/>
                    </a:moveTo>
                    <a:lnTo>
                      <a:pt x="6" y="20"/>
                    </a:lnTo>
                    <a:lnTo>
                      <a:pt x="23" y="36"/>
                    </a:lnTo>
                    <a:lnTo>
                      <a:pt x="30" y="27"/>
                    </a:lnTo>
                    <a:lnTo>
                      <a:pt x="0" y="0"/>
                    </a:lnTo>
                  </a:path>
                </a:pathLst>
              </a:custGeom>
              <a:noFill/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45" name="Freeform 378"/>
              <p:cNvSpPr>
                <a:spLocks noEditPoints="1" noChangeArrowheads="1"/>
              </p:cNvSpPr>
              <p:nvPr/>
            </p:nvSpPr>
            <p:spPr bwMode="auto">
              <a:xfrm>
                <a:off x="2155" y="1464"/>
                <a:ext cx="316" cy="307"/>
              </a:xfrm>
              <a:custGeom>
                <a:avLst/>
                <a:gdLst>
                  <a:gd name="T0" fmla="*/ 244 w 316"/>
                  <a:gd name="T1" fmla="*/ 225 h 307"/>
                  <a:gd name="T2" fmla="*/ 237 w 316"/>
                  <a:gd name="T3" fmla="*/ 232 h 307"/>
                  <a:gd name="T4" fmla="*/ 316 w 316"/>
                  <a:gd name="T5" fmla="*/ 307 h 307"/>
                  <a:gd name="T6" fmla="*/ 310 w 316"/>
                  <a:gd name="T7" fmla="*/ 287 h 307"/>
                  <a:gd name="T8" fmla="*/ 244 w 316"/>
                  <a:gd name="T9" fmla="*/ 225 h 307"/>
                  <a:gd name="T10" fmla="*/ 7 w 316"/>
                  <a:gd name="T11" fmla="*/ 0 h 307"/>
                  <a:gd name="T12" fmla="*/ 0 w 316"/>
                  <a:gd name="T13" fmla="*/ 8 h 307"/>
                  <a:gd name="T14" fmla="*/ 118 w 316"/>
                  <a:gd name="T15" fmla="*/ 120 h 307"/>
                  <a:gd name="T16" fmla="*/ 125 w 316"/>
                  <a:gd name="T17" fmla="*/ 111 h 307"/>
                  <a:gd name="T18" fmla="*/ 7 w 316"/>
                  <a:gd name="T19" fmla="*/ 0 h 30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16"/>
                  <a:gd name="T31" fmla="*/ 0 h 307"/>
                  <a:gd name="T32" fmla="*/ 316 w 316"/>
                  <a:gd name="T33" fmla="*/ 307 h 30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16" h="307">
                    <a:moveTo>
                      <a:pt x="244" y="225"/>
                    </a:moveTo>
                    <a:lnTo>
                      <a:pt x="237" y="232"/>
                    </a:lnTo>
                    <a:lnTo>
                      <a:pt x="316" y="307"/>
                    </a:lnTo>
                    <a:lnTo>
                      <a:pt x="310" y="287"/>
                    </a:lnTo>
                    <a:lnTo>
                      <a:pt x="244" y="225"/>
                    </a:lnTo>
                    <a:close/>
                    <a:moveTo>
                      <a:pt x="7" y="0"/>
                    </a:moveTo>
                    <a:lnTo>
                      <a:pt x="0" y="8"/>
                    </a:lnTo>
                    <a:lnTo>
                      <a:pt x="118" y="120"/>
                    </a:lnTo>
                    <a:lnTo>
                      <a:pt x="125" y="11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1A3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46" name="Freeform 379"/>
              <p:cNvSpPr>
                <a:spLocks noEditPoints="1" noChangeArrowheads="1"/>
              </p:cNvSpPr>
              <p:nvPr/>
            </p:nvSpPr>
            <p:spPr bwMode="auto">
              <a:xfrm>
                <a:off x="2155" y="1464"/>
                <a:ext cx="316" cy="307"/>
              </a:xfrm>
              <a:custGeom>
                <a:avLst/>
                <a:gdLst>
                  <a:gd name="T0" fmla="*/ 244 w 316"/>
                  <a:gd name="T1" fmla="*/ 225 h 307"/>
                  <a:gd name="T2" fmla="*/ 237 w 316"/>
                  <a:gd name="T3" fmla="*/ 232 h 307"/>
                  <a:gd name="T4" fmla="*/ 316 w 316"/>
                  <a:gd name="T5" fmla="*/ 307 h 307"/>
                  <a:gd name="T6" fmla="*/ 310 w 316"/>
                  <a:gd name="T7" fmla="*/ 287 h 307"/>
                  <a:gd name="T8" fmla="*/ 244 w 316"/>
                  <a:gd name="T9" fmla="*/ 225 h 307"/>
                  <a:gd name="T10" fmla="*/ 7 w 316"/>
                  <a:gd name="T11" fmla="*/ 0 h 307"/>
                  <a:gd name="T12" fmla="*/ 0 w 316"/>
                  <a:gd name="T13" fmla="*/ 8 h 307"/>
                  <a:gd name="T14" fmla="*/ 118 w 316"/>
                  <a:gd name="T15" fmla="*/ 120 h 307"/>
                  <a:gd name="T16" fmla="*/ 125 w 316"/>
                  <a:gd name="T17" fmla="*/ 111 h 307"/>
                  <a:gd name="T18" fmla="*/ 7 w 316"/>
                  <a:gd name="T19" fmla="*/ 0 h 30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16"/>
                  <a:gd name="T31" fmla="*/ 0 h 307"/>
                  <a:gd name="T32" fmla="*/ 316 w 316"/>
                  <a:gd name="T33" fmla="*/ 307 h 30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16" h="307">
                    <a:moveTo>
                      <a:pt x="244" y="225"/>
                    </a:moveTo>
                    <a:lnTo>
                      <a:pt x="237" y="232"/>
                    </a:lnTo>
                    <a:lnTo>
                      <a:pt x="316" y="307"/>
                    </a:lnTo>
                    <a:lnTo>
                      <a:pt x="310" y="287"/>
                    </a:lnTo>
                    <a:lnTo>
                      <a:pt x="244" y="225"/>
                    </a:lnTo>
                    <a:moveTo>
                      <a:pt x="7" y="0"/>
                    </a:moveTo>
                    <a:lnTo>
                      <a:pt x="0" y="8"/>
                    </a:lnTo>
                    <a:lnTo>
                      <a:pt x="118" y="120"/>
                    </a:lnTo>
                    <a:lnTo>
                      <a:pt x="125" y="111"/>
                    </a:lnTo>
                    <a:lnTo>
                      <a:pt x="7" y="0"/>
                    </a:lnTo>
                  </a:path>
                </a:pathLst>
              </a:custGeom>
              <a:noFill/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47" name="Freeform 380"/>
              <p:cNvSpPr>
                <a:spLocks noChangeArrowheads="1"/>
              </p:cNvSpPr>
              <p:nvPr/>
            </p:nvSpPr>
            <p:spPr bwMode="auto">
              <a:xfrm>
                <a:off x="2273" y="1575"/>
                <a:ext cx="7" cy="9"/>
              </a:xfrm>
              <a:custGeom>
                <a:avLst/>
                <a:gdLst>
                  <a:gd name="T0" fmla="*/ 7 w 7"/>
                  <a:gd name="T1" fmla="*/ 0 h 9"/>
                  <a:gd name="T2" fmla="*/ 0 w 7"/>
                  <a:gd name="T3" fmla="*/ 9 h 9"/>
                  <a:gd name="T4" fmla="*/ 0 w 7"/>
                  <a:gd name="T5" fmla="*/ 9 h 9"/>
                  <a:gd name="T6" fmla="*/ 7 w 7"/>
                  <a:gd name="T7" fmla="*/ 0 h 9"/>
                  <a:gd name="T8" fmla="*/ 7 w 7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9"/>
                  <a:gd name="T17" fmla="*/ 7 w 7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9">
                    <a:moveTo>
                      <a:pt x="7" y="0"/>
                    </a:moveTo>
                    <a:lnTo>
                      <a:pt x="0" y="9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589AA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48" name="Freeform 381"/>
              <p:cNvSpPr>
                <a:spLocks noChangeArrowheads="1"/>
              </p:cNvSpPr>
              <p:nvPr/>
            </p:nvSpPr>
            <p:spPr bwMode="auto">
              <a:xfrm>
                <a:off x="2273" y="1575"/>
                <a:ext cx="7" cy="9"/>
              </a:xfrm>
              <a:custGeom>
                <a:avLst/>
                <a:gdLst>
                  <a:gd name="T0" fmla="*/ 7 w 7"/>
                  <a:gd name="T1" fmla="*/ 0 h 9"/>
                  <a:gd name="T2" fmla="*/ 0 w 7"/>
                  <a:gd name="T3" fmla="*/ 9 h 9"/>
                  <a:gd name="T4" fmla="*/ 0 w 7"/>
                  <a:gd name="T5" fmla="*/ 9 h 9"/>
                  <a:gd name="T6" fmla="*/ 7 w 7"/>
                  <a:gd name="T7" fmla="*/ 0 h 9"/>
                  <a:gd name="T8" fmla="*/ 7 w 7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9"/>
                  <a:gd name="T17" fmla="*/ 7 w 7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9">
                    <a:moveTo>
                      <a:pt x="7" y="0"/>
                    </a:moveTo>
                    <a:lnTo>
                      <a:pt x="0" y="9"/>
                    </a:lnTo>
                    <a:lnTo>
                      <a:pt x="7" y="0"/>
                    </a:lnTo>
                  </a:path>
                </a:pathLst>
              </a:custGeom>
              <a:noFill/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49" name="Freeform 382"/>
              <p:cNvSpPr>
                <a:spLocks noChangeArrowheads="1"/>
              </p:cNvSpPr>
              <p:nvPr/>
            </p:nvSpPr>
            <p:spPr bwMode="auto">
              <a:xfrm>
                <a:off x="2273" y="1575"/>
                <a:ext cx="126" cy="121"/>
              </a:xfrm>
              <a:custGeom>
                <a:avLst/>
                <a:gdLst>
                  <a:gd name="T0" fmla="*/ 7 w 126"/>
                  <a:gd name="T1" fmla="*/ 0 h 121"/>
                  <a:gd name="T2" fmla="*/ 0 w 126"/>
                  <a:gd name="T3" fmla="*/ 9 h 121"/>
                  <a:gd name="T4" fmla="*/ 119 w 126"/>
                  <a:gd name="T5" fmla="*/ 121 h 121"/>
                  <a:gd name="T6" fmla="*/ 126 w 126"/>
                  <a:gd name="T7" fmla="*/ 114 h 121"/>
                  <a:gd name="T8" fmla="*/ 7 w 126"/>
                  <a:gd name="T9" fmla="*/ 0 h 1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6"/>
                  <a:gd name="T16" fmla="*/ 0 h 121"/>
                  <a:gd name="T17" fmla="*/ 126 w 126"/>
                  <a:gd name="T18" fmla="*/ 121 h 1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6" h="121">
                    <a:moveTo>
                      <a:pt x="7" y="0"/>
                    </a:moveTo>
                    <a:lnTo>
                      <a:pt x="0" y="9"/>
                    </a:lnTo>
                    <a:lnTo>
                      <a:pt x="119" y="121"/>
                    </a:lnTo>
                    <a:lnTo>
                      <a:pt x="126" y="114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25858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50" name="Freeform 383"/>
              <p:cNvSpPr>
                <a:spLocks noChangeArrowheads="1"/>
              </p:cNvSpPr>
              <p:nvPr/>
            </p:nvSpPr>
            <p:spPr bwMode="auto">
              <a:xfrm>
                <a:off x="2273" y="1575"/>
                <a:ext cx="126" cy="121"/>
              </a:xfrm>
              <a:custGeom>
                <a:avLst/>
                <a:gdLst>
                  <a:gd name="T0" fmla="*/ 7 w 126"/>
                  <a:gd name="T1" fmla="*/ 0 h 121"/>
                  <a:gd name="T2" fmla="*/ 0 w 126"/>
                  <a:gd name="T3" fmla="*/ 9 h 121"/>
                  <a:gd name="T4" fmla="*/ 119 w 126"/>
                  <a:gd name="T5" fmla="*/ 121 h 121"/>
                  <a:gd name="T6" fmla="*/ 126 w 126"/>
                  <a:gd name="T7" fmla="*/ 114 h 121"/>
                  <a:gd name="T8" fmla="*/ 7 w 126"/>
                  <a:gd name="T9" fmla="*/ 0 h 1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6"/>
                  <a:gd name="T16" fmla="*/ 0 h 121"/>
                  <a:gd name="T17" fmla="*/ 126 w 126"/>
                  <a:gd name="T18" fmla="*/ 121 h 1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6" h="121">
                    <a:moveTo>
                      <a:pt x="7" y="0"/>
                    </a:moveTo>
                    <a:lnTo>
                      <a:pt x="0" y="9"/>
                    </a:lnTo>
                    <a:lnTo>
                      <a:pt x="119" y="121"/>
                    </a:lnTo>
                    <a:lnTo>
                      <a:pt x="126" y="114"/>
                    </a:lnTo>
                    <a:lnTo>
                      <a:pt x="7" y="0"/>
                    </a:lnTo>
                  </a:path>
                </a:pathLst>
              </a:custGeom>
              <a:noFill/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51" name="Freeform 384"/>
              <p:cNvSpPr>
                <a:spLocks noChangeArrowheads="1"/>
              </p:cNvSpPr>
              <p:nvPr/>
            </p:nvSpPr>
            <p:spPr bwMode="auto">
              <a:xfrm>
                <a:off x="2160" y="1455"/>
                <a:ext cx="343" cy="325"/>
              </a:xfrm>
              <a:custGeom>
                <a:avLst/>
                <a:gdLst>
                  <a:gd name="T0" fmla="*/ 0 w 343"/>
                  <a:gd name="T1" fmla="*/ 10 h 325"/>
                  <a:gd name="T2" fmla="*/ 11 w 343"/>
                  <a:gd name="T3" fmla="*/ 0 h 325"/>
                  <a:gd name="T4" fmla="*/ 343 w 343"/>
                  <a:gd name="T5" fmla="*/ 314 h 325"/>
                  <a:gd name="T6" fmla="*/ 333 w 343"/>
                  <a:gd name="T7" fmla="*/ 325 h 325"/>
                  <a:gd name="T8" fmla="*/ 0 w 343"/>
                  <a:gd name="T9" fmla="*/ 10 h 3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3"/>
                  <a:gd name="T16" fmla="*/ 0 h 325"/>
                  <a:gd name="T17" fmla="*/ 343 w 343"/>
                  <a:gd name="T18" fmla="*/ 325 h 3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3" h="325">
                    <a:moveTo>
                      <a:pt x="0" y="10"/>
                    </a:moveTo>
                    <a:lnTo>
                      <a:pt x="11" y="0"/>
                    </a:lnTo>
                    <a:lnTo>
                      <a:pt x="343" y="314"/>
                    </a:lnTo>
                    <a:lnTo>
                      <a:pt x="333" y="325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4C093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52" name="Freeform 385"/>
              <p:cNvSpPr>
                <a:spLocks noChangeArrowheads="1"/>
              </p:cNvSpPr>
              <p:nvPr/>
            </p:nvSpPr>
            <p:spPr bwMode="auto">
              <a:xfrm>
                <a:off x="2162" y="1460"/>
                <a:ext cx="334" cy="318"/>
              </a:xfrm>
              <a:custGeom>
                <a:avLst/>
                <a:gdLst>
                  <a:gd name="T0" fmla="*/ 0 w 334"/>
                  <a:gd name="T1" fmla="*/ 4 h 318"/>
                  <a:gd name="T2" fmla="*/ 2 w 334"/>
                  <a:gd name="T3" fmla="*/ 0 h 318"/>
                  <a:gd name="T4" fmla="*/ 334 w 334"/>
                  <a:gd name="T5" fmla="*/ 314 h 318"/>
                  <a:gd name="T6" fmla="*/ 333 w 334"/>
                  <a:gd name="T7" fmla="*/ 318 h 318"/>
                  <a:gd name="T8" fmla="*/ 0 w 334"/>
                  <a:gd name="T9" fmla="*/ 4 h 3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4"/>
                  <a:gd name="T16" fmla="*/ 0 h 318"/>
                  <a:gd name="T17" fmla="*/ 334 w 334"/>
                  <a:gd name="T18" fmla="*/ 318 h 3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4" h="318">
                    <a:moveTo>
                      <a:pt x="0" y="4"/>
                    </a:moveTo>
                    <a:lnTo>
                      <a:pt x="2" y="0"/>
                    </a:lnTo>
                    <a:lnTo>
                      <a:pt x="334" y="314"/>
                    </a:lnTo>
                    <a:lnTo>
                      <a:pt x="333" y="318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2284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53" name="Freeform 386"/>
              <p:cNvSpPr>
                <a:spLocks noChangeArrowheads="1"/>
              </p:cNvSpPr>
              <p:nvPr/>
            </p:nvSpPr>
            <p:spPr bwMode="auto">
              <a:xfrm>
                <a:off x="2167" y="1456"/>
                <a:ext cx="334" cy="317"/>
              </a:xfrm>
              <a:custGeom>
                <a:avLst/>
                <a:gdLst>
                  <a:gd name="T0" fmla="*/ 0 w 334"/>
                  <a:gd name="T1" fmla="*/ 2 h 317"/>
                  <a:gd name="T2" fmla="*/ 2 w 334"/>
                  <a:gd name="T3" fmla="*/ 0 h 317"/>
                  <a:gd name="T4" fmla="*/ 334 w 334"/>
                  <a:gd name="T5" fmla="*/ 315 h 317"/>
                  <a:gd name="T6" fmla="*/ 331 w 334"/>
                  <a:gd name="T7" fmla="*/ 317 h 317"/>
                  <a:gd name="T8" fmla="*/ 0 w 334"/>
                  <a:gd name="T9" fmla="*/ 2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4"/>
                  <a:gd name="T16" fmla="*/ 0 h 317"/>
                  <a:gd name="T17" fmla="*/ 334 w 334"/>
                  <a:gd name="T18" fmla="*/ 317 h 3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4" h="317">
                    <a:moveTo>
                      <a:pt x="0" y="2"/>
                    </a:moveTo>
                    <a:lnTo>
                      <a:pt x="2" y="0"/>
                    </a:lnTo>
                    <a:lnTo>
                      <a:pt x="334" y="315"/>
                    </a:lnTo>
                    <a:lnTo>
                      <a:pt x="331" y="317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2284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54" name="Freeform 387"/>
              <p:cNvSpPr>
                <a:spLocks noChangeArrowheads="1"/>
              </p:cNvSpPr>
              <p:nvPr/>
            </p:nvSpPr>
            <p:spPr bwMode="auto">
              <a:xfrm>
                <a:off x="2199" y="1432"/>
                <a:ext cx="413" cy="380"/>
              </a:xfrm>
              <a:custGeom>
                <a:avLst/>
                <a:gdLst>
                  <a:gd name="T0" fmla="*/ 109 w 246"/>
                  <a:gd name="T1" fmla="*/ 1199 h 214"/>
                  <a:gd name="T2" fmla="*/ 91 w 246"/>
                  <a:gd name="T3" fmla="*/ 1170 h 214"/>
                  <a:gd name="T4" fmla="*/ 0 w 246"/>
                  <a:gd name="T5" fmla="*/ 123 h 214"/>
                  <a:gd name="T6" fmla="*/ 1080 w 246"/>
                  <a:gd name="T7" fmla="*/ 0 h 214"/>
                  <a:gd name="T8" fmla="*/ 1163 w 246"/>
                  <a:gd name="T9" fmla="*/ 1048 h 214"/>
                  <a:gd name="T10" fmla="*/ 1150 w 246"/>
                  <a:gd name="T11" fmla="*/ 1081 h 214"/>
                  <a:gd name="T12" fmla="*/ 109 w 246"/>
                  <a:gd name="T13" fmla="*/ 1199 h 21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6"/>
                  <a:gd name="T22" fmla="*/ 0 h 214"/>
                  <a:gd name="T23" fmla="*/ 246 w 246"/>
                  <a:gd name="T24" fmla="*/ 214 h 21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6" h="214">
                    <a:moveTo>
                      <a:pt x="23" y="214"/>
                    </a:moveTo>
                    <a:cubicBezTo>
                      <a:pt x="21" y="214"/>
                      <a:pt x="19" y="212"/>
                      <a:pt x="19" y="209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228" y="0"/>
                      <a:pt x="228" y="0"/>
                      <a:pt x="228" y="0"/>
                    </a:cubicBezTo>
                    <a:cubicBezTo>
                      <a:pt x="246" y="187"/>
                      <a:pt x="246" y="187"/>
                      <a:pt x="246" y="187"/>
                    </a:cubicBezTo>
                    <a:cubicBezTo>
                      <a:pt x="246" y="190"/>
                      <a:pt x="245" y="192"/>
                      <a:pt x="243" y="193"/>
                    </a:cubicBezTo>
                    <a:lnTo>
                      <a:pt x="23" y="214"/>
                    </a:lnTo>
                    <a:close/>
                  </a:path>
                </a:pathLst>
              </a:custGeom>
              <a:solidFill>
                <a:srgbClr val="E1740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55" name="Freeform 388"/>
              <p:cNvSpPr>
                <a:spLocks noChangeArrowheads="1"/>
              </p:cNvSpPr>
              <p:nvPr/>
            </p:nvSpPr>
            <p:spPr bwMode="auto">
              <a:xfrm>
                <a:off x="2199" y="1471"/>
                <a:ext cx="413" cy="341"/>
              </a:xfrm>
              <a:custGeom>
                <a:avLst/>
                <a:gdLst>
                  <a:gd name="T0" fmla="*/ 109 w 246"/>
                  <a:gd name="T1" fmla="*/ 1076 h 192"/>
                  <a:gd name="T2" fmla="*/ 91 w 246"/>
                  <a:gd name="T3" fmla="*/ 1048 h 192"/>
                  <a:gd name="T4" fmla="*/ 0 w 246"/>
                  <a:gd name="T5" fmla="*/ 0 h 192"/>
                  <a:gd name="T6" fmla="*/ 1163 w 246"/>
                  <a:gd name="T7" fmla="*/ 924 h 192"/>
                  <a:gd name="T8" fmla="*/ 1150 w 246"/>
                  <a:gd name="T9" fmla="*/ 959 h 192"/>
                  <a:gd name="T10" fmla="*/ 109 w 246"/>
                  <a:gd name="T11" fmla="*/ 1076 h 1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6"/>
                  <a:gd name="T19" fmla="*/ 0 h 192"/>
                  <a:gd name="T20" fmla="*/ 246 w 246"/>
                  <a:gd name="T21" fmla="*/ 192 h 19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6" h="192">
                    <a:moveTo>
                      <a:pt x="23" y="192"/>
                    </a:moveTo>
                    <a:cubicBezTo>
                      <a:pt x="21" y="192"/>
                      <a:pt x="19" y="190"/>
                      <a:pt x="19" y="18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46" y="165"/>
                      <a:pt x="246" y="165"/>
                      <a:pt x="246" y="165"/>
                    </a:cubicBezTo>
                    <a:cubicBezTo>
                      <a:pt x="246" y="168"/>
                      <a:pt x="245" y="170"/>
                      <a:pt x="243" y="171"/>
                    </a:cubicBezTo>
                    <a:lnTo>
                      <a:pt x="23" y="192"/>
                    </a:lnTo>
                    <a:close/>
                  </a:path>
                </a:pathLst>
              </a:custGeom>
              <a:solidFill>
                <a:srgbClr val="C253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56" name="Freeform 389"/>
              <p:cNvSpPr>
                <a:spLocks noChangeArrowheads="1"/>
              </p:cNvSpPr>
              <p:nvPr/>
            </p:nvSpPr>
            <p:spPr bwMode="auto">
              <a:xfrm>
                <a:off x="2194" y="1366"/>
                <a:ext cx="388" cy="105"/>
              </a:xfrm>
              <a:custGeom>
                <a:avLst/>
                <a:gdLst>
                  <a:gd name="T0" fmla="*/ 1075 w 231"/>
                  <a:gd name="T1" fmla="*/ 117 h 59"/>
                  <a:gd name="T2" fmla="*/ 1080 w 231"/>
                  <a:gd name="T3" fmla="*/ 36 h 59"/>
                  <a:gd name="T4" fmla="*/ 1058 w 231"/>
                  <a:gd name="T5" fmla="*/ 7 h 59"/>
                  <a:gd name="T6" fmla="*/ 796 w 231"/>
                  <a:gd name="T7" fmla="*/ 36 h 59"/>
                  <a:gd name="T8" fmla="*/ 279 w 231"/>
                  <a:gd name="T9" fmla="*/ 94 h 59"/>
                  <a:gd name="T10" fmla="*/ 20 w 231"/>
                  <a:gd name="T11" fmla="*/ 123 h 59"/>
                  <a:gd name="T12" fmla="*/ 5 w 231"/>
                  <a:gd name="T13" fmla="*/ 158 h 59"/>
                  <a:gd name="T14" fmla="*/ 20 w 231"/>
                  <a:gd name="T15" fmla="*/ 237 h 59"/>
                  <a:gd name="T16" fmla="*/ 20 w 231"/>
                  <a:gd name="T17" fmla="*/ 333 h 59"/>
                  <a:gd name="T18" fmla="*/ 279 w 231"/>
                  <a:gd name="T19" fmla="*/ 304 h 59"/>
                  <a:gd name="T20" fmla="*/ 830 w 231"/>
                  <a:gd name="T21" fmla="*/ 237 h 59"/>
                  <a:gd name="T22" fmla="*/ 1095 w 231"/>
                  <a:gd name="T23" fmla="*/ 208 h 59"/>
                  <a:gd name="T24" fmla="*/ 1075 w 231"/>
                  <a:gd name="T25" fmla="*/ 117 h 5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1"/>
                  <a:gd name="T40" fmla="*/ 0 h 59"/>
                  <a:gd name="T41" fmla="*/ 231 w 231"/>
                  <a:gd name="T42" fmla="*/ 59 h 5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1" h="59">
                    <a:moveTo>
                      <a:pt x="227" y="21"/>
                    </a:moveTo>
                    <a:cubicBezTo>
                      <a:pt x="226" y="9"/>
                      <a:pt x="228" y="13"/>
                      <a:pt x="228" y="6"/>
                    </a:cubicBezTo>
                    <a:cubicBezTo>
                      <a:pt x="227" y="3"/>
                      <a:pt x="225" y="0"/>
                      <a:pt x="223" y="1"/>
                    </a:cubicBezTo>
                    <a:cubicBezTo>
                      <a:pt x="168" y="6"/>
                      <a:pt x="168" y="6"/>
                      <a:pt x="168" y="6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2" y="22"/>
                      <a:pt x="0" y="25"/>
                      <a:pt x="1" y="28"/>
                    </a:cubicBezTo>
                    <a:cubicBezTo>
                      <a:pt x="1" y="35"/>
                      <a:pt x="3" y="31"/>
                      <a:pt x="4" y="42"/>
                    </a:cubicBezTo>
                    <a:cubicBezTo>
                      <a:pt x="5" y="54"/>
                      <a:pt x="4" y="59"/>
                      <a:pt x="4" y="59"/>
                    </a:cubicBezTo>
                    <a:cubicBezTo>
                      <a:pt x="59" y="54"/>
                      <a:pt x="59" y="54"/>
                      <a:pt x="59" y="54"/>
                    </a:cubicBezTo>
                    <a:cubicBezTo>
                      <a:pt x="175" y="42"/>
                      <a:pt x="175" y="42"/>
                      <a:pt x="175" y="42"/>
                    </a:cubicBezTo>
                    <a:cubicBezTo>
                      <a:pt x="231" y="37"/>
                      <a:pt x="231" y="37"/>
                      <a:pt x="231" y="37"/>
                    </a:cubicBezTo>
                    <a:cubicBezTo>
                      <a:pt x="231" y="37"/>
                      <a:pt x="228" y="32"/>
                      <a:pt x="227" y="21"/>
                    </a:cubicBezTo>
                    <a:close/>
                  </a:path>
                </a:pathLst>
              </a:custGeom>
              <a:solidFill>
                <a:srgbClr val="213C5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57" name="Freeform 390"/>
              <p:cNvSpPr>
                <a:spLocks noChangeArrowheads="1"/>
              </p:cNvSpPr>
              <p:nvPr/>
            </p:nvSpPr>
            <p:spPr bwMode="auto">
              <a:xfrm>
                <a:off x="2194" y="1405"/>
                <a:ext cx="388" cy="66"/>
              </a:xfrm>
              <a:custGeom>
                <a:avLst/>
                <a:gdLst>
                  <a:gd name="T0" fmla="*/ 20 w 231"/>
                  <a:gd name="T1" fmla="*/ 0 h 37"/>
                  <a:gd name="T2" fmla="*/ 5 w 231"/>
                  <a:gd name="T3" fmla="*/ 36 h 37"/>
                  <a:gd name="T4" fmla="*/ 20 w 231"/>
                  <a:gd name="T5" fmla="*/ 114 h 37"/>
                  <a:gd name="T6" fmla="*/ 20 w 231"/>
                  <a:gd name="T7" fmla="*/ 210 h 37"/>
                  <a:gd name="T8" fmla="*/ 279 w 231"/>
                  <a:gd name="T9" fmla="*/ 182 h 37"/>
                  <a:gd name="T10" fmla="*/ 830 w 231"/>
                  <a:gd name="T11" fmla="*/ 114 h 37"/>
                  <a:gd name="T12" fmla="*/ 1095 w 231"/>
                  <a:gd name="T13" fmla="*/ 86 h 37"/>
                  <a:gd name="T14" fmla="*/ 20 w 231"/>
                  <a:gd name="T15" fmla="*/ 0 h 3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31"/>
                  <a:gd name="T25" fmla="*/ 0 h 37"/>
                  <a:gd name="T26" fmla="*/ 231 w 231"/>
                  <a:gd name="T27" fmla="*/ 37 h 3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31" h="37">
                    <a:moveTo>
                      <a:pt x="4" y="0"/>
                    </a:moveTo>
                    <a:cubicBezTo>
                      <a:pt x="2" y="0"/>
                      <a:pt x="0" y="3"/>
                      <a:pt x="1" y="6"/>
                    </a:cubicBezTo>
                    <a:cubicBezTo>
                      <a:pt x="1" y="13"/>
                      <a:pt x="3" y="9"/>
                      <a:pt x="4" y="20"/>
                    </a:cubicBezTo>
                    <a:cubicBezTo>
                      <a:pt x="5" y="32"/>
                      <a:pt x="4" y="37"/>
                      <a:pt x="4" y="37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175" y="20"/>
                      <a:pt x="175" y="20"/>
                      <a:pt x="175" y="20"/>
                    </a:cubicBezTo>
                    <a:cubicBezTo>
                      <a:pt x="231" y="15"/>
                      <a:pt x="231" y="15"/>
                      <a:pt x="231" y="15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3213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58" name="Freeform 391"/>
              <p:cNvSpPr>
                <a:spLocks noEditPoints="1" noChangeArrowheads="1"/>
              </p:cNvSpPr>
              <p:nvPr/>
            </p:nvSpPr>
            <p:spPr bwMode="auto">
              <a:xfrm>
                <a:off x="2209" y="1448"/>
                <a:ext cx="393" cy="349"/>
              </a:xfrm>
              <a:custGeom>
                <a:avLst/>
                <a:gdLst>
                  <a:gd name="T0" fmla="*/ 82 w 234"/>
                  <a:gd name="T1" fmla="*/ 1058 h 197"/>
                  <a:gd name="T2" fmla="*/ 5 w 234"/>
                  <a:gd name="T3" fmla="*/ 151 h 197"/>
                  <a:gd name="T4" fmla="*/ 22 w 234"/>
                  <a:gd name="T5" fmla="*/ 110 h 197"/>
                  <a:gd name="T6" fmla="*/ 1004 w 234"/>
                  <a:gd name="T7" fmla="*/ 0 h 197"/>
                  <a:gd name="T8" fmla="*/ 1033 w 234"/>
                  <a:gd name="T9" fmla="*/ 34 h 197"/>
                  <a:gd name="T10" fmla="*/ 1108 w 234"/>
                  <a:gd name="T11" fmla="*/ 939 h 197"/>
                  <a:gd name="T12" fmla="*/ 1087 w 234"/>
                  <a:gd name="T13" fmla="*/ 980 h 197"/>
                  <a:gd name="T14" fmla="*/ 104 w 234"/>
                  <a:gd name="T15" fmla="*/ 1090 h 197"/>
                  <a:gd name="T16" fmla="*/ 82 w 234"/>
                  <a:gd name="T17" fmla="*/ 1058 h 197"/>
                  <a:gd name="T18" fmla="*/ 1024 w 234"/>
                  <a:gd name="T19" fmla="*/ 34 h 197"/>
                  <a:gd name="T20" fmla="*/ 1009 w 234"/>
                  <a:gd name="T21" fmla="*/ 16 h 197"/>
                  <a:gd name="T22" fmla="*/ 22 w 234"/>
                  <a:gd name="T23" fmla="*/ 129 h 197"/>
                  <a:gd name="T24" fmla="*/ 13 w 234"/>
                  <a:gd name="T25" fmla="*/ 151 h 197"/>
                  <a:gd name="T26" fmla="*/ 91 w 234"/>
                  <a:gd name="T27" fmla="*/ 1058 h 197"/>
                  <a:gd name="T28" fmla="*/ 104 w 234"/>
                  <a:gd name="T29" fmla="*/ 1074 h 197"/>
                  <a:gd name="T30" fmla="*/ 1087 w 234"/>
                  <a:gd name="T31" fmla="*/ 960 h 197"/>
                  <a:gd name="T32" fmla="*/ 1095 w 234"/>
                  <a:gd name="T33" fmla="*/ 939 h 197"/>
                  <a:gd name="T34" fmla="*/ 1024 w 234"/>
                  <a:gd name="T35" fmla="*/ 34 h 19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4"/>
                  <a:gd name="T55" fmla="*/ 0 h 197"/>
                  <a:gd name="T56" fmla="*/ 234 w 234"/>
                  <a:gd name="T57" fmla="*/ 197 h 19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4" h="197">
                    <a:moveTo>
                      <a:pt x="17" y="190"/>
                    </a:moveTo>
                    <a:cubicBezTo>
                      <a:pt x="1" y="27"/>
                      <a:pt x="1" y="27"/>
                      <a:pt x="1" y="27"/>
                    </a:cubicBezTo>
                    <a:cubicBezTo>
                      <a:pt x="0" y="24"/>
                      <a:pt x="2" y="20"/>
                      <a:pt x="5" y="20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215" y="0"/>
                      <a:pt x="217" y="2"/>
                      <a:pt x="218" y="6"/>
                    </a:cubicBezTo>
                    <a:cubicBezTo>
                      <a:pt x="234" y="169"/>
                      <a:pt x="234" y="169"/>
                      <a:pt x="234" y="169"/>
                    </a:cubicBezTo>
                    <a:cubicBezTo>
                      <a:pt x="234" y="173"/>
                      <a:pt x="232" y="176"/>
                      <a:pt x="229" y="176"/>
                    </a:cubicBezTo>
                    <a:cubicBezTo>
                      <a:pt x="22" y="196"/>
                      <a:pt x="22" y="196"/>
                      <a:pt x="22" y="196"/>
                    </a:cubicBezTo>
                    <a:cubicBezTo>
                      <a:pt x="19" y="197"/>
                      <a:pt x="17" y="194"/>
                      <a:pt x="17" y="190"/>
                    </a:cubicBezTo>
                    <a:close/>
                    <a:moveTo>
                      <a:pt x="216" y="6"/>
                    </a:moveTo>
                    <a:cubicBezTo>
                      <a:pt x="215" y="5"/>
                      <a:pt x="214" y="3"/>
                      <a:pt x="213" y="3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4" y="24"/>
                      <a:pt x="3" y="25"/>
                      <a:pt x="3" y="27"/>
                    </a:cubicBezTo>
                    <a:cubicBezTo>
                      <a:pt x="19" y="190"/>
                      <a:pt x="19" y="190"/>
                      <a:pt x="19" y="190"/>
                    </a:cubicBezTo>
                    <a:cubicBezTo>
                      <a:pt x="19" y="192"/>
                      <a:pt x="20" y="193"/>
                      <a:pt x="22" y="193"/>
                    </a:cubicBezTo>
                    <a:cubicBezTo>
                      <a:pt x="229" y="173"/>
                      <a:pt x="229" y="173"/>
                      <a:pt x="229" y="173"/>
                    </a:cubicBezTo>
                    <a:cubicBezTo>
                      <a:pt x="231" y="173"/>
                      <a:pt x="232" y="171"/>
                      <a:pt x="231" y="169"/>
                    </a:cubicBezTo>
                    <a:lnTo>
                      <a:pt x="216" y="6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59" name="Freeform 392"/>
              <p:cNvSpPr>
                <a:spLocks noChangeArrowheads="1"/>
              </p:cNvSpPr>
              <p:nvPr/>
            </p:nvSpPr>
            <p:spPr bwMode="auto">
              <a:xfrm>
                <a:off x="2505" y="1543"/>
                <a:ext cx="23" cy="119"/>
              </a:xfrm>
              <a:custGeom>
                <a:avLst/>
                <a:gdLst>
                  <a:gd name="T0" fmla="*/ 12 w 23"/>
                  <a:gd name="T1" fmla="*/ 119 h 119"/>
                  <a:gd name="T2" fmla="*/ 0 w 23"/>
                  <a:gd name="T3" fmla="*/ 0 h 119"/>
                  <a:gd name="T4" fmla="*/ 12 w 23"/>
                  <a:gd name="T5" fmla="*/ 0 h 119"/>
                  <a:gd name="T6" fmla="*/ 23 w 23"/>
                  <a:gd name="T7" fmla="*/ 119 h 119"/>
                  <a:gd name="T8" fmla="*/ 12 w 23"/>
                  <a:gd name="T9" fmla="*/ 119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"/>
                  <a:gd name="T16" fmla="*/ 0 h 119"/>
                  <a:gd name="T17" fmla="*/ 23 w 23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" h="119">
                    <a:moveTo>
                      <a:pt x="12" y="119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23" y="119"/>
                    </a:lnTo>
                    <a:lnTo>
                      <a:pt x="12" y="119"/>
                    </a:lnTo>
                    <a:close/>
                  </a:path>
                </a:pathLst>
              </a:custGeom>
              <a:solidFill>
                <a:srgbClr val="623F4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60" name="Freeform 393"/>
              <p:cNvSpPr>
                <a:spLocks noChangeArrowheads="1"/>
              </p:cNvSpPr>
              <p:nvPr/>
            </p:nvSpPr>
            <p:spPr bwMode="auto">
              <a:xfrm>
                <a:off x="2241" y="1604"/>
                <a:ext cx="17" cy="53"/>
              </a:xfrm>
              <a:custGeom>
                <a:avLst/>
                <a:gdLst>
                  <a:gd name="T0" fmla="*/ 3 w 17"/>
                  <a:gd name="T1" fmla="*/ 53 h 53"/>
                  <a:gd name="T2" fmla="*/ 0 w 17"/>
                  <a:gd name="T3" fmla="*/ 2 h 53"/>
                  <a:gd name="T4" fmla="*/ 12 w 17"/>
                  <a:gd name="T5" fmla="*/ 0 h 53"/>
                  <a:gd name="T6" fmla="*/ 17 w 17"/>
                  <a:gd name="T7" fmla="*/ 51 h 53"/>
                  <a:gd name="T8" fmla="*/ 3 w 17"/>
                  <a:gd name="T9" fmla="*/ 53 h 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53"/>
                  <a:gd name="T17" fmla="*/ 17 w 17"/>
                  <a:gd name="T18" fmla="*/ 53 h 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53">
                    <a:moveTo>
                      <a:pt x="3" y="53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17" y="51"/>
                    </a:lnTo>
                    <a:lnTo>
                      <a:pt x="3" y="53"/>
                    </a:lnTo>
                    <a:close/>
                  </a:path>
                </a:pathLst>
              </a:custGeom>
              <a:solidFill>
                <a:srgbClr val="623F4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61" name="Freeform 394"/>
              <p:cNvSpPr>
                <a:spLocks noChangeArrowheads="1"/>
              </p:cNvSpPr>
              <p:nvPr/>
            </p:nvSpPr>
            <p:spPr bwMode="auto">
              <a:xfrm>
                <a:off x="2459" y="1492"/>
                <a:ext cx="44" cy="229"/>
              </a:xfrm>
              <a:custGeom>
                <a:avLst/>
                <a:gdLst>
                  <a:gd name="T0" fmla="*/ 21 w 44"/>
                  <a:gd name="T1" fmla="*/ 229 h 229"/>
                  <a:gd name="T2" fmla="*/ 0 w 44"/>
                  <a:gd name="T3" fmla="*/ 2 h 229"/>
                  <a:gd name="T4" fmla="*/ 22 w 44"/>
                  <a:gd name="T5" fmla="*/ 0 h 229"/>
                  <a:gd name="T6" fmla="*/ 44 w 44"/>
                  <a:gd name="T7" fmla="*/ 226 h 229"/>
                  <a:gd name="T8" fmla="*/ 21 w 44"/>
                  <a:gd name="T9" fmla="*/ 229 h 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229"/>
                  <a:gd name="T17" fmla="*/ 44 w 44"/>
                  <a:gd name="T18" fmla="*/ 229 h 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229">
                    <a:moveTo>
                      <a:pt x="21" y="229"/>
                    </a:moveTo>
                    <a:lnTo>
                      <a:pt x="0" y="2"/>
                    </a:lnTo>
                    <a:lnTo>
                      <a:pt x="22" y="0"/>
                    </a:lnTo>
                    <a:lnTo>
                      <a:pt x="44" y="226"/>
                    </a:lnTo>
                    <a:lnTo>
                      <a:pt x="21" y="229"/>
                    </a:lnTo>
                    <a:close/>
                  </a:path>
                </a:pathLst>
              </a:custGeom>
              <a:solidFill>
                <a:srgbClr val="623F4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62" name="Freeform 395"/>
              <p:cNvSpPr>
                <a:spLocks noChangeArrowheads="1"/>
              </p:cNvSpPr>
              <p:nvPr/>
            </p:nvSpPr>
            <p:spPr bwMode="auto">
              <a:xfrm>
                <a:off x="1494" y="7"/>
                <a:ext cx="253" cy="268"/>
              </a:xfrm>
              <a:custGeom>
                <a:avLst/>
                <a:gdLst>
                  <a:gd name="T0" fmla="*/ 541 w 151"/>
                  <a:gd name="T1" fmla="*/ 721 h 151"/>
                  <a:gd name="T2" fmla="*/ 104 w 151"/>
                  <a:gd name="T3" fmla="*/ 642 h 151"/>
                  <a:gd name="T4" fmla="*/ 169 w 151"/>
                  <a:gd name="T5" fmla="*/ 122 h 151"/>
                  <a:gd name="T6" fmla="*/ 607 w 151"/>
                  <a:gd name="T7" fmla="*/ 208 h 151"/>
                  <a:gd name="T8" fmla="*/ 541 w 151"/>
                  <a:gd name="T9" fmla="*/ 721 h 1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1"/>
                  <a:gd name="T16" fmla="*/ 0 h 151"/>
                  <a:gd name="T17" fmla="*/ 151 w 151"/>
                  <a:gd name="T18" fmla="*/ 151 h 1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1" h="151">
                    <a:moveTo>
                      <a:pt x="115" y="129"/>
                    </a:moveTo>
                    <a:cubicBezTo>
                      <a:pt x="85" y="151"/>
                      <a:pt x="43" y="144"/>
                      <a:pt x="22" y="115"/>
                    </a:cubicBezTo>
                    <a:cubicBezTo>
                      <a:pt x="0" y="85"/>
                      <a:pt x="7" y="43"/>
                      <a:pt x="36" y="22"/>
                    </a:cubicBezTo>
                    <a:cubicBezTo>
                      <a:pt x="66" y="0"/>
                      <a:pt x="108" y="7"/>
                      <a:pt x="129" y="37"/>
                    </a:cubicBezTo>
                    <a:cubicBezTo>
                      <a:pt x="151" y="66"/>
                      <a:pt x="144" y="108"/>
                      <a:pt x="115" y="129"/>
                    </a:cubicBezTo>
                    <a:close/>
                  </a:path>
                </a:pathLst>
              </a:custGeom>
              <a:solidFill>
                <a:srgbClr val="FAFAF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63" name="Freeform 396"/>
              <p:cNvSpPr>
                <a:spLocks noChangeArrowheads="1"/>
              </p:cNvSpPr>
              <p:nvPr/>
            </p:nvSpPr>
            <p:spPr bwMode="auto">
              <a:xfrm>
                <a:off x="1502" y="13"/>
                <a:ext cx="240" cy="234"/>
              </a:xfrm>
              <a:custGeom>
                <a:avLst/>
                <a:gdLst>
                  <a:gd name="T0" fmla="*/ 161 w 143"/>
                  <a:gd name="T1" fmla="*/ 239 h 132"/>
                  <a:gd name="T2" fmla="*/ 515 w 143"/>
                  <a:gd name="T3" fmla="*/ 308 h 132"/>
                  <a:gd name="T4" fmla="*/ 460 w 143"/>
                  <a:gd name="T5" fmla="*/ 723 h 132"/>
                  <a:gd name="T6" fmla="*/ 448 w 143"/>
                  <a:gd name="T7" fmla="*/ 736 h 132"/>
                  <a:gd name="T8" fmla="*/ 510 w 143"/>
                  <a:gd name="T9" fmla="*/ 691 h 132"/>
                  <a:gd name="T10" fmla="*/ 581 w 143"/>
                  <a:gd name="T11" fmla="*/ 195 h 132"/>
                  <a:gd name="T12" fmla="*/ 154 w 143"/>
                  <a:gd name="T13" fmla="*/ 117 h 132"/>
                  <a:gd name="T14" fmla="*/ 62 w 143"/>
                  <a:gd name="T15" fmla="*/ 553 h 132"/>
                  <a:gd name="T16" fmla="*/ 161 w 143"/>
                  <a:gd name="T17" fmla="*/ 239 h 1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3"/>
                  <a:gd name="T28" fmla="*/ 0 h 132"/>
                  <a:gd name="T29" fmla="*/ 143 w 143"/>
                  <a:gd name="T30" fmla="*/ 132 h 13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3" h="132">
                    <a:moveTo>
                      <a:pt x="34" y="43"/>
                    </a:moveTo>
                    <a:cubicBezTo>
                      <a:pt x="58" y="25"/>
                      <a:pt x="91" y="31"/>
                      <a:pt x="109" y="55"/>
                    </a:cubicBezTo>
                    <a:cubicBezTo>
                      <a:pt x="126" y="79"/>
                      <a:pt x="121" y="113"/>
                      <a:pt x="97" y="130"/>
                    </a:cubicBezTo>
                    <a:cubicBezTo>
                      <a:pt x="96" y="131"/>
                      <a:pt x="95" y="131"/>
                      <a:pt x="95" y="132"/>
                    </a:cubicBezTo>
                    <a:cubicBezTo>
                      <a:pt x="99" y="130"/>
                      <a:pt x="104" y="127"/>
                      <a:pt x="108" y="124"/>
                    </a:cubicBezTo>
                    <a:cubicBezTo>
                      <a:pt x="137" y="103"/>
                      <a:pt x="143" y="63"/>
                      <a:pt x="123" y="35"/>
                    </a:cubicBezTo>
                    <a:cubicBezTo>
                      <a:pt x="102" y="6"/>
                      <a:pt x="62" y="0"/>
                      <a:pt x="33" y="21"/>
                    </a:cubicBezTo>
                    <a:cubicBezTo>
                      <a:pt x="8" y="39"/>
                      <a:pt x="0" y="72"/>
                      <a:pt x="13" y="99"/>
                    </a:cubicBezTo>
                    <a:cubicBezTo>
                      <a:pt x="8" y="79"/>
                      <a:pt x="15" y="56"/>
                      <a:pt x="34" y="43"/>
                    </a:cubicBezTo>
                    <a:close/>
                  </a:path>
                </a:pathLst>
              </a:custGeom>
              <a:solidFill>
                <a:srgbClr val="DED9D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64" name="Freeform 397"/>
              <p:cNvSpPr>
                <a:spLocks noChangeArrowheads="1"/>
              </p:cNvSpPr>
              <p:nvPr/>
            </p:nvSpPr>
            <p:spPr bwMode="auto">
              <a:xfrm>
                <a:off x="1546" y="5"/>
                <a:ext cx="169" cy="180"/>
              </a:xfrm>
              <a:custGeom>
                <a:avLst/>
                <a:gdLst>
                  <a:gd name="T0" fmla="*/ 8 w 101"/>
                  <a:gd name="T1" fmla="*/ 159 h 101"/>
                  <a:gd name="T2" fmla="*/ 0 w 101"/>
                  <a:gd name="T3" fmla="*/ 64 h 101"/>
                  <a:gd name="T4" fmla="*/ 229 w 101"/>
                  <a:gd name="T5" fmla="*/ 0 h 101"/>
                  <a:gd name="T6" fmla="*/ 445 w 101"/>
                  <a:gd name="T7" fmla="*/ 64 h 101"/>
                  <a:gd name="T8" fmla="*/ 450 w 101"/>
                  <a:gd name="T9" fmla="*/ 166 h 101"/>
                  <a:gd name="T10" fmla="*/ 458 w 101"/>
                  <a:gd name="T11" fmla="*/ 499 h 101"/>
                  <a:gd name="T12" fmla="*/ 253 w 101"/>
                  <a:gd name="T13" fmla="*/ 560 h 101"/>
                  <a:gd name="T14" fmla="*/ 0 w 101"/>
                  <a:gd name="T15" fmla="*/ 508 h 101"/>
                  <a:gd name="T16" fmla="*/ 8 w 101"/>
                  <a:gd name="T17" fmla="*/ 159 h 10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1"/>
                  <a:gd name="T28" fmla="*/ 0 h 101"/>
                  <a:gd name="T29" fmla="*/ 101 w 101"/>
                  <a:gd name="T30" fmla="*/ 101 h 10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1" h="101">
                    <a:moveTo>
                      <a:pt x="2" y="28"/>
                    </a:moveTo>
                    <a:cubicBezTo>
                      <a:pt x="2" y="28"/>
                      <a:pt x="1" y="23"/>
                      <a:pt x="0" y="11"/>
                    </a:cubicBezTo>
                    <a:cubicBezTo>
                      <a:pt x="0" y="6"/>
                      <a:pt x="23" y="0"/>
                      <a:pt x="49" y="0"/>
                    </a:cubicBezTo>
                    <a:cubicBezTo>
                      <a:pt x="68" y="0"/>
                      <a:pt x="93" y="9"/>
                      <a:pt x="95" y="11"/>
                    </a:cubicBezTo>
                    <a:cubicBezTo>
                      <a:pt x="97" y="12"/>
                      <a:pt x="98" y="19"/>
                      <a:pt x="96" y="29"/>
                    </a:cubicBezTo>
                    <a:cubicBezTo>
                      <a:pt x="96" y="31"/>
                      <a:pt x="101" y="76"/>
                      <a:pt x="98" y="88"/>
                    </a:cubicBezTo>
                    <a:cubicBezTo>
                      <a:pt x="96" y="100"/>
                      <a:pt x="62" y="99"/>
                      <a:pt x="54" y="99"/>
                    </a:cubicBezTo>
                    <a:cubicBezTo>
                      <a:pt x="47" y="99"/>
                      <a:pt x="0" y="101"/>
                      <a:pt x="0" y="90"/>
                    </a:cubicBezTo>
                    <a:cubicBezTo>
                      <a:pt x="0" y="80"/>
                      <a:pt x="2" y="28"/>
                      <a:pt x="2" y="28"/>
                    </a:cubicBezTo>
                    <a:close/>
                  </a:path>
                </a:pathLst>
              </a:custGeom>
              <a:solidFill>
                <a:srgbClr val="D7A97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65" name="Freeform 398"/>
              <p:cNvSpPr>
                <a:spLocks noChangeArrowheads="1"/>
              </p:cNvSpPr>
              <p:nvPr/>
            </p:nvSpPr>
            <p:spPr bwMode="auto">
              <a:xfrm>
                <a:off x="1549" y="9"/>
                <a:ext cx="163" cy="172"/>
              </a:xfrm>
              <a:custGeom>
                <a:avLst/>
                <a:gdLst>
                  <a:gd name="T0" fmla="*/ 8 w 97"/>
                  <a:gd name="T1" fmla="*/ 158 h 97"/>
                  <a:gd name="T2" fmla="*/ 0 w 97"/>
                  <a:gd name="T3" fmla="*/ 62 h 97"/>
                  <a:gd name="T4" fmla="*/ 223 w 97"/>
                  <a:gd name="T5" fmla="*/ 0 h 97"/>
                  <a:gd name="T6" fmla="*/ 437 w 97"/>
                  <a:gd name="T7" fmla="*/ 62 h 97"/>
                  <a:gd name="T8" fmla="*/ 440 w 97"/>
                  <a:gd name="T9" fmla="*/ 158 h 97"/>
                  <a:gd name="T10" fmla="*/ 452 w 97"/>
                  <a:gd name="T11" fmla="*/ 475 h 97"/>
                  <a:gd name="T12" fmla="*/ 245 w 97"/>
                  <a:gd name="T13" fmla="*/ 534 h 97"/>
                  <a:gd name="T14" fmla="*/ 0 w 97"/>
                  <a:gd name="T15" fmla="*/ 491 h 97"/>
                  <a:gd name="T16" fmla="*/ 8 w 97"/>
                  <a:gd name="T17" fmla="*/ 158 h 9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7"/>
                  <a:gd name="T28" fmla="*/ 0 h 97"/>
                  <a:gd name="T29" fmla="*/ 97 w 97"/>
                  <a:gd name="T30" fmla="*/ 97 h 9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7" h="97">
                    <a:moveTo>
                      <a:pt x="2" y="28"/>
                    </a:moveTo>
                    <a:cubicBezTo>
                      <a:pt x="2" y="28"/>
                      <a:pt x="1" y="23"/>
                      <a:pt x="0" y="11"/>
                    </a:cubicBezTo>
                    <a:cubicBezTo>
                      <a:pt x="0" y="6"/>
                      <a:pt x="23" y="0"/>
                      <a:pt x="47" y="0"/>
                    </a:cubicBezTo>
                    <a:cubicBezTo>
                      <a:pt x="66" y="0"/>
                      <a:pt x="90" y="10"/>
                      <a:pt x="92" y="11"/>
                    </a:cubicBezTo>
                    <a:cubicBezTo>
                      <a:pt x="93" y="12"/>
                      <a:pt x="95" y="19"/>
                      <a:pt x="93" y="28"/>
                    </a:cubicBezTo>
                    <a:cubicBezTo>
                      <a:pt x="92" y="31"/>
                      <a:pt x="97" y="74"/>
                      <a:pt x="95" y="85"/>
                    </a:cubicBezTo>
                    <a:cubicBezTo>
                      <a:pt x="93" y="97"/>
                      <a:pt x="60" y="96"/>
                      <a:pt x="52" y="96"/>
                    </a:cubicBezTo>
                    <a:cubicBezTo>
                      <a:pt x="45" y="96"/>
                      <a:pt x="0" y="97"/>
                      <a:pt x="0" y="88"/>
                    </a:cubicBezTo>
                    <a:cubicBezTo>
                      <a:pt x="0" y="78"/>
                      <a:pt x="2" y="28"/>
                      <a:pt x="2" y="28"/>
                    </a:cubicBezTo>
                    <a:close/>
                  </a:path>
                </a:pathLst>
              </a:custGeom>
              <a:solidFill>
                <a:srgbClr val="E6BD9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66" name="Oval 399"/>
              <p:cNvSpPr>
                <a:spLocks noChangeArrowheads="1"/>
              </p:cNvSpPr>
              <p:nvPr/>
            </p:nvSpPr>
            <p:spPr bwMode="auto">
              <a:xfrm>
                <a:off x="1529" y="0"/>
                <a:ext cx="173" cy="183"/>
              </a:xfrm>
              <a:prstGeom prst="ellipse">
                <a:avLst/>
              </a:prstGeom>
              <a:solidFill>
                <a:srgbClr val="C7535B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967" name="Freeform 400"/>
              <p:cNvSpPr>
                <a:spLocks noChangeArrowheads="1"/>
              </p:cNvSpPr>
              <p:nvPr/>
            </p:nvSpPr>
            <p:spPr bwMode="auto">
              <a:xfrm>
                <a:off x="1532" y="25"/>
                <a:ext cx="148" cy="124"/>
              </a:xfrm>
              <a:custGeom>
                <a:avLst/>
                <a:gdLst>
                  <a:gd name="T0" fmla="*/ 84 w 88"/>
                  <a:gd name="T1" fmla="*/ 0 h 70"/>
                  <a:gd name="T2" fmla="*/ 0 w 88"/>
                  <a:gd name="T3" fmla="*/ 296 h 70"/>
                  <a:gd name="T4" fmla="*/ 37 w 88"/>
                  <a:gd name="T5" fmla="*/ 377 h 70"/>
                  <a:gd name="T6" fmla="*/ 419 w 88"/>
                  <a:gd name="T7" fmla="*/ 21 h 70"/>
                  <a:gd name="T8" fmla="*/ 84 w 88"/>
                  <a:gd name="T9" fmla="*/ 0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8"/>
                  <a:gd name="T16" fmla="*/ 0 h 70"/>
                  <a:gd name="T17" fmla="*/ 88 w 88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8" h="70">
                    <a:moveTo>
                      <a:pt x="18" y="0"/>
                    </a:moveTo>
                    <a:cubicBezTo>
                      <a:pt x="0" y="53"/>
                      <a:pt x="0" y="53"/>
                      <a:pt x="0" y="53"/>
                    </a:cubicBezTo>
                    <a:cubicBezTo>
                      <a:pt x="0" y="53"/>
                      <a:pt x="5" y="65"/>
                      <a:pt x="8" y="68"/>
                    </a:cubicBezTo>
                    <a:cubicBezTo>
                      <a:pt x="11" y="70"/>
                      <a:pt x="88" y="4"/>
                      <a:pt x="88" y="4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AC353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68" name="Freeform 401"/>
              <p:cNvSpPr>
                <a:spLocks noChangeArrowheads="1"/>
              </p:cNvSpPr>
              <p:nvPr/>
            </p:nvSpPr>
            <p:spPr bwMode="auto">
              <a:xfrm>
                <a:off x="1539" y="14"/>
                <a:ext cx="185" cy="196"/>
              </a:xfrm>
              <a:custGeom>
                <a:avLst/>
                <a:gdLst>
                  <a:gd name="T0" fmla="*/ 62 w 110"/>
                  <a:gd name="T1" fmla="*/ 143 h 110"/>
                  <a:gd name="T2" fmla="*/ 67 w 110"/>
                  <a:gd name="T3" fmla="*/ 45 h 110"/>
                  <a:gd name="T4" fmla="*/ 308 w 110"/>
                  <a:gd name="T5" fmla="*/ 21 h 110"/>
                  <a:gd name="T6" fmla="*/ 515 w 110"/>
                  <a:gd name="T7" fmla="*/ 123 h 110"/>
                  <a:gd name="T8" fmla="*/ 510 w 110"/>
                  <a:gd name="T9" fmla="*/ 226 h 110"/>
                  <a:gd name="T10" fmla="*/ 473 w 110"/>
                  <a:gd name="T11" fmla="*/ 559 h 110"/>
                  <a:gd name="T12" fmla="*/ 257 w 110"/>
                  <a:gd name="T13" fmla="*/ 584 h 110"/>
                  <a:gd name="T14" fmla="*/ 5 w 110"/>
                  <a:gd name="T15" fmla="*/ 486 h 110"/>
                  <a:gd name="T16" fmla="*/ 62 w 110"/>
                  <a:gd name="T17" fmla="*/ 143 h 11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0"/>
                  <a:gd name="T28" fmla="*/ 0 h 110"/>
                  <a:gd name="T29" fmla="*/ 110 w 110"/>
                  <a:gd name="T30" fmla="*/ 110 h 11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0" h="110">
                    <a:moveTo>
                      <a:pt x="13" y="25"/>
                    </a:moveTo>
                    <a:cubicBezTo>
                      <a:pt x="13" y="25"/>
                      <a:pt x="13" y="20"/>
                      <a:pt x="14" y="8"/>
                    </a:cubicBezTo>
                    <a:cubicBezTo>
                      <a:pt x="15" y="2"/>
                      <a:pt x="39" y="0"/>
                      <a:pt x="65" y="4"/>
                    </a:cubicBezTo>
                    <a:cubicBezTo>
                      <a:pt x="83" y="7"/>
                      <a:pt x="107" y="21"/>
                      <a:pt x="108" y="22"/>
                    </a:cubicBezTo>
                    <a:cubicBezTo>
                      <a:pt x="110" y="24"/>
                      <a:pt x="110" y="31"/>
                      <a:pt x="107" y="40"/>
                    </a:cubicBezTo>
                    <a:cubicBezTo>
                      <a:pt x="106" y="43"/>
                      <a:pt x="103" y="88"/>
                      <a:pt x="99" y="99"/>
                    </a:cubicBezTo>
                    <a:cubicBezTo>
                      <a:pt x="95" y="110"/>
                      <a:pt x="61" y="104"/>
                      <a:pt x="54" y="103"/>
                    </a:cubicBezTo>
                    <a:cubicBezTo>
                      <a:pt x="46" y="102"/>
                      <a:pt x="0" y="96"/>
                      <a:pt x="1" y="86"/>
                    </a:cubicBezTo>
                    <a:cubicBezTo>
                      <a:pt x="3" y="76"/>
                      <a:pt x="13" y="25"/>
                      <a:pt x="13" y="25"/>
                    </a:cubicBezTo>
                    <a:close/>
                  </a:path>
                </a:pathLst>
              </a:custGeom>
              <a:solidFill>
                <a:srgbClr val="D7A97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69" name="Freeform 402"/>
              <p:cNvSpPr>
                <a:spLocks noChangeArrowheads="1"/>
              </p:cNvSpPr>
              <p:nvPr/>
            </p:nvSpPr>
            <p:spPr bwMode="auto">
              <a:xfrm>
                <a:off x="1542" y="20"/>
                <a:ext cx="178" cy="188"/>
              </a:xfrm>
              <a:custGeom>
                <a:avLst/>
                <a:gdLst>
                  <a:gd name="T0" fmla="*/ 62 w 106"/>
                  <a:gd name="T1" fmla="*/ 135 h 106"/>
                  <a:gd name="T2" fmla="*/ 67 w 106"/>
                  <a:gd name="T3" fmla="*/ 37 h 106"/>
                  <a:gd name="T4" fmla="*/ 294 w 106"/>
                  <a:gd name="T5" fmla="*/ 21 h 106"/>
                  <a:gd name="T6" fmla="*/ 494 w 106"/>
                  <a:gd name="T7" fmla="*/ 117 h 106"/>
                  <a:gd name="T8" fmla="*/ 489 w 106"/>
                  <a:gd name="T9" fmla="*/ 216 h 106"/>
                  <a:gd name="T10" fmla="*/ 453 w 106"/>
                  <a:gd name="T11" fmla="*/ 529 h 106"/>
                  <a:gd name="T12" fmla="*/ 245 w 106"/>
                  <a:gd name="T13" fmla="*/ 553 h 106"/>
                  <a:gd name="T14" fmla="*/ 8 w 106"/>
                  <a:gd name="T15" fmla="*/ 456 h 106"/>
                  <a:gd name="T16" fmla="*/ 62 w 106"/>
                  <a:gd name="T17" fmla="*/ 135 h 10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6"/>
                  <a:gd name="T28" fmla="*/ 0 h 106"/>
                  <a:gd name="T29" fmla="*/ 106 w 106"/>
                  <a:gd name="T30" fmla="*/ 106 h 10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6" h="106">
                    <a:moveTo>
                      <a:pt x="13" y="24"/>
                    </a:moveTo>
                    <a:cubicBezTo>
                      <a:pt x="13" y="24"/>
                      <a:pt x="13" y="19"/>
                      <a:pt x="14" y="7"/>
                    </a:cubicBezTo>
                    <a:cubicBezTo>
                      <a:pt x="15" y="2"/>
                      <a:pt x="38" y="0"/>
                      <a:pt x="62" y="4"/>
                    </a:cubicBezTo>
                    <a:cubicBezTo>
                      <a:pt x="81" y="7"/>
                      <a:pt x="103" y="20"/>
                      <a:pt x="104" y="21"/>
                    </a:cubicBezTo>
                    <a:cubicBezTo>
                      <a:pt x="106" y="23"/>
                      <a:pt x="106" y="30"/>
                      <a:pt x="103" y="39"/>
                    </a:cubicBezTo>
                    <a:cubicBezTo>
                      <a:pt x="102" y="41"/>
                      <a:pt x="100" y="84"/>
                      <a:pt x="96" y="95"/>
                    </a:cubicBezTo>
                    <a:cubicBezTo>
                      <a:pt x="92" y="106"/>
                      <a:pt x="59" y="100"/>
                      <a:pt x="52" y="99"/>
                    </a:cubicBezTo>
                    <a:cubicBezTo>
                      <a:pt x="45" y="98"/>
                      <a:pt x="0" y="92"/>
                      <a:pt x="2" y="82"/>
                    </a:cubicBezTo>
                    <a:cubicBezTo>
                      <a:pt x="3" y="73"/>
                      <a:pt x="13" y="24"/>
                      <a:pt x="13" y="24"/>
                    </a:cubicBezTo>
                    <a:close/>
                  </a:path>
                </a:pathLst>
              </a:custGeom>
              <a:solidFill>
                <a:srgbClr val="E6DAC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70" name="Freeform 403"/>
              <p:cNvSpPr>
                <a:spLocks noChangeArrowheads="1"/>
              </p:cNvSpPr>
              <p:nvPr/>
            </p:nvSpPr>
            <p:spPr bwMode="auto">
              <a:xfrm>
                <a:off x="1542" y="32"/>
                <a:ext cx="162" cy="176"/>
              </a:xfrm>
              <a:custGeom>
                <a:avLst/>
                <a:gdLst>
                  <a:gd name="T0" fmla="*/ 62 w 96"/>
                  <a:gd name="T1" fmla="*/ 94 h 99"/>
                  <a:gd name="T2" fmla="*/ 69 w 96"/>
                  <a:gd name="T3" fmla="*/ 0 h 99"/>
                  <a:gd name="T4" fmla="*/ 461 w 96"/>
                  <a:gd name="T5" fmla="*/ 492 h 99"/>
                  <a:gd name="T6" fmla="*/ 251 w 96"/>
                  <a:gd name="T7" fmla="*/ 519 h 99"/>
                  <a:gd name="T8" fmla="*/ 8 w 96"/>
                  <a:gd name="T9" fmla="*/ 427 h 99"/>
                  <a:gd name="T10" fmla="*/ 62 w 96"/>
                  <a:gd name="T11" fmla="*/ 94 h 9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6"/>
                  <a:gd name="T19" fmla="*/ 0 h 99"/>
                  <a:gd name="T20" fmla="*/ 96 w 96"/>
                  <a:gd name="T21" fmla="*/ 99 h 9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6" h="99">
                    <a:moveTo>
                      <a:pt x="13" y="17"/>
                    </a:moveTo>
                    <a:cubicBezTo>
                      <a:pt x="13" y="17"/>
                      <a:pt x="13" y="12"/>
                      <a:pt x="14" y="0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1" y="99"/>
                      <a:pt x="59" y="93"/>
                      <a:pt x="52" y="92"/>
                    </a:cubicBezTo>
                    <a:cubicBezTo>
                      <a:pt x="45" y="91"/>
                      <a:pt x="0" y="85"/>
                      <a:pt x="2" y="76"/>
                    </a:cubicBezTo>
                    <a:cubicBezTo>
                      <a:pt x="3" y="66"/>
                      <a:pt x="13" y="17"/>
                      <a:pt x="13" y="17"/>
                    </a:cubicBezTo>
                    <a:close/>
                  </a:path>
                </a:pathLst>
              </a:custGeom>
              <a:solidFill>
                <a:srgbClr val="E2C7A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71" name="Oval 404"/>
              <p:cNvSpPr>
                <a:spLocks noChangeArrowheads="1"/>
              </p:cNvSpPr>
              <p:nvPr/>
            </p:nvSpPr>
            <p:spPr bwMode="auto">
              <a:xfrm>
                <a:off x="1584" y="46"/>
                <a:ext cx="10" cy="11"/>
              </a:xfrm>
              <a:prstGeom prst="ellipse">
                <a:avLst/>
              </a:prstGeom>
              <a:solidFill>
                <a:srgbClr val="E2C29D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972" name="Oval 405"/>
              <p:cNvSpPr>
                <a:spLocks noChangeArrowheads="1"/>
              </p:cNvSpPr>
              <p:nvPr/>
            </p:nvSpPr>
            <p:spPr bwMode="auto">
              <a:xfrm>
                <a:off x="1594" y="82"/>
                <a:ext cx="9" cy="9"/>
              </a:xfrm>
              <a:prstGeom prst="ellipse">
                <a:avLst/>
              </a:prstGeom>
              <a:solidFill>
                <a:srgbClr val="D4A671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</p:grpSp>
        <p:grpSp>
          <p:nvGrpSpPr>
            <p:cNvPr id="11467" name="Group 607"/>
            <p:cNvGrpSpPr/>
            <p:nvPr/>
          </p:nvGrpSpPr>
          <p:grpSpPr bwMode="auto">
            <a:xfrm>
              <a:off x="1439863" y="425450"/>
              <a:ext cx="4344988" cy="4049713"/>
              <a:chOff x="0" y="0"/>
              <a:chExt cx="2737" cy="2551"/>
            </a:xfrm>
          </p:grpSpPr>
          <p:sp>
            <p:nvSpPr>
              <p:cNvPr id="11573" name="Oval 407"/>
              <p:cNvSpPr>
                <a:spLocks noChangeArrowheads="1"/>
              </p:cNvSpPr>
              <p:nvPr/>
            </p:nvSpPr>
            <p:spPr bwMode="auto">
              <a:xfrm>
                <a:off x="760" y="0"/>
                <a:ext cx="10" cy="9"/>
              </a:xfrm>
              <a:prstGeom prst="ellipse">
                <a:avLst/>
              </a:prstGeom>
              <a:solidFill>
                <a:srgbClr val="E2C29D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574" name="Oval 408"/>
              <p:cNvSpPr>
                <a:spLocks noChangeArrowheads="1"/>
              </p:cNvSpPr>
              <p:nvPr/>
            </p:nvSpPr>
            <p:spPr bwMode="auto">
              <a:xfrm>
                <a:off x="721" y="103"/>
                <a:ext cx="8" cy="8"/>
              </a:xfrm>
              <a:prstGeom prst="ellipse">
                <a:avLst/>
              </a:prstGeom>
              <a:solidFill>
                <a:srgbClr val="D4A671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575" name="Oval 409"/>
              <p:cNvSpPr>
                <a:spLocks noChangeArrowheads="1"/>
              </p:cNvSpPr>
              <p:nvPr/>
            </p:nvSpPr>
            <p:spPr bwMode="auto">
              <a:xfrm>
                <a:off x="765" y="47"/>
                <a:ext cx="3" cy="3"/>
              </a:xfrm>
              <a:prstGeom prst="ellipse">
                <a:avLst/>
              </a:prstGeom>
              <a:solidFill>
                <a:srgbClr val="E2C29D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576" name="Oval 410"/>
              <p:cNvSpPr>
                <a:spLocks noChangeArrowheads="1"/>
              </p:cNvSpPr>
              <p:nvPr/>
            </p:nvSpPr>
            <p:spPr bwMode="auto">
              <a:xfrm>
                <a:off x="701" y="121"/>
                <a:ext cx="3" cy="4"/>
              </a:xfrm>
              <a:prstGeom prst="ellipse">
                <a:avLst/>
              </a:prstGeom>
              <a:solidFill>
                <a:srgbClr val="D4A671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577" name="Oval 411"/>
              <p:cNvSpPr>
                <a:spLocks noChangeArrowheads="1"/>
              </p:cNvSpPr>
              <p:nvPr/>
            </p:nvSpPr>
            <p:spPr bwMode="auto">
              <a:xfrm>
                <a:off x="741" y="47"/>
                <a:ext cx="5" cy="5"/>
              </a:xfrm>
              <a:prstGeom prst="ellipse">
                <a:avLst/>
              </a:prstGeom>
              <a:solidFill>
                <a:srgbClr val="E2C29D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578" name="Oval 412"/>
              <p:cNvSpPr>
                <a:spLocks noChangeArrowheads="1"/>
              </p:cNvSpPr>
              <p:nvPr/>
            </p:nvSpPr>
            <p:spPr bwMode="auto">
              <a:xfrm>
                <a:off x="671" y="45"/>
                <a:ext cx="5" cy="7"/>
              </a:xfrm>
              <a:prstGeom prst="ellipse">
                <a:avLst/>
              </a:prstGeom>
              <a:solidFill>
                <a:srgbClr val="D4A671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579" name="Oval 413"/>
              <p:cNvSpPr>
                <a:spLocks noChangeArrowheads="1"/>
              </p:cNvSpPr>
              <p:nvPr/>
            </p:nvSpPr>
            <p:spPr bwMode="auto">
              <a:xfrm>
                <a:off x="672" y="93"/>
                <a:ext cx="5" cy="7"/>
              </a:xfrm>
              <a:prstGeom prst="ellipse">
                <a:avLst/>
              </a:prstGeom>
              <a:solidFill>
                <a:srgbClr val="D4A671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580" name="Oval 414"/>
              <p:cNvSpPr>
                <a:spLocks noChangeArrowheads="1"/>
              </p:cNvSpPr>
              <p:nvPr/>
            </p:nvSpPr>
            <p:spPr bwMode="auto">
              <a:xfrm>
                <a:off x="716" y="0"/>
                <a:ext cx="7" cy="6"/>
              </a:xfrm>
              <a:prstGeom prst="ellipse">
                <a:avLst/>
              </a:prstGeom>
              <a:solidFill>
                <a:srgbClr val="E2C29D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581" name="Oval 415"/>
              <p:cNvSpPr>
                <a:spLocks noChangeArrowheads="1"/>
              </p:cNvSpPr>
              <p:nvPr/>
            </p:nvSpPr>
            <p:spPr bwMode="auto">
              <a:xfrm>
                <a:off x="714" y="41"/>
                <a:ext cx="7" cy="6"/>
              </a:xfrm>
              <a:prstGeom prst="ellipse">
                <a:avLst/>
              </a:prstGeom>
              <a:solidFill>
                <a:srgbClr val="E2C29D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582" name="Oval 416"/>
              <p:cNvSpPr>
                <a:spLocks noChangeArrowheads="1"/>
              </p:cNvSpPr>
              <p:nvPr/>
            </p:nvSpPr>
            <p:spPr bwMode="auto">
              <a:xfrm>
                <a:off x="748" y="22"/>
                <a:ext cx="8" cy="7"/>
              </a:xfrm>
              <a:prstGeom prst="ellipse">
                <a:avLst/>
              </a:prstGeom>
              <a:solidFill>
                <a:srgbClr val="E2C29D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583" name="Oval 417"/>
              <p:cNvSpPr>
                <a:spLocks noChangeArrowheads="1"/>
              </p:cNvSpPr>
              <p:nvPr/>
            </p:nvSpPr>
            <p:spPr bwMode="auto">
              <a:xfrm>
                <a:off x="775" y="123"/>
                <a:ext cx="6" cy="7"/>
              </a:xfrm>
              <a:prstGeom prst="ellipse">
                <a:avLst/>
              </a:prstGeom>
              <a:solidFill>
                <a:srgbClr val="E2C29D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584" name="Freeform 418"/>
              <p:cNvSpPr>
                <a:spLocks noChangeArrowheads="1"/>
              </p:cNvSpPr>
              <p:nvPr/>
            </p:nvSpPr>
            <p:spPr bwMode="auto">
              <a:xfrm>
                <a:off x="783" y="48"/>
                <a:ext cx="10" cy="11"/>
              </a:xfrm>
              <a:custGeom>
                <a:avLst/>
                <a:gdLst>
                  <a:gd name="T0" fmla="*/ 8 w 6"/>
                  <a:gd name="T1" fmla="*/ 37 h 6"/>
                  <a:gd name="T2" fmla="*/ 0 w 6"/>
                  <a:gd name="T3" fmla="*/ 20 h 6"/>
                  <a:gd name="T4" fmla="*/ 20 w 6"/>
                  <a:gd name="T5" fmla="*/ 7 h 6"/>
                  <a:gd name="T6" fmla="*/ 28 w 6"/>
                  <a:gd name="T7" fmla="*/ 24 h 6"/>
                  <a:gd name="T8" fmla="*/ 8 w 6"/>
                  <a:gd name="T9" fmla="*/ 37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2" y="6"/>
                    </a:moveTo>
                    <a:cubicBezTo>
                      <a:pt x="1" y="6"/>
                      <a:pt x="0" y="4"/>
                      <a:pt x="0" y="3"/>
                    </a:cubicBezTo>
                    <a:cubicBezTo>
                      <a:pt x="1" y="1"/>
                      <a:pt x="2" y="0"/>
                      <a:pt x="4" y="1"/>
                    </a:cubicBezTo>
                    <a:cubicBezTo>
                      <a:pt x="5" y="1"/>
                      <a:pt x="6" y="2"/>
                      <a:pt x="6" y="4"/>
                    </a:cubicBezTo>
                    <a:cubicBezTo>
                      <a:pt x="5" y="5"/>
                      <a:pt x="4" y="6"/>
                      <a:pt x="2" y="6"/>
                    </a:cubicBezTo>
                    <a:close/>
                  </a:path>
                </a:pathLst>
              </a:custGeom>
              <a:solidFill>
                <a:srgbClr val="E2C29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85" name="Freeform 419"/>
              <p:cNvSpPr>
                <a:spLocks noChangeArrowheads="1"/>
              </p:cNvSpPr>
              <p:nvPr/>
            </p:nvSpPr>
            <p:spPr bwMode="auto">
              <a:xfrm>
                <a:off x="728" y="54"/>
                <a:ext cx="10" cy="10"/>
              </a:xfrm>
              <a:custGeom>
                <a:avLst/>
                <a:gdLst>
                  <a:gd name="T0" fmla="*/ 13 w 6"/>
                  <a:gd name="T1" fmla="*/ 28 h 6"/>
                  <a:gd name="T2" fmla="*/ 5 w 6"/>
                  <a:gd name="T3" fmla="*/ 13 h 6"/>
                  <a:gd name="T4" fmla="*/ 20 w 6"/>
                  <a:gd name="T5" fmla="*/ 0 h 6"/>
                  <a:gd name="T6" fmla="*/ 28 w 6"/>
                  <a:gd name="T7" fmla="*/ 20 h 6"/>
                  <a:gd name="T8" fmla="*/ 13 w 6"/>
                  <a:gd name="T9" fmla="*/ 28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3" y="6"/>
                    </a:moveTo>
                    <a:cubicBezTo>
                      <a:pt x="1" y="5"/>
                      <a:pt x="0" y="4"/>
                      <a:pt x="1" y="3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5" y="1"/>
                      <a:pt x="6" y="2"/>
                      <a:pt x="6" y="4"/>
                    </a:cubicBezTo>
                    <a:cubicBezTo>
                      <a:pt x="6" y="5"/>
                      <a:pt x="4" y="6"/>
                      <a:pt x="3" y="6"/>
                    </a:cubicBezTo>
                    <a:close/>
                  </a:path>
                </a:pathLst>
              </a:custGeom>
              <a:solidFill>
                <a:srgbClr val="E2C29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86" name="Freeform 420"/>
              <p:cNvSpPr>
                <a:spLocks noChangeArrowheads="1"/>
              </p:cNvSpPr>
              <p:nvPr/>
            </p:nvSpPr>
            <p:spPr bwMode="auto">
              <a:xfrm>
                <a:off x="775" y="135"/>
                <a:ext cx="10" cy="11"/>
              </a:xfrm>
              <a:custGeom>
                <a:avLst/>
                <a:gdLst>
                  <a:gd name="T0" fmla="*/ 8 w 6"/>
                  <a:gd name="T1" fmla="*/ 37 h 6"/>
                  <a:gd name="T2" fmla="*/ 0 w 6"/>
                  <a:gd name="T3" fmla="*/ 20 h 6"/>
                  <a:gd name="T4" fmla="*/ 13 w 6"/>
                  <a:gd name="T5" fmla="*/ 7 h 6"/>
                  <a:gd name="T6" fmla="*/ 22 w 6"/>
                  <a:gd name="T7" fmla="*/ 24 h 6"/>
                  <a:gd name="T8" fmla="*/ 8 w 6"/>
                  <a:gd name="T9" fmla="*/ 37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"/>
                  <a:gd name="T17" fmla="*/ 6 w 6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">
                    <a:moveTo>
                      <a:pt x="2" y="6"/>
                    </a:moveTo>
                    <a:cubicBezTo>
                      <a:pt x="0" y="6"/>
                      <a:pt x="0" y="4"/>
                      <a:pt x="0" y="3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lose/>
                  </a:path>
                </a:pathLst>
              </a:custGeom>
              <a:solidFill>
                <a:srgbClr val="DBB28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87" name="Freeform 421"/>
              <p:cNvSpPr>
                <a:spLocks noChangeArrowheads="1"/>
              </p:cNvSpPr>
              <p:nvPr/>
            </p:nvSpPr>
            <p:spPr bwMode="auto">
              <a:xfrm>
                <a:off x="697" y="91"/>
                <a:ext cx="9" cy="9"/>
              </a:xfrm>
              <a:custGeom>
                <a:avLst/>
                <a:gdLst>
                  <a:gd name="T0" fmla="*/ 13 w 5"/>
                  <a:gd name="T1" fmla="*/ 29 h 5"/>
                  <a:gd name="T2" fmla="*/ 0 w 5"/>
                  <a:gd name="T3" fmla="*/ 13 h 5"/>
                  <a:gd name="T4" fmla="*/ 16 w 5"/>
                  <a:gd name="T5" fmla="*/ 7 h 5"/>
                  <a:gd name="T6" fmla="*/ 23 w 5"/>
                  <a:gd name="T7" fmla="*/ 16 h 5"/>
                  <a:gd name="T8" fmla="*/ 13 w 5"/>
                  <a:gd name="T9" fmla="*/ 2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"/>
                  <a:gd name="T17" fmla="*/ 5 w 5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">
                    <a:moveTo>
                      <a:pt x="2" y="5"/>
                    </a:moveTo>
                    <a:cubicBezTo>
                      <a:pt x="1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5"/>
                      <a:pt x="2" y="5"/>
                    </a:cubicBezTo>
                    <a:close/>
                  </a:path>
                </a:pathLst>
              </a:custGeom>
              <a:solidFill>
                <a:srgbClr val="DBB28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88" name="Freeform 422"/>
              <p:cNvSpPr>
                <a:spLocks noChangeArrowheads="1"/>
              </p:cNvSpPr>
              <p:nvPr/>
            </p:nvSpPr>
            <p:spPr bwMode="auto">
              <a:xfrm>
                <a:off x="736" y="132"/>
                <a:ext cx="5" cy="3"/>
              </a:xfrm>
              <a:custGeom>
                <a:avLst/>
                <a:gdLst>
                  <a:gd name="T0" fmla="*/ 5 w 3"/>
                  <a:gd name="T1" fmla="*/ 8 h 2"/>
                  <a:gd name="T2" fmla="*/ 0 w 3"/>
                  <a:gd name="T3" fmla="*/ 5 h 2"/>
                  <a:gd name="T4" fmla="*/ 8 w 3"/>
                  <a:gd name="T5" fmla="*/ 0 h 2"/>
                  <a:gd name="T6" fmla="*/ 8 w 3"/>
                  <a:gd name="T7" fmla="*/ 5 h 2"/>
                  <a:gd name="T8" fmla="*/ 5 w 3"/>
                  <a:gd name="T9" fmla="*/ 8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2"/>
                  <a:gd name="T17" fmla="*/ 3 w 3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2">
                    <a:moveTo>
                      <a:pt x="1" y="2"/>
                    </a:moveTo>
                    <a:cubicBezTo>
                      <a:pt x="1" y="2"/>
                      <a:pt x="0" y="1"/>
                      <a:pt x="0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3" y="0"/>
                      <a:pt x="2" y="1"/>
                    </a:cubicBezTo>
                    <a:cubicBezTo>
                      <a:pt x="2" y="2"/>
                      <a:pt x="2" y="2"/>
                      <a:pt x="1" y="2"/>
                    </a:cubicBezTo>
                    <a:close/>
                  </a:path>
                </a:pathLst>
              </a:custGeom>
              <a:solidFill>
                <a:srgbClr val="DBB28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89" name="Freeform 423"/>
              <p:cNvSpPr>
                <a:spLocks noChangeArrowheads="1"/>
              </p:cNvSpPr>
              <p:nvPr/>
            </p:nvSpPr>
            <p:spPr bwMode="auto">
              <a:xfrm>
                <a:off x="739" y="107"/>
                <a:ext cx="7" cy="5"/>
              </a:xfrm>
              <a:custGeom>
                <a:avLst/>
                <a:gdLst>
                  <a:gd name="T0" fmla="*/ 12 w 4"/>
                  <a:gd name="T1" fmla="*/ 13 h 3"/>
                  <a:gd name="T2" fmla="*/ 0 w 4"/>
                  <a:gd name="T3" fmla="*/ 5 h 3"/>
                  <a:gd name="T4" fmla="*/ 12 w 4"/>
                  <a:gd name="T5" fmla="*/ 0 h 3"/>
                  <a:gd name="T6" fmla="*/ 21 w 4"/>
                  <a:gd name="T7" fmla="*/ 8 h 3"/>
                  <a:gd name="T8" fmla="*/ 12 w 4"/>
                  <a:gd name="T9" fmla="*/ 1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3"/>
                  <a:gd name="T17" fmla="*/ 4 w 4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3">
                    <a:moveTo>
                      <a:pt x="2" y="3"/>
                    </a:moveTo>
                    <a:cubicBezTo>
                      <a:pt x="1" y="3"/>
                      <a:pt x="0" y="2"/>
                      <a:pt x="0" y="1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3" y="3"/>
                      <a:pt x="3" y="3"/>
                      <a:pt x="2" y="3"/>
                    </a:cubicBezTo>
                    <a:close/>
                  </a:path>
                </a:pathLst>
              </a:custGeom>
              <a:solidFill>
                <a:srgbClr val="DBB28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90" name="Freeform 424"/>
              <p:cNvSpPr>
                <a:spLocks noChangeArrowheads="1"/>
              </p:cNvSpPr>
              <p:nvPr/>
            </p:nvSpPr>
            <p:spPr bwMode="auto">
              <a:xfrm>
                <a:off x="756" y="34"/>
                <a:ext cx="7" cy="5"/>
              </a:xfrm>
              <a:custGeom>
                <a:avLst/>
                <a:gdLst>
                  <a:gd name="T0" fmla="*/ 7 w 4"/>
                  <a:gd name="T1" fmla="*/ 13 h 3"/>
                  <a:gd name="T2" fmla="*/ 0 w 4"/>
                  <a:gd name="T3" fmla="*/ 5 h 3"/>
                  <a:gd name="T4" fmla="*/ 12 w 4"/>
                  <a:gd name="T5" fmla="*/ 0 h 3"/>
                  <a:gd name="T6" fmla="*/ 16 w 4"/>
                  <a:gd name="T7" fmla="*/ 8 h 3"/>
                  <a:gd name="T8" fmla="*/ 7 w 4"/>
                  <a:gd name="T9" fmla="*/ 1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3"/>
                  <a:gd name="T17" fmla="*/ 4 w 4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3">
                    <a:moveTo>
                      <a:pt x="1" y="3"/>
                    </a:moveTo>
                    <a:cubicBezTo>
                      <a:pt x="1" y="3"/>
                      <a:pt x="0" y="2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3" y="0"/>
                      <a:pt x="4" y="1"/>
                      <a:pt x="3" y="2"/>
                    </a:cubicBezTo>
                    <a:cubicBezTo>
                      <a:pt x="3" y="3"/>
                      <a:pt x="2" y="3"/>
                      <a:pt x="1" y="3"/>
                    </a:cubicBezTo>
                    <a:close/>
                  </a:path>
                </a:pathLst>
              </a:custGeom>
              <a:solidFill>
                <a:srgbClr val="E2C29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91" name="Freeform 425"/>
              <p:cNvSpPr>
                <a:spLocks noChangeArrowheads="1"/>
              </p:cNvSpPr>
              <p:nvPr/>
            </p:nvSpPr>
            <p:spPr bwMode="auto">
              <a:xfrm>
                <a:off x="681" y="24"/>
                <a:ext cx="6" cy="5"/>
              </a:xfrm>
              <a:custGeom>
                <a:avLst/>
                <a:gdLst>
                  <a:gd name="T0" fmla="*/ 8 w 4"/>
                  <a:gd name="T1" fmla="*/ 13 h 3"/>
                  <a:gd name="T2" fmla="*/ 0 w 4"/>
                  <a:gd name="T3" fmla="*/ 5 h 3"/>
                  <a:gd name="T4" fmla="*/ 8 w 4"/>
                  <a:gd name="T5" fmla="*/ 0 h 3"/>
                  <a:gd name="T6" fmla="*/ 12 w 4"/>
                  <a:gd name="T7" fmla="*/ 8 h 3"/>
                  <a:gd name="T8" fmla="*/ 8 w 4"/>
                  <a:gd name="T9" fmla="*/ 1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3"/>
                  <a:gd name="T17" fmla="*/ 4 w 4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3">
                    <a:moveTo>
                      <a:pt x="2" y="3"/>
                    </a:moveTo>
                    <a:cubicBezTo>
                      <a:pt x="1" y="3"/>
                      <a:pt x="0" y="2"/>
                      <a:pt x="0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3" y="0"/>
                      <a:pt x="4" y="1"/>
                      <a:pt x="3" y="2"/>
                    </a:cubicBezTo>
                    <a:cubicBezTo>
                      <a:pt x="3" y="2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E2C29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92" name="Freeform 426"/>
              <p:cNvSpPr>
                <a:spLocks noChangeArrowheads="1"/>
              </p:cNvSpPr>
              <p:nvPr/>
            </p:nvSpPr>
            <p:spPr bwMode="auto">
              <a:xfrm>
                <a:off x="788" y="91"/>
                <a:ext cx="7" cy="7"/>
              </a:xfrm>
              <a:custGeom>
                <a:avLst/>
                <a:gdLst>
                  <a:gd name="T0" fmla="*/ 12 w 4"/>
                  <a:gd name="T1" fmla="*/ 21 h 4"/>
                  <a:gd name="T2" fmla="*/ 0 w 4"/>
                  <a:gd name="T3" fmla="*/ 12 h 4"/>
                  <a:gd name="T4" fmla="*/ 12 w 4"/>
                  <a:gd name="T5" fmla="*/ 7 h 4"/>
                  <a:gd name="T6" fmla="*/ 16 w 4"/>
                  <a:gd name="T7" fmla="*/ 16 h 4"/>
                  <a:gd name="T8" fmla="*/ 12 w 4"/>
                  <a:gd name="T9" fmla="*/ 21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4"/>
                  <a:gd name="T17" fmla="*/ 4 w 4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4">
                    <a:moveTo>
                      <a:pt x="2" y="4"/>
                    </a:moveTo>
                    <a:cubicBezTo>
                      <a:pt x="1" y="4"/>
                      <a:pt x="0" y="3"/>
                      <a:pt x="0" y="2"/>
                    </a:cubicBezTo>
                    <a:cubicBezTo>
                      <a:pt x="1" y="1"/>
                      <a:pt x="1" y="0"/>
                      <a:pt x="2" y="1"/>
                    </a:cubicBezTo>
                    <a:cubicBezTo>
                      <a:pt x="3" y="1"/>
                      <a:pt x="4" y="2"/>
                      <a:pt x="3" y="3"/>
                    </a:cubicBezTo>
                    <a:cubicBezTo>
                      <a:pt x="3" y="3"/>
                      <a:pt x="2" y="4"/>
                      <a:pt x="2" y="4"/>
                    </a:cubicBezTo>
                    <a:close/>
                  </a:path>
                </a:pathLst>
              </a:custGeom>
              <a:solidFill>
                <a:srgbClr val="E2C29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93" name="Freeform 427"/>
              <p:cNvSpPr>
                <a:spLocks noChangeArrowheads="1"/>
              </p:cNvSpPr>
              <p:nvPr/>
            </p:nvSpPr>
            <p:spPr bwMode="auto">
              <a:xfrm>
                <a:off x="750" y="80"/>
                <a:ext cx="6" cy="7"/>
              </a:xfrm>
              <a:custGeom>
                <a:avLst/>
                <a:gdLst>
                  <a:gd name="T0" fmla="*/ 8 w 4"/>
                  <a:gd name="T1" fmla="*/ 21 h 4"/>
                  <a:gd name="T2" fmla="*/ 5 w 4"/>
                  <a:gd name="T3" fmla="*/ 12 h 4"/>
                  <a:gd name="T4" fmla="*/ 8 w 4"/>
                  <a:gd name="T5" fmla="*/ 0 h 4"/>
                  <a:gd name="T6" fmla="*/ 14 w 4"/>
                  <a:gd name="T7" fmla="*/ 12 h 4"/>
                  <a:gd name="T8" fmla="*/ 8 w 4"/>
                  <a:gd name="T9" fmla="*/ 21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4"/>
                  <a:gd name="T17" fmla="*/ 4 w 4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4">
                    <a:moveTo>
                      <a:pt x="2" y="4"/>
                    </a:moveTo>
                    <a:cubicBezTo>
                      <a:pt x="1" y="3"/>
                      <a:pt x="0" y="3"/>
                      <a:pt x="1" y="2"/>
                    </a:cubicBezTo>
                    <a:cubicBezTo>
                      <a:pt x="1" y="1"/>
                      <a:pt x="2" y="0"/>
                      <a:pt x="2" y="0"/>
                    </a:cubicBezTo>
                    <a:cubicBezTo>
                      <a:pt x="3" y="1"/>
                      <a:pt x="4" y="2"/>
                      <a:pt x="4" y="2"/>
                    </a:cubicBezTo>
                    <a:cubicBezTo>
                      <a:pt x="3" y="3"/>
                      <a:pt x="3" y="4"/>
                      <a:pt x="2" y="4"/>
                    </a:cubicBezTo>
                    <a:close/>
                  </a:path>
                </a:pathLst>
              </a:custGeom>
              <a:solidFill>
                <a:srgbClr val="E2C29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94" name="Freeform 428"/>
              <p:cNvSpPr>
                <a:spLocks noChangeArrowheads="1"/>
              </p:cNvSpPr>
              <p:nvPr/>
            </p:nvSpPr>
            <p:spPr bwMode="auto">
              <a:xfrm>
                <a:off x="760" y="119"/>
                <a:ext cx="8" cy="9"/>
              </a:xfrm>
              <a:custGeom>
                <a:avLst/>
                <a:gdLst>
                  <a:gd name="T0" fmla="*/ 8 w 5"/>
                  <a:gd name="T1" fmla="*/ 29 h 5"/>
                  <a:gd name="T2" fmla="*/ 0 w 5"/>
                  <a:gd name="T3" fmla="*/ 13 h 5"/>
                  <a:gd name="T4" fmla="*/ 13 w 5"/>
                  <a:gd name="T5" fmla="*/ 0 h 5"/>
                  <a:gd name="T6" fmla="*/ 21 w 5"/>
                  <a:gd name="T7" fmla="*/ 16 h 5"/>
                  <a:gd name="T8" fmla="*/ 8 w 5"/>
                  <a:gd name="T9" fmla="*/ 29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"/>
                  <a:gd name="T17" fmla="*/ 5 w 5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">
                    <a:moveTo>
                      <a:pt x="2" y="5"/>
                    </a:moveTo>
                    <a:cubicBezTo>
                      <a:pt x="1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1"/>
                      <a:pt x="5" y="2"/>
                      <a:pt x="5" y="3"/>
                    </a:cubicBezTo>
                    <a:cubicBezTo>
                      <a:pt x="4" y="4"/>
                      <a:pt x="3" y="5"/>
                      <a:pt x="2" y="5"/>
                    </a:cubicBezTo>
                    <a:close/>
                  </a:path>
                </a:pathLst>
              </a:custGeom>
              <a:solidFill>
                <a:srgbClr val="DBB28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95" name="Freeform 429"/>
              <p:cNvSpPr>
                <a:spLocks noChangeArrowheads="1"/>
              </p:cNvSpPr>
              <p:nvPr/>
            </p:nvSpPr>
            <p:spPr bwMode="auto">
              <a:xfrm>
                <a:off x="666" y="134"/>
                <a:ext cx="6" cy="7"/>
              </a:xfrm>
              <a:custGeom>
                <a:avLst/>
                <a:gdLst>
                  <a:gd name="T0" fmla="*/ 8 w 4"/>
                  <a:gd name="T1" fmla="*/ 21 h 4"/>
                  <a:gd name="T2" fmla="*/ 0 w 4"/>
                  <a:gd name="T3" fmla="*/ 7 h 4"/>
                  <a:gd name="T4" fmla="*/ 8 w 4"/>
                  <a:gd name="T5" fmla="*/ 0 h 4"/>
                  <a:gd name="T6" fmla="*/ 14 w 4"/>
                  <a:gd name="T7" fmla="*/ 12 h 4"/>
                  <a:gd name="T8" fmla="*/ 8 w 4"/>
                  <a:gd name="T9" fmla="*/ 21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4"/>
                  <a:gd name="T17" fmla="*/ 4 w 4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4">
                    <a:moveTo>
                      <a:pt x="2" y="4"/>
                    </a:moveTo>
                    <a:cubicBezTo>
                      <a:pt x="0" y="3"/>
                      <a:pt x="0" y="2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4" y="3"/>
                      <a:pt x="3" y="4"/>
                      <a:pt x="2" y="4"/>
                    </a:cubicBezTo>
                    <a:close/>
                  </a:path>
                </a:pathLst>
              </a:custGeom>
              <a:solidFill>
                <a:srgbClr val="DBB28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96" name="Freeform 430"/>
              <p:cNvSpPr>
                <a:spLocks noChangeArrowheads="1"/>
              </p:cNvSpPr>
              <p:nvPr/>
            </p:nvSpPr>
            <p:spPr bwMode="auto">
              <a:xfrm>
                <a:off x="1121" y="1608"/>
                <a:ext cx="65" cy="53"/>
              </a:xfrm>
              <a:custGeom>
                <a:avLst/>
                <a:gdLst>
                  <a:gd name="T0" fmla="*/ 97 w 39"/>
                  <a:gd name="T1" fmla="*/ 44 h 30"/>
                  <a:gd name="T2" fmla="*/ 158 w 39"/>
                  <a:gd name="T3" fmla="*/ 87 h 30"/>
                  <a:gd name="T4" fmla="*/ 167 w 39"/>
                  <a:gd name="T5" fmla="*/ 131 h 30"/>
                  <a:gd name="T6" fmla="*/ 125 w 39"/>
                  <a:gd name="T7" fmla="*/ 143 h 30"/>
                  <a:gd name="T8" fmla="*/ 22 w 39"/>
                  <a:gd name="T9" fmla="*/ 65 h 30"/>
                  <a:gd name="T10" fmla="*/ 13 w 39"/>
                  <a:gd name="T11" fmla="*/ 21 h 30"/>
                  <a:gd name="T12" fmla="*/ 13 w 39"/>
                  <a:gd name="T13" fmla="*/ 21 h 30"/>
                  <a:gd name="T14" fmla="*/ 37 w 39"/>
                  <a:gd name="T15" fmla="*/ 16 h 30"/>
                  <a:gd name="T16" fmla="*/ 117 w 39"/>
                  <a:gd name="T17" fmla="*/ 78 h 30"/>
                  <a:gd name="T18" fmla="*/ 120 w 39"/>
                  <a:gd name="T19" fmla="*/ 101 h 30"/>
                  <a:gd name="T20" fmla="*/ 103 w 39"/>
                  <a:gd name="T21" fmla="*/ 106 h 30"/>
                  <a:gd name="T22" fmla="*/ 42 w 39"/>
                  <a:gd name="T23" fmla="*/ 60 h 30"/>
                  <a:gd name="T24" fmla="*/ 42 w 39"/>
                  <a:gd name="T25" fmla="*/ 65 h 30"/>
                  <a:gd name="T26" fmla="*/ 97 w 39"/>
                  <a:gd name="T27" fmla="*/ 110 h 30"/>
                  <a:gd name="T28" fmla="*/ 130 w 39"/>
                  <a:gd name="T29" fmla="*/ 106 h 30"/>
                  <a:gd name="T30" fmla="*/ 120 w 39"/>
                  <a:gd name="T31" fmla="*/ 65 h 30"/>
                  <a:gd name="T32" fmla="*/ 42 w 39"/>
                  <a:gd name="T33" fmla="*/ 7 h 30"/>
                  <a:gd name="T34" fmla="*/ 8 w 39"/>
                  <a:gd name="T35" fmla="*/ 16 h 30"/>
                  <a:gd name="T36" fmla="*/ 8 w 39"/>
                  <a:gd name="T37" fmla="*/ 16 h 30"/>
                  <a:gd name="T38" fmla="*/ 20 w 39"/>
                  <a:gd name="T39" fmla="*/ 72 h 30"/>
                  <a:gd name="T40" fmla="*/ 125 w 39"/>
                  <a:gd name="T41" fmla="*/ 150 h 30"/>
                  <a:gd name="T42" fmla="*/ 172 w 39"/>
                  <a:gd name="T43" fmla="*/ 138 h 30"/>
                  <a:gd name="T44" fmla="*/ 158 w 39"/>
                  <a:gd name="T45" fmla="*/ 85 h 30"/>
                  <a:gd name="T46" fmla="*/ 103 w 39"/>
                  <a:gd name="T47" fmla="*/ 37 h 30"/>
                  <a:gd name="T48" fmla="*/ 97 w 39"/>
                  <a:gd name="T49" fmla="*/ 44 h 3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9"/>
                  <a:gd name="T76" fmla="*/ 0 h 30"/>
                  <a:gd name="T77" fmla="*/ 39 w 39"/>
                  <a:gd name="T78" fmla="*/ 30 h 3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9" h="30">
                    <a:moveTo>
                      <a:pt x="21" y="8"/>
                    </a:moveTo>
                    <a:cubicBezTo>
                      <a:pt x="34" y="16"/>
                      <a:pt x="34" y="16"/>
                      <a:pt x="34" y="16"/>
                    </a:cubicBezTo>
                    <a:cubicBezTo>
                      <a:pt x="37" y="18"/>
                      <a:pt x="37" y="22"/>
                      <a:pt x="36" y="24"/>
                    </a:cubicBezTo>
                    <a:cubicBezTo>
                      <a:pt x="34" y="27"/>
                      <a:pt x="30" y="28"/>
                      <a:pt x="27" y="26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2" y="11"/>
                      <a:pt x="1" y="7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4" y="3"/>
                      <a:pt x="6" y="2"/>
                      <a:pt x="8" y="3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27" y="14"/>
                      <a:pt x="27" y="16"/>
                      <a:pt x="26" y="18"/>
                    </a:cubicBezTo>
                    <a:cubicBezTo>
                      <a:pt x="25" y="19"/>
                      <a:pt x="23" y="20"/>
                      <a:pt x="22" y="19"/>
                    </a:cubicBezTo>
                    <a:cubicBezTo>
                      <a:pt x="9" y="11"/>
                      <a:pt x="9" y="11"/>
                      <a:pt x="9" y="11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21" y="20"/>
                      <a:pt x="21" y="20"/>
                      <a:pt x="21" y="20"/>
                    </a:cubicBezTo>
                    <a:cubicBezTo>
                      <a:pt x="23" y="21"/>
                      <a:pt x="26" y="21"/>
                      <a:pt x="28" y="19"/>
                    </a:cubicBezTo>
                    <a:cubicBezTo>
                      <a:pt x="29" y="17"/>
                      <a:pt x="28" y="14"/>
                      <a:pt x="26" y="12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6" y="0"/>
                      <a:pt x="3" y="1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0" y="7"/>
                      <a:pt x="1" y="11"/>
                      <a:pt x="4" y="13"/>
                    </a:cubicBezTo>
                    <a:cubicBezTo>
                      <a:pt x="27" y="27"/>
                      <a:pt x="27" y="27"/>
                      <a:pt x="27" y="27"/>
                    </a:cubicBezTo>
                    <a:cubicBezTo>
                      <a:pt x="30" y="30"/>
                      <a:pt x="35" y="29"/>
                      <a:pt x="37" y="25"/>
                    </a:cubicBezTo>
                    <a:cubicBezTo>
                      <a:pt x="39" y="22"/>
                      <a:pt x="38" y="17"/>
                      <a:pt x="34" y="15"/>
                    </a:cubicBezTo>
                    <a:cubicBezTo>
                      <a:pt x="22" y="7"/>
                      <a:pt x="22" y="7"/>
                      <a:pt x="22" y="7"/>
                    </a:cubicBezTo>
                    <a:lnTo>
                      <a:pt x="21" y="8"/>
                    </a:lnTo>
                    <a:close/>
                  </a:path>
                </a:pathLst>
              </a:custGeom>
              <a:solidFill>
                <a:srgbClr val="DE2D2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97" name="Freeform 431"/>
              <p:cNvSpPr>
                <a:spLocks noChangeArrowheads="1"/>
              </p:cNvSpPr>
              <p:nvPr/>
            </p:nvSpPr>
            <p:spPr bwMode="auto">
              <a:xfrm>
                <a:off x="988" y="1391"/>
                <a:ext cx="67" cy="48"/>
              </a:xfrm>
              <a:custGeom>
                <a:avLst/>
                <a:gdLst>
                  <a:gd name="T0" fmla="*/ 75 w 40"/>
                  <a:gd name="T1" fmla="*/ 50 h 27"/>
                  <a:gd name="T2" fmla="*/ 141 w 40"/>
                  <a:gd name="T3" fmla="*/ 16 h 27"/>
                  <a:gd name="T4" fmla="*/ 174 w 40"/>
                  <a:gd name="T5" fmla="*/ 36 h 27"/>
                  <a:gd name="T6" fmla="*/ 159 w 40"/>
                  <a:gd name="T7" fmla="*/ 78 h 27"/>
                  <a:gd name="T8" fmla="*/ 47 w 40"/>
                  <a:gd name="T9" fmla="*/ 135 h 27"/>
                  <a:gd name="T10" fmla="*/ 8 w 40"/>
                  <a:gd name="T11" fmla="*/ 123 h 27"/>
                  <a:gd name="T12" fmla="*/ 8 w 40"/>
                  <a:gd name="T13" fmla="*/ 123 h 27"/>
                  <a:gd name="T14" fmla="*/ 20 w 40"/>
                  <a:gd name="T15" fmla="*/ 94 h 27"/>
                  <a:gd name="T16" fmla="*/ 109 w 40"/>
                  <a:gd name="T17" fmla="*/ 44 h 27"/>
                  <a:gd name="T18" fmla="*/ 126 w 40"/>
                  <a:gd name="T19" fmla="*/ 57 h 27"/>
                  <a:gd name="T20" fmla="*/ 117 w 40"/>
                  <a:gd name="T21" fmla="*/ 78 h 27"/>
                  <a:gd name="T22" fmla="*/ 57 w 40"/>
                  <a:gd name="T23" fmla="*/ 114 h 27"/>
                  <a:gd name="T24" fmla="*/ 57 w 40"/>
                  <a:gd name="T25" fmla="*/ 117 h 27"/>
                  <a:gd name="T26" fmla="*/ 124 w 40"/>
                  <a:gd name="T27" fmla="*/ 85 h 27"/>
                  <a:gd name="T28" fmla="*/ 132 w 40"/>
                  <a:gd name="T29" fmla="*/ 50 h 27"/>
                  <a:gd name="T30" fmla="*/ 104 w 40"/>
                  <a:gd name="T31" fmla="*/ 37 h 27"/>
                  <a:gd name="T32" fmla="*/ 13 w 40"/>
                  <a:gd name="T33" fmla="*/ 89 h 27"/>
                  <a:gd name="T34" fmla="*/ 5 w 40"/>
                  <a:gd name="T35" fmla="*/ 123 h 27"/>
                  <a:gd name="T36" fmla="*/ 5 w 40"/>
                  <a:gd name="T37" fmla="*/ 123 h 27"/>
                  <a:gd name="T38" fmla="*/ 50 w 40"/>
                  <a:gd name="T39" fmla="*/ 146 h 27"/>
                  <a:gd name="T40" fmla="*/ 166 w 40"/>
                  <a:gd name="T41" fmla="*/ 85 h 27"/>
                  <a:gd name="T42" fmla="*/ 183 w 40"/>
                  <a:gd name="T43" fmla="*/ 28 h 27"/>
                  <a:gd name="T44" fmla="*/ 137 w 40"/>
                  <a:gd name="T45" fmla="*/ 12 h 27"/>
                  <a:gd name="T46" fmla="*/ 70 w 40"/>
                  <a:gd name="T47" fmla="*/ 44 h 27"/>
                  <a:gd name="T48" fmla="*/ 75 w 40"/>
                  <a:gd name="T49" fmla="*/ 50 h 2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0"/>
                  <a:gd name="T76" fmla="*/ 0 h 27"/>
                  <a:gd name="T77" fmla="*/ 40 w 40"/>
                  <a:gd name="T78" fmla="*/ 27 h 2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0" h="27">
                    <a:moveTo>
                      <a:pt x="16" y="9"/>
                    </a:moveTo>
                    <a:cubicBezTo>
                      <a:pt x="30" y="3"/>
                      <a:pt x="30" y="3"/>
                      <a:pt x="30" y="3"/>
                    </a:cubicBezTo>
                    <a:cubicBezTo>
                      <a:pt x="33" y="2"/>
                      <a:pt x="36" y="3"/>
                      <a:pt x="37" y="6"/>
                    </a:cubicBezTo>
                    <a:cubicBezTo>
                      <a:pt x="39" y="9"/>
                      <a:pt x="37" y="12"/>
                      <a:pt x="34" y="14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7" y="26"/>
                      <a:pt x="4" y="24"/>
                      <a:pt x="2" y="22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2" y="20"/>
                      <a:pt x="2" y="17"/>
                      <a:pt x="4" y="17"/>
                    </a:cubicBezTo>
                    <a:cubicBezTo>
                      <a:pt x="23" y="8"/>
                      <a:pt x="23" y="8"/>
                      <a:pt x="23" y="8"/>
                    </a:cubicBezTo>
                    <a:cubicBezTo>
                      <a:pt x="24" y="8"/>
                      <a:pt x="26" y="8"/>
                      <a:pt x="27" y="10"/>
                    </a:cubicBezTo>
                    <a:cubicBezTo>
                      <a:pt x="28" y="11"/>
                      <a:pt x="27" y="13"/>
                      <a:pt x="25" y="14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28" y="14"/>
                      <a:pt x="29" y="12"/>
                      <a:pt x="28" y="9"/>
                    </a:cubicBezTo>
                    <a:cubicBezTo>
                      <a:pt x="27" y="7"/>
                      <a:pt x="24" y="6"/>
                      <a:pt x="22" y="7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1" y="17"/>
                      <a:pt x="0" y="20"/>
                      <a:pt x="1" y="22"/>
                    </a:cubicBezTo>
                    <a:cubicBezTo>
                      <a:pt x="1" y="22"/>
                      <a:pt x="1" y="22"/>
                      <a:pt x="1" y="22"/>
                    </a:cubicBezTo>
                    <a:cubicBezTo>
                      <a:pt x="3" y="26"/>
                      <a:pt x="7" y="27"/>
                      <a:pt x="11" y="26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9" y="13"/>
                      <a:pt x="40" y="9"/>
                      <a:pt x="39" y="5"/>
                    </a:cubicBezTo>
                    <a:cubicBezTo>
                      <a:pt x="37" y="2"/>
                      <a:pt x="33" y="0"/>
                      <a:pt x="29" y="2"/>
                    </a:cubicBezTo>
                    <a:cubicBezTo>
                      <a:pt x="15" y="8"/>
                      <a:pt x="15" y="8"/>
                      <a:pt x="15" y="8"/>
                    </a:cubicBezTo>
                    <a:lnTo>
                      <a:pt x="16" y="9"/>
                    </a:lnTo>
                    <a:close/>
                  </a:path>
                </a:pathLst>
              </a:custGeom>
              <a:solidFill>
                <a:srgbClr val="DE2D2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98" name="Freeform 432"/>
              <p:cNvSpPr>
                <a:spLocks noChangeArrowheads="1"/>
              </p:cNvSpPr>
              <p:nvPr/>
            </p:nvSpPr>
            <p:spPr bwMode="auto">
              <a:xfrm>
                <a:off x="1133" y="1457"/>
                <a:ext cx="43" cy="67"/>
              </a:xfrm>
              <a:custGeom>
                <a:avLst/>
                <a:gdLst>
                  <a:gd name="T0" fmla="*/ 3 w 43"/>
                  <a:gd name="T1" fmla="*/ 14 h 67"/>
                  <a:gd name="T2" fmla="*/ 6 w 43"/>
                  <a:gd name="T3" fmla="*/ 14 h 67"/>
                  <a:gd name="T4" fmla="*/ 5 w 43"/>
                  <a:gd name="T5" fmla="*/ 49 h 67"/>
                  <a:gd name="T6" fmla="*/ 0 w 43"/>
                  <a:gd name="T7" fmla="*/ 48 h 67"/>
                  <a:gd name="T8" fmla="*/ 0 w 43"/>
                  <a:gd name="T9" fmla="*/ 64 h 67"/>
                  <a:gd name="T10" fmla="*/ 38 w 43"/>
                  <a:gd name="T11" fmla="*/ 67 h 67"/>
                  <a:gd name="T12" fmla="*/ 43 w 43"/>
                  <a:gd name="T13" fmla="*/ 5 h 67"/>
                  <a:gd name="T14" fmla="*/ 5 w 43"/>
                  <a:gd name="T15" fmla="*/ 0 h 67"/>
                  <a:gd name="T16" fmla="*/ 3 w 43"/>
                  <a:gd name="T17" fmla="*/ 14 h 6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"/>
                  <a:gd name="T28" fmla="*/ 0 h 67"/>
                  <a:gd name="T29" fmla="*/ 43 w 43"/>
                  <a:gd name="T30" fmla="*/ 67 h 6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" h="67">
                    <a:moveTo>
                      <a:pt x="3" y="14"/>
                    </a:moveTo>
                    <a:lnTo>
                      <a:pt x="6" y="14"/>
                    </a:lnTo>
                    <a:lnTo>
                      <a:pt x="5" y="49"/>
                    </a:lnTo>
                    <a:lnTo>
                      <a:pt x="0" y="48"/>
                    </a:lnTo>
                    <a:lnTo>
                      <a:pt x="0" y="64"/>
                    </a:lnTo>
                    <a:lnTo>
                      <a:pt x="38" y="67"/>
                    </a:lnTo>
                    <a:lnTo>
                      <a:pt x="43" y="5"/>
                    </a:lnTo>
                    <a:lnTo>
                      <a:pt x="5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28697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99" name="Freeform 433"/>
              <p:cNvSpPr>
                <a:spLocks noChangeArrowheads="1"/>
              </p:cNvSpPr>
              <p:nvPr/>
            </p:nvSpPr>
            <p:spPr bwMode="auto">
              <a:xfrm>
                <a:off x="1133" y="1457"/>
                <a:ext cx="43" cy="64"/>
              </a:xfrm>
              <a:custGeom>
                <a:avLst/>
                <a:gdLst>
                  <a:gd name="T0" fmla="*/ 3 w 43"/>
                  <a:gd name="T1" fmla="*/ 14 h 64"/>
                  <a:gd name="T2" fmla="*/ 6 w 43"/>
                  <a:gd name="T3" fmla="*/ 14 h 64"/>
                  <a:gd name="T4" fmla="*/ 5 w 43"/>
                  <a:gd name="T5" fmla="*/ 49 h 64"/>
                  <a:gd name="T6" fmla="*/ 0 w 43"/>
                  <a:gd name="T7" fmla="*/ 48 h 64"/>
                  <a:gd name="T8" fmla="*/ 0 w 43"/>
                  <a:gd name="T9" fmla="*/ 64 h 64"/>
                  <a:gd name="T10" fmla="*/ 43 w 43"/>
                  <a:gd name="T11" fmla="*/ 5 h 64"/>
                  <a:gd name="T12" fmla="*/ 5 w 43"/>
                  <a:gd name="T13" fmla="*/ 0 h 64"/>
                  <a:gd name="T14" fmla="*/ 3 w 43"/>
                  <a:gd name="T15" fmla="*/ 14 h 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3"/>
                  <a:gd name="T25" fmla="*/ 0 h 64"/>
                  <a:gd name="T26" fmla="*/ 43 w 43"/>
                  <a:gd name="T27" fmla="*/ 64 h 6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3" h="64">
                    <a:moveTo>
                      <a:pt x="3" y="14"/>
                    </a:moveTo>
                    <a:lnTo>
                      <a:pt x="6" y="14"/>
                    </a:lnTo>
                    <a:lnTo>
                      <a:pt x="5" y="49"/>
                    </a:lnTo>
                    <a:lnTo>
                      <a:pt x="0" y="48"/>
                    </a:lnTo>
                    <a:lnTo>
                      <a:pt x="0" y="64"/>
                    </a:lnTo>
                    <a:lnTo>
                      <a:pt x="43" y="5"/>
                    </a:lnTo>
                    <a:lnTo>
                      <a:pt x="5" y="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415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00" name="Freeform 434"/>
              <p:cNvSpPr>
                <a:spLocks noChangeArrowheads="1"/>
              </p:cNvSpPr>
              <p:nvPr/>
            </p:nvSpPr>
            <p:spPr bwMode="auto">
              <a:xfrm>
                <a:off x="1134" y="1471"/>
                <a:ext cx="86" cy="41"/>
              </a:xfrm>
              <a:custGeom>
                <a:avLst/>
                <a:gdLst>
                  <a:gd name="T0" fmla="*/ 5 w 51"/>
                  <a:gd name="T1" fmla="*/ 102 h 23"/>
                  <a:gd name="T2" fmla="*/ 159 w 51"/>
                  <a:gd name="T3" fmla="*/ 94 h 23"/>
                  <a:gd name="T4" fmla="*/ 162 w 51"/>
                  <a:gd name="T5" fmla="*/ 94 h 23"/>
                  <a:gd name="T6" fmla="*/ 191 w 51"/>
                  <a:gd name="T7" fmla="*/ 125 h 23"/>
                  <a:gd name="T8" fmla="*/ 239 w 51"/>
                  <a:gd name="T9" fmla="*/ 80 h 23"/>
                  <a:gd name="T10" fmla="*/ 239 w 51"/>
                  <a:gd name="T11" fmla="*/ 80 h 23"/>
                  <a:gd name="T12" fmla="*/ 239 w 51"/>
                  <a:gd name="T13" fmla="*/ 80 h 23"/>
                  <a:gd name="T14" fmla="*/ 202 w 51"/>
                  <a:gd name="T15" fmla="*/ 21 h 23"/>
                  <a:gd name="T16" fmla="*/ 162 w 51"/>
                  <a:gd name="T17" fmla="*/ 52 h 23"/>
                  <a:gd name="T18" fmla="*/ 159 w 51"/>
                  <a:gd name="T19" fmla="*/ 52 h 23"/>
                  <a:gd name="T20" fmla="*/ 13 w 51"/>
                  <a:gd name="T21" fmla="*/ 7 h 23"/>
                  <a:gd name="T22" fmla="*/ 13 w 51"/>
                  <a:gd name="T23" fmla="*/ 0 h 23"/>
                  <a:gd name="T24" fmla="*/ 5 w 51"/>
                  <a:gd name="T25" fmla="*/ 0 h 23"/>
                  <a:gd name="T26" fmla="*/ 5 w 51"/>
                  <a:gd name="T27" fmla="*/ 12 h 23"/>
                  <a:gd name="T28" fmla="*/ 159 w 51"/>
                  <a:gd name="T29" fmla="*/ 57 h 23"/>
                  <a:gd name="T30" fmla="*/ 159 w 51"/>
                  <a:gd name="T31" fmla="*/ 57 h 23"/>
                  <a:gd name="T32" fmla="*/ 174 w 51"/>
                  <a:gd name="T33" fmla="*/ 52 h 23"/>
                  <a:gd name="T34" fmla="*/ 202 w 51"/>
                  <a:gd name="T35" fmla="*/ 36 h 23"/>
                  <a:gd name="T36" fmla="*/ 236 w 51"/>
                  <a:gd name="T37" fmla="*/ 80 h 23"/>
                  <a:gd name="T38" fmla="*/ 191 w 51"/>
                  <a:gd name="T39" fmla="*/ 118 h 23"/>
                  <a:gd name="T40" fmla="*/ 167 w 51"/>
                  <a:gd name="T41" fmla="*/ 94 h 23"/>
                  <a:gd name="T42" fmla="*/ 159 w 51"/>
                  <a:gd name="T43" fmla="*/ 86 h 23"/>
                  <a:gd name="T44" fmla="*/ 0 w 51"/>
                  <a:gd name="T45" fmla="*/ 94 h 23"/>
                  <a:gd name="T46" fmla="*/ 0 w 51"/>
                  <a:gd name="T47" fmla="*/ 109 h 23"/>
                  <a:gd name="T48" fmla="*/ 5 w 51"/>
                  <a:gd name="T49" fmla="*/ 109 h 23"/>
                  <a:gd name="T50" fmla="*/ 5 w 51"/>
                  <a:gd name="T51" fmla="*/ 102 h 2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1"/>
                  <a:gd name="T79" fmla="*/ 0 h 23"/>
                  <a:gd name="T80" fmla="*/ 51 w 51"/>
                  <a:gd name="T81" fmla="*/ 23 h 2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1" h="23">
                    <a:moveTo>
                      <a:pt x="1" y="18"/>
                    </a:moveTo>
                    <a:cubicBezTo>
                      <a:pt x="33" y="17"/>
                      <a:pt x="33" y="17"/>
                      <a:pt x="33" y="17"/>
                    </a:cubicBezTo>
                    <a:cubicBezTo>
                      <a:pt x="34" y="17"/>
                      <a:pt x="34" y="17"/>
                      <a:pt x="34" y="17"/>
                    </a:cubicBezTo>
                    <a:cubicBezTo>
                      <a:pt x="34" y="20"/>
                      <a:pt x="37" y="22"/>
                      <a:pt x="40" y="22"/>
                    </a:cubicBezTo>
                    <a:cubicBezTo>
                      <a:pt x="47" y="23"/>
                      <a:pt x="50" y="19"/>
                      <a:pt x="50" y="14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50" y="14"/>
                      <a:pt x="50" y="14"/>
                      <a:pt x="50" y="14"/>
                    </a:cubicBezTo>
                    <a:cubicBezTo>
                      <a:pt x="51" y="10"/>
                      <a:pt x="48" y="5"/>
                      <a:pt x="42" y="4"/>
                    </a:cubicBezTo>
                    <a:cubicBezTo>
                      <a:pt x="38" y="4"/>
                      <a:pt x="36" y="6"/>
                      <a:pt x="34" y="9"/>
                    </a:cubicBezTo>
                    <a:cubicBezTo>
                      <a:pt x="33" y="9"/>
                      <a:pt x="33" y="9"/>
                      <a:pt x="33" y="9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4" y="10"/>
                      <a:pt x="35" y="10"/>
                      <a:pt x="36" y="9"/>
                    </a:cubicBezTo>
                    <a:cubicBezTo>
                      <a:pt x="37" y="7"/>
                      <a:pt x="39" y="6"/>
                      <a:pt x="42" y="6"/>
                    </a:cubicBezTo>
                    <a:cubicBezTo>
                      <a:pt x="48" y="6"/>
                      <a:pt x="49" y="11"/>
                      <a:pt x="49" y="14"/>
                    </a:cubicBezTo>
                    <a:cubicBezTo>
                      <a:pt x="49" y="18"/>
                      <a:pt x="46" y="21"/>
                      <a:pt x="40" y="21"/>
                    </a:cubicBezTo>
                    <a:cubicBezTo>
                      <a:pt x="38" y="21"/>
                      <a:pt x="36" y="19"/>
                      <a:pt x="35" y="17"/>
                    </a:cubicBezTo>
                    <a:cubicBezTo>
                      <a:pt x="35" y="16"/>
                      <a:pt x="33" y="15"/>
                      <a:pt x="33" y="15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1" y="19"/>
                      <a:pt x="1" y="19"/>
                      <a:pt x="1" y="19"/>
                    </a:cubicBezTo>
                    <a:lnTo>
                      <a:pt x="1" y="18"/>
                    </a:lnTo>
                    <a:close/>
                  </a:path>
                </a:pathLst>
              </a:custGeom>
              <a:solidFill>
                <a:srgbClr val="CD9C5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01" name="Freeform 435"/>
              <p:cNvSpPr>
                <a:spLocks noChangeArrowheads="1"/>
              </p:cNvSpPr>
              <p:nvPr/>
            </p:nvSpPr>
            <p:spPr bwMode="auto">
              <a:xfrm>
                <a:off x="1794" y="1769"/>
                <a:ext cx="74" cy="54"/>
              </a:xfrm>
              <a:custGeom>
                <a:avLst/>
                <a:gdLst>
                  <a:gd name="T0" fmla="*/ 17 w 74"/>
                  <a:gd name="T1" fmla="*/ 52 h 54"/>
                  <a:gd name="T2" fmla="*/ 17 w 74"/>
                  <a:gd name="T3" fmla="*/ 46 h 54"/>
                  <a:gd name="T4" fmla="*/ 56 w 74"/>
                  <a:gd name="T5" fmla="*/ 48 h 54"/>
                  <a:gd name="T6" fmla="*/ 56 w 74"/>
                  <a:gd name="T7" fmla="*/ 52 h 54"/>
                  <a:gd name="T8" fmla="*/ 73 w 74"/>
                  <a:gd name="T9" fmla="*/ 54 h 54"/>
                  <a:gd name="T10" fmla="*/ 74 w 74"/>
                  <a:gd name="T11" fmla="*/ 2 h 54"/>
                  <a:gd name="T12" fmla="*/ 2 w 74"/>
                  <a:gd name="T13" fmla="*/ 0 h 54"/>
                  <a:gd name="T14" fmla="*/ 0 w 74"/>
                  <a:gd name="T15" fmla="*/ 50 h 54"/>
                  <a:gd name="T16" fmla="*/ 17 w 74"/>
                  <a:gd name="T17" fmla="*/ 52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4"/>
                  <a:gd name="T28" fmla="*/ 0 h 54"/>
                  <a:gd name="T29" fmla="*/ 74 w 74"/>
                  <a:gd name="T30" fmla="*/ 54 h 5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4" h="54">
                    <a:moveTo>
                      <a:pt x="17" y="52"/>
                    </a:moveTo>
                    <a:lnTo>
                      <a:pt x="17" y="46"/>
                    </a:lnTo>
                    <a:lnTo>
                      <a:pt x="56" y="48"/>
                    </a:lnTo>
                    <a:lnTo>
                      <a:pt x="56" y="52"/>
                    </a:lnTo>
                    <a:lnTo>
                      <a:pt x="73" y="54"/>
                    </a:lnTo>
                    <a:lnTo>
                      <a:pt x="74" y="2"/>
                    </a:lnTo>
                    <a:lnTo>
                      <a:pt x="2" y="0"/>
                    </a:lnTo>
                    <a:lnTo>
                      <a:pt x="0" y="50"/>
                    </a:lnTo>
                    <a:lnTo>
                      <a:pt x="17" y="52"/>
                    </a:lnTo>
                    <a:close/>
                  </a:path>
                </a:pathLst>
              </a:custGeom>
              <a:solidFill>
                <a:srgbClr val="28697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02" name="Freeform 436"/>
              <p:cNvSpPr>
                <a:spLocks noChangeArrowheads="1"/>
              </p:cNvSpPr>
              <p:nvPr/>
            </p:nvSpPr>
            <p:spPr bwMode="auto">
              <a:xfrm>
                <a:off x="1794" y="1769"/>
                <a:ext cx="73" cy="54"/>
              </a:xfrm>
              <a:custGeom>
                <a:avLst/>
                <a:gdLst>
                  <a:gd name="T0" fmla="*/ 17 w 73"/>
                  <a:gd name="T1" fmla="*/ 52 h 54"/>
                  <a:gd name="T2" fmla="*/ 17 w 73"/>
                  <a:gd name="T3" fmla="*/ 46 h 54"/>
                  <a:gd name="T4" fmla="*/ 56 w 73"/>
                  <a:gd name="T5" fmla="*/ 48 h 54"/>
                  <a:gd name="T6" fmla="*/ 56 w 73"/>
                  <a:gd name="T7" fmla="*/ 52 h 54"/>
                  <a:gd name="T8" fmla="*/ 73 w 73"/>
                  <a:gd name="T9" fmla="*/ 54 h 54"/>
                  <a:gd name="T10" fmla="*/ 2 w 73"/>
                  <a:gd name="T11" fmla="*/ 0 h 54"/>
                  <a:gd name="T12" fmla="*/ 0 w 73"/>
                  <a:gd name="T13" fmla="*/ 50 h 54"/>
                  <a:gd name="T14" fmla="*/ 17 w 73"/>
                  <a:gd name="T15" fmla="*/ 52 h 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3"/>
                  <a:gd name="T25" fmla="*/ 0 h 54"/>
                  <a:gd name="T26" fmla="*/ 73 w 73"/>
                  <a:gd name="T27" fmla="*/ 54 h 5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3" h="54">
                    <a:moveTo>
                      <a:pt x="17" y="52"/>
                    </a:moveTo>
                    <a:lnTo>
                      <a:pt x="17" y="46"/>
                    </a:lnTo>
                    <a:lnTo>
                      <a:pt x="56" y="48"/>
                    </a:lnTo>
                    <a:lnTo>
                      <a:pt x="56" y="52"/>
                    </a:lnTo>
                    <a:lnTo>
                      <a:pt x="73" y="54"/>
                    </a:lnTo>
                    <a:lnTo>
                      <a:pt x="2" y="0"/>
                    </a:lnTo>
                    <a:lnTo>
                      <a:pt x="0" y="50"/>
                    </a:lnTo>
                    <a:lnTo>
                      <a:pt x="17" y="52"/>
                    </a:lnTo>
                    <a:close/>
                  </a:path>
                </a:pathLst>
              </a:custGeom>
              <a:solidFill>
                <a:srgbClr val="00415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03" name="Freeform 437"/>
              <p:cNvSpPr>
                <a:spLocks noChangeArrowheads="1"/>
              </p:cNvSpPr>
              <p:nvPr/>
            </p:nvSpPr>
            <p:spPr bwMode="auto">
              <a:xfrm>
                <a:off x="1811" y="1712"/>
                <a:ext cx="40" cy="109"/>
              </a:xfrm>
              <a:custGeom>
                <a:avLst/>
                <a:gdLst>
                  <a:gd name="T0" fmla="*/ 103 w 24"/>
                  <a:gd name="T1" fmla="*/ 336 h 61"/>
                  <a:gd name="T2" fmla="*/ 78 w 24"/>
                  <a:gd name="T3" fmla="*/ 122 h 61"/>
                  <a:gd name="T4" fmla="*/ 78 w 24"/>
                  <a:gd name="T5" fmla="*/ 114 h 61"/>
                  <a:gd name="T6" fmla="*/ 105 w 24"/>
                  <a:gd name="T7" fmla="*/ 68 h 61"/>
                  <a:gd name="T8" fmla="*/ 62 w 24"/>
                  <a:gd name="T9" fmla="*/ 0 h 61"/>
                  <a:gd name="T10" fmla="*/ 62 w 24"/>
                  <a:gd name="T11" fmla="*/ 0 h 61"/>
                  <a:gd name="T12" fmla="*/ 62 w 24"/>
                  <a:gd name="T13" fmla="*/ 0 h 61"/>
                  <a:gd name="T14" fmla="*/ 62 w 24"/>
                  <a:gd name="T15" fmla="*/ 0 h 61"/>
                  <a:gd name="T16" fmla="*/ 8 w 24"/>
                  <a:gd name="T17" fmla="*/ 64 h 61"/>
                  <a:gd name="T18" fmla="*/ 33 w 24"/>
                  <a:gd name="T19" fmla="*/ 114 h 61"/>
                  <a:gd name="T20" fmla="*/ 37 w 24"/>
                  <a:gd name="T21" fmla="*/ 122 h 61"/>
                  <a:gd name="T22" fmla="*/ 5 w 24"/>
                  <a:gd name="T23" fmla="*/ 332 h 61"/>
                  <a:gd name="T24" fmla="*/ 0 w 24"/>
                  <a:gd name="T25" fmla="*/ 332 h 61"/>
                  <a:gd name="T26" fmla="*/ 0 w 24"/>
                  <a:gd name="T27" fmla="*/ 341 h 61"/>
                  <a:gd name="T28" fmla="*/ 8 w 24"/>
                  <a:gd name="T29" fmla="*/ 341 h 61"/>
                  <a:gd name="T30" fmla="*/ 42 w 24"/>
                  <a:gd name="T31" fmla="*/ 122 h 61"/>
                  <a:gd name="T32" fmla="*/ 42 w 24"/>
                  <a:gd name="T33" fmla="*/ 122 h 61"/>
                  <a:gd name="T34" fmla="*/ 37 w 24"/>
                  <a:gd name="T35" fmla="*/ 109 h 61"/>
                  <a:gd name="T36" fmla="*/ 20 w 24"/>
                  <a:gd name="T37" fmla="*/ 64 h 61"/>
                  <a:gd name="T38" fmla="*/ 62 w 24"/>
                  <a:gd name="T39" fmla="*/ 13 h 61"/>
                  <a:gd name="T40" fmla="*/ 103 w 24"/>
                  <a:gd name="T41" fmla="*/ 68 h 61"/>
                  <a:gd name="T42" fmla="*/ 78 w 24"/>
                  <a:gd name="T43" fmla="*/ 109 h 61"/>
                  <a:gd name="T44" fmla="*/ 70 w 24"/>
                  <a:gd name="T45" fmla="*/ 122 h 61"/>
                  <a:gd name="T46" fmla="*/ 92 w 24"/>
                  <a:gd name="T47" fmla="*/ 348 h 61"/>
                  <a:gd name="T48" fmla="*/ 105 w 24"/>
                  <a:gd name="T49" fmla="*/ 348 h 61"/>
                  <a:gd name="T50" fmla="*/ 105 w 24"/>
                  <a:gd name="T51" fmla="*/ 336 h 61"/>
                  <a:gd name="T52" fmla="*/ 103 w 24"/>
                  <a:gd name="T53" fmla="*/ 336 h 6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4"/>
                  <a:gd name="T82" fmla="*/ 0 h 61"/>
                  <a:gd name="T83" fmla="*/ 24 w 24"/>
                  <a:gd name="T84" fmla="*/ 61 h 61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4" h="61">
                    <a:moveTo>
                      <a:pt x="22" y="59"/>
                    </a:move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0"/>
                      <a:pt x="17" y="20"/>
                      <a:pt x="17" y="20"/>
                    </a:cubicBezTo>
                    <a:cubicBezTo>
                      <a:pt x="21" y="19"/>
                      <a:pt x="23" y="16"/>
                      <a:pt x="23" y="12"/>
                    </a:cubicBezTo>
                    <a:cubicBezTo>
                      <a:pt x="24" y="4"/>
                      <a:pt x="18" y="1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8" y="0"/>
                      <a:pt x="2" y="4"/>
                      <a:pt x="2" y="11"/>
                    </a:cubicBezTo>
                    <a:cubicBezTo>
                      <a:pt x="2" y="15"/>
                      <a:pt x="4" y="19"/>
                      <a:pt x="7" y="20"/>
                    </a:cubicBezTo>
                    <a:cubicBezTo>
                      <a:pt x="8" y="21"/>
                      <a:pt x="8" y="21"/>
                      <a:pt x="8" y="21"/>
                    </a:cubicBezTo>
                    <a:cubicBezTo>
                      <a:pt x="1" y="58"/>
                      <a:pt x="1" y="58"/>
                      <a:pt x="1" y="58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9" y="21"/>
                      <a:pt x="9" y="19"/>
                      <a:pt x="8" y="19"/>
                    </a:cubicBezTo>
                    <a:cubicBezTo>
                      <a:pt x="5" y="17"/>
                      <a:pt x="4" y="15"/>
                      <a:pt x="4" y="11"/>
                    </a:cubicBezTo>
                    <a:cubicBezTo>
                      <a:pt x="4" y="4"/>
                      <a:pt x="9" y="2"/>
                      <a:pt x="13" y="2"/>
                    </a:cubicBezTo>
                    <a:cubicBezTo>
                      <a:pt x="17" y="2"/>
                      <a:pt x="22" y="5"/>
                      <a:pt x="22" y="12"/>
                    </a:cubicBezTo>
                    <a:cubicBezTo>
                      <a:pt x="22" y="15"/>
                      <a:pt x="20" y="18"/>
                      <a:pt x="17" y="19"/>
                    </a:cubicBezTo>
                    <a:cubicBezTo>
                      <a:pt x="16" y="19"/>
                      <a:pt x="15" y="21"/>
                      <a:pt x="15" y="21"/>
                    </a:cubicBezTo>
                    <a:cubicBezTo>
                      <a:pt x="20" y="61"/>
                      <a:pt x="20" y="61"/>
                      <a:pt x="20" y="61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59"/>
                      <a:pt x="23" y="59"/>
                      <a:pt x="23" y="59"/>
                    </a:cubicBezTo>
                    <a:lnTo>
                      <a:pt x="22" y="59"/>
                    </a:lnTo>
                    <a:close/>
                  </a:path>
                </a:pathLst>
              </a:custGeom>
              <a:solidFill>
                <a:srgbClr val="CD9C5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04" name="Freeform 438"/>
              <p:cNvSpPr>
                <a:spLocks noChangeArrowheads="1"/>
              </p:cNvSpPr>
              <p:nvPr/>
            </p:nvSpPr>
            <p:spPr bwMode="auto">
              <a:xfrm>
                <a:off x="2167" y="1599"/>
                <a:ext cx="108" cy="147"/>
              </a:xfrm>
              <a:custGeom>
                <a:avLst/>
                <a:gdLst>
                  <a:gd name="T0" fmla="*/ 307 w 64"/>
                  <a:gd name="T1" fmla="*/ 460 h 83"/>
                  <a:gd name="T2" fmla="*/ 169 w 64"/>
                  <a:gd name="T3" fmla="*/ 445 h 83"/>
                  <a:gd name="T4" fmla="*/ 86 w 64"/>
                  <a:gd name="T5" fmla="*/ 402 h 83"/>
                  <a:gd name="T6" fmla="*/ 62 w 64"/>
                  <a:gd name="T7" fmla="*/ 110 h 83"/>
                  <a:gd name="T8" fmla="*/ 111 w 64"/>
                  <a:gd name="T9" fmla="*/ 60 h 83"/>
                  <a:gd name="T10" fmla="*/ 203 w 64"/>
                  <a:gd name="T11" fmla="*/ 0 h 83"/>
                  <a:gd name="T12" fmla="*/ 307 w 64"/>
                  <a:gd name="T13" fmla="*/ 460 h 8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"/>
                  <a:gd name="T22" fmla="*/ 0 h 83"/>
                  <a:gd name="T23" fmla="*/ 64 w 64"/>
                  <a:gd name="T24" fmla="*/ 83 h 8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" h="83">
                    <a:moveTo>
                      <a:pt x="64" y="83"/>
                    </a:moveTo>
                    <a:cubicBezTo>
                      <a:pt x="64" y="83"/>
                      <a:pt x="37" y="81"/>
                      <a:pt x="35" y="80"/>
                    </a:cubicBezTo>
                    <a:cubicBezTo>
                      <a:pt x="29" y="79"/>
                      <a:pt x="23" y="77"/>
                      <a:pt x="18" y="72"/>
                    </a:cubicBezTo>
                    <a:cubicBezTo>
                      <a:pt x="2" y="59"/>
                      <a:pt x="0" y="35"/>
                      <a:pt x="13" y="20"/>
                    </a:cubicBezTo>
                    <a:cubicBezTo>
                      <a:pt x="16" y="16"/>
                      <a:pt x="20" y="13"/>
                      <a:pt x="23" y="11"/>
                    </a:cubicBezTo>
                    <a:cubicBezTo>
                      <a:pt x="25" y="10"/>
                      <a:pt x="42" y="0"/>
                      <a:pt x="42" y="0"/>
                    </a:cubicBezTo>
                    <a:lnTo>
                      <a:pt x="64" y="8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05" name="Freeform 439"/>
              <p:cNvSpPr>
                <a:spLocks noChangeArrowheads="1"/>
              </p:cNvSpPr>
              <p:nvPr/>
            </p:nvSpPr>
            <p:spPr bwMode="auto">
              <a:xfrm>
                <a:off x="2172" y="1633"/>
                <a:ext cx="96" cy="88"/>
              </a:xfrm>
              <a:custGeom>
                <a:avLst/>
                <a:gdLst>
                  <a:gd name="T0" fmla="*/ 211 w 57"/>
                  <a:gd name="T1" fmla="*/ 0 h 50"/>
                  <a:gd name="T2" fmla="*/ 8 w 57"/>
                  <a:gd name="T3" fmla="*/ 109 h 50"/>
                  <a:gd name="T4" fmla="*/ 37 w 57"/>
                  <a:gd name="T5" fmla="*/ 260 h 50"/>
                  <a:gd name="T6" fmla="*/ 273 w 57"/>
                  <a:gd name="T7" fmla="*/ 273 h 50"/>
                  <a:gd name="T8" fmla="*/ 211 w 57"/>
                  <a:gd name="T9" fmla="*/ 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"/>
                  <a:gd name="T16" fmla="*/ 0 h 50"/>
                  <a:gd name="T17" fmla="*/ 57 w 57"/>
                  <a:gd name="T18" fmla="*/ 50 h 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" h="50">
                    <a:moveTo>
                      <a:pt x="44" y="0"/>
                    </a:moveTo>
                    <a:cubicBezTo>
                      <a:pt x="2" y="20"/>
                      <a:pt x="2" y="20"/>
                      <a:pt x="2" y="20"/>
                    </a:cubicBezTo>
                    <a:cubicBezTo>
                      <a:pt x="0" y="29"/>
                      <a:pt x="2" y="39"/>
                      <a:pt x="8" y="48"/>
                    </a:cubicBezTo>
                    <a:cubicBezTo>
                      <a:pt x="57" y="50"/>
                      <a:pt x="57" y="50"/>
                      <a:pt x="57" y="50"/>
                    </a:cubicBez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5E9D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06" name="Freeform 440"/>
              <p:cNvSpPr>
                <a:spLocks noChangeArrowheads="1"/>
              </p:cNvSpPr>
              <p:nvPr/>
            </p:nvSpPr>
            <p:spPr bwMode="auto">
              <a:xfrm>
                <a:off x="2196" y="1574"/>
                <a:ext cx="171" cy="183"/>
              </a:xfrm>
              <a:custGeom>
                <a:avLst/>
                <a:gdLst>
                  <a:gd name="T0" fmla="*/ 404 w 102"/>
                  <a:gd name="T1" fmla="*/ 455 h 103"/>
                  <a:gd name="T2" fmla="*/ 99 w 102"/>
                  <a:gd name="T3" fmla="*/ 489 h 103"/>
                  <a:gd name="T4" fmla="*/ 75 w 102"/>
                  <a:gd name="T5" fmla="*/ 123 h 103"/>
                  <a:gd name="T6" fmla="*/ 382 w 102"/>
                  <a:gd name="T7" fmla="*/ 94 h 103"/>
                  <a:gd name="T8" fmla="*/ 404 w 102"/>
                  <a:gd name="T9" fmla="*/ 455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2"/>
                  <a:gd name="T16" fmla="*/ 0 h 103"/>
                  <a:gd name="T17" fmla="*/ 102 w 102"/>
                  <a:gd name="T18" fmla="*/ 103 h 1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2" h="103">
                    <a:moveTo>
                      <a:pt x="86" y="81"/>
                    </a:moveTo>
                    <a:cubicBezTo>
                      <a:pt x="70" y="101"/>
                      <a:pt x="41" y="103"/>
                      <a:pt x="21" y="87"/>
                    </a:cubicBezTo>
                    <a:cubicBezTo>
                      <a:pt x="2" y="70"/>
                      <a:pt x="0" y="42"/>
                      <a:pt x="16" y="22"/>
                    </a:cubicBezTo>
                    <a:cubicBezTo>
                      <a:pt x="32" y="3"/>
                      <a:pt x="61" y="0"/>
                      <a:pt x="81" y="17"/>
                    </a:cubicBezTo>
                    <a:cubicBezTo>
                      <a:pt x="100" y="33"/>
                      <a:pt x="102" y="62"/>
                      <a:pt x="86" y="81"/>
                    </a:cubicBezTo>
                    <a:close/>
                  </a:path>
                </a:pathLst>
              </a:custGeom>
              <a:solidFill>
                <a:srgbClr val="F5E9D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07" name="Freeform 441"/>
              <p:cNvSpPr>
                <a:spLocks noChangeArrowheads="1"/>
              </p:cNvSpPr>
              <p:nvPr/>
            </p:nvSpPr>
            <p:spPr bwMode="auto">
              <a:xfrm>
                <a:off x="2224" y="1579"/>
                <a:ext cx="140" cy="173"/>
              </a:xfrm>
              <a:custGeom>
                <a:avLst/>
                <a:gdLst>
                  <a:gd name="T0" fmla="*/ 322 w 83"/>
                  <a:gd name="T1" fmla="*/ 435 h 97"/>
                  <a:gd name="T2" fmla="*/ 299 w 83"/>
                  <a:gd name="T3" fmla="*/ 86 h 97"/>
                  <a:gd name="T4" fmla="*/ 0 w 83"/>
                  <a:gd name="T5" fmla="*/ 114 h 97"/>
                  <a:gd name="T6" fmla="*/ 145 w 83"/>
                  <a:gd name="T7" fmla="*/ 159 h 97"/>
                  <a:gd name="T8" fmla="*/ 162 w 83"/>
                  <a:gd name="T9" fmla="*/ 435 h 97"/>
                  <a:gd name="T10" fmla="*/ 78 w 83"/>
                  <a:gd name="T11" fmla="*/ 507 h 97"/>
                  <a:gd name="T12" fmla="*/ 322 w 83"/>
                  <a:gd name="T13" fmla="*/ 435 h 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3"/>
                  <a:gd name="T22" fmla="*/ 0 h 97"/>
                  <a:gd name="T23" fmla="*/ 83 w 83"/>
                  <a:gd name="T24" fmla="*/ 97 h 9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3" h="97">
                    <a:moveTo>
                      <a:pt x="67" y="77"/>
                    </a:moveTo>
                    <a:cubicBezTo>
                      <a:pt x="83" y="59"/>
                      <a:pt x="81" y="31"/>
                      <a:pt x="62" y="15"/>
                    </a:cubicBezTo>
                    <a:cubicBezTo>
                      <a:pt x="44" y="0"/>
                      <a:pt x="16" y="2"/>
                      <a:pt x="0" y="20"/>
                    </a:cubicBezTo>
                    <a:cubicBezTo>
                      <a:pt x="11" y="18"/>
                      <a:pt x="21" y="21"/>
                      <a:pt x="30" y="28"/>
                    </a:cubicBezTo>
                    <a:cubicBezTo>
                      <a:pt x="45" y="40"/>
                      <a:pt x="46" y="63"/>
                      <a:pt x="34" y="77"/>
                    </a:cubicBezTo>
                    <a:cubicBezTo>
                      <a:pt x="29" y="83"/>
                      <a:pt x="23" y="87"/>
                      <a:pt x="16" y="89"/>
                    </a:cubicBezTo>
                    <a:cubicBezTo>
                      <a:pt x="33" y="97"/>
                      <a:pt x="54" y="92"/>
                      <a:pt x="67" y="77"/>
                    </a:cubicBezTo>
                    <a:close/>
                  </a:path>
                </a:pathLst>
              </a:custGeom>
              <a:solidFill>
                <a:srgbClr val="C2B29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08" name="Freeform 442"/>
              <p:cNvSpPr>
                <a:spLocks noChangeArrowheads="1"/>
              </p:cNvSpPr>
              <p:nvPr/>
            </p:nvSpPr>
            <p:spPr bwMode="auto">
              <a:xfrm>
                <a:off x="2199" y="1613"/>
                <a:ext cx="101" cy="124"/>
              </a:xfrm>
              <a:custGeom>
                <a:avLst/>
                <a:gdLst>
                  <a:gd name="T0" fmla="*/ 273 w 60"/>
                  <a:gd name="T1" fmla="*/ 229 h 70"/>
                  <a:gd name="T2" fmla="*/ 128 w 60"/>
                  <a:gd name="T3" fmla="*/ 7 h 70"/>
                  <a:gd name="T4" fmla="*/ 71 w 60"/>
                  <a:gd name="T5" fmla="*/ 7 h 70"/>
                  <a:gd name="T6" fmla="*/ 99 w 60"/>
                  <a:gd name="T7" fmla="*/ 351 h 70"/>
                  <a:gd name="T8" fmla="*/ 148 w 60"/>
                  <a:gd name="T9" fmla="*/ 390 h 70"/>
                  <a:gd name="T10" fmla="*/ 273 w 60"/>
                  <a:gd name="T11" fmla="*/ 229 h 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0"/>
                  <a:gd name="T19" fmla="*/ 0 h 70"/>
                  <a:gd name="T20" fmla="*/ 60 w 60"/>
                  <a:gd name="T21" fmla="*/ 70 h 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0" h="70">
                    <a:moveTo>
                      <a:pt x="57" y="41"/>
                    </a:moveTo>
                    <a:cubicBezTo>
                      <a:pt x="60" y="22"/>
                      <a:pt x="46" y="4"/>
                      <a:pt x="27" y="1"/>
                    </a:cubicBezTo>
                    <a:cubicBezTo>
                      <a:pt x="22" y="0"/>
                      <a:pt x="20" y="0"/>
                      <a:pt x="15" y="1"/>
                    </a:cubicBezTo>
                    <a:cubicBezTo>
                      <a:pt x="0" y="21"/>
                      <a:pt x="2" y="47"/>
                      <a:pt x="21" y="63"/>
                    </a:cubicBezTo>
                    <a:cubicBezTo>
                      <a:pt x="24" y="65"/>
                      <a:pt x="28" y="68"/>
                      <a:pt x="31" y="70"/>
                    </a:cubicBezTo>
                    <a:cubicBezTo>
                      <a:pt x="45" y="66"/>
                      <a:pt x="55" y="56"/>
                      <a:pt x="57" y="41"/>
                    </a:cubicBezTo>
                    <a:close/>
                  </a:path>
                </a:pathLst>
              </a:custGeom>
              <a:solidFill>
                <a:srgbClr val="A8906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09" name="Freeform 443"/>
              <p:cNvSpPr>
                <a:spLocks noChangeArrowheads="1"/>
              </p:cNvSpPr>
              <p:nvPr/>
            </p:nvSpPr>
            <p:spPr bwMode="auto">
              <a:xfrm>
                <a:off x="2250" y="1583"/>
                <a:ext cx="129" cy="90"/>
              </a:xfrm>
              <a:custGeom>
                <a:avLst/>
                <a:gdLst>
                  <a:gd name="T0" fmla="*/ 362 w 77"/>
                  <a:gd name="T1" fmla="*/ 72 h 51"/>
                  <a:gd name="T2" fmla="*/ 325 w 77"/>
                  <a:gd name="T3" fmla="*/ 0 h 51"/>
                  <a:gd name="T4" fmla="*/ 20 w 77"/>
                  <a:gd name="T5" fmla="*/ 224 h 51"/>
                  <a:gd name="T6" fmla="*/ 20 w 77"/>
                  <a:gd name="T7" fmla="*/ 224 h 51"/>
                  <a:gd name="T8" fmla="*/ 5 w 77"/>
                  <a:gd name="T9" fmla="*/ 245 h 51"/>
                  <a:gd name="T10" fmla="*/ 22 w 77"/>
                  <a:gd name="T11" fmla="*/ 281 h 51"/>
                  <a:gd name="T12" fmla="*/ 42 w 77"/>
                  <a:gd name="T13" fmla="*/ 274 h 51"/>
                  <a:gd name="T14" fmla="*/ 42 w 77"/>
                  <a:gd name="T15" fmla="*/ 274 h 51"/>
                  <a:gd name="T16" fmla="*/ 362 w 77"/>
                  <a:gd name="T17" fmla="*/ 72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7"/>
                  <a:gd name="T28" fmla="*/ 0 h 51"/>
                  <a:gd name="T29" fmla="*/ 77 w 77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7" h="51">
                    <a:moveTo>
                      <a:pt x="77" y="13"/>
                    </a:moveTo>
                    <a:cubicBezTo>
                      <a:pt x="69" y="0"/>
                      <a:pt x="69" y="0"/>
                      <a:pt x="69" y="0"/>
                    </a:cubicBezTo>
                    <a:cubicBezTo>
                      <a:pt x="4" y="41"/>
                      <a:pt x="4" y="41"/>
                      <a:pt x="4" y="41"/>
                    </a:cubicBezTo>
                    <a:cubicBezTo>
                      <a:pt x="4" y="41"/>
                      <a:pt x="4" y="41"/>
                      <a:pt x="4" y="41"/>
                    </a:cubicBezTo>
                    <a:cubicBezTo>
                      <a:pt x="2" y="42"/>
                      <a:pt x="1" y="43"/>
                      <a:pt x="1" y="45"/>
                    </a:cubicBezTo>
                    <a:cubicBezTo>
                      <a:pt x="0" y="48"/>
                      <a:pt x="2" y="50"/>
                      <a:pt x="5" y="51"/>
                    </a:cubicBezTo>
                    <a:cubicBezTo>
                      <a:pt x="7" y="51"/>
                      <a:pt x="8" y="51"/>
                      <a:pt x="9" y="50"/>
                    </a:cubicBezTo>
                    <a:cubicBezTo>
                      <a:pt x="9" y="50"/>
                      <a:pt x="9" y="50"/>
                      <a:pt x="9" y="50"/>
                    </a:cubicBezTo>
                    <a:lnTo>
                      <a:pt x="77" y="13"/>
                    </a:lnTo>
                    <a:close/>
                  </a:path>
                </a:pathLst>
              </a:custGeom>
              <a:solidFill>
                <a:srgbClr val="E181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10" name="Freeform 444"/>
              <p:cNvSpPr>
                <a:spLocks noChangeArrowheads="1"/>
              </p:cNvSpPr>
              <p:nvPr/>
            </p:nvSpPr>
            <p:spPr bwMode="auto">
              <a:xfrm>
                <a:off x="2251" y="1586"/>
                <a:ext cx="128" cy="87"/>
              </a:xfrm>
              <a:custGeom>
                <a:avLst/>
                <a:gdLst>
                  <a:gd name="T0" fmla="*/ 364 w 76"/>
                  <a:gd name="T1" fmla="*/ 57 h 49"/>
                  <a:gd name="T2" fmla="*/ 335 w 76"/>
                  <a:gd name="T3" fmla="*/ 0 h 49"/>
                  <a:gd name="T4" fmla="*/ 0 w 76"/>
                  <a:gd name="T5" fmla="*/ 236 h 49"/>
                  <a:gd name="T6" fmla="*/ 0 w 76"/>
                  <a:gd name="T7" fmla="*/ 240 h 49"/>
                  <a:gd name="T8" fmla="*/ 13 w 76"/>
                  <a:gd name="T9" fmla="*/ 273 h 49"/>
                  <a:gd name="T10" fmla="*/ 355 w 76"/>
                  <a:gd name="T11" fmla="*/ 57 h 49"/>
                  <a:gd name="T12" fmla="*/ 364 w 76"/>
                  <a:gd name="T13" fmla="*/ 57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6"/>
                  <a:gd name="T22" fmla="*/ 0 h 49"/>
                  <a:gd name="T23" fmla="*/ 76 w 76"/>
                  <a:gd name="T24" fmla="*/ 49 h 4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6" h="49">
                    <a:moveTo>
                      <a:pt x="76" y="10"/>
                    </a:moveTo>
                    <a:cubicBezTo>
                      <a:pt x="70" y="0"/>
                      <a:pt x="70" y="0"/>
                      <a:pt x="70" y="0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5"/>
                      <a:pt x="1" y="48"/>
                      <a:pt x="3" y="49"/>
                    </a:cubicBezTo>
                    <a:cubicBezTo>
                      <a:pt x="74" y="10"/>
                      <a:pt x="74" y="10"/>
                      <a:pt x="74" y="10"/>
                    </a:cubicBezTo>
                    <a:lnTo>
                      <a:pt x="76" y="10"/>
                    </a:lnTo>
                    <a:close/>
                  </a:path>
                </a:pathLst>
              </a:custGeom>
              <a:solidFill>
                <a:srgbClr val="C268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11" name="Freeform 445"/>
              <p:cNvSpPr>
                <a:spLocks noChangeArrowheads="1"/>
              </p:cNvSpPr>
              <p:nvPr/>
            </p:nvSpPr>
            <p:spPr bwMode="auto">
              <a:xfrm>
                <a:off x="2359" y="1569"/>
                <a:ext cx="55" cy="40"/>
              </a:xfrm>
              <a:custGeom>
                <a:avLst/>
                <a:gdLst>
                  <a:gd name="T0" fmla="*/ 55 w 33"/>
                  <a:gd name="T1" fmla="*/ 111 h 23"/>
                  <a:gd name="T2" fmla="*/ 8 w 33"/>
                  <a:gd name="T3" fmla="*/ 94 h 23"/>
                  <a:gd name="T4" fmla="*/ 20 w 33"/>
                  <a:gd name="T5" fmla="*/ 42 h 23"/>
                  <a:gd name="T6" fmla="*/ 153 w 33"/>
                  <a:gd name="T7" fmla="*/ 0 h 23"/>
                  <a:gd name="T8" fmla="*/ 55 w 33"/>
                  <a:gd name="T9" fmla="*/ 111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23"/>
                  <a:gd name="T17" fmla="*/ 33 w 33"/>
                  <a:gd name="T18" fmla="*/ 23 h 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23">
                    <a:moveTo>
                      <a:pt x="12" y="21"/>
                    </a:moveTo>
                    <a:cubicBezTo>
                      <a:pt x="9" y="23"/>
                      <a:pt x="4" y="22"/>
                      <a:pt x="2" y="18"/>
                    </a:cubicBezTo>
                    <a:cubicBezTo>
                      <a:pt x="0" y="15"/>
                      <a:pt x="1" y="10"/>
                      <a:pt x="4" y="8"/>
                    </a:cubicBezTo>
                    <a:cubicBezTo>
                      <a:pt x="8" y="6"/>
                      <a:pt x="33" y="0"/>
                      <a:pt x="33" y="0"/>
                    </a:cubicBezTo>
                    <a:cubicBezTo>
                      <a:pt x="33" y="0"/>
                      <a:pt x="16" y="19"/>
                      <a:pt x="12" y="21"/>
                    </a:cubicBezTo>
                    <a:close/>
                  </a:path>
                </a:pathLst>
              </a:custGeom>
              <a:solidFill>
                <a:srgbClr val="FBB03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12" name="Freeform 446"/>
              <p:cNvSpPr>
                <a:spLocks noChangeArrowheads="1"/>
              </p:cNvSpPr>
              <p:nvPr/>
            </p:nvSpPr>
            <p:spPr bwMode="auto">
              <a:xfrm>
                <a:off x="2359" y="1569"/>
                <a:ext cx="55" cy="39"/>
              </a:xfrm>
              <a:custGeom>
                <a:avLst/>
                <a:gdLst>
                  <a:gd name="T0" fmla="*/ 5 w 33"/>
                  <a:gd name="T1" fmla="*/ 73 h 22"/>
                  <a:gd name="T2" fmla="*/ 28 w 33"/>
                  <a:gd name="T3" fmla="*/ 122 h 22"/>
                  <a:gd name="T4" fmla="*/ 153 w 33"/>
                  <a:gd name="T5" fmla="*/ 0 h 22"/>
                  <a:gd name="T6" fmla="*/ 5 w 33"/>
                  <a:gd name="T7" fmla="*/ 73 h 2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"/>
                  <a:gd name="T13" fmla="*/ 0 h 22"/>
                  <a:gd name="T14" fmla="*/ 33 w 33"/>
                  <a:gd name="T15" fmla="*/ 22 h 2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" h="22">
                    <a:moveTo>
                      <a:pt x="1" y="13"/>
                    </a:moveTo>
                    <a:cubicBezTo>
                      <a:pt x="1" y="13"/>
                      <a:pt x="0" y="19"/>
                      <a:pt x="6" y="22"/>
                    </a:cubicBezTo>
                    <a:cubicBezTo>
                      <a:pt x="33" y="0"/>
                      <a:pt x="33" y="0"/>
                      <a:pt x="33" y="0"/>
                    </a:cubicBez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D7811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13" name="Freeform 447"/>
              <p:cNvSpPr>
                <a:spLocks noChangeArrowheads="1"/>
              </p:cNvSpPr>
              <p:nvPr/>
            </p:nvSpPr>
            <p:spPr bwMode="auto">
              <a:xfrm>
                <a:off x="2394" y="1567"/>
                <a:ext cx="22" cy="16"/>
              </a:xfrm>
              <a:custGeom>
                <a:avLst/>
                <a:gdLst>
                  <a:gd name="T0" fmla="*/ 24 w 13"/>
                  <a:gd name="T1" fmla="*/ 50 h 9"/>
                  <a:gd name="T2" fmla="*/ 5 w 13"/>
                  <a:gd name="T3" fmla="*/ 37 h 9"/>
                  <a:gd name="T4" fmla="*/ 8 w 13"/>
                  <a:gd name="T5" fmla="*/ 16 h 9"/>
                  <a:gd name="T6" fmla="*/ 63 w 13"/>
                  <a:gd name="T7" fmla="*/ 0 h 9"/>
                  <a:gd name="T8" fmla="*/ 24 w 13"/>
                  <a:gd name="T9" fmla="*/ 5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9"/>
                  <a:gd name="T17" fmla="*/ 13 w 13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9">
                    <a:moveTo>
                      <a:pt x="5" y="9"/>
                    </a:moveTo>
                    <a:cubicBezTo>
                      <a:pt x="4" y="9"/>
                      <a:pt x="2" y="9"/>
                      <a:pt x="1" y="7"/>
                    </a:cubicBezTo>
                    <a:cubicBezTo>
                      <a:pt x="0" y="6"/>
                      <a:pt x="0" y="4"/>
                      <a:pt x="2" y="3"/>
                    </a:cubicBezTo>
                    <a:cubicBezTo>
                      <a:pt x="3" y="3"/>
                      <a:pt x="13" y="0"/>
                      <a:pt x="13" y="0"/>
                    </a:cubicBezTo>
                    <a:cubicBezTo>
                      <a:pt x="13" y="0"/>
                      <a:pt x="6" y="8"/>
                      <a:pt x="5" y="9"/>
                    </a:cubicBezTo>
                    <a:close/>
                  </a:path>
                </a:pathLst>
              </a:custGeom>
              <a:solidFill>
                <a:srgbClr val="00494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14" name="Freeform 448"/>
              <p:cNvSpPr>
                <a:spLocks noChangeArrowheads="1"/>
              </p:cNvSpPr>
              <p:nvPr/>
            </p:nvSpPr>
            <p:spPr bwMode="auto">
              <a:xfrm>
                <a:off x="2245" y="1684"/>
                <a:ext cx="63" cy="75"/>
              </a:xfrm>
              <a:custGeom>
                <a:avLst/>
                <a:gdLst>
                  <a:gd name="T0" fmla="*/ 141 w 38"/>
                  <a:gd name="T1" fmla="*/ 239 h 42"/>
                  <a:gd name="T2" fmla="*/ 172 w 38"/>
                  <a:gd name="T3" fmla="*/ 182 h 42"/>
                  <a:gd name="T4" fmla="*/ 28 w 38"/>
                  <a:gd name="T5" fmla="*/ 7 h 42"/>
                  <a:gd name="T6" fmla="*/ 28 w 38"/>
                  <a:gd name="T7" fmla="*/ 7 h 42"/>
                  <a:gd name="T8" fmla="*/ 13 w 38"/>
                  <a:gd name="T9" fmla="*/ 0 h 42"/>
                  <a:gd name="T10" fmla="*/ 0 w 38"/>
                  <a:gd name="T11" fmla="*/ 36 h 42"/>
                  <a:gd name="T12" fmla="*/ 5 w 38"/>
                  <a:gd name="T13" fmla="*/ 45 h 42"/>
                  <a:gd name="T14" fmla="*/ 5 w 38"/>
                  <a:gd name="T15" fmla="*/ 45 h 42"/>
                  <a:gd name="T16" fmla="*/ 141 w 38"/>
                  <a:gd name="T17" fmla="*/ 239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42"/>
                  <a:gd name="T29" fmla="*/ 38 w 38"/>
                  <a:gd name="T30" fmla="*/ 42 h 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42">
                    <a:moveTo>
                      <a:pt x="31" y="42"/>
                    </a:moveTo>
                    <a:cubicBezTo>
                      <a:pt x="38" y="32"/>
                      <a:pt x="38" y="32"/>
                      <a:pt x="38" y="3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0"/>
                      <a:pt x="4" y="0"/>
                      <a:pt x="3" y="0"/>
                    </a:cubicBezTo>
                    <a:cubicBezTo>
                      <a:pt x="1" y="1"/>
                      <a:pt x="0" y="3"/>
                      <a:pt x="0" y="6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1" y="8"/>
                      <a:pt x="1" y="8"/>
                      <a:pt x="1" y="8"/>
                    </a:cubicBezTo>
                    <a:lnTo>
                      <a:pt x="31" y="42"/>
                    </a:lnTo>
                    <a:close/>
                  </a:path>
                </a:pathLst>
              </a:custGeom>
              <a:solidFill>
                <a:srgbClr val="F04C4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15" name="Freeform 449"/>
              <p:cNvSpPr>
                <a:spLocks noChangeArrowheads="1"/>
              </p:cNvSpPr>
              <p:nvPr/>
            </p:nvSpPr>
            <p:spPr bwMode="auto">
              <a:xfrm>
                <a:off x="2243" y="1686"/>
                <a:ext cx="59" cy="73"/>
              </a:xfrm>
              <a:custGeom>
                <a:avLst/>
                <a:gdLst>
                  <a:gd name="T0" fmla="*/ 153 w 35"/>
                  <a:gd name="T1" fmla="*/ 224 h 41"/>
                  <a:gd name="T2" fmla="*/ 167 w 35"/>
                  <a:gd name="T3" fmla="*/ 196 h 41"/>
                  <a:gd name="T4" fmla="*/ 8 w 35"/>
                  <a:gd name="T5" fmla="*/ 0 h 41"/>
                  <a:gd name="T6" fmla="*/ 8 w 35"/>
                  <a:gd name="T7" fmla="*/ 37 h 41"/>
                  <a:gd name="T8" fmla="*/ 153 w 35"/>
                  <a:gd name="T9" fmla="*/ 231 h 41"/>
                  <a:gd name="T10" fmla="*/ 153 w 35"/>
                  <a:gd name="T11" fmla="*/ 224 h 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"/>
                  <a:gd name="T19" fmla="*/ 0 h 41"/>
                  <a:gd name="T20" fmla="*/ 35 w 35"/>
                  <a:gd name="T21" fmla="*/ 41 h 4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" h="41">
                    <a:moveTo>
                      <a:pt x="32" y="40"/>
                    </a:moveTo>
                    <a:cubicBezTo>
                      <a:pt x="35" y="35"/>
                      <a:pt x="35" y="35"/>
                      <a:pt x="35" y="35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0" y="5"/>
                      <a:pt x="2" y="7"/>
                    </a:cubicBezTo>
                    <a:cubicBezTo>
                      <a:pt x="32" y="41"/>
                      <a:pt x="32" y="41"/>
                      <a:pt x="32" y="41"/>
                    </a:cubicBez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AE302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16" name="Freeform 450"/>
              <p:cNvSpPr>
                <a:spLocks noChangeArrowheads="1"/>
              </p:cNvSpPr>
              <p:nvPr/>
            </p:nvSpPr>
            <p:spPr bwMode="auto">
              <a:xfrm>
                <a:off x="2293" y="1737"/>
                <a:ext cx="29" cy="34"/>
              </a:xfrm>
              <a:custGeom>
                <a:avLst/>
                <a:gdLst>
                  <a:gd name="T0" fmla="*/ 9 w 17"/>
                  <a:gd name="T1" fmla="*/ 68 h 19"/>
                  <a:gd name="T2" fmla="*/ 9 w 17"/>
                  <a:gd name="T3" fmla="*/ 23 h 19"/>
                  <a:gd name="T4" fmla="*/ 44 w 17"/>
                  <a:gd name="T5" fmla="*/ 13 h 19"/>
                  <a:gd name="T6" fmla="*/ 84 w 17"/>
                  <a:gd name="T7" fmla="*/ 109 h 19"/>
                  <a:gd name="T8" fmla="*/ 9 w 17"/>
                  <a:gd name="T9" fmla="*/ 68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9"/>
                  <a:gd name="T17" fmla="*/ 17 w 17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9">
                    <a:moveTo>
                      <a:pt x="2" y="12"/>
                    </a:moveTo>
                    <a:cubicBezTo>
                      <a:pt x="0" y="11"/>
                      <a:pt x="0" y="7"/>
                      <a:pt x="2" y="4"/>
                    </a:cubicBezTo>
                    <a:cubicBezTo>
                      <a:pt x="4" y="1"/>
                      <a:pt x="7" y="0"/>
                      <a:pt x="9" y="2"/>
                    </a:cubicBezTo>
                    <a:cubicBezTo>
                      <a:pt x="10" y="3"/>
                      <a:pt x="17" y="19"/>
                      <a:pt x="17" y="19"/>
                    </a:cubicBezTo>
                    <a:cubicBezTo>
                      <a:pt x="17" y="19"/>
                      <a:pt x="3" y="14"/>
                      <a:pt x="2" y="12"/>
                    </a:cubicBezTo>
                    <a:close/>
                  </a:path>
                </a:pathLst>
              </a:custGeom>
              <a:solidFill>
                <a:srgbClr val="FBB03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17" name="Freeform 451"/>
              <p:cNvSpPr>
                <a:spLocks noChangeArrowheads="1"/>
              </p:cNvSpPr>
              <p:nvPr/>
            </p:nvSpPr>
            <p:spPr bwMode="auto">
              <a:xfrm>
                <a:off x="2293" y="1744"/>
                <a:ext cx="25" cy="25"/>
              </a:xfrm>
              <a:custGeom>
                <a:avLst/>
                <a:gdLst>
                  <a:gd name="T0" fmla="*/ 8 w 15"/>
                  <a:gd name="T1" fmla="*/ 0 h 14"/>
                  <a:gd name="T2" fmla="*/ 70 w 15"/>
                  <a:gd name="T3" fmla="*/ 80 h 14"/>
                  <a:gd name="T4" fmla="*/ 5 w 15"/>
                  <a:gd name="T5" fmla="*/ 41 h 14"/>
                  <a:gd name="T6" fmla="*/ 8 w 15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14"/>
                  <a:gd name="T14" fmla="*/ 15 w 15"/>
                  <a:gd name="T15" fmla="*/ 14 h 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14">
                    <a:moveTo>
                      <a:pt x="2" y="0"/>
                    </a:moveTo>
                    <a:cubicBezTo>
                      <a:pt x="15" y="14"/>
                      <a:pt x="15" y="14"/>
                      <a:pt x="15" y="14"/>
                    </a:cubicBezTo>
                    <a:cubicBezTo>
                      <a:pt x="15" y="14"/>
                      <a:pt x="6" y="9"/>
                      <a:pt x="1" y="7"/>
                    </a:cubicBezTo>
                    <a:cubicBezTo>
                      <a:pt x="0" y="4"/>
                      <a:pt x="2" y="1"/>
                      <a:pt x="2" y="0"/>
                    </a:cubicBezTo>
                    <a:close/>
                  </a:path>
                </a:pathLst>
              </a:custGeom>
              <a:solidFill>
                <a:srgbClr val="D7811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18" name="Freeform 452"/>
              <p:cNvSpPr>
                <a:spLocks noChangeArrowheads="1"/>
              </p:cNvSpPr>
              <p:nvPr/>
            </p:nvSpPr>
            <p:spPr bwMode="auto">
              <a:xfrm>
                <a:off x="2312" y="1759"/>
                <a:ext cx="10" cy="12"/>
              </a:xfrm>
              <a:custGeom>
                <a:avLst/>
                <a:gdLst>
                  <a:gd name="T0" fmla="*/ 0 w 6"/>
                  <a:gd name="T1" fmla="*/ 26 h 7"/>
                  <a:gd name="T2" fmla="*/ 0 w 6"/>
                  <a:gd name="T3" fmla="*/ 9 h 7"/>
                  <a:gd name="T4" fmla="*/ 13 w 6"/>
                  <a:gd name="T5" fmla="*/ 5 h 7"/>
                  <a:gd name="T6" fmla="*/ 28 w 6"/>
                  <a:gd name="T7" fmla="*/ 36 h 7"/>
                  <a:gd name="T8" fmla="*/ 0 w 6"/>
                  <a:gd name="T9" fmla="*/ 26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7"/>
                  <a:gd name="T17" fmla="*/ 6 w 6"/>
                  <a:gd name="T18" fmla="*/ 7 h 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7">
                    <a:moveTo>
                      <a:pt x="0" y="5"/>
                    </a:move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4" y="1"/>
                      <a:pt x="6" y="7"/>
                      <a:pt x="6" y="7"/>
                    </a:cubicBezTo>
                    <a:cubicBezTo>
                      <a:pt x="6" y="7"/>
                      <a:pt x="1" y="6"/>
                      <a:pt x="0" y="5"/>
                    </a:cubicBezTo>
                    <a:close/>
                  </a:path>
                </a:pathLst>
              </a:custGeom>
              <a:solidFill>
                <a:srgbClr val="00494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19" name="Freeform 453"/>
              <p:cNvSpPr>
                <a:spLocks noChangeArrowheads="1"/>
              </p:cNvSpPr>
              <p:nvPr/>
            </p:nvSpPr>
            <p:spPr bwMode="auto">
              <a:xfrm>
                <a:off x="2191" y="1574"/>
                <a:ext cx="96" cy="131"/>
              </a:xfrm>
              <a:custGeom>
                <a:avLst/>
                <a:gdLst>
                  <a:gd name="T0" fmla="*/ 62 w 57"/>
                  <a:gd name="T1" fmla="*/ 0 h 74"/>
                  <a:gd name="T2" fmla="*/ 0 w 57"/>
                  <a:gd name="T3" fmla="*/ 57 h 74"/>
                  <a:gd name="T4" fmla="*/ 224 w 57"/>
                  <a:gd name="T5" fmla="*/ 398 h 74"/>
                  <a:gd name="T6" fmla="*/ 244 w 57"/>
                  <a:gd name="T7" fmla="*/ 411 h 74"/>
                  <a:gd name="T8" fmla="*/ 273 w 57"/>
                  <a:gd name="T9" fmla="*/ 382 h 74"/>
                  <a:gd name="T10" fmla="*/ 266 w 57"/>
                  <a:gd name="T11" fmla="*/ 366 h 74"/>
                  <a:gd name="T12" fmla="*/ 266 w 57"/>
                  <a:gd name="T13" fmla="*/ 366 h 74"/>
                  <a:gd name="T14" fmla="*/ 62 w 57"/>
                  <a:gd name="T15" fmla="*/ 0 h 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"/>
                  <a:gd name="T25" fmla="*/ 0 h 74"/>
                  <a:gd name="T26" fmla="*/ 57 w 57"/>
                  <a:gd name="T27" fmla="*/ 74 h 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" h="74">
                    <a:moveTo>
                      <a:pt x="13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47" y="72"/>
                      <a:pt x="47" y="72"/>
                      <a:pt x="47" y="72"/>
                    </a:cubicBezTo>
                    <a:cubicBezTo>
                      <a:pt x="48" y="73"/>
                      <a:pt x="50" y="74"/>
                      <a:pt x="51" y="74"/>
                    </a:cubicBezTo>
                    <a:cubicBezTo>
                      <a:pt x="54" y="74"/>
                      <a:pt x="57" y="72"/>
                      <a:pt x="57" y="69"/>
                    </a:cubicBezTo>
                    <a:cubicBezTo>
                      <a:pt x="57" y="68"/>
                      <a:pt x="57" y="67"/>
                      <a:pt x="56" y="66"/>
                    </a:cubicBezTo>
                    <a:cubicBezTo>
                      <a:pt x="56" y="66"/>
                      <a:pt x="56" y="66"/>
                      <a:pt x="56" y="66"/>
                    </a:cubicBez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52879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20" name="Freeform 454"/>
              <p:cNvSpPr>
                <a:spLocks noChangeArrowheads="1"/>
              </p:cNvSpPr>
              <p:nvPr/>
            </p:nvSpPr>
            <p:spPr bwMode="auto">
              <a:xfrm>
                <a:off x="2258" y="1641"/>
                <a:ext cx="30" cy="54"/>
              </a:xfrm>
              <a:custGeom>
                <a:avLst/>
                <a:gdLst>
                  <a:gd name="T0" fmla="*/ 78 w 18"/>
                  <a:gd name="T1" fmla="*/ 175 h 30"/>
                  <a:gd name="T2" fmla="*/ 78 w 18"/>
                  <a:gd name="T3" fmla="*/ 175 h 30"/>
                  <a:gd name="T4" fmla="*/ 83 w 18"/>
                  <a:gd name="T5" fmla="*/ 158 h 30"/>
                  <a:gd name="T6" fmla="*/ 8 w 18"/>
                  <a:gd name="T7" fmla="*/ 0 h 30"/>
                  <a:gd name="T8" fmla="*/ 8 w 18"/>
                  <a:gd name="T9" fmla="*/ 41 h 30"/>
                  <a:gd name="T10" fmla="*/ 20 w 18"/>
                  <a:gd name="T11" fmla="*/ 45 h 30"/>
                  <a:gd name="T12" fmla="*/ 75 w 18"/>
                  <a:gd name="T13" fmla="*/ 153 h 30"/>
                  <a:gd name="T14" fmla="*/ 75 w 18"/>
                  <a:gd name="T15" fmla="*/ 158 h 30"/>
                  <a:gd name="T16" fmla="*/ 78 w 18"/>
                  <a:gd name="T17" fmla="*/ 175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30"/>
                  <a:gd name="T29" fmla="*/ 18 w 18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30">
                    <a:moveTo>
                      <a:pt x="17" y="30"/>
                    </a:moveTo>
                    <a:cubicBezTo>
                      <a:pt x="17" y="30"/>
                      <a:pt x="17" y="30"/>
                      <a:pt x="17" y="30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0" y="3"/>
                      <a:pt x="2" y="7"/>
                    </a:cubicBezTo>
                    <a:cubicBezTo>
                      <a:pt x="3" y="8"/>
                      <a:pt x="4" y="8"/>
                      <a:pt x="4" y="8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16" y="27"/>
                      <a:pt x="16" y="27"/>
                      <a:pt x="16" y="27"/>
                    </a:cubicBezTo>
                    <a:lnTo>
                      <a:pt x="17" y="30"/>
                    </a:lnTo>
                    <a:close/>
                  </a:path>
                </a:pathLst>
              </a:custGeom>
              <a:solidFill>
                <a:srgbClr val="454C8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21" name="Freeform 455"/>
              <p:cNvSpPr>
                <a:spLocks noChangeArrowheads="1"/>
              </p:cNvSpPr>
              <p:nvPr/>
            </p:nvSpPr>
            <p:spPr bwMode="auto">
              <a:xfrm>
                <a:off x="2194" y="1581"/>
                <a:ext cx="91" cy="124"/>
              </a:xfrm>
              <a:custGeom>
                <a:avLst/>
                <a:gdLst>
                  <a:gd name="T0" fmla="*/ 0 w 54"/>
                  <a:gd name="T1" fmla="*/ 28 h 70"/>
                  <a:gd name="T2" fmla="*/ 224 w 54"/>
                  <a:gd name="T3" fmla="*/ 383 h 70"/>
                  <a:gd name="T4" fmla="*/ 244 w 54"/>
                  <a:gd name="T5" fmla="*/ 377 h 70"/>
                  <a:gd name="T6" fmla="*/ 22 w 54"/>
                  <a:gd name="T7" fmla="*/ 0 h 70"/>
                  <a:gd name="T8" fmla="*/ 0 w 54"/>
                  <a:gd name="T9" fmla="*/ 28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"/>
                  <a:gd name="T16" fmla="*/ 0 h 70"/>
                  <a:gd name="T17" fmla="*/ 54 w 54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" h="70">
                    <a:moveTo>
                      <a:pt x="0" y="5"/>
                    </a:moveTo>
                    <a:cubicBezTo>
                      <a:pt x="47" y="69"/>
                      <a:pt x="47" y="69"/>
                      <a:pt x="47" y="69"/>
                    </a:cubicBezTo>
                    <a:cubicBezTo>
                      <a:pt x="47" y="69"/>
                      <a:pt x="49" y="70"/>
                      <a:pt x="51" y="68"/>
                    </a:cubicBezTo>
                    <a:cubicBezTo>
                      <a:pt x="54" y="65"/>
                      <a:pt x="5" y="0"/>
                      <a:pt x="5" y="0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8668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22" name="Freeform 456"/>
              <p:cNvSpPr>
                <a:spLocks noChangeArrowheads="1"/>
              </p:cNvSpPr>
              <p:nvPr/>
            </p:nvSpPr>
            <p:spPr bwMode="auto">
              <a:xfrm>
                <a:off x="2176" y="1540"/>
                <a:ext cx="10" cy="14"/>
              </a:xfrm>
              <a:custGeom>
                <a:avLst/>
                <a:gdLst>
                  <a:gd name="T0" fmla="*/ 5 w 6"/>
                  <a:gd name="T1" fmla="*/ 7 h 8"/>
                  <a:gd name="T2" fmla="*/ 13 w 6"/>
                  <a:gd name="T3" fmla="*/ 37 h 8"/>
                  <a:gd name="T4" fmla="*/ 22 w 6"/>
                  <a:gd name="T5" fmla="*/ 37 h 8"/>
                  <a:gd name="T6" fmla="*/ 22 w 6"/>
                  <a:gd name="T7" fmla="*/ 28 h 8"/>
                  <a:gd name="T8" fmla="*/ 5 w 6"/>
                  <a:gd name="T9" fmla="*/ 7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8"/>
                  <a:gd name="T17" fmla="*/ 6 w 6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8">
                    <a:moveTo>
                      <a:pt x="1" y="1"/>
                    </a:moveTo>
                    <a:cubicBezTo>
                      <a:pt x="0" y="1"/>
                      <a:pt x="1" y="3"/>
                      <a:pt x="3" y="7"/>
                    </a:cubicBezTo>
                    <a:cubicBezTo>
                      <a:pt x="3" y="7"/>
                      <a:pt x="4" y="8"/>
                      <a:pt x="5" y="7"/>
                    </a:cubicBezTo>
                    <a:cubicBezTo>
                      <a:pt x="6" y="7"/>
                      <a:pt x="5" y="5"/>
                      <a:pt x="5" y="5"/>
                    </a:cubicBezTo>
                    <a:cubicBezTo>
                      <a:pt x="5" y="5"/>
                      <a:pt x="2" y="0"/>
                      <a:pt x="1" y="1"/>
                    </a:cubicBezTo>
                    <a:close/>
                  </a:path>
                </a:pathLst>
              </a:custGeom>
              <a:solidFill>
                <a:srgbClr val="353F6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23" name="Freeform 457"/>
              <p:cNvSpPr>
                <a:spLocks noChangeArrowheads="1"/>
              </p:cNvSpPr>
              <p:nvPr/>
            </p:nvSpPr>
            <p:spPr bwMode="auto">
              <a:xfrm>
                <a:off x="2181" y="1549"/>
                <a:ext cx="38" cy="50"/>
              </a:xfrm>
              <a:custGeom>
                <a:avLst/>
                <a:gdLst>
                  <a:gd name="T0" fmla="*/ 28 w 23"/>
                  <a:gd name="T1" fmla="*/ 138 h 28"/>
                  <a:gd name="T2" fmla="*/ 76 w 23"/>
                  <a:gd name="T3" fmla="*/ 138 h 28"/>
                  <a:gd name="T4" fmla="*/ 84 w 23"/>
                  <a:gd name="T5" fmla="*/ 80 h 28"/>
                  <a:gd name="T6" fmla="*/ 8 w 23"/>
                  <a:gd name="T7" fmla="*/ 0 h 28"/>
                  <a:gd name="T8" fmla="*/ 5 w 23"/>
                  <a:gd name="T9" fmla="*/ 13 h 28"/>
                  <a:gd name="T10" fmla="*/ 0 w 23"/>
                  <a:gd name="T11" fmla="*/ 13 h 28"/>
                  <a:gd name="T12" fmla="*/ 28 w 23"/>
                  <a:gd name="T13" fmla="*/ 138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3"/>
                  <a:gd name="T22" fmla="*/ 0 h 28"/>
                  <a:gd name="T23" fmla="*/ 23 w 23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3" h="28">
                    <a:moveTo>
                      <a:pt x="6" y="24"/>
                    </a:moveTo>
                    <a:cubicBezTo>
                      <a:pt x="6" y="24"/>
                      <a:pt x="11" y="28"/>
                      <a:pt x="17" y="24"/>
                    </a:cubicBezTo>
                    <a:cubicBezTo>
                      <a:pt x="23" y="20"/>
                      <a:pt x="19" y="14"/>
                      <a:pt x="19" y="1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3" y="1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B3B3B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24" name="Freeform 458"/>
              <p:cNvSpPr>
                <a:spLocks noChangeArrowheads="1"/>
              </p:cNvSpPr>
              <p:nvPr/>
            </p:nvSpPr>
            <p:spPr bwMode="auto">
              <a:xfrm>
                <a:off x="2179" y="1549"/>
                <a:ext cx="32" cy="46"/>
              </a:xfrm>
              <a:custGeom>
                <a:avLst/>
                <a:gdLst>
                  <a:gd name="T0" fmla="*/ 54 w 19"/>
                  <a:gd name="T1" fmla="*/ 143 h 26"/>
                  <a:gd name="T2" fmla="*/ 86 w 19"/>
                  <a:gd name="T3" fmla="*/ 131 h 26"/>
                  <a:gd name="T4" fmla="*/ 91 w 19"/>
                  <a:gd name="T5" fmla="*/ 129 h 26"/>
                  <a:gd name="T6" fmla="*/ 13 w 19"/>
                  <a:gd name="T7" fmla="*/ 0 h 26"/>
                  <a:gd name="T8" fmla="*/ 8 w 19"/>
                  <a:gd name="T9" fmla="*/ 7 h 26"/>
                  <a:gd name="T10" fmla="*/ 0 w 19"/>
                  <a:gd name="T11" fmla="*/ 7 h 26"/>
                  <a:gd name="T12" fmla="*/ 54 w 19"/>
                  <a:gd name="T13" fmla="*/ 143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26"/>
                  <a:gd name="T23" fmla="*/ 19 w 19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26">
                    <a:moveTo>
                      <a:pt x="11" y="26"/>
                    </a:moveTo>
                    <a:cubicBezTo>
                      <a:pt x="13" y="26"/>
                      <a:pt x="15" y="26"/>
                      <a:pt x="18" y="24"/>
                    </a:cubicBezTo>
                    <a:cubicBezTo>
                      <a:pt x="18" y="24"/>
                      <a:pt x="18" y="24"/>
                      <a:pt x="19" y="23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1"/>
                      <a:pt x="2" y="1"/>
                    </a:cubicBezTo>
                    <a:cubicBezTo>
                      <a:pt x="1" y="2"/>
                      <a:pt x="0" y="1"/>
                      <a:pt x="0" y="1"/>
                    </a:cubicBezTo>
                    <a:lnTo>
                      <a:pt x="11" y="26"/>
                    </a:lnTo>
                    <a:close/>
                  </a:path>
                </a:pathLst>
              </a:custGeom>
              <a:solidFill>
                <a:srgbClr val="66666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25" name="Freeform 459"/>
              <p:cNvSpPr>
                <a:spLocks noChangeArrowheads="1"/>
              </p:cNvSpPr>
              <p:nvPr/>
            </p:nvSpPr>
            <p:spPr bwMode="auto">
              <a:xfrm>
                <a:off x="2270" y="1689"/>
                <a:ext cx="20" cy="20"/>
              </a:xfrm>
              <a:custGeom>
                <a:avLst/>
                <a:gdLst>
                  <a:gd name="T0" fmla="*/ 42 w 12"/>
                  <a:gd name="T1" fmla="*/ 0 h 11"/>
                  <a:gd name="T2" fmla="*/ 33 w 12"/>
                  <a:gd name="T3" fmla="*/ 36 h 11"/>
                  <a:gd name="T4" fmla="*/ 0 w 12"/>
                  <a:gd name="T5" fmla="*/ 36 h 11"/>
                  <a:gd name="T6" fmla="*/ 8 w 12"/>
                  <a:gd name="T7" fmla="*/ 53 h 11"/>
                  <a:gd name="T8" fmla="*/ 37 w 12"/>
                  <a:gd name="T9" fmla="*/ 49 h 11"/>
                  <a:gd name="T10" fmla="*/ 47 w 12"/>
                  <a:gd name="T11" fmla="*/ 16 h 11"/>
                  <a:gd name="T12" fmla="*/ 42 w 1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11"/>
                  <a:gd name="T23" fmla="*/ 12 w 12"/>
                  <a:gd name="T24" fmla="*/ 11 h 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11">
                    <a:moveTo>
                      <a:pt x="9" y="0"/>
                    </a:moveTo>
                    <a:cubicBezTo>
                      <a:pt x="9" y="0"/>
                      <a:pt x="11" y="3"/>
                      <a:pt x="7" y="6"/>
                    </a:cubicBezTo>
                    <a:cubicBezTo>
                      <a:pt x="3" y="9"/>
                      <a:pt x="0" y="6"/>
                      <a:pt x="0" y="6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5" y="11"/>
                      <a:pt x="8" y="8"/>
                    </a:cubicBezTo>
                    <a:cubicBezTo>
                      <a:pt x="12" y="6"/>
                      <a:pt x="10" y="3"/>
                      <a:pt x="10" y="3"/>
                    </a:cubicBez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54C8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26" name="Freeform 460"/>
              <p:cNvSpPr>
                <a:spLocks noChangeArrowheads="1"/>
              </p:cNvSpPr>
              <p:nvPr/>
            </p:nvSpPr>
            <p:spPr bwMode="auto">
              <a:xfrm>
                <a:off x="1870" y="1993"/>
                <a:ext cx="519" cy="558"/>
              </a:xfrm>
              <a:custGeom>
                <a:avLst/>
                <a:gdLst>
                  <a:gd name="T0" fmla="*/ 227 w 519"/>
                  <a:gd name="T1" fmla="*/ 558 h 558"/>
                  <a:gd name="T2" fmla="*/ 0 w 519"/>
                  <a:gd name="T3" fmla="*/ 339 h 558"/>
                  <a:gd name="T4" fmla="*/ 292 w 519"/>
                  <a:gd name="T5" fmla="*/ 0 h 558"/>
                  <a:gd name="T6" fmla="*/ 519 w 519"/>
                  <a:gd name="T7" fmla="*/ 217 h 558"/>
                  <a:gd name="T8" fmla="*/ 227 w 519"/>
                  <a:gd name="T9" fmla="*/ 558 h 5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9"/>
                  <a:gd name="T16" fmla="*/ 0 h 558"/>
                  <a:gd name="T17" fmla="*/ 519 w 519"/>
                  <a:gd name="T18" fmla="*/ 558 h 5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9" h="558">
                    <a:moveTo>
                      <a:pt x="227" y="558"/>
                    </a:moveTo>
                    <a:lnTo>
                      <a:pt x="0" y="339"/>
                    </a:lnTo>
                    <a:lnTo>
                      <a:pt x="292" y="0"/>
                    </a:lnTo>
                    <a:lnTo>
                      <a:pt x="519" y="217"/>
                    </a:lnTo>
                    <a:lnTo>
                      <a:pt x="227" y="558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27" name="Freeform 461"/>
              <p:cNvSpPr>
                <a:spLocks noChangeArrowheads="1"/>
              </p:cNvSpPr>
              <p:nvPr/>
            </p:nvSpPr>
            <p:spPr bwMode="auto">
              <a:xfrm>
                <a:off x="1870" y="1993"/>
                <a:ext cx="519" cy="558"/>
              </a:xfrm>
              <a:custGeom>
                <a:avLst/>
                <a:gdLst>
                  <a:gd name="T0" fmla="*/ 227 w 519"/>
                  <a:gd name="T1" fmla="*/ 558 h 558"/>
                  <a:gd name="T2" fmla="*/ 0 w 519"/>
                  <a:gd name="T3" fmla="*/ 339 h 558"/>
                  <a:gd name="T4" fmla="*/ 292 w 519"/>
                  <a:gd name="T5" fmla="*/ 0 h 558"/>
                  <a:gd name="T6" fmla="*/ 519 w 519"/>
                  <a:gd name="T7" fmla="*/ 217 h 558"/>
                  <a:gd name="T8" fmla="*/ 227 w 519"/>
                  <a:gd name="T9" fmla="*/ 558 h 5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9"/>
                  <a:gd name="T16" fmla="*/ 0 h 558"/>
                  <a:gd name="T17" fmla="*/ 519 w 519"/>
                  <a:gd name="T18" fmla="*/ 558 h 5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9" h="558">
                    <a:moveTo>
                      <a:pt x="227" y="558"/>
                    </a:moveTo>
                    <a:lnTo>
                      <a:pt x="0" y="339"/>
                    </a:lnTo>
                    <a:lnTo>
                      <a:pt x="292" y="0"/>
                    </a:lnTo>
                    <a:lnTo>
                      <a:pt x="519" y="217"/>
                    </a:lnTo>
                    <a:lnTo>
                      <a:pt x="227" y="558"/>
                    </a:lnTo>
                  </a:path>
                </a:pathLst>
              </a:custGeom>
              <a:noFill/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28" name="Freeform 462"/>
              <p:cNvSpPr>
                <a:spLocks noChangeArrowheads="1"/>
              </p:cNvSpPr>
              <p:nvPr/>
            </p:nvSpPr>
            <p:spPr bwMode="auto">
              <a:xfrm>
                <a:off x="2137" y="2123"/>
                <a:ext cx="92" cy="42"/>
              </a:xfrm>
              <a:custGeom>
                <a:avLst/>
                <a:gdLst>
                  <a:gd name="T0" fmla="*/ 253 w 55"/>
                  <a:gd name="T1" fmla="*/ 44 h 24"/>
                  <a:gd name="T2" fmla="*/ 13 w 55"/>
                  <a:gd name="T3" fmla="*/ 130 h 24"/>
                  <a:gd name="T4" fmla="*/ 0 w 55"/>
                  <a:gd name="T5" fmla="*/ 119 h 24"/>
                  <a:gd name="T6" fmla="*/ 258 w 55"/>
                  <a:gd name="T7" fmla="*/ 21 h 24"/>
                  <a:gd name="T8" fmla="*/ 253 w 55"/>
                  <a:gd name="T9" fmla="*/ 44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5"/>
                  <a:gd name="T16" fmla="*/ 0 h 24"/>
                  <a:gd name="T17" fmla="*/ 55 w 55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5" h="24">
                    <a:moveTo>
                      <a:pt x="54" y="8"/>
                    </a:moveTo>
                    <a:cubicBezTo>
                      <a:pt x="36" y="4"/>
                      <a:pt x="16" y="10"/>
                      <a:pt x="3" y="24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4" y="6"/>
                      <a:pt x="36" y="0"/>
                      <a:pt x="55" y="4"/>
                    </a:cubicBezTo>
                    <a:lnTo>
                      <a:pt x="54" y="8"/>
                    </a:lnTo>
                    <a:close/>
                  </a:path>
                </a:pathLst>
              </a:custGeom>
              <a:solidFill>
                <a:srgbClr val="9FCFD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29" name="Freeform 463"/>
              <p:cNvSpPr>
                <a:spLocks noChangeArrowheads="1"/>
              </p:cNvSpPr>
              <p:nvPr/>
            </p:nvSpPr>
            <p:spPr bwMode="auto">
              <a:xfrm>
                <a:off x="2142" y="2125"/>
                <a:ext cx="128" cy="46"/>
              </a:xfrm>
              <a:custGeom>
                <a:avLst/>
                <a:gdLst>
                  <a:gd name="T0" fmla="*/ 364 w 76"/>
                  <a:gd name="T1" fmla="*/ 110 h 26"/>
                  <a:gd name="T2" fmla="*/ 349 w 76"/>
                  <a:gd name="T3" fmla="*/ 122 h 26"/>
                  <a:gd name="T4" fmla="*/ 13 w 76"/>
                  <a:gd name="T5" fmla="*/ 143 h 26"/>
                  <a:gd name="T6" fmla="*/ 0 w 76"/>
                  <a:gd name="T7" fmla="*/ 129 h 26"/>
                  <a:gd name="T8" fmla="*/ 364 w 76"/>
                  <a:gd name="T9" fmla="*/ 11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"/>
                  <a:gd name="T16" fmla="*/ 0 h 26"/>
                  <a:gd name="T17" fmla="*/ 76 w 76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" h="26">
                    <a:moveTo>
                      <a:pt x="76" y="20"/>
                    </a:moveTo>
                    <a:cubicBezTo>
                      <a:pt x="73" y="22"/>
                      <a:pt x="73" y="22"/>
                      <a:pt x="73" y="22"/>
                    </a:cubicBezTo>
                    <a:cubicBezTo>
                      <a:pt x="53" y="4"/>
                      <a:pt x="21" y="6"/>
                      <a:pt x="3" y="26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20" y="1"/>
                      <a:pt x="54" y="0"/>
                      <a:pt x="76" y="20"/>
                    </a:cubicBezTo>
                    <a:close/>
                  </a:path>
                </a:pathLst>
              </a:custGeom>
              <a:solidFill>
                <a:srgbClr val="AFCCD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30" name="Freeform 464"/>
              <p:cNvSpPr>
                <a:spLocks noChangeArrowheads="1"/>
              </p:cNvSpPr>
              <p:nvPr/>
            </p:nvSpPr>
            <p:spPr bwMode="auto">
              <a:xfrm>
                <a:off x="2167" y="2167"/>
                <a:ext cx="96" cy="46"/>
              </a:xfrm>
              <a:custGeom>
                <a:avLst/>
                <a:gdLst>
                  <a:gd name="T0" fmla="*/ 224 w 57"/>
                  <a:gd name="T1" fmla="*/ 57 h 26"/>
                  <a:gd name="T2" fmla="*/ 273 w 57"/>
                  <a:gd name="T3" fmla="*/ 138 h 26"/>
                  <a:gd name="T4" fmla="*/ 253 w 57"/>
                  <a:gd name="T5" fmla="*/ 143 h 26"/>
                  <a:gd name="T6" fmla="*/ 216 w 57"/>
                  <a:gd name="T7" fmla="*/ 73 h 26"/>
                  <a:gd name="T8" fmla="*/ 71 w 57"/>
                  <a:gd name="T9" fmla="*/ 37 h 26"/>
                  <a:gd name="T10" fmla="*/ 13 w 57"/>
                  <a:gd name="T11" fmla="*/ 85 h 26"/>
                  <a:gd name="T12" fmla="*/ 0 w 57"/>
                  <a:gd name="T13" fmla="*/ 73 h 26"/>
                  <a:gd name="T14" fmla="*/ 67 w 57"/>
                  <a:gd name="T15" fmla="*/ 16 h 26"/>
                  <a:gd name="T16" fmla="*/ 224 w 57"/>
                  <a:gd name="T17" fmla="*/ 57 h 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7"/>
                  <a:gd name="T28" fmla="*/ 0 h 26"/>
                  <a:gd name="T29" fmla="*/ 57 w 57"/>
                  <a:gd name="T30" fmla="*/ 26 h 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7" h="26">
                    <a:moveTo>
                      <a:pt x="47" y="10"/>
                    </a:moveTo>
                    <a:cubicBezTo>
                      <a:pt x="52" y="14"/>
                      <a:pt x="55" y="19"/>
                      <a:pt x="57" y="25"/>
                    </a:cubicBezTo>
                    <a:cubicBezTo>
                      <a:pt x="53" y="26"/>
                      <a:pt x="53" y="26"/>
                      <a:pt x="53" y="26"/>
                    </a:cubicBezTo>
                    <a:cubicBezTo>
                      <a:pt x="51" y="21"/>
                      <a:pt x="49" y="17"/>
                      <a:pt x="45" y="13"/>
                    </a:cubicBezTo>
                    <a:cubicBezTo>
                      <a:pt x="36" y="6"/>
                      <a:pt x="25" y="4"/>
                      <a:pt x="15" y="7"/>
                    </a:cubicBezTo>
                    <a:cubicBezTo>
                      <a:pt x="11" y="9"/>
                      <a:pt x="6" y="11"/>
                      <a:pt x="3" y="15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4" y="8"/>
                      <a:pt x="9" y="5"/>
                      <a:pt x="14" y="3"/>
                    </a:cubicBezTo>
                    <a:cubicBezTo>
                      <a:pt x="25" y="0"/>
                      <a:pt x="38" y="2"/>
                      <a:pt x="47" y="10"/>
                    </a:cubicBezTo>
                    <a:close/>
                  </a:path>
                </a:pathLst>
              </a:custGeom>
              <a:solidFill>
                <a:srgbClr val="53C7D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31" name="Freeform 465"/>
              <p:cNvSpPr>
                <a:spLocks noChangeArrowheads="1"/>
              </p:cNvSpPr>
              <p:nvPr/>
            </p:nvSpPr>
            <p:spPr bwMode="auto">
              <a:xfrm>
                <a:off x="2172" y="2171"/>
                <a:ext cx="71" cy="28"/>
              </a:xfrm>
              <a:custGeom>
                <a:avLst/>
                <a:gdLst>
                  <a:gd name="T0" fmla="*/ 203 w 42"/>
                  <a:gd name="T1" fmla="*/ 58 h 16"/>
                  <a:gd name="T2" fmla="*/ 189 w 42"/>
                  <a:gd name="T3" fmla="*/ 77 h 16"/>
                  <a:gd name="T4" fmla="*/ 14 w 42"/>
                  <a:gd name="T5" fmla="*/ 86 h 16"/>
                  <a:gd name="T6" fmla="*/ 0 w 42"/>
                  <a:gd name="T7" fmla="*/ 70 h 16"/>
                  <a:gd name="T8" fmla="*/ 203 w 42"/>
                  <a:gd name="T9" fmla="*/ 58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16"/>
                  <a:gd name="T17" fmla="*/ 42 w 4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16">
                    <a:moveTo>
                      <a:pt x="42" y="11"/>
                    </a:moveTo>
                    <a:cubicBezTo>
                      <a:pt x="39" y="14"/>
                      <a:pt x="39" y="14"/>
                      <a:pt x="39" y="14"/>
                    </a:cubicBezTo>
                    <a:cubicBezTo>
                      <a:pt x="28" y="5"/>
                      <a:pt x="12" y="5"/>
                      <a:pt x="3" y="16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1" y="1"/>
                      <a:pt x="29" y="0"/>
                      <a:pt x="42" y="11"/>
                    </a:cubicBezTo>
                    <a:close/>
                  </a:path>
                </a:pathLst>
              </a:custGeom>
              <a:solidFill>
                <a:srgbClr val="9E005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32" name="Freeform 466"/>
              <p:cNvSpPr>
                <a:spLocks noChangeArrowheads="1"/>
              </p:cNvSpPr>
              <p:nvPr/>
            </p:nvSpPr>
            <p:spPr bwMode="auto">
              <a:xfrm>
                <a:off x="2177" y="2180"/>
                <a:ext cx="73" cy="39"/>
              </a:xfrm>
              <a:custGeom>
                <a:avLst/>
                <a:gdLst>
                  <a:gd name="T0" fmla="*/ 177 w 43"/>
                  <a:gd name="T1" fmla="*/ 50 h 22"/>
                  <a:gd name="T2" fmla="*/ 211 w 43"/>
                  <a:gd name="T3" fmla="*/ 110 h 22"/>
                  <a:gd name="T4" fmla="*/ 190 w 43"/>
                  <a:gd name="T5" fmla="*/ 122 h 22"/>
                  <a:gd name="T6" fmla="*/ 161 w 43"/>
                  <a:gd name="T7" fmla="*/ 66 h 22"/>
                  <a:gd name="T8" fmla="*/ 14 w 43"/>
                  <a:gd name="T9" fmla="*/ 78 h 22"/>
                  <a:gd name="T10" fmla="*/ 0 w 43"/>
                  <a:gd name="T11" fmla="*/ 62 h 22"/>
                  <a:gd name="T12" fmla="*/ 177 w 43"/>
                  <a:gd name="T13" fmla="*/ 5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3"/>
                  <a:gd name="T22" fmla="*/ 0 h 22"/>
                  <a:gd name="T23" fmla="*/ 43 w 43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3" h="22">
                    <a:moveTo>
                      <a:pt x="36" y="9"/>
                    </a:moveTo>
                    <a:cubicBezTo>
                      <a:pt x="39" y="12"/>
                      <a:pt x="42" y="16"/>
                      <a:pt x="43" y="20"/>
                    </a:cubicBezTo>
                    <a:cubicBezTo>
                      <a:pt x="39" y="22"/>
                      <a:pt x="39" y="22"/>
                      <a:pt x="39" y="22"/>
                    </a:cubicBezTo>
                    <a:cubicBezTo>
                      <a:pt x="38" y="18"/>
                      <a:pt x="36" y="15"/>
                      <a:pt x="33" y="12"/>
                    </a:cubicBezTo>
                    <a:cubicBezTo>
                      <a:pt x="24" y="4"/>
                      <a:pt x="11" y="5"/>
                      <a:pt x="3" y="1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9" y="0"/>
                      <a:pt x="25" y="0"/>
                      <a:pt x="36" y="9"/>
                    </a:cubicBezTo>
                    <a:close/>
                  </a:path>
                </a:pathLst>
              </a:custGeom>
              <a:solidFill>
                <a:srgbClr val="E86D7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33" name="Freeform 467"/>
              <p:cNvSpPr>
                <a:spLocks noChangeArrowheads="1"/>
              </p:cNvSpPr>
              <p:nvPr/>
            </p:nvSpPr>
            <p:spPr bwMode="auto">
              <a:xfrm>
                <a:off x="2182" y="2188"/>
                <a:ext cx="66" cy="50"/>
              </a:xfrm>
              <a:custGeom>
                <a:avLst/>
                <a:gdLst>
                  <a:gd name="T0" fmla="*/ 146 w 39"/>
                  <a:gd name="T1" fmla="*/ 41 h 28"/>
                  <a:gd name="T2" fmla="*/ 181 w 39"/>
                  <a:gd name="T3" fmla="*/ 159 h 28"/>
                  <a:gd name="T4" fmla="*/ 161 w 39"/>
                  <a:gd name="T5" fmla="*/ 154 h 28"/>
                  <a:gd name="T6" fmla="*/ 135 w 39"/>
                  <a:gd name="T7" fmla="*/ 57 h 28"/>
                  <a:gd name="T8" fmla="*/ 49 w 39"/>
                  <a:gd name="T9" fmla="*/ 36 h 28"/>
                  <a:gd name="T10" fmla="*/ 14 w 39"/>
                  <a:gd name="T11" fmla="*/ 64 h 28"/>
                  <a:gd name="T12" fmla="*/ 0 w 39"/>
                  <a:gd name="T13" fmla="*/ 52 h 28"/>
                  <a:gd name="T14" fmla="*/ 42 w 39"/>
                  <a:gd name="T15" fmla="*/ 16 h 28"/>
                  <a:gd name="T16" fmla="*/ 146 w 39"/>
                  <a:gd name="T17" fmla="*/ 41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9"/>
                  <a:gd name="T28" fmla="*/ 0 h 28"/>
                  <a:gd name="T29" fmla="*/ 39 w 39"/>
                  <a:gd name="T30" fmla="*/ 28 h 2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9" h="28">
                    <a:moveTo>
                      <a:pt x="30" y="7"/>
                    </a:moveTo>
                    <a:cubicBezTo>
                      <a:pt x="36" y="12"/>
                      <a:pt x="39" y="21"/>
                      <a:pt x="37" y="28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4" y="21"/>
                      <a:pt x="33" y="14"/>
                      <a:pt x="28" y="10"/>
                    </a:cubicBezTo>
                    <a:cubicBezTo>
                      <a:pt x="23" y="5"/>
                      <a:pt x="16" y="4"/>
                      <a:pt x="10" y="6"/>
                    </a:cubicBezTo>
                    <a:cubicBezTo>
                      <a:pt x="7" y="7"/>
                      <a:pt x="5" y="9"/>
                      <a:pt x="3" y="1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2" y="6"/>
                      <a:pt x="5" y="4"/>
                      <a:pt x="9" y="3"/>
                    </a:cubicBezTo>
                    <a:cubicBezTo>
                      <a:pt x="16" y="0"/>
                      <a:pt x="24" y="2"/>
                      <a:pt x="30" y="7"/>
                    </a:cubicBezTo>
                    <a:close/>
                  </a:path>
                </a:pathLst>
              </a:custGeom>
              <a:solidFill>
                <a:srgbClr val="C7659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34" name="Freeform 468"/>
              <p:cNvSpPr>
                <a:spLocks noChangeArrowheads="1"/>
              </p:cNvSpPr>
              <p:nvPr/>
            </p:nvSpPr>
            <p:spPr bwMode="auto">
              <a:xfrm>
                <a:off x="1986" y="2320"/>
                <a:ext cx="111" cy="106"/>
              </a:xfrm>
              <a:custGeom>
                <a:avLst/>
                <a:gdLst>
                  <a:gd name="T0" fmla="*/ 109 w 111"/>
                  <a:gd name="T1" fmla="*/ 106 h 106"/>
                  <a:gd name="T2" fmla="*/ 0 w 111"/>
                  <a:gd name="T3" fmla="*/ 2 h 106"/>
                  <a:gd name="T4" fmla="*/ 0 w 111"/>
                  <a:gd name="T5" fmla="*/ 0 h 106"/>
                  <a:gd name="T6" fmla="*/ 111 w 111"/>
                  <a:gd name="T7" fmla="*/ 106 h 106"/>
                  <a:gd name="T8" fmla="*/ 109 w 111"/>
                  <a:gd name="T9" fmla="*/ 106 h 1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"/>
                  <a:gd name="T16" fmla="*/ 0 h 106"/>
                  <a:gd name="T17" fmla="*/ 111 w 111"/>
                  <a:gd name="T18" fmla="*/ 106 h 1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" h="106">
                    <a:moveTo>
                      <a:pt x="109" y="106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11" y="106"/>
                    </a:lnTo>
                    <a:lnTo>
                      <a:pt x="109" y="106"/>
                    </a:lnTo>
                    <a:close/>
                  </a:path>
                </a:pathLst>
              </a:custGeom>
              <a:solidFill>
                <a:srgbClr val="21687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35" name="Freeform 469"/>
              <p:cNvSpPr>
                <a:spLocks noChangeArrowheads="1"/>
              </p:cNvSpPr>
              <p:nvPr/>
            </p:nvSpPr>
            <p:spPr bwMode="auto">
              <a:xfrm>
                <a:off x="1986" y="2259"/>
                <a:ext cx="54" cy="63"/>
              </a:xfrm>
              <a:custGeom>
                <a:avLst/>
                <a:gdLst>
                  <a:gd name="T0" fmla="*/ 54 w 54"/>
                  <a:gd name="T1" fmla="*/ 0 h 63"/>
                  <a:gd name="T2" fmla="*/ 0 w 54"/>
                  <a:gd name="T3" fmla="*/ 63 h 63"/>
                  <a:gd name="T4" fmla="*/ 0 w 54"/>
                  <a:gd name="T5" fmla="*/ 63 h 63"/>
                  <a:gd name="T6" fmla="*/ 52 w 54"/>
                  <a:gd name="T7" fmla="*/ 0 h 63"/>
                  <a:gd name="T8" fmla="*/ 54 w 5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"/>
                  <a:gd name="T16" fmla="*/ 0 h 63"/>
                  <a:gd name="T17" fmla="*/ 54 w 5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" h="63">
                    <a:moveTo>
                      <a:pt x="54" y="0"/>
                    </a:moveTo>
                    <a:lnTo>
                      <a:pt x="0" y="63"/>
                    </a:lnTo>
                    <a:lnTo>
                      <a:pt x="52" y="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21687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36" name="Freeform 470"/>
              <p:cNvSpPr>
                <a:spLocks noChangeArrowheads="1"/>
              </p:cNvSpPr>
              <p:nvPr/>
            </p:nvSpPr>
            <p:spPr bwMode="auto">
              <a:xfrm>
                <a:off x="1993" y="2299"/>
                <a:ext cx="45" cy="49"/>
              </a:xfrm>
              <a:custGeom>
                <a:avLst/>
                <a:gdLst>
                  <a:gd name="T0" fmla="*/ 45 w 45"/>
                  <a:gd name="T1" fmla="*/ 0 h 49"/>
                  <a:gd name="T2" fmla="*/ 0 w 45"/>
                  <a:gd name="T3" fmla="*/ 21 h 49"/>
                  <a:gd name="T4" fmla="*/ 30 w 45"/>
                  <a:gd name="T5" fmla="*/ 49 h 49"/>
                  <a:gd name="T6" fmla="*/ 45 w 45"/>
                  <a:gd name="T7" fmla="*/ 0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5"/>
                  <a:gd name="T13" fmla="*/ 0 h 49"/>
                  <a:gd name="T14" fmla="*/ 45 w 45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" h="49">
                    <a:moveTo>
                      <a:pt x="45" y="0"/>
                    </a:moveTo>
                    <a:lnTo>
                      <a:pt x="0" y="21"/>
                    </a:lnTo>
                    <a:lnTo>
                      <a:pt x="30" y="49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BA4A8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37" name="Freeform 471"/>
              <p:cNvSpPr>
                <a:spLocks noChangeArrowheads="1"/>
              </p:cNvSpPr>
              <p:nvPr/>
            </p:nvSpPr>
            <p:spPr bwMode="auto">
              <a:xfrm>
                <a:off x="2016" y="2306"/>
                <a:ext cx="47" cy="51"/>
              </a:xfrm>
              <a:custGeom>
                <a:avLst/>
                <a:gdLst>
                  <a:gd name="T0" fmla="*/ 47 w 47"/>
                  <a:gd name="T1" fmla="*/ 0 h 51"/>
                  <a:gd name="T2" fmla="*/ 0 w 47"/>
                  <a:gd name="T3" fmla="*/ 37 h 51"/>
                  <a:gd name="T4" fmla="*/ 15 w 47"/>
                  <a:gd name="T5" fmla="*/ 51 h 51"/>
                  <a:gd name="T6" fmla="*/ 47 w 47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7"/>
                  <a:gd name="T13" fmla="*/ 0 h 51"/>
                  <a:gd name="T14" fmla="*/ 47 w 47"/>
                  <a:gd name="T15" fmla="*/ 51 h 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7" h="51">
                    <a:moveTo>
                      <a:pt x="47" y="0"/>
                    </a:moveTo>
                    <a:lnTo>
                      <a:pt x="0" y="37"/>
                    </a:lnTo>
                    <a:lnTo>
                      <a:pt x="15" y="51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94C9D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38" name="Freeform 472"/>
              <p:cNvSpPr>
                <a:spLocks noChangeArrowheads="1"/>
              </p:cNvSpPr>
              <p:nvPr/>
            </p:nvSpPr>
            <p:spPr bwMode="auto">
              <a:xfrm>
                <a:off x="2021" y="2299"/>
                <a:ext cx="72" cy="76"/>
              </a:xfrm>
              <a:custGeom>
                <a:avLst/>
                <a:gdLst>
                  <a:gd name="T0" fmla="*/ 72 w 72"/>
                  <a:gd name="T1" fmla="*/ 0 h 76"/>
                  <a:gd name="T2" fmla="*/ 0 w 72"/>
                  <a:gd name="T3" fmla="*/ 49 h 76"/>
                  <a:gd name="T4" fmla="*/ 29 w 72"/>
                  <a:gd name="T5" fmla="*/ 76 h 76"/>
                  <a:gd name="T6" fmla="*/ 72 w 72"/>
                  <a:gd name="T7" fmla="*/ 0 h 7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2"/>
                  <a:gd name="T13" fmla="*/ 0 h 76"/>
                  <a:gd name="T14" fmla="*/ 72 w 72"/>
                  <a:gd name="T15" fmla="*/ 76 h 7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2" h="76">
                    <a:moveTo>
                      <a:pt x="72" y="0"/>
                    </a:moveTo>
                    <a:lnTo>
                      <a:pt x="0" y="49"/>
                    </a:lnTo>
                    <a:lnTo>
                      <a:pt x="29" y="76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F15A6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39" name="Freeform 473"/>
              <p:cNvSpPr>
                <a:spLocks noChangeArrowheads="1"/>
              </p:cNvSpPr>
              <p:nvPr/>
            </p:nvSpPr>
            <p:spPr bwMode="auto">
              <a:xfrm>
                <a:off x="2036" y="2347"/>
                <a:ext cx="56" cy="60"/>
              </a:xfrm>
              <a:custGeom>
                <a:avLst/>
                <a:gdLst>
                  <a:gd name="T0" fmla="*/ 56 w 56"/>
                  <a:gd name="T1" fmla="*/ 0 h 60"/>
                  <a:gd name="T2" fmla="*/ 0 w 56"/>
                  <a:gd name="T3" fmla="*/ 14 h 60"/>
                  <a:gd name="T4" fmla="*/ 47 w 56"/>
                  <a:gd name="T5" fmla="*/ 60 h 60"/>
                  <a:gd name="T6" fmla="*/ 56 w 56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6"/>
                  <a:gd name="T13" fmla="*/ 0 h 60"/>
                  <a:gd name="T14" fmla="*/ 56 w 56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6" h="60">
                    <a:moveTo>
                      <a:pt x="56" y="0"/>
                    </a:moveTo>
                    <a:lnTo>
                      <a:pt x="0" y="14"/>
                    </a:lnTo>
                    <a:lnTo>
                      <a:pt x="47" y="6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6A6B8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40" name="Freeform 474"/>
              <p:cNvSpPr>
                <a:spLocks noChangeArrowheads="1"/>
              </p:cNvSpPr>
              <p:nvPr/>
            </p:nvSpPr>
            <p:spPr bwMode="auto">
              <a:xfrm>
                <a:off x="2077" y="2396"/>
                <a:ext cx="18" cy="20"/>
              </a:xfrm>
              <a:custGeom>
                <a:avLst/>
                <a:gdLst>
                  <a:gd name="T0" fmla="*/ 18 w 18"/>
                  <a:gd name="T1" fmla="*/ 0 h 20"/>
                  <a:gd name="T2" fmla="*/ 0 w 18"/>
                  <a:gd name="T3" fmla="*/ 4 h 20"/>
                  <a:gd name="T4" fmla="*/ 16 w 18"/>
                  <a:gd name="T5" fmla="*/ 20 h 20"/>
                  <a:gd name="T6" fmla="*/ 18 w 18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"/>
                  <a:gd name="T13" fmla="*/ 0 h 20"/>
                  <a:gd name="T14" fmla="*/ 18 w 18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" h="20">
                    <a:moveTo>
                      <a:pt x="18" y="0"/>
                    </a:moveTo>
                    <a:lnTo>
                      <a:pt x="0" y="4"/>
                    </a:lnTo>
                    <a:lnTo>
                      <a:pt x="16" y="2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53C7D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41" name="Freeform 475"/>
              <p:cNvSpPr>
                <a:spLocks noChangeArrowheads="1"/>
              </p:cNvSpPr>
              <p:nvPr/>
            </p:nvSpPr>
            <p:spPr bwMode="auto">
              <a:xfrm>
                <a:off x="2088" y="2368"/>
                <a:ext cx="49" cy="55"/>
              </a:xfrm>
              <a:custGeom>
                <a:avLst/>
                <a:gdLst>
                  <a:gd name="T0" fmla="*/ 49 w 49"/>
                  <a:gd name="T1" fmla="*/ 0 h 55"/>
                  <a:gd name="T2" fmla="*/ 0 w 49"/>
                  <a:gd name="T3" fmla="*/ 44 h 55"/>
                  <a:gd name="T4" fmla="*/ 12 w 49"/>
                  <a:gd name="T5" fmla="*/ 55 h 55"/>
                  <a:gd name="T6" fmla="*/ 49 w 49"/>
                  <a:gd name="T7" fmla="*/ 0 h 5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9"/>
                  <a:gd name="T13" fmla="*/ 0 h 55"/>
                  <a:gd name="T14" fmla="*/ 49 w 49"/>
                  <a:gd name="T15" fmla="*/ 55 h 5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9" h="55">
                    <a:moveTo>
                      <a:pt x="49" y="0"/>
                    </a:moveTo>
                    <a:lnTo>
                      <a:pt x="0" y="44"/>
                    </a:lnTo>
                    <a:lnTo>
                      <a:pt x="12" y="55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C66AA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42" name="Freeform 476"/>
              <p:cNvSpPr>
                <a:spLocks noChangeArrowheads="1"/>
              </p:cNvSpPr>
              <p:nvPr/>
            </p:nvSpPr>
            <p:spPr bwMode="auto">
              <a:xfrm>
                <a:off x="2085" y="2187"/>
                <a:ext cx="128" cy="112"/>
              </a:xfrm>
              <a:custGeom>
                <a:avLst/>
                <a:gdLst>
                  <a:gd name="T0" fmla="*/ 13 w 128"/>
                  <a:gd name="T1" fmla="*/ 74 h 112"/>
                  <a:gd name="T2" fmla="*/ 34 w 128"/>
                  <a:gd name="T3" fmla="*/ 25 h 112"/>
                  <a:gd name="T4" fmla="*/ 32 w 128"/>
                  <a:gd name="T5" fmla="*/ 1 h 112"/>
                  <a:gd name="T6" fmla="*/ 0 w 128"/>
                  <a:gd name="T7" fmla="*/ 16 h 112"/>
                  <a:gd name="T8" fmla="*/ 0 w 128"/>
                  <a:gd name="T9" fmla="*/ 14 h 112"/>
                  <a:gd name="T10" fmla="*/ 34 w 128"/>
                  <a:gd name="T11" fmla="*/ 0 h 112"/>
                  <a:gd name="T12" fmla="*/ 34 w 128"/>
                  <a:gd name="T13" fmla="*/ 25 h 112"/>
                  <a:gd name="T14" fmla="*/ 34 w 128"/>
                  <a:gd name="T15" fmla="*/ 25 h 112"/>
                  <a:gd name="T16" fmla="*/ 13 w 128"/>
                  <a:gd name="T17" fmla="*/ 72 h 112"/>
                  <a:gd name="T18" fmla="*/ 39 w 128"/>
                  <a:gd name="T19" fmla="*/ 71 h 112"/>
                  <a:gd name="T20" fmla="*/ 59 w 128"/>
                  <a:gd name="T21" fmla="*/ 71 h 112"/>
                  <a:gd name="T22" fmla="*/ 65 w 128"/>
                  <a:gd name="T23" fmla="*/ 88 h 112"/>
                  <a:gd name="T24" fmla="*/ 71 w 128"/>
                  <a:gd name="T25" fmla="*/ 106 h 112"/>
                  <a:gd name="T26" fmla="*/ 89 w 128"/>
                  <a:gd name="T27" fmla="*/ 110 h 112"/>
                  <a:gd name="T28" fmla="*/ 128 w 128"/>
                  <a:gd name="T29" fmla="*/ 90 h 112"/>
                  <a:gd name="T30" fmla="*/ 126 w 128"/>
                  <a:gd name="T31" fmla="*/ 92 h 112"/>
                  <a:gd name="T32" fmla="*/ 89 w 128"/>
                  <a:gd name="T33" fmla="*/ 112 h 112"/>
                  <a:gd name="T34" fmla="*/ 71 w 128"/>
                  <a:gd name="T35" fmla="*/ 106 h 112"/>
                  <a:gd name="T36" fmla="*/ 64 w 128"/>
                  <a:gd name="T37" fmla="*/ 88 h 112"/>
                  <a:gd name="T38" fmla="*/ 59 w 128"/>
                  <a:gd name="T39" fmla="*/ 71 h 112"/>
                  <a:gd name="T40" fmla="*/ 39 w 128"/>
                  <a:gd name="T41" fmla="*/ 72 h 112"/>
                  <a:gd name="T42" fmla="*/ 13 w 128"/>
                  <a:gd name="T43" fmla="*/ 74 h 11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28"/>
                  <a:gd name="T67" fmla="*/ 0 h 112"/>
                  <a:gd name="T68" fmla="*/ 128 w 128"/>
                  <a:gd name="T69" fmla="*/ 112 h 11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28" h="112">
                    <a:moveTo>
                      <a:pt x="13" y="74"/>
                    </a:moveTo>
                    <a:lnTo>
                      <a:pt x="34" y="25"/>
                    </a:lnTo>
                    <a:lnTo>
                      <a:pt x="32" y="1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34" y="0"/>
                    </a:lnTo>
                    <a:lnTo>
                      <a:pt x="34" y="25"/>
                    </a:lnTo>
                    <a:lnTo>
                      <a:pt x="13" y="72"/>
                    </a:lnTo>
                    <a:lnTo>
                      <a:pt x="39" y="71"/>
                    </a:lnTo>
                    <a:lnTo>
                      <a:pt x="59" y="71"/>
                    </a:lnTo>
                    <a:lnTo>
                      <a:pt x="65" y="88"/>
                    </a:lnTo>
                    <a:lnTo>
                      <a:pt x="71" y="106"/>
                    </a:lnTo>
                    <a:lnTo>
                      <a:pt x="89" y="110"/>
                    </a:lnTo>
                    <a:lnTo>
                      <a:pt x="128" y="90"/>
                    </a:lnTo>
                    <a:lnTo>
                      <a:pt x="126" y="92"/>
                    </a:lnTo>
                    <a:lnTo>
                      <a:pt x="89" y="112"/>
                    </a:lnTo>
                    <a:lnTo>
                      <a:pt x="71" y="106"/>
                    </a:lnTo>
                    <a:lnTo>
                      <a:pt x="64" y="88"/>
                    </a:lnTo>
                    <a:lnTo>
                      <a:pt x="59" y="71"/>
                    </a:lnTo>
                    <a:lnTo>
                      <a:pt x="39" y="72"/>
                    </a:lnTo>
                    <a:lnTo>
                      <a:pt x="13" y="74"/>
                    </a:lnTo>
                    <a:close/>
                  </a:path>
                </a:pathLst>
              </a:custGeom>
              <a:solidFill>
                <a:srgbClr val="53C7D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43" name="Freeform 477"/>
              <p:cNvSpPr>
                <a:spLocks noChangeArrowheads="1"/>
              </p:cNvSpPr>
              <p:nvPr/>
            </p:nvSpPr>
            <p:spPr bwMode="auto">
              <a:xfrm>
                <a:off x="73" y="1466"/>
                <a:ext cx="21" cy="35"/>
              </a:xfrm>
              <a:custGeom>
                <a:avLst/>
                <a:gdLst>
                  <a:gd name="T0" fmla="*/ 50 w 13"/>
                  <a:gd name="T1" fmla="*/ 21 h 20"/>
                  <a:gd name="T2" fmla="*/ 42 w 13"/>
                  <a:gd name="T3" fmla="*/ 7 h 20"/>
                  <a:gd name="T4" fmla="*/ 26 w 13"/>
                  <a:gd name="T5" fmla="*/ 12 h 20"/>
                  <a:gd name="T6" fmla="*/ 26 w 13"/>
                  <a:gd name="T7" fmla="*/ 12 h 20"/>
                  <a:gd name="T8" fmla="*/ 0 w 13"/>
                  <a:gd name="T9" fmla="*/ 98 h 20"/>
                  <a:gd name="T10" fmla="*/ 29 w 13"/>
                  <a:gd name="T11" fmla="*/ 107 h 20"/>
                  <a:gd name="T12" fmla="*/ 50 w 13"/>
                  <a:gd name="T13" fmla="*/ 21 h 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20"/>
                  <a:gd name="T23" fmla="*/ 13 w 13"/>
                  <a:gd name="T24" fmla="*/ 20 h 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20">
                    <a:moveTo>
                      <a:pt x="12" y="4"/>
                    </a:moveTo>
                    <a:cubicBezTo>
                      <a:pt x="13" y="3"/>
                      <a:pt x="12" y="1"/>
                      <a:pt x="10" y="1"/>
                    </a:cubicBezTo>
                    <a:cubicBezTo>
                      <a:pt x="8" y="0"/>
                      <a:pt x="6" y="0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7" y="20"/>
                      <a:pt x="7" y="20"/>
                      <a:pt x="7" y="20"/>
                    </a:cubicBezTo>
                    <a:cubicBezTo>
                      <a:pt x="12" y="4"/>
                      <a:pt x="12" y="4"/>
                      <a:pt x="12" y="4"/>
                    </a:cubicBezTo>
                    <a:close/>
                  </a:path>
                </a:pathLst>
              </a:custGeom>
              <a:solidFill>
                <a:srgbClr val="F04C4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44" name="Freeform 478"/>
              <p:cNvSpPr>
                <a:spLocks noChangeArrowheads="1"/>
              </p:cNvSpPr>
              <p:nvPr/>
            </p:nvSpPr>
            <p:spPr bwMode="auto">
              <a:xfrm>
                <a:off x="0" y="1730"/>
                <a:ext cx="5" cy="11"/>
              </a:xfrm>
              <a:custGeom>
                <a:avLst/>
                <a:gdLst>
                  <a:gd name="T0" fmla="*/ 13 w 3"/>
                  <a:gd name="T1" fmla="*/ 20 h 6"/>
                  <a:gd name="T2" fmla="*/ 5 w 3"/>
                  <a:gd name="T3" fmla="*/ 37 h 6"/>
                  <a:gd name="T4" fmla="*/ 5 w 3"/>
                  <a:gd name="T5" fmla="*/ 13 h 6"/>
                  <a:gd name="T6" fmla="*/ 13 w 3"/>
                  <a:gd name="T7" fmla="*/ 0 h 6"/>
                  <a:gd name="T8" fmla="*/ 13 w 3"/>
                  <a:gd name="T9" fmla="*/ 2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3"/>
                    </a:moveTo>
                    <a:cubicBezTo>
                      <a:pt x="2" y="5"/>
                      <a:pt x="1" y="6"/>
                      <a:pt x="1" y="6"/>
                    </a:cubicBezTo>
                    <a:cubicBezTo>
                      <a:pt x="0" y="6"/>
                      <a:pt x="0" y="4"/>
                      <a:pt x="1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3" y="0"/>
                      <a:pt x="3" y="1"/>
                      <a:pt x="3" y="3"/>
                    </a:cubicBezTo>
                    <a:close/>
                  </a:path>
                </a:pathLst>
              </a:custGeom>
              <a:solidFill>
                <a:srgbClr val="26415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45" name="Freeform 479"/>
              <p:cNvSpPr>
                <a:spLocks noChangeArrowheads="1"/>
              </p:cNvSpPr>
              <p:nvPr/>
            </p:nvSpPr>
            <p:spPr bwMode="auto">
              <a:xfrm>
                <a:off x="2" y="1698"/>
                <a:ext cx="22" cy="38"/>
              </a:xfrm>
              <a:custGeom>
                <a:avLst/>
                <a:gdLst>
                  <a:gd name="T0" fmla="*/ 12 w 22"/>
                  <a:gd name="T1" fmla="*/ 2 h 38"/>
                  <a:gd name="T2" fmla="*/ 12 w 22"/>
                  <a:gd name="T3" fmla="*/ 2 h 38"/>
                  <a:gd name="T4" fmla="*/ 3 w 22"/>
                  <a:gd name="T5" fmla="*/ 0 h 38"/>
                  <a:gd name="T6" fmla="*/ 0 w 22"/>
                  <a:gd name="T7" fmla="*/ 36 h 38"/>
                  <a:gd name="T8" fmla="*/ 2 w 22"/>
                  <a:gd name="T9" fmla="*/ 38 h 38"/>
                  <a:gd name="T10" fmla="*/ 2 w 22"/>
                  <a:gd name="T11" fmla="*/ 38 h 38"/>
                  <a:gd name="T12" fmla="*/ 3 w 22"/>
                  <a:gd name="T13" fmla="*/ 38 h 38"/>
                  <a:gd name="T14" fmla="*/ 22 w 22"/>
                  <a:gd name="T15" fmla="*/ 6 h 38"/>
                  <a:gd name="T16" fmla="*/ 12 w 22"/>
                  <a:gd name="T17" fmla="*/ 2 h 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"/>
                  <a:gd name="T28" fmla="*/ 0 h 38"/>
                  <a:gd name="T29" fmla="*/ 22 w 22"/>
                  <a:gd name="T30" fmla="*/ 38 h 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" h="38">
                    <a:moveTo>
                      <a:pt x="12" y="2"/>
                    </a:moveTo>
                    <a:lnTo>
                      <a:pt x="12" y="2"/>
                    </a:lnTo>
                    <a:lnTo>
                      <a:pt x="3" y="0"/>
                    </a:lnTo>
                    <a:lnTo>
                      <a:pt x="0" y="36"/>
                    </a:lnTo>
                    <a:lnTo>
                      <a:pt x="2" y="38"/>
                    </a:lnTo>
                    <a:lnTo>
                      <a:pt x="3" y="38"/>
                    </a:lnTo>
                    <a:lnTo>
                      <a:pt x="22" y="6"/>
                    </a:lnTo>
                    <a:lnTo>
                      <a:pt x="12" y="2"/>
                    </a:lnTo>
                    <a:close/>
                  </a:path>
                </a:pathLst>
              </a:custGeom>
              <a:solidFill>
                <a:srgbClr val="FBA98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46" name="Freeform 480"/>
              <p:cNvSpPr>
                <a:spLocks noChangeArrowheads="1"/>
              </p:cNvSpPr>
              <p:nvPr/>
            </p:nvSpPr>
            <p:spPr bwMode="auto">
              <a:xfrm>
                <a:off x="4" y="1482"/>
                <a:ext cx="89" cy="223"/>
              </a:xfrm>
              <a:custGeom>
                <a:avLst/>
                <a:gdLst>
                  <a:gd name="T0" fmla="*/ 20 w 89"/>
                  <a:gd name="T1" fmla="*/ 223 h 223"/>
                  <a:gd name="T2" fmla="*/ 0 w 89"/>
                  <a:gd name="T3" fmla="*/ 216 h 223"/>
                  <a:gd name="T4" fmla="*/ 69 w 89"/>
                  <a:gd name="T5" fmla="*/ 0 h 223"/>
                  <a:gd name="T6" fmla="*/ 89 w 89"/>
                  <a:gd name="T7" fmla="*/ 7 h 223"/>
                  <a:gd name="T8" fmla="*/ 20 w 89"/>
                  <a:gd name="T9" fmla="*/ 223 h 2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223"/>
                  <a:gd name="T17" fmla="*/ 89 w 89"/>
                  <a:gd name="T18" fmla="*/ 223 h 2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223">
                    <a:moveTo>
                      <a:pt x="20" y="223"/>
                    </a:moveTo>
                    <a:lnTo>
                      <a:pt x="0" y="216"/>
                    </a:lnTo>
                    <a:lnTo>
                      <a:pt x="69" y="0"/>
                    </a:lnTo>
                    <a:lnTo>
                      <a:pt x="89" y="7"/>
                    </a:lnTo>
                    <a:lnTo>
                      <a:pt x="20" y="223"/>
                    </a:lnTo>
                    <a:close/>
                  </a:path>
                </a:pathLst>
              </a:custGeom>
              <a:solidFill>
                <a:srgbClr val="6DC2C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47" name="Freeform 481"/>
              <p:cNvSpPr>
                <a:spLocks noChangeArrowheads="1"/>
              </p:cNvSpPr>
              <p:nvPr/>
            </p:nvSpPr>
            <p:spPr bwMode="auto">
              <a:xfrm>
                <a:off x="4" y="1482"/>
                <a:ext cx="75" cy="218"/>
              </a:xfrm>
              <a:custGeom>
                <a:avLst/>
                <a:gdLst>
                  <a:gd name="T0" fmla="*/ 6 w 75"/>
                  <a:gd name="T1" fmla="*/ 218 h 218"/>
                  <a:gd name="T2" fmla="*/ 0 w 75"/>
                  <a:gd name="T3" fmla="*/ 216 h 218"/>
                  <a:gd name="T4" fmla="*/ 69 w 75"/>
                  <a:gd name="T5" fmla="*/ 0 h 218"/>
                  <a:gd name="T6" fmla="*/ 75 w 75"/>
                  <a:gd name="T7" fmla="*/ 1 h 218"/>
                  <a:gd name="T8" fmla="*/ 6 w 75"/>
                  <a:gd name="T9" fmla="*/ 218 h 2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"/>
                  <a:gd name="T16" fmla="*/ 0 h 218"/>
                  <a:gd name="T17" fmla="*/ 75 w 75"/>
                  <a:gd name="T18" fmla="*/ 218 h 2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" h="218">
                    <a:moveTo>
                      <a:pt x="6" y="218"/>
                    </a:moveTo>
                    <a:lnTo>
                      <a:pt x="0" y="216"/>
                    </a:lnTo>
                    <a:lnTo>
                      <a:pt x="69" y="0"/>
                    </a:lnTo>
                    <a:lnTo>
                      <a:pt x="75" y="1"/>
                    </a:lnTo>
                    <a:lnTo>
                      <a:pt x="6" y="218"/>
                    </a:lnTo>
                    <a:close/>
                  </a:path>
                </a:pathLst>
              </a:custGeom>
              <a:solidFill>
                <a:srgbClr val="2EA8A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48" name="Freeform 482"/>
              <p:cNvSpPr>
                <a:spLocks noChangeArrowheads="1"/>
              </p:cNvSpPr>
              <p:nvPr/>
            </p:nvSpPr>
            <p:spPr bwMode="auto">
              <a:xfrm>
                <a:off x="73" y="1480"/>
                <a:ext cx="30" cy="14"/>
              </a:xfrm>
              <a:custGeom>
                <a:avLst/>
                <a:gdLst>
                  <a:gd name="T0" fmla="*/ 83 w 18"/>
                  <a:gd name="T1" fmla="*/ 37 h 8"/>
                  <a:gd name="T2" fmla="*/ 75 w 18"/>
                  <a:gd name="T3" fmla="*/ 44 h 8"/>
                  <a:gd name="T4" fmla="*/ 5 w 18"/>
                  <a:gd name="T5" fmla="*/ 16 h 8"/>
                  <a:gd name="T6" fmla="*/ 0 w 18"/>
                  <a:gd name="T7" fmla="*/ 7 h 8"/>
                  <a:gd name="T8" fmla="*/ 8 w 18"/>
                  <a:gd name="T9" fmla="*/ 0 h 8"/>
                  <a:gd name="T10" fmla="*/ 78 w 18"/>
                  <a:gd name="T11" fmla="*/ 28 h 8"/>
                  <a:gd name="T12" fmla="*/ 83 w 18"/>
                  <a:gd name="T13" fmla="*/ 3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8"/>
                  <a:gd name="T23" fmla="*/ 18 w 18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8">
                    <a:moveTo>
                      <a:pt x="18" y="7"/>
                    </a:moveTo>
                    <a:cubicBezTo>
                      <a:pt x="18" y="8"/>
                      <a:pt x="17" y="8"/>
                      <a:pt x="16" y="8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7" y="5"/>
                      <a:pt x="17" y="5"/>
                      <a:pt x="17" y="5"/>
                    </a:cubicBezTo>
                    <a:cubicBezTo>
                      <a:pt x="18" y="5"/>
                      <a:pt x="18" y="7"/>
                      <a:pt x="18" y="7"/>
                    </a:cubicBezTo>
                    <a:close/>
                  </a:path>
                </a:pathLst>
              </a:custGeom>
              <a:solidFill>
                <a:srgbClr val="D23F3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49" name="Freeform 483"/>
              <p:cNvSpPr>
                <a:spLocks noChangeArrowheads="1"/>
              </p:cNvSpPr>
              <p:nvPr/>
            </p:nvSpPr>
            <p:spPr bwMode="auto">
              <a:xfrm>
                <a:off x="68" y="1489"/>
                <a:ext cx="35" cy="101"/>
              </a:xfrm>
              <a:custGeom>
                <a:avLst/>
                <a:gdLst>
                  <a:gd name="T0" fmla="*/ 5 w 21"/>
                  <a:gd name="T1" fmla="*/ 310 h 57"/>
                  <a:gd name="T2" fmla="*/ 0 w 21"/>
                  <a:gd name="T3" fmla="*/ 301 h 57"/>
                  <a:gd name="T4" fmla="*/ 83 w 21"/>
                  <a:gd name="T5" fmla="*/ 7 h 57"/>
                  <a:gd name="T6" fmla="*/ 92 w 21"/>
                  <a:gd name="T7" fmla="*/ 0 h 57"/>
                  <a:gd name="T8" fmla="*/ 97 w 21"/>
                  <a:gd name="T9" fmla="*/ 12 h 57"/>
                  <a:gd name="T10" fmla="*/ 13 w 21"/>
                  <a:gd name="T11" fmla="*/ 305 h 57"/>
                  <a:gd name="T12" fmla="*/ 5 w 21"/>
                  <a:gd name="T13" fmla="*/ 310 h 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"/>
                  <a:gd name="T22" fmla="*/ 0 h 57"/>
                  <a:gd name="T23" fmla="*/ 21 w 21"/>
                  <a:gd name="T24" fmla="*/ 57 h 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" h="57">
                    <a:moveTo>
                      <a:pt x="1" y="56"/>
                    </a:moveTo>
                    <a:cubicBezTo>
                      <a:pt x="0" y="56"/>
                      <a:pt x="0" y="55"/>
                      <a:pt x="0" y="54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8" y="0"/>
                      <a:pt x="19" y="0"/>
                      <a:pt x="20" y="0"/>
                    </a:cubicBezTo>
                    <a:cubicBezTo>
                      <a:pt x="21" y="0"/>
                      <a:pt x="21" y="1"/>
                      <a:pt x="21" y="2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6"/>
                      <a:pt x="2" y="57"/>
                      <a:pt x="1" y="56"/>
                    </a:cubicBezTo>
                    <a:close/>
                  </a:path>
                </a:pathLst>
              </a:custGeom>
              <a:solidFill>
                <a:srgbClr val="D23F3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50" name="Freeform 484"/>
              <p:cNvSpPr>
                <a:spLocks noChangeArrowheads="1"/>
              </p:cNvSpPr>
              <p:nvPr/>
            </p:nvSpPr>
            <p:spPr bwMode="auto">
              <a:xfrm>
                <a:off x="64" y="1563"/>
                <a:ext cx="15" cy="27"/>
              </a:xfrm>
              <a:custGeom>
                <a:avLst/>
                <a:gdLst>
                  <a:gd name="T0" fmla="*/ 13 w 9"/>
                  <a:gd name="T1" fmla="*/ 81 h 15"/>
                  <a:gd name="T2" fmla="*/ 5 w 9"/>
                  <a:gd name="T3" fmla="*/ 36 h 15"/>
                  <a:gd name="T4" fmla="*/ 33 w 9"/>
                  <a:gd name="T5" fmla="*/ 7 h 15"/>
                  <a:gd name="T6" fmla="*/ 13 w 9"/>
                  <a:gd name="T7" fmla="*/ 81 h 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15"/>
                  <a:gd name="T14" fmla="*/ 9 w 9"/>
                  <a:gd name="T15" fmla="*/ 15 h 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15">
                    <a:moveTo>
                      <a:pt x="3" y="14"/>
                    </a:moveTo>
                    <a:cubicBezTo>
                      <a:pt x="1" y="14"/>
                      <a:pt x="0" y="10"/>
                      <a:pt x="1" y="6"/>
                    </a:cubicBezTo>
                    <a:cubicBezTo>
                      <a:pt x="2" y="3"/>
                      <a:pt x="5" y="0"/>
                      <a:pt x="7" y="1"/>
                    </a:cubicBezTo>
                    <a:cubicBezTo>
                      <a:pt x="9" y="2"/>
                      <a:pt x="5" y="15"/>
                      <a:pt x="3" y="14"/>
                    </a:cubicBezTo>
                    <a:close/>
                  </a:path>
                </a:pathLst>
              </a:custGeom>
              <a:solidFill>
                <a:srgbClr val="D23F3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51" name="Freeform 485"/>
              <p:cNvSpPr>
                <a:spLocks noEditPoints="1" noChangeArrowheads="1"/>
              </p:cNvSpPr>
              <p:nvPr/>
            </p:nvSpPr>
            <p:spPr bwMode="auto">
              <a:xfrm>
                <a:off x="1900" y="1258"/>
                <a:ext cx="304" cy="169"/>
              </a:xfrm>
              <a:custGeom>
                <a:avLst/>
                <a:gdLst>
                  <a:gd name="T0" fmla="*/ 0 w 304"/>
                  <a:gd name="T1" fmla="*/ 169 h 169"/>
                  <a:gd name="T2" fmla="*/ 304 w 304"/>
                  <a:gd name="T3" fmla="*/ 23 h 169"/>
                  <a:gd name="T4" fmla="*/ 12 w 304"/>
                  <a:gd name="T5" fmla="*/ 0 h 169"/>
                  <a:gd name="T6" fmla="*/ 0 w 304"/>
                  <a:gd name="T7" fmla="*/ 169 h 169"/>
                  <a:gd name="T8" fmla="*/ 175 w 304"/>
                  <a:gd name="T9" fmla="*/ 46 h 169"/>
                  <a:gd name="T10" fmla="*/ 40 w 304"/>
                  <a:gd name="T11" fmla="*/ 112 h 169"/>
                  <a:gd name="T12" fmla="*/ 46 w 304"/>
                  <a:gd name="T13" fmla="*/ 37 h 169"/>
                  <a:gd name="T14" fmla="*/ 175 w 304"/>
                  <a:gd name="T15" fmla="*/ 46 h 1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4"/>
                  <a:gd name="T25" fmla="*/ 0 h 169"/>
                  <a:gd name="T26" fmla="*/ 304 w 304"/>
                  <a:gd name="T27" fmla="*/ 169 h 1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4" h="169">
                    <a:moveTo>
                      <a:pt x="0" y="169"/>
                    </a:moveTo>
                    <a:lnTo>
                      <a:pt x="304" y="23"/>
                    </a:lnTo>
                    <a:lnTo>
                      <a:pt x="12" y="0"/>
                    </a:lnTo>
                    <a:lnTo>
                      <a:pt x="0" y="169"/>
                    </a:lnTo>
                    <a:close/>
                    <a:moveTo>
                      <a:pt x="175" y="46"/>
                    </a:moveTo>
                    <a:lnTo>
                      <a:pt x="40" y="112"/>
                    </a:lnTo>
                    <a:lnTo>
                      <a:pt x="46" y="37"/>
                    </a:lnTo>
                    <a:lnTo>
                      <a:pt x="175" y="46"/>
                    </a:lnTo>
                    <a:close/>
                  </a:path>
                </a:pathLst>
              </a:custGeom>
              <a:solidFill>
                <a:srgbClr val="DE495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52" name="Freeform 486"/>
              <p:cNvSpPr>
                <a:spLocks noChangeArrowheads="1"/>
              </p:cNvSpPr>
              <p:nvPr/>
            </p:nvSpPr>
            <p:spPr bwMode="auto">
              <a:xfrm>
                <a:off x="1912" y="1258"/>
                <a:ext cx="292" cy="113"/>
              </a:xfrm>
              <a:custGeom>
                <a:avLst/>
                <a:gdLst>
                  <a:gd name="T0" fmla="*/ 0 w 292"/>
                  <a:gd name="T1" fmla="*/ 0 h 113"/>
                  <a:gd name="T2" fmla="*/ 34 w 292"/>
                  <a:gd name="T3" fmla="*/ 37 h 113"/>
                  <a:gd name="T4" fmla="*/ 34 w 292"/>
                  <a:gd name="T5" fmla="*/ 37 h 113"/>
                  <a:gd name="T6" fmla="*/ 163 w 292"/>
                  <a:gd name="T7" fmla="*/ 46 h 113"/>
                  <a:gd name="T8" fmla="*/ 77 w 292"/>
                  <a:gd name="T9" fmla="*/ 87 h 113"/>
                  <a:gd name="T10" fmla="*/ 101 w 292"/>
                  <a:gd name="T11" fmla="*/ 113 h 113"/>
                  <a:gd name="T12" fmla="*/ 292 w 292"/>
                  <a:gd name="T13" fmla="*/ 23 h 113"/>
                  <a:gd name="T14" fmla="*/ 0 w 292"/>
                  <a:gd name="T15" fmla="*/ 0 h 1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92"/>
                  <a:gd name="T25" fmla="*/ 0 h 113"/>
                  <a:gd name="T26" fmla="*/ 292 w 292"/>
                  <a:gd name="T27" fmla="*/ 113 h 11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92" h="113">
                    <a:moveTo>
                      <a:pt x="0" y="0"/>
                    </a:moveTo>
                    <a:lnTo>
                      <a:pt x="34" y="37"/>
                    </a:lnTo>
                    <a:lnTo>
                      <a:pt x="163" y="46"/>
                    </a:lnTo>
                    <a:lnTo>
                      <a:pt x="77" y="87"/>
                    </a:lnTo>
                    <a:lnTo>
                      <a:pt x="101" y="113"/>
                    </a:lnTo>
                    <a:lnTo>
                      <a:pt x="292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565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53" name="Freeform 487"/>
              <p:cNvSpPr>
                <a:spLocks noChangeArrowheads="1"/>
              </p:cNvSpPr>
              <p:nvPr/>
            </p:nvSpPr>
            <p:spPr bwMode="auto">
              <a:xfrm>
                <a:off x="1902" y="1412"/>
                <a:ext cx="18" cy="4"/>
              </a:xfrm>
              <a:custGeom>
                <a:avLst/>
                <a:gdLst>
                  <a:gd name="T0" fmla="*/ 18 w 18"/>
                  <a:gd name="T1" fmla="*/ 2 h 4"/>
                  <a:gd name="T2" fmla="*/ 18 w 18"/>
                  <a:gd name="T3" fmla="*/ 4 h 4"/>
                  <a:gd name="T4" fmla="*/ 0 w 18"/>
                  <a:gd name="T5" fmla="*/ 2 h 4"/>
                  <a:gd name="T6" fmla="*/ 0 w 18"/>
                  <a:gd name="T7" fmla="*/ 0 h 4"/>
                  <a:gd name="T8" fmla="*/ 18 w 18"/>
                  <a:gd name="T9" fmla="*/ 2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4"/>
                  <a:gd name="T17" fmla="*/ 18 w 1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4">
                    <a:moveTo>
                      <a:pt x="18" y="2"/>
                    </a:moveTo>
                    <a:lnTo>
                      <a:pt x="18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54" name="Rectangle 488"/>
              <p:cNvSpPr>
                <a:spLocks noChangeArrowheads="1"/>
              </p:cNvSpPr>
              <p:nvPr/>
            </p:nvSpPr>
            <p:spPr bwMode="auto">
              <a:xfrm>
                <a:off x="1902" y="1402"/>
                <a:ext cx="10" cy="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655" name="Freeform 489"/>
              <p:cNvSpPr>
                <a:spLocks noChangeArrowheads="1"/>
              </p:cNvSpPr>
              <p:nvPr/>
            </p:nvSpPr>
            <p:spPr bwMode="auto">
              <a:xfrm>
                <a:off x="1904" y="1391"/>
                <a:ext cx="18" cy="4"/>
              </a:xfrm>
              <a:custGeom>
                <a:avLst/>
                <a:gdLst>
                  <a:gd name="T0" fmla="*/ 18 w 18"/>
                  <a:gd name="T1" fmla="*/ 2 h 4"/>
                  <a:gd name="T2" fmla="*/ 16 w 18"/>
                  <a:gd name="T3" fmla="*/ 4 h 4"/>
                  <a:gd name="T4" fmla="*/ 0 w 18"/>
                  <a:gd name="T5" fmla="*/ 2 h 4"/>
                  <a:gd name="T6" fmla="*/ 0 w 18"/>
                  <a:gd name="T7" fmla="*/ 0 h 4"/>
                  <a:gd name="T8" fmla="*/ 18 w 18"/>
                  <a:gd name="T9" fmla="*/ 2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4"/>
                  <a:gd name="T17" fmla="*/ 18 w 1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4">
                    <a:moveTo>
                      <a:pt x="18" y="2"/>
                    </a:moveTo>
                    <a:lnTo>
                      <a:pt x="16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56" name="Rectangle 490"/>
              <p:cNvSpPr>
                <a:spLocks noChangeArrowheads="1"/>
              </p:cNvSpPr>
              <p:nvPr/>
            </p:nvSpPr>
            <p:spPr bwMode="auto">
              <a:xfrm>
                <a:off x="1904" y="1380"/>
                <a:ext cx="10" cy="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657" name="Freeform 491"/>
              <p:cNvSpPr>
                <a:spLocks noChangeArrowheads="1"/>
              </p:cNvSpPr>
              <p:nvPr/>
            </p:nvSpPr>
            <p:spPr bwMode="auto">
              <a:xfrm>
                <a:off x="1904" y="1370"/>
                <a:ext cx="18" cy="1"/>
              </a:xfrm>
              <a:custGeom>
                <a:avLst/>
                <a:gdLst>
                  <a:gd name="T0" fmla="*/ 18 w 18"/>
                  <a:gd name="T1" fmla="*/ 1 h 1"/>
                  <a:gd name="T2" fmla="*/ 18 w 18"/>
                  <a:gd name="T3" fmla="*/ 1 h 1"/>
                  <a:gd name="T4" fmla="*/ 0 w 18"/>
                  <a:gd name="T5" fmla="*/ 1 h 1"/>
                  <a:gd name="T6" fmla="*/ 1 w 18"/>
                  <a:gd name="T7" fmla="*/ 0 h 1"/>
                  <a:gd name="T8" fmla="*/ 18 w 18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"/>
                  <a:gd name="T17" fmla="*/ 18 w 18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">
                    <a:moveTo>
                      <a:pt x="18" y="1"/>
                    </a:moveTo>
                    <a:lnTo>
                      <a:pt x="18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8" y="1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58" name="Rectangle 492"/>
              <p:cNvSpPr>
                <a:spLocks noChangeArrowheads="1"/>
              </p:cNvSpPr>
              <p:nvPr/>
            </p:nvSpPr>
            <p:spPr bwMode="auto">
              <a:xfrm>
                <a:off x="1905" y="1359"/>
                <a:ext cx="10" cy="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659" name="Rectangle 493"/>
              <p:cNvSpPr>
                <a:spLocks noChangeArrowheads="1"/>
              </p:cNvSpPr>
              <p:nvPr/>
            </p:nvSpPr>
            <p:spPr bwMode="auto">
              <a:xfrm>
                <a:off x="1905" y="1348"/>
                <a:ext cx="19" cy="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660" name="Freeform 494"/>
              <p:cNvSpPr>
                <a:spLocks noChangeArrowheads="1"/>
              </p:cNvSpPr>
              <p:nvPr/>
            </p:nvSpPr>
            <p:spPr bwMode="auto">
              <a:xfrm>
                <a:off x="1907" y="1338"/>
                <a:ext cx="10" cy="2"/>
              </a:xfrm>
              <a:custGeom>
                <a:avLst/>
                <a:gdLst>
                  <a:gd name="T0" fmla="*/ 10 w 10"/>
                  <a:gd name="T1" fmla="*/ 0 h 2"/>
                  <a:gd name="T2" fmla="*/ 10 w 10"/>
                  <a:gd name="T3" fmla="*/ 2 h 2"/>
                  <a:gd name="T4" fmla="*/ 0 w 10"/>
                  <a:gd name="T5" fmla="*/ 0 h 2"/>
                  <a:gd name="T6" fmla="*/ 0 w 10"/>
                  <a:gd name="T7" fmla="*/ 0 h 2"/>
                  <a:gd name="T8" fmla="*/ 10 w 10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2"/>
                  <a:gd name="T17" fmla="*/ 10 w 10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2">
                    <a:moveTo>
                      <a:pt x="10" y="0"/>
                    </a:moveTo>
                    <a:lnTo>
                      <a:pt x="10" y="2"/>
                    </a:lnTo>
                    <a:lnTo>
                      <a:pt x="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61" name="Freeform 495"/>
              <p:cNvSpPr>
                <a:spLocks noChangeArrowheads="1"/>
              </p:cNvSpPr>
              <p:nvPr/>
            </p:nvSpPr>
            <p:spPr bwMode="auto">
              <a:xfrm>
                <a:off x="1907" y="1325"/>
                <a:ext cx="18" cy="4"/>
              </a:xfrm>
              <a:custGeom>
                <a:avLst/>
                <a:gdLst>
                  <a:gd name="T0" fmla="*/ 18 w 18"/>
                  <a:gd name="T1" fmla="*/ 2 h 4"/>
                  <a:gd name="T2" fmla="*/ 18 w 18"/>
                  <a:gd name="T3" fmla="*/ 4 h 4"/>
                  <a:gd name="T4" fmla="*/ 0 w 18"/>
                  <a:gd name="T5" fmla="*/ 2 h 4"/>
                  <a:gd name="T6" fmla="*/ 0 w 18"/>
                  <a:gd name="T7" fmla="*/ 0 h 4"/>
                  <a:gd name="T8" fmla="*/ 18 w 18"/>
                  <a:gd name="T9" fmla="*/ 2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4"/>
                  <a:gd name="T17" fmla="*/ 18 w 1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4">
                    <a:moveTo>
                      <a:pt x="18" y="2"/>
                    </a:moveTo>
                    <a:lnTo>
                      <a:pt x="18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62" name="Freeform 496"/>
              <p:cNvSpPr>
                <a:spLocks noChangeArrowheads="1"/>
              </p:cNvSpPr>
              <p:nvPr/>
            </p:nvSpPr>
            <p:spPr bwMode="auto">
              <a:xfrm>
                <a:off x="1909" y="1315"/>
                <a:ext cx="10" cy="3"/>
              </a:xfrm>
              <a:custGeom>
                <a:avLst/>
                <a:gdLst>
                  <a:gd name="T0" fmla="*/ 10 w 10"/>
                  <a:gd name="T1" fmla="*/ 1 h 3"/>
                  <a:gd name="T2" fmla="*/ 10 w 10"/>
                  <a:gd name="T3" fmla="*/ 3 h 3"/>
                  <a:gd name="T4" fmla="*/ 0 w 10"/>
                  <a:gd name="T5" fmla="*/ 1 h 3"/>
                  <a:gd name="T6" fmla="*/ 0 w 10"/>
                  <a:gd name="T7" fmla="*/ 0 h 3"/>
                  <a:gd name="T8" fmla="*/ 10 w 10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3"/>
                  <a:gd name="T17" fmla="*/ 10 w 10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3">
                    <a:moveTo>
                      <a:pt x="10" y="1"/>
                    </a:moveTo>
                    <a:lnTo>
                      <a:pt x="1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63" name="Freeform 497"/>
              <p:cNvSpPr>
                <a:spLocks noChangeArrowheads="1"/>
              </p:cNvSpPr>
              <p:nvPr/>
            </p:nvSpPr>
            <p:spPr bwMode="auto">
              <a:xfrm>
                <a:off x="1909" y="1304"/>
                <a:ext cx="18" cy="4"/>
              </a:xfrm>
              <a:custGeom>
                <a:avLst/>
                <a:gdLst>
                  <a:gd name="T0" fmla="*/ 18 w 18"/>
                  <a:gd name="T1" fmla="*/ 2 h 4"/>
                  <a:gd name="T2" fmla="*/ 18 w 18"/>
                  <a:gd name="T3" fmla="*/ 4 h 4"/>
                  <a:gd name="T4" fmla="*/ 0 w 18"/>
                  <a:gd name="T5" fmla="*/ 2 h 4"/>
                  <a:gd name="T6" fmla="*/ 0 w 18"/>
                  <a:gd name="T7" fmla="*/ 0 h 4"/>
                  <a:gd name="T8" fmla="*/ 18 w 18"/>
                  <a:gd name="T9" fmla="*/ 2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4"/>
                  <a:gd name="T17" fmla="*/ 18 w 1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4">
                    <a:moveTo>
                      <a:pt x="18" y="2"/>
                    </a:moveTo>
                    <a:lnTo>
                      <a:pt x="18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64" name="Freeform 498"/>
              <p:cNvSpPr>
                <a:spLocks noChangeArrowheads="1"/>
              </p:cNvSpPr>
              <p:nvPr/>
            </p:nvSpPr>
            <p:spPr bwMode="auto">
              <a:xfrm>
                <a:off x="1910" y="1293"/>
                <a:ext cx="10" cy="4"/>
              </a:xfrm>
              <a:custGeom>
                <a:avLst/>
                <a:gdLst>
                  <a:gd name="T0" fmla="*/ 10 w 10"/>
                  <a:gd name="T1" fmla="*/ 2 h 4"/>
                  <a:gd name="T2" fmla="*/ 10 w 10"/>
                  <a:gd name="T3" fmla="*/ 4 h 4"/>
                  <a:gd name="T4" fmla="*/ 0 w 10"/>
                  <a:gd name="T5" fmla="*/ 2 h 4"/>
                  <a:gd name="T6" fmla="*/ 0 w 10"/>
                  <a:gd name="T7" fmla="*/ 0 h 4"/>
                  <a:gd name="T8" fmla="*/ 10 w 10"/>
                  <a:gd name="T9" fmla="*/ 2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4"/>
                  <a:gd name="T17" fmla="*/ 10 w 10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4">
                    <a:moveTo>
                      <a:pt x="10" y="2"/>
                    </a:moveTo>
                    <a:lnTo>
                      <a:pt x="10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65" name="Freeform 499"/>
              <p:cNvSpPr>
                <a:spLocks noChangeArrowheads="1"/>
              </p:cNvSpPr>
              <p:nvPr/>
            </p:nvSpPr>
            <p:spPr bwMode="auto">
              <a:xfrm>
                <a:off x="1910" y="1283"/>
                <a:ext cx="19" cy="3"/>
              </a:xfrm>
              <a:custGeom>
                <a:avLst/>
                <a:gdLst>
                  <a:gd name="T0" fmla="*/ 19 w 19"/>
                  <a:gd name="T1" fmla="*/ 1 h 3"/>
                  <a:gd name="T2" fmla="*/ 19 w 19"/>
                  <a:gd name="T3" fmla="*/ 3 h 3"/>
                  <a:gd name="T4" fmla="*/ 0 w 19"/>
                  <a:gd name="T5" fmla="*/ 1 h 3"/>
                  <a:gd name="T6" fmla="*/ 0 w 19"/>
                  <a:gd name="T7" fmla="*/ 0 h 3"/>
                  <a:gd name="T8" fmla="*/ 19 w 19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3"/>
                  <a:gd name="T17" fmla="*/ 19 w 19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3">
                    <a:moveTo>
                      <a:pt x="19" y="1"/>
                    </a:moveTo>
                    <a:lnTo>
                      <a:pt x="19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" y="1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66" name="Freeform 500"/>
              <p:cNvSpPr>
                <a:spLocks noChangeArrowheads="1"/>
              </p:cNvSpPr>
              <p:nvPr/>
            </p:nvSpPr>
            <p:spPr bwMode="auto">
              <a:xfrm>
                <a:off x="1910" y="1272"/>
                <a:ext cx="12" cy="2"/>
              </a:xfrm>
              <a:custGeom>
                <a:avLst/>
                <a:gdLst>
                  <a:gd name="T0" fmla="*/ 12 w 12"/>
                  <a:gd name="T1" fmla="*/ 2 h 2"/>
                  <a:gd name="T2" fmla="*/ 10 w 12"/>
                  <a:gd name="T3" fmla="*/ 2 h 2"/>
                  <a:gd name="T4" fmla="*/ 0 w 12"/>
                  <a:gd name="T5" fmla="*/ 2 h 2"/>
                  <a:gd name="T6" fmla="*/ 0 w 12"/>
                  <a:gd name="T7" fmla="*/ 0 h 2"/>
                  <a:gd name="T8" fmla="*/ 12 w 12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"/>
                  <a:gd name="T16" fmla="*/ 0 h 2"/>
                  <a:gd name="T17" fmla="*/ 12 w 12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" h="2">
                    <a:moveTo>
                      <a:pt x="12" y="2"/>
                    </a:moveTo>
                    <a:lnTo>
                      <a:pt x="1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2" y="2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67" name="Freeform 501"/>
              <p:cNvSpPr>
                <a:spLocks noChangeArrowheads="1"/>
              </p:cNvSpPr>
              <p:nvPr/>
            </p:nvSpPr>
            <p:spPr bwMode="auto">
              <a:xfrm>
                <a:off x="1912" y="1261"/>
                <a:ext cx="18" cy="4"/>
              </a:xfrm>
              <a:custGeom>
                <a:avLst/>
                <a:gdLst>
                  <a:gd name="T0" fmla="*/ 18 w 18"/>
                  <a:gd name="T1" fmla="*/ 2 h 4"/>
                  <a:gd name="T2" fmla="*/ 18 w 18"/>
                  <a:gd name="T3" fmla="*/ 4 h 4"/>
                  <a:gd name="T4" fmla="*/ 0 w 18"/>
                  <a:gd name="T5" fmla="*/ 2 h 4"/>
                  <a:gd name="T6" fmla="*/ 0 w 18"/>
                  <a:gd name="T7" fmla="*/ 0 h 4"/>
                  <a:gd name="T8" fmla="*/ 18 w 18"/>
                  <a:gd name="T9" fmla="*/ 2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4"/>
                  <a:gd name="T17" fmla="*/ 18 w 1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4">
                    <a:moveTo>
                      <a:pt x="18" y="2"/>
                    </a:moveTo>
                    <a:lnTo>
                      <a:pt x="18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68" name="Freeform 502"/>
              <p:cNvSpPr>
                <a:spLocks noChangeArrowheads="1"/>
              </p:cNvSpPr>
              <p:nvPr/>
            </p:nvSpPr>
            <p:spPr bwMode="auto">
              <a:xfrm>
                <a:off x="1951" y="1261"/>
                <a:ext cx="3" cy="20"/>
              </a:xfrm>
              <a:custGeom>
                <a:avLst/>
                <a:gdLst>
                  <a:gd name="T0" fmla="*/ 1 w 3"/>
                  <a:gd name="T1" fmla="*/ 20 h 20"/>
                  <a:gd name="T2" fmla="*/ 0 w 3"/>
                  <a:gd name="T3" fmla="*/ 20 h 20"/>
                  <a:gd name="T4" fmla="*/ 1 w 3"/>
                  <a:gd name="T5" fmla="*/ 0 h 20"/>
                  <a:gd name="T6" fmla="*/ 3 w 3"/>
                  <a:gd name="T7" fmla="*/ 0 h 20"/>
                  <a:gd name="T8" fmla="*/ 1 w 3"/>
                  <a:gd name="T9" fmla="*/ 2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20"/>
                  <a:gd name="T17" fmla="*/ 3 w 3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20">
                    <a:moveTo>
                      <a:pt x="1" y="20"/>
                    </a:moveTo>
                    <a:lnTo>
                      <a:pt x="0" y="2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69" name="Freeform 503"/>
              <p:cNvSpPr>
                <a:spLocks noChangeArrowheads="1"/>
              </p:cNvSpPr>
              <p:nvPr/>
            </p:nvSpPr>
            <p:spPr bwMode="auto">
              <a:xfrm>
                <a:off x="1961" y="1261"/>
                <a:ext cx="3" cy="11"/>
              </a:xfrm>
              <a:custGeom>
                <a:avLst/>
                <a:gdLst>
                  <a:gd name="T0" fmla="*/ 1 w 3"/>
                  <a:gd name="T1" fmla="*/ 11 h 11"/>
                  <a:gd name="T2" fmla="*/ 0 w 3"/>
                  <a:gd name="T3" fmla="*/ 11 h 11"/>
                  <a:gd name="T4" fmla="*/ 1 w 3"/>
                  <a:gd name="T5" fmla="*/ 0 h 11"/>
                  <a:gd name="T6" fmla="*/ 3 w 3"/>
                  <a:gd name="T7" fmla="*/ 0 h 11"/>
                  <a:gd name="T8" fmla="*/ 1 w 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1"/>
                  <a:gd name="T17" fmla="*/ 3 w 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1">
                    <a:moveTo>
                      <a:pt x="1" y="11"/>
                    </a:moveTo>
                    <a:lnTo>
                      <a:pt x="0" y="1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70" name="Freeform 504"/>
              <p:cNvSpPr>
                <a:spLocks noChangeArrowheads="1"/>
              </p:cNvSpPr>
              <p:nvPr/>
            </p:nvSpPr>
            <p:spPr bwMode="auto">
              <a:xfrm>
                <a:off x="1971" y="1263"/>
                <a:ext cx="3" cy="20"/>
              </a:xfrm>
              <a:custGeom>
                <a:avLst/>
                <a:gdLst>
                  <a:gd name="T0" fmla="*/ 1 w 3"/>
                  <a:gd name="T1" fmla="*/ 20 h 20"/>
                  <a:gd name="T2" fmla="*/ 0 w 3"/>
                  <a:gd name="T3" fmla="*/ 20 h 20"/>
                  <a:gd name="T4" fmla="*/ 1 w 3"/>
                  <a:gd name="T5" fmla="*/ 0 h 20"/>
                  <a:gd name="T6" fmla="*/ 3 w 3"/>
                  <a:gd name="T7" fmla="*/ 0 h 20"/>
                  <a:gd name="T8" fmla="*/ 1 w 3"/>
                  <a:gd name="T9" fmla="*/ 2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20"/>
                  <a:gd name="T17" fmla="*/ 3 w 3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20">
                    <a:moveTo>
                      <a:pt x="1" y="20"/>
                    </a:moveTo>
                    <a:lnTo>
                      <a:pt x="0" y="2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71" name="Rectangle 505"/>
              <p:cNvSpPr>
                <a:spLocks noChangeArrowheads="1"/>
              </p:cNvSpPr>
              <p:nvPr/>
            </p:nvSpPr>
            <p:spPr bwMode="auto">
              <a:xfrm>
                <a:off x="1982" y="1263"/>
                <a:ext cx="2" cy="1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672" name="Freeform 506"/>
              <p:cNvSpPr>
                <a:spLocks noChangeArrowheads="1"/>
              </p:cNvSpPr>
              <p:nvPr/>
            </p:nvSpPr>
            <p:spPr bwMode="auto">
              <a:xfrm>
                <a:off x="1991" y="1265"/>
                <a:ext cx="3" cy="18"/>
              </a:xfrm>
              <a:custGeom>
                <a:avLst/>
                <a:gdLst>
                  <a:gd name="T0" fmla="*/ 2 w 3"/>
                  <a:gd name="T1" fmla="*/ 18 h 18"/>
                  <a:gd name="T2" fmla="*/ 0 w 3"/>
                  <a:gd name="T3" fmla="*/ 18 h 18"/>
                  <a:gd name="T4" fmla="*/ 2 w 3"/>
                  <a:gd name="T5" fmla="*/ 0 h 18"/>
                  <a:gd name="T6" fmla="*/ 3 w 3"/>
                  <a:gd name="T7" fmla="*/ 0 h 18"/>
                  <a:gd name="T8" fmla="*/ 2 w 3"/>
                  <a:gd name="T9" fmla="*/ 1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8"/>
                  <a:gd name="T17" fmla="*/ 3 w 3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8">
                    <a:moveTo>
                      <a:pt x="2" y="18"/>
                    </a:moveTo>
                    <a:lnTo>
                      <a:pt x="0" y="18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73" name="Rectangle 507"/>
              <p:cNvSpPr>
                <a:spLocks noChangeArrowheads="1"/>
              </p:cNvSpPr>
              <p:nvPr/>
            </p:nvSpPr>
            <p:spPr bwMode="auto">
              <a:xfrm>
                <a:off x="2003" y="1265"/>
                <a:ext cx="1" cy="1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674" name="Freeform 508"/>
              <p:cNvSpPr>
                <a:spLocks noChangeArrowheads="1"/>
              </p:cNvSpPr>
              <p:nvPr/>
            </p:nvSpPr>
            <p:spPr bwMode="auto">
              <a:xfrm>
                <a:off x="2011" y="1265"/>
                <a:ext cx="3" cy="19"/>
              </a:xfrm>
              <a:custGeom>
                <a:avLst/>
                <a:gdLst>
                  <a:gd name="T0" fmla="*/ 2 w 3"/>
                  <a:gd name="T1" fmla="*/ 19 h 19"/>
                  <a:gd name="T2" fmla="*/ 0 w 3"/>
                  <a:gd name="T3" fmla="*/ 19 h 19"/>
                  <a:gd name="T4" fmla="*/ 2 w 3"/>
                  <a:gd name="T5" fmla="*/ 0 h 19"/>
                  <a:gd name="T6" fmla="*/ 3 w 3"/>
                  <a:gd name="T7" fmla="*/ 2 h 19"/>
                  <a:gd name="T8" fmla="*/ 2 w 3"/>
                  <a:gd name="T9" fmla="*/ 19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9"/>
                  <a:gd name="T17" fmla="*/ 3 w 3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9">
                    <a:moveTo>
                      <a:pt x="2" y="19"/>
                    </a:moveTo>
                    <a:lnTo>
                      <a:pt x="0" y="19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1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75" name="Rectangle 509"/>
              <p:cNvSpPr>
                <a:spLocks noChangeArrowheads="1"/>
              </p:cNvSpPr>
              <p:nvPr/>
            </p:nvSpPr>
            <p:spPr bwMode="auto">
              <a:xfrm>
                <a:off x="2023" y="1267"/>
                <a:ext cx="1" cy="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676" name="Rectangle 510"/>
              <p:cNvSpPr>
                <a:spLocks noChangeArrowheads="1"/>
              </p:cNvSpPr>
              <p:nvPr/>
            </p:nvSpPr>
            <p:spPr bwMode="auto">
              <a:xfrm>
                <a:off x="2033" y="1267"/>
                <a:ext cx="2" cy="1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677" name="Rectangle 511"/>
              <p:cNvSpPr>
                <a:spLocks noChangeArrowheads="1"/>
              </p:cNvSpPr>
              <p:nvPr/>
            </p:nvSpPr>
            <p:spPr bwMode="auto">
              <a:xfrm>
                <a:off x="2043" y="1268"/>
                <a:ext cx="2" cy="1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1678" name="Freeform 512"/>
              <p:cNvSpPr>
                <a:spLocks noChangeArrowheads="1"/>
              </p:cNvSpPr>
              <p:nvPr/>
            </p:nvSpPr>
            <p:spPr bwMode="auto">
              <a:xfrm>
                <a:off x="2053" y="1268"/>
                <a:ext cx="2" cy="20"/>
              </a:xfrm>
              <a:custGeom>
                <a:avLst/>
                <a:gdLst>
                  <a:gd name="T0" fmla="*/ 2 w 2"/>
                  <a:gd name="T1" fmla="*/ 20 h 20"/>
                  <a:gd name="T2" fmla="*/ 0 w 2"/>
                  <a:gd name="T3" fmla="*/ 20 h 20"/>
                  <a:gd name="T4" fmla="*/ 2 w 2"/>
                  <a:gd name="T5" fmla="*/ 0 h 20"/>
                  <a:gd name="T6" fmla="*/ 2 w 2"/>
                  <a:gd name="T7" fmla="*/ 0 h 20"/>
                  <a:gd name="T8" fmla="*/ 2 w 2"/>
                  <a:gd name="T9" fmla="*/ 2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20"/>
                  <a:gd name="T17" fmla="*/ 2 w 2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20">
                    <a:moveTo>
                      <a:pt x="2" y="20"/>
                    </a:moveTo>
                    <a:lnTo>
                      <a:pt x="0" y="20"/>
                    </a:lnTo>
                    <a:lnTo>
                      <a:pt x="2" y="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79" name="Freeform 513"/>
              <p:cNvSpPr>
                <a:spLocks noChangeArrowheads="1"/>
              </p:cNvSpPr>
              <p:nvPr/>
            </p:nvSpPr>
            <p:spPr bwMode="auto">
              <a:xfrm>
                <a:off x="2063" y="1270"/>
                <a:ext cx="3" cy="11"/>
              </a:xfrm>
              <a:custGeom>
                <a:avLst/>
                <a:gdLst>
                  <a:gd name="T0" fmla="*/ 2 w 3"/>
                  <a:gd name="T1" fmla="*/ 11 h 11"/>
                  <a:gd name="T2" fmla="*/ 0 w 3"/>
                  <a:gd name="T3" fmla="*/ 11 h 11"/>
                  <a:gd name="T4" fmla="*/ 2 w 3"/>
                  <a:gd name="T5" fmla="*/ 0 h 11"/>
                  <a:gd name="T6" fmla="*/ 3 w 3"/>
                  <a:gd name="T7" fmla="*/ 0 h 11"/>
                  <a:gd name="T8" fmla="*/ 2 w 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1"/>
                  <a:gd name="T17" fmla="*/ 3 w 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1">
                    <a:moveTo>
                      <a:pt x="2" y="11"/>
                    </a:moveTo>
                    <a:lnTo>
                      <a:pt x="0" y="1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80" name="Freeform 514"/>
              <p:cNvSpPr>
                <a:spLocks noChangeArrowheads="1"/>
              </p:cNvSpPr>
              <p:nvPr/>
            </p:nvSpPr>
            <p:spPr bwMode="auto">
              <a:xfrm>
                <a:off x="2073" y="1270"/>
                <a:ext cx="4" cy="20"/>
              </a:xfrm>
              <a:custGeom>
                <a:avLst/>
                <a:gdLst>
                  <a:gd name="T0" fmla="*/ 2 w 4"/>
                  <a:gd name="T1" fmla="*/ 20 h 20"/>
                  <a:gd name="T2" fmla="*/ 0 w 4"/>
                  <a:gd name="T3" fmla="*/ 20 h 20"/>
                  <a:gd name="T4" fmla="*/ 2 w 4"/>
                  <a:gd name="T5" fmla="*/ 0 h 20"/>
                  <a:gd name="T6" fmla="*/ 4 w 4"/>
                  <a:gd name="T7" fmla="*/ 0 h 20"/>
                  <a:gd name="T8" fmla="*/ 2 w 4"/>
                  <a:gd name="T9" fmla="*/ 2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20"/>
                  <a:gd name="T17" fmla="*/ 4 w 4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20">
                    <a:moveTo>
                      <a:pt x="2" y="20"/>
                    </a:moveTo>
                    <a:lnTo>
                      <a:pt x="0" y="2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81" name="Freeform 515"/>
              <p:cNvSpPr>
                <a:spLocks noChangeArrowheads="1"/>
              </p:cNvSpPr>
              <p:nvPr/>
            </p:nvSpPr>
            <p:spPr bwMode="auto">
              <a:xfrm>
                <a:off x="2083" y="1270"/>
                <a:ext cx="4" cy="13"/>
              </a:xfrm>
              <a:custGeom>
                <a:avLst/>
                <a:gdLst>
                  <a:gd name="T0" fmla="*/ 2 w 4"/>
                  <a:gd name="T1" fmla="*/ 13 h 13"/>
                  <a:gd name="T2" fmla="*/ 0 w 4"/>
                  <a:gd name="T3" fmla="*/ 13 h 13"/>
                  <a:gd name="T4" fmla="*/ 2 w 4"/>
                  <a:gd name="T5" fmla="*/ 0 h 13"/>
                  <a:gd name="T6" fmla="*/ 4 w 4"/>
                  <a:gd name="T7" fmla="*/ 2 h 13"/>
                  <a:gd name="T8" fmla="*/ 2 w 4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13"/>
                  <a:gd name="T17" fmla="*/ 4 w 4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13">
                    <a:moveTo>
                      <a:pt x="2" y="13"/>
                    </a:moveTo>
                    <a:lnTo>
                      <a:pt x="0" y="13"/>
                    </a:lnTo>
                    <a:lnTo>
                      <a:pt x="2" y="0"/>
                    </a:lnTo>
                    <a:lnTo>
                      <a:pt x="4" y="2"/>
                    </a:ln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82" name="Freeform 516"/>
              <p:cNvSpPr>
                <a:spLocks noChangeArrowheads="1"/>
              </p:cNvSpPr>
              <p:nvPr/>
            </p:nvSpPr>
            <p:spPr bwMode="auto">
              <a:xfrm>
                <a:off x="2093" y="1272"/>
                <a:ext cx="4" cy="20"/>
              </a:xfrm>
              <a:custGeom>
                <a:avLst/>
                <a:gdLst>
                  <a:gd name="T0" fmla="*/ 2 w 4"/>
                  <a:gd name="T1" fmla="*/ 20 h 20"/>
                  <a:gd name="T2" fmla="*/ 0 w 4"/>
                  <a:gd name="T3" fmla="*/ 20 h 20"/>
                  <a:gd name="T4" fmla="*/ 2 w 4"/>
                  <a:gd name="T5" fmla="*/ 0 h 20"/>
                  <a:gd name="T6" fmla="*/ 4 w 4"/>
                  <a:gd name="T7" fmla="*/ 0 h 20"/>
                  <a:gd name="T8" fmla="*/ 2 w 4"/>
                  <a:gd name="T9" fmla="*/ 2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"/>
                  <a:gd name="T16" fmla="*/ 0 h 20"/>
                  <a:gd name="T17" fmla="*/ 4 w 4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" h="20">
                    <a:moveTo>
                      <a:pt x="2" y="20"/>
                    </a:moveTo>
                    <a:lnTo>
                      <a:pt x="0" y="2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83" name="Freeform 517"/>
              <p:cNvSpPr>
                <a:spLocks noChangeArrowheads="1"/>
              </p:cNvSpPr>
              <p:nvPr/>
            </p:nvSpPr>
            <p:spPr bwMode="auto">
              <a:xfrm>
                <a:off x="123" y="8"/>
                <a:ext cx="239" cy="255"/>
              </a:xfrm>
              <a:custGeom>
                <a:avLst/>
                <a:gdLst>
                  <a:gd name="T0" fmla="*/ 57 w 142"/>
                  <a:gd name="T1" fmla="*/ 517 h 144"/>
                  <a:gd name="T2" fmla="*/ 237 w 142"/>
                  <a:gd name="T3" fmla="*/ 66 h 144"/>
                  <a:gd name="T4" fmla="*/ 621 w 142"/>
                  <a:gd name="T5" fmla="*/ 282 h 144"/>
                  <a:gd name="T6" fmla="*/ 444 w 142"/>
                  <a:gd name="T7" fmla="*/ 733 h 144"/>
                  <a:gd name="T8" fmla="*/ 57 w 142"/>
                  <a:gd name="T9" fmla="*/ 517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2"/>
                  <a:gd name="T16" fmla="*/ 0 h 144"/>
                  <a:gd name="T17" fmla="*/ 142 w 142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2" h="144">
                    <a:moveTo>
                      <a:pt x="12" y="93"/>
                    </a:moveTo>
                    <a:cubicBezTo>
                      <a:pt x="0" y="60"/>
                      <a:pt x="17" y="24"/>
                      <a:pt x="50" y="12"/>
                    </a:cubicBezTo>
                    <a:cubicBezTo>
                      <a:pt x="82" y="0"/>
                      <a:pt x="118" y="17"/>
                      <a:pt x="130" y="51"/>
                    </a:cubicBezTo>
                    <a:cubicBezTo>
                      <a:pt x="142" y="84"/>
                      <a:pt x="125" y="120"/>
                      <a:pt x="93" y="132"/>
                    </a:cubicBezTo>
                    <a:cubicBezTo>
                      <a:pt x="60" y="144"/>
                      <a:pt x="24" y="126"/>
                      <a:pt x="12" y="93"/>
                    </a:cubicBezTo>
                    <a:close/>
                  </a:path>
                </a:pathLst>
              </a:custGeom>
              <a:solidFill>
                <a:srgbClr val="FAFAF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84" name="Freeform 518"/>
              <p:cNvSpPr>
                <a:spLocks noChangeArrowheads="1"/>
              </p:cNvSpPr>
              <p:nvPr/>
            </p:nvSpPr>
            <p:spPr bwMode="auto">
              <a:xfrm>
                <a:off x="141" y="22"/>
                <a:ext cx="217" cy="236"/>
              </a:xfrm>
              <a:custGeom>
                <a:avLst/>
                <a:gdLst>
                  <a:gd name="T0" fmla="*/ 461 w 129"/>
                  <a:gd name="T1" fmla="*/ 211 h 133"/>
                  <a:gd name="T2" fmla="*/ 315 w 129"/>
                  <a:gd name="T3" fmla="*/ 582 h 133"/>
                  <a:gd name="T4" fmla="*/ 5 w 129"/>
                  <a:gd name="T5" fmla="*/ 410 h 133"/>
                  <a:gd name="T6" fmla="*/ 0 w 129"/>
                  <a:gd name="T7" fmla="*/ 390 h 133"/>
                  <a:gd name="T8" fmla="*/ 20 w 129"/>
                  <a:gd name="T9" fmla="*/ 476 h 133"/>
                  <a:gd name="T10" fmla="*/ 385 w 129"/>
                  <a:gd name="T11" fmla="*/ 680 h 133"/>
                  <a:gd name="T12" fmla="*/ 557 w 129"/>
                  <a:gd name="T13" fmla="*/ 245 h 133"/>
                  <a:gd name="T14" fmla="*/ 244 w 129"/>
                  <a:gd name="T15" fmla="*/ 21 h 133"/>
                  <a:gd name="T16" fmla="*/ 461 w 129"/>
                  <a:gd name="T17" fmla="*/ 211 h 1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9"/>
                  <a:gd name="T28" fmla="*/ 0 h 133"/>
                  <a:gd name="T29" fmla="*/ 129 w 129"/>
                  <a:gd name="T30" fmla="*/ 133 h 1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9" h="133">
                    <a:moveTo>
                      <a:pt x="97" y="38"/>
                    </a:moveTo>
                    <a:cubicBezTo>
                      <a:pt x="106" y="65"/>
                      <a:pt x="93" y="94"/>
                      <a:pt x="66" y="104"/>
                    </a:cubicBezTo>
                    <a:cubicBezTo>
                      <a:pt x="40" y="113"/>
                      <a:pt x="11" y="100"/>
                      <a:pt x="1" y="73"/>
                    </a:cubicBezTo>
                    <a:cubicBezTo>
                      <a:pt x="1" y="72"/>
                      <a:pt x="0" y="71"/>
                      <a:pt x="0" y="70"/>
                    </a:cubicBezTo>
                    <a:cubicBezTo>
                      <a:pt x="1" y="75"/>
                      <a:pt x="2" y="80"/>
                      <a:pt x="4" y="85"/>
                    </a:cubicBezTo>
                    <a:cubicBezTo>
                      <a:pt x="15" y="117"/>
                      <a:pt x="50" y="133"/>
                      <a:pt x="81" y="122"/>
                    </a:cubicBezTo>
                    <a:cubicBezTo>
                      <a:pt x="113" y="111"/>
                      <a:pt x="129" y="76"/>
                      <a:pt x="117" y="44"/>
                    </a:cubicBezTo>
                    <a:cubicBezTo>
                      <a:pt x="107" y="16"/>
                      <a:pt x="79" y="0"/>
                      <a:pt x="51" y="4"/>
                    </a:cubicBezTo>
                    <a:cubicBezTo>
                      <a:pt x="71" y="5"/>
                      <a:pt x="89" y="18"/>
                      <a:pt x="97" y="38"/>
                    </a:cubicBezTo>
                    <a:close/>
                  </a:path>
                </a:pathLst>
              </a:custGeom>
              <a:solidFill>
                <a:srgbClr val="DED9D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85" name="Freeform 519"/>
              <p:cNvSpPr>
                <a:spLocks noChangeArrowheads="1"/>
              </p:cNvSpPr>
              <p:nvPr/>
            </p:nvSpPr>
            <p:spPr bwMode="auto">
              <a:xfrm>
                <a:off x="170" y="189"/>
                <a:ext cx="47" cy="76"/>
              </a:xfrm>
              <a:custGeom>
                <a:avLst/>
                <a:gdLst>
                  <a:gd name="T0" fmla="*/ 67 w 28"/>
                  <a:gd name="T1" fmla="*/ 216 h 43"/>
                  <a:gd name="T2" fmla="*/ 29 w 28"/>
                  <a:gd name="T3" fmla="*/ 224 h 43"/>
                  <a:gd name="T4" fmla="*/ 20 w 28"/>
                  <a:gd name="T5" fmla="*/ 221 h 43"/>
                  <a:gd name="T6" fmla="*/ 5 w 28"/>
                  <a:gd name="T7" fmla="*/ 182 h 43"/>
                  <a:gd name="T8" fmla="*/ 71 w 28"/>
                  <a:gd name="T9" fmla="*/ 21 h 43"/>
                  <a:gd name="T10" fmla="*/ 104 w 28"/>
                  <a:gd name="T11" fmla="*/ 7 h 43"/>
                  <a:gd name="T12" fmla="*/ 112 w 28"/>
                  <a:gd name="T13" fmla="*/ 12 h 43"/>
                  <a:gd name="T14" fmla="*/ 128 w 28"/>
                  <a:gd name="T15" fmla="*/ 57 h 43"/>
                  <a:gd name="T16" fmla="*/ 67 w 28"/>
                  <a:gd name="T17" fmla="*/ 216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"/>
                  <a:gd name="T28" fmla="*/ 0 h 43"/>
                  <a:gd name="T29" fmla="*/ 28 w 28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" h="43">
                    <a:moveTo>
                      <a:pt x="14" y="39"/>
                    </a:moveTo>
                    <a:cubicBezTo>
                      <a:pt x="12" y="41"/>
                      <a:pt x="9" y="43"/>
                      <a:pt x="6" y="41"/>
                    </a:cubicBezTo>
                    <a:cubicBezTo>
                      <a:pt x="4" y="40"/>
                      <a:pt x="4" y="40"/>
                      <a:pt x="4" y="40"/>
                    </a:cubicBezTo>
                    <a:cubicBezTo>
                      <a:pt x="1" y="39"/>
                      <a:pt x="0" y="36"/>
                      <a:pt x="1" y="3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1"/>
                      <a:pt x="19" y="0"/>
                      <a:pt x="22" y="1"/>
                    </a:cubicBezTo>
                    <a:cubicBezTo>
                      <a:pt x="24" y="2"/>
                      <a:pt x="24" y="2"/>
                      <a:pt x="24" y="2"/>
                    </a:cubicBezTo>
                    <a:cubicBezTo>
                      <a:pt x="27" y="3"/>
                      <a:pt x="28" y="7"/>
                      <a:pt x="27" y="10"/>
                    </a:cubicBezTo>
                    <a:lnTo>
                      <a:pt x="14" y="3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86" name="Freeform 520"/>
              <p:cNvSpPr>
                <a:spLocks noChangeArrowheads="1"/>
              </p:cNvSpPr>
              <p:nvPr/>
            </p:nvSpPr>
            <p:spPr bwMode="auto">
              <a:xfrm>
                <a:off x="170" y="189"/>
                <a:ext cx="40" cy="72"/>
              </a:xfrm>
              <a:custGeom>
                <a:avLst/>
                <a:gdLst>
                  <a:gd name="T0" fmla="*/ 28 w 24"/>
                  <a:gd name="T1" fmla="*/ 221 h 41"/>
                  <a:gd name="T2" fmla="*/ 20 w 24"/>
                  <a:gd name="T3" fmla="*/ 216 h 41"/>
                  <a:gd name="T4" fmla="*/ 5 w 24"/>
                  <a:gd name="T5" fmla="*/ 179 h 41"/>
                  <a:gd name="T6" fmla="*/ 70 w 24"/>
                  <a:gd name="T7" fmla="*/ 21 h 41"/>
                  <a:gd name="T8" fmla="*/ 103 w 24"/>
                  <a:gd name="T9" fmla="*/ 7 h 41"/>
                  <a:gd name="T10" fmla="*/ 112 w 24"/>
                  <a:gd name="T11" fmla="*/ 12 h 41"/>
                  <a:gd name="T12" fmla="*/ 28 w 24"/>
                  <a:gd name="T13" fmla="*/ 221 h 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"/>
                  <a:gd name="T22" fmla="*/ 0 h 41"/>
                  <a:gd name="T23" fmla="*/ 24 w 24"/>
                  <a:gd name="T24" fmla="*/ 41 h 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" h="41">
                    <a:moveTo>
                      <a:pt x="6" y="41"/>
                    </a:moveTo>
                    <a:cubicBezTo>
                      <a:pt x="4" y="40"/>
                      <a:pt x="4" y="40"/>
                      <a:pt x="4" y="40"/>
                    </a:cubicBezTo>
                    <a:cubicBezTo>
                      <a:pt x="1" y="39"/>
                      <a:pt x="0" y="36"/>
                      <a:pt x="1" y="33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6" y="1"/>
                      <a:pt x="19" y="0"/>
                      <a:pt x="22" y="1"/>
                    </a:cubicBezTo>
                    <a:cubicBezTo>
                      <a:pt x="24" y="2"/>
                      <a:pt x="24" y="2"/>
                      <a:pt x="24" y="2"/>
                    </a:cubicBezTo>
                    <a:lnTo>
                      <a:pt x="6" y="41"/>
                    </a:lnTo>
                    <a:close/>
                  </a:path>
                </a:pathLst>
              </a:custGeom>
              <a:solidFill>
                <a:srgbClr val="D4CDC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87" name="Freeform 521"/>
              <p:cNvSpPr>
                <a:spLocks noChangeArrowheads="1"/>
              </p:cNvSpPr>
              <p:nvPr/>
            </p:nvSpPr>
            <p:spPr bwMode="auto">
              <a:xfrm>
                <a:off x="160" y="48"/>
                <a:ext cx="161" cy="173"/>
              </a:xfrm>
              <a:custGeom>
                <a:avLst/>
                <a:gdLst>
                  <a:gd name="T0" fmla="*/ 37 w 96"/>
                  <a:gd name="T1" fmla="*/ 357 h 97"/>
                  <a:gd name="T2" fmla="*/ 154 w 96"/>
                  <a:gd name="T3" fmla="*/ 45 h 97"/>
                  <a:gd name="T4" fmla="*/ 416 w 96"/>
                  <a:gd name="T5" fmla="*/ 194 h 97"/>
                  <a:gd name="T6" fmla="*/ 292 w 96"/>
                  <a:gd name="T7" fmla="*/ 507 h 97"/>
                  <a:gd name="T8" fmla="*/ 37 w 96"/>
                  <a:gd name="T9" fmla="*/ 357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97"/>
                  <a:gd name="T17" fmla="*/ 96 w 96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97">
                    <a:moveTo>
                      <a:pt x="8" y="63"/>
                    </a:moveTo>
                    <a:cubicBezTo>
                      <a:pt x="0" y="41"/>
                      <a:pt x="11" y="16"/>
                      <a:pt x="33" y="8"/>
                    </a:cubicBezTo>
                    <a:cubicBezTo>
                      <a:pt x="55" y="0"/>
                      <a:pt x="80" y="12"/>
                      <a:pt x="88" y="34"/>
                    </a:cubicBezTo>
                    <a:cubicBezTo>
                      <a:pt x="96" y="56"/>
                      <a:pt x="84" y="81"/>
                      <a:pt x="62" y="89"/>
                    </a:cubicBezTo>
                    <a:cubicBezTo>
                      <a:pt x="40" y="97"/>
                      <a:pt x="16" y="85"/>
                      <a:pt x="8" y="6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88" name="Freeform 522"/>
              <p:cNvSpPr>
                <a:spLocks noChangeArrowheads="1"/>
              </p:cNvSpPr>
              <p:nvPr/>
            </p:nvSpPr>
            <p:spPr bwMode="auto">
              <a:xfrm>
                <a:off x="194" y="61"/>
                <a:ext cx="124" cy="153"/>
              </a:xfrm>
              <a:custGeom>
                <a:avLst/>
                <a:gdLst>
                  <a:gd name="T0" fmla="*/ 96 w 74"/>
                  <a:gd name="T1" fmla="*/ 395 h 86"/>
                  <a:gd name="T2" fmla="*/ 0 w 74"/>
                  <a:gd name="T3" fmla="*/ 406 h 86"/>
                  <a:gd name="T4" fmla="*/ 194 w 74"/>
                  <a:gd name="T5" fmla="*/ 450 h 86"/>
                  <a:gd name="T6" fmla="*/ 312 w 74"/>
                  <a:gd name="T7" fmla="*/ 151 h 86"/>
                  <a:gd name="T8" fmla="*/ 154 w 74"/>
                  <a:gd name="T9" fmla="*/ 0 h 86"/>
                  <a:gd name="T10" fmla="*/ 211 w 74"/>
                  <a:gd name="T11" fmla="*/ 94 h 86"/>
                  <a:gd name="T12" fmla="*/ 96 w 74"/>
                  <a:gd name="T13" fmla="*/ 395 h 8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4"/>
                  <a:gd name="T22" fmla="*/ 0 h 86"/>
                  <a:gd name="T23" fmla="*/ 74 w 74"/>
                  <a:gd name="T24" fmla="*/ 86 h 8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4" h="86">
                    <a:moveTo>
                      <a:pt x="20" y="70"/>
                    </a:moveTo>
                    <a:cubicBezTo>
                      <a:pt x="14" y="73"/>
                      <a:pt x="7" y="73"/>
                      <a:pt x="0" y="72"/>
                    </a:cubicBezTo>
                    <a:cubicBezTo>
                      <a:pt x="11" y="82"/>
                      <a:pt x="27" y="86"/>
                      <a:pt x="41" y="80"/>
                    </a:cubicBezTo>
                    <a:cubicBezTo>
                      <a:pt x="63" y="73"/>
                      <a:pt x="74" y="49"/>
                      <a:pt x="66" y="27"/>
                    </a:cubicBezTo>
                    <a:cubicBezTo>
                      <a:pt x="61" y="13"/>
                      <a:pt x="48" y="3"/>
                      <a:pt x="33" y="0"/>
                    </a:cubicBezTo>
                    <a:cubicBezTo>
                      <a:pt x="38" y="5"/>
                      <a:pt x="42" y="11"/>
                      <a:pt x="45" y="17"/>
                    </a:cubicBezTo>
                    <a:cubicBezTo>
                      <a:pt x="52" y="39"/>
                      <a:pt x="42" y="63"/>
                      <a:pt x="20" y="70"/>
                    </a:cubicBezTo>
                    <a:close/>
                  </a:path>
                </a:pathLst>
              </a:custGeom>
              <a:solidFill>
                <a:srgbClr val="DED9D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89" name="Freeform 523"/>
              <p:cNvSpPr>
                <a:spLocks noChangeArrowheads="1"/>
              </p:cNvSpPr>
              <p:nvPr/>
            </p:nvSpPr>
            <p:spPr bwMode="auto">
              <a:xfrm>
                <a:off x="172" y="61"/>
                <a:ext cx="136" cy="144"/>
              </a:xfrm>
              <a:custGeom>
                <a:avLst/>
                <a:gdLst>
                  <a:gd name="T0" fmla="*/ 34 w 81"/>
                  <a:gd name="T1" fmla="*/ 297 h 81"/>
                  <a:gd name="T2" fmla="*/ 133 w 81"/>
                  <a:gd name="T3" fmla="*/ 36 h 81"/>
                  <a:gd name="T4" fmla="*/ 349 w 81"/>
                  <a:gd name="T5" fmla="*/ 158 h 81"/>
                  <a:gd name="T6" fmla="*/ 250 w 81"/>
                  <a:gd name="T7" fmla="*/ 418 h 81"/>
                  <a:gd name="T8" fmla="*/ 34 w 81"/>
                  <a:gd name="T9" fmla="*/ 297 h 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1"/>
                  <a:gd name="T17" fmla="*/ 81 w 81"/>
                  <a:gd name="T18" fmla="*/ 81 h 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1">
                    <a:moveTo>
                      <a:pt x="7" y="53"/>
                    </a:moveTo>
                    <a:cubicBezTo>
                      <a:pt x="0" y="34"/>
                      <a:pt x="10" y="13"/>
                      <a:pt x="28" y="6"/>
                    </a:cubicBezTo>
                    <a:cubicBezTo>
                      <a:pt x="47" y="0"/>
                      <a:pt x="67" y="10"/>
                      <a:pt x="74" y="28"/>
                    </a:cubicBezTo>
                    <a:cubicBezTo>
                      <a:pt x="81" y="47"/>
                      <a:pt x="71" y="68"/>
                      <a:pt x="53" y="74"/>
                    </a:cubicBezTo>
                    <a:cubicBezTo>
                      <a:pt x="34" y="81"/>
                      <a:pt x="14" y="71"/>
                      <a:pt x="7" y="53"/>
                    </a:cubicBezTo>
                    <a:close/>
                  </a:path>
                </a:pathLst>
              </a:custGeom>
              <a:solidFill>
                <a:srgbClr val="53321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90" name="Freeform 524"/>
              <p:cNvSpPr>
                <a:spLocks noChangeArrowheads="1"/>
              </p:cNvSpPr>
              <p:nvPr/>
            </p:nvSpPr>
            <p:spPr bwMode="auto">
              <a:xfrm>
                <a:off x="214" y="73"/>
                <a:ext cx="94" cy="126"/>
              </a:xfrm>
              <a:custGeom>
                <a:avLst/>
                <a:gdLst>
                  <a:gd name="T0" fmla="*/ 49 w 56"/>
                  <a:gd name="T1" fmla="*/ 358 h 71"/>
                  <a:gd name="T2" fmla="*/ 0 w 56"/>
                  <a:gd name="T3" fmla="*/ 369 h 71"/>
                  <a:gd name="T4" fmla="*/ 133 w 56"/>
                  <a:gd name="T5" fmla="*/ 374 h 71"/>
                  <a:gd name="T6" fmla="*/ 232 w 56"/>
                  <a:gd name="T7" fmla="*/ 117 h 71"/>
                  <a:gd name="T8" fmla="*/ 133 w 56"/>
                  <a:gd name="T9" fmla="*/ 0 h 71"/>
                  <a:gd name="T10" fmla="*/ 161 w 56"/>
                  <a:gd name="T11" fmla="*/ 62 h 71"/>
                  <a:gd name="T12" fmla="*/ 49 w 56"/>
                  <a:gd name="T13" fmla="*/ 358 h 7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"/>
                  <a:gd name="T22" fmla="*/ 0 h 71"/>
                  <a:gd name="T23" fmla="*/ 56 w 56"/>
                  <a:gd name="T24" fmla="*/ 71 h 7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" h="71">
                    <a:moveTo>
                      <a:pt x="10" y="64"/>
                    </a:moveTo>
                    <a:cubicBezTo>
                      <a:pt x="7" y="65"/>
                      <a:pt x="3" y="66"/>
                      <a:pt x="0" y="66"/>
                    </a:cubicBezTo>
                    <a:cubicBezTo>
                      <a:pt x="8" y="70"/>
                      <a:pt x="18" y="71"/>
                      <a:pt x="28" y="67"/>
                    </a:cubicBezTo>
                    <a:cubicBezTo>
                      <a:pt x="46" y="61"/>
                      <a:pt x="56" y="40"/>
                      <a:pt x="49" y="21"/>
                    </a:cubicBezTo>
                    <a:cubicBezTo>
                      <a:pt x="45" y="11"/>
                      <a:pt x="38" y="3"/>
                      <a:pt x="28" y="0"/>
                    </a:cubicBezTo>
                    <a:cubicBezTo>
                      <a:pt x="31" y="3"/>
                      <a:pt x="33" y="7"/>
                      <a:pt x="34" y="11"/>
                    </a:cubicBezTo>
                    <a:cubicBezTo>
                      <a:pt x="42" y="33"/>
                      <a:pt x="31" y="56"/>
                      <a:pt x="10" y="64"/>
                    </a:cubicBezTo>
                    <a:close/>
                  </a:path>
                </a:pathLst>
              </a:custGeom>
              <a:solidFill>
                <a:srgbClr val="3A1E1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91" name="Freeform 525"/>
              <p:cNvSpPr>
                <a:spLocks noEditPoints="1" noChangeArrowheads="1"/>
              </p:cNvSpPr>
              <p:nvPr/>
            </p:nvSpPr>
            <p:spPr bwMode="auto">
              <a:xfrm>
                <a:off x="380" y="773"/>
                <a:ext cx="326" cy="346"/>
              </a:xfrm>
              <a:custGeom>
                <a:avLst/>
                <a:gdLst>
                  <a:gd name="T0" fmla="*/ 852 w 194"/>
                  <a:gd name="T1" fmla="*/ 910 h 195"/>
                  <a:gd name="T2" fmla="*/ 912 w 194"/>
                  <a:gd name="T3" fmla="*/ 289 h 195"/>
                  <a:gd name="T4" fmla="*/ 768 w 194"/>
                  <a:gd name="T5" fmla="*/ 78 h 195"/>
                  <a:gd name="T6" fmla="*/ 244 w 194"/>
                  <a:gd name="T7" fmla="*/ 12 h 195"/>
                  <a:gd name="T8" fmla="*/ 67 w 194"/>
                  <a:gd name="T9" fmla="*/ 179 h 195"/>
                  <a:gd name="T10" fmla="*/ 8 w 194"/>
                  <a:gd name="T11" fmla="*/ 806 h 195"/>
                  <a:gd name="T12" fmla="*/ 153 w 194"/>
                  <a:gd name="T13" fmla="*/ 1011 h 195"/>
                  <a:gd name="T14" fmla="*/ 676 w 194"/>
                  <a:gd name="T15" fmla="*/ 1077 h 195"/>
                  <a:gd name="T16" fmla="*/ 852 w 194"/>
                  <a:gd name="T17" fmla="*/ 910 h 195"/>
                  <a:gd name="T18" fmla="*/ 291 w 194"/>
                  <a:gd name="T19" fmla="*/ 882 h 195"/>
                  <a:gd name="T20" fmla="*/ 146 w 194"/>
                  <a:gd name="T21" fmla="*/ 676 h 195"/>
                  <a:gd name="T22" fmla="*/ 175 w 194"/>
                  <a:gd name="T23" fmla="*/ 341 h 195"/>
                  <a:gd name="T24" fmla="*/ 356 w 194"/>
                  <a:gd name="T25" fmla="*/ 174 h 195"/>
                  <a:gd name="T26" fmla="*/ 630 w 194"/>
                  <a:gd name="T27" fmla="*/ 211 h 195"/>
                  <a:gd name="T28" fmla="*/ 773 w 194"/>
                  <a:gd name="T29" fmla="*/ 419 h 195"/>
                  <a:gd name="T30" fmla="*/ 739 w 194"/>
                  <a:gd name="T31" fmla="*/ 749 h 195"/>
                  <a:gd name="T32" fmla="*/ 565 w 194"/>
                  <a:gd name="T33" fmla="*/ 916 h 195"/>
                  <a:gd name="T34" fmla="*/ 291 w 194"/>
                  <a:gd name="T35" fmla="*/ 882 h 19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94"/>
                  <a:gd name="T55" fmla="*/ 0 h 195"/>
                  <a:gd name="T56" fmla="*/ 194 w 194"/>
                  <a:gd name="T57" fmla="*/ 195 h 19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94" h="195">
                    <a:moveTo>
                      <a:pt x="180" y="163"/>
                    </a:moveTo>
                    <a:cubicBezTo>
                      <a:pt x="192" y="52"/>
                      <a:pt x="192" y="52"/>
                      <a:pt x="192" y="52"/>
                    </a:cubicBezTo>
                    <a:cubicBezTo>
                      <a:pt x="194" y="33"/>
                      <a:pt x="180" y="16"/>
                      <a:pt x="162" y="14"/>
                    </a:cubicBezTo>
                    <a:cubicBezTo>
                      <a:pt x="51" y="2"/>
                      <a:pt x="51" y="2"/>
                      <a:pt x="51" y="2"/>
                    </a:cubicBezTo>
                    <a:cubicBezTo>
                      <a:pt x="32" y="0"/>
                      <a:pt x="16" y="14"/>
                      <a:pt x="14" y="32"/>
                    </a:cubicBezTo>
                    <a:cubicBezTo>
                      <a:pt x="2" y="144"/>
                      <a:pt x="2" y="144"/>
                      <a:pt x="2" y="144"/>
                    </a:cubicBezTo>
                    <a:cubicBezTo>
                      <a:pt x="0" y="162"/>
                      <a:pt x="13" y="179"/>
                      <a:pt x="32" y="181"/>
                    </a:cubicBezTo>
                    <a:cubicBezTo>
                      <a:pt x="142" y="193"/>
                      <a:pt x="142" y="193"/>
                      <a:pt x="142" y="193"/>
                    </a:cubicBezTo>
                    <a:cubicBezTo>
                      <a:pt x="161" y="195"/>
                      <a:pt x="178" y="182"/>
                      <a:pt x="180" y="163"/>
                    </a:cubicBezTo>
                    <a:close/>
                    <a:moveTo>
                      <a:pt x="61" y="158"/>
                    </a:moveTo>
                    <a:cubicBezTo>
                      <a:pt x="42" y="156"/>
                      <a:pt x="29" y="139"/>
                      <a:pt x="31" y="121"/>
                    </a:cubicBezTo>
                    <a:cubicBezTo>
                      <a:pt x="37" y="61"/>
                      <a:pt x="37" y="61"/>
                      <a:pt x="37" y="61"/>
                    </a:cubicBezTo>
                    <a:cubicBezTo>
                      <a:pt x="39" y="43"/>
                      <a:pt x="56" y="29"/>
                      <a:pt x="75" y="31"/>
                    </a:cubicBezTo>
                    <a:cubicBezTo>
                      <a:pt x="133" y="38"/>
                      <a:pt x="133" y="38"/>
                      <a:pt x="133" y="38"/>
                    </a:cubicBezTo>
                    <a:cubicBezTo>
                      <a:pt x="151" y="40"/>
                      <a:pt x="165" y="56"/>
                      <a:pt x="163" y="75"/>
                    </a:cubicBezTo>
                    <a:cubicBezTo>
                      <a:pt x="156" y="134"/>
                      <a:pt x="156" y="134"/>
                      <a:pt x="156" y="134"/>
                    </a:cubicBezTo>
                    <a:cubicBezTo>
                      <a:pt x="154" y="153"/>
                      <a:pt x="137" y="166"/>
                      <a:pt x="119" y="164"/>
                    </a:cubicBezTo>
                    <a:lnTo>
                      <a:pt x="61" y="158"/>
                    </a:lnTo>
                    <a:close/>
                  </a:path>
                </a:pathLst>
              </a:custGeom>
              <a:solidFill>
                <a:srgbClr val="06253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92" name="Freeform 526"/>
              <p:cNvSpPr>
                <a:spLocks noChangeArrowheads="1"/>
              </p:cNvSpPr>
              <p:nvPr/>
            </p:nvSpPr>
            <p:spPr bwMode="auto">
              <a:xfrm>
                <a:off x="301" y="178"/>
                <a:ext cx="292" cy="1513"/>
              </a:xfrm>
              <a:custGeom>
                <a:avLst/>
                <a:gdLst>
                  <a:gd name="T0" fmla="*/ 431 w 174"/>
                  <a:gd name="T1" fmla="*/ 66 h 852"/>
                  <a:gd name="T2" fmla="*/ 5 w 174"/>
                  <a:gd name="T3" fmla="*/ 4699 h 852"/>
                  <a:gd name="T4" fmla="*/ 37 w 174"/>
                  <a:gd name="T5" fmla="*/ 4772 h 852"/>
                  <a:gd name="T6" fmla="*/ 468 w 174"/>
                  <a:gd name="T7" fmla="*/ 4312 h 852"/>
                  <a:gd name="T8" fmla="*/ 586 w 174"/>
                  <a:gd name="T9" fmla="*/ 3053 h 852"/>
                  <a:gd name="T10" fmla="*/ 586 w 174"/>
                  <a:gd name="T11" fmla="*/ 3053 h 852"/>
                  <a:gd name="T12" fmla="*/ 643 w 174"/>
                  <a:gd name="T13" fmla="*/ 2435 h 852"/>
                  <a:gd name="T14" fmla="*/ 698 w 174"/>
                  <a:gd name="T15" fmla="*/ 1826 h 852"/>
                  <a:gd name="T16" fmla="*/ 698 w 174"/>
                  <a:gd name="T17" fmla="*/ 1826 h 852"/>
                  <a:gd name="T18" fmla="*/ 817 w 174"/>
                  <a:gd name="T19" fmla="*/ 565 h 852"/>
                  <a:gd name="T20" fmla="*/ 482 w 174"/>
                  <a:gd name="T21" fmla="*/ 0 h 852"/>
                  <a:gd name="T22" fmla="*/ 431 w 174"/>
                  <a:gd name="T23" fmla="*/ 66 h 8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74"/>
                  <a:gd name="T37" fmla="*/ 0 h 852"/>
                  <a:gd name="T38" fmla="*/ 174 w 174"/>
                  <a:gd name="T39" fmla="*/ 852 h 8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74" h="852">
                    <a:moveTo>
                      <a:pt x="91" y="12"/>
                    </a:moveTo>
                    <a:cubicBezTo>
                      <a:pt x="91" y="15"/>
                      <a:pt x="1" y="836"/>
                      <a:pt x="1" y="839"/>
                    </a:cubicBezTo>
                    <a:cubicBezTo>
                      <a:pt x="0" y="847"/>
                      <a:pt x="2" y="852"/>
                      <a:pt x="8" y="852"/>
                    </a:cubicBezTo>
                    <a:cubicBezTo>
                      <a:pt x="8" y="852"/>
                      <a:pt x="98" y="782"/>
                      <a:pt x="99" y="770"/>
                    </a:cubicBezTo>
                    <a:cubicBezTo>
                      <a:pt x="100" y="764"/>
                      <a:pt x="112" y="654"/>
                      <a:pt x="124" y="545"/>
                    </a:cubicBezTo>
                    <a:cubicBezTo>
                      <a:pt x="124" y="545"/>
                      <a:pt x="124" y="545"/>
                      <a:pt x="124" y="545"/>
                    </a:cubicBezTo>
                    <a:cubicBezTo>
                      <a:pt x="124" y="545"/>
                      <a:pt x="129" y="498"/>
                      <a:pt x="136" y="435"/>
                    </a:cubicBezTo>
                    <a:cubicBezTo>
                      <a:pt x="143" y="372"/>
                      <a:pt x="148" y="326"/>
                      <a:pt x="148" y="326"/>
                    </a:cubicBezTo>
                    <a:cubicBezTo>
                      <a:pt x="148" y="326"/>
                      <a:pt x="148" y="326"/>
                      <a:pt x="148" y="326"/>
                    </a:cubicBezTo>
                    <a:cubicBezTo>
                      <a:pt x="160" y="217"/>
                      <a:pt x="172" y="107"/>
                      <a:pt x="173" y="101"/>
                    </a:cubicBezTo>
                    <a:cubicBezTo>
                      <a:pt x="174" y="88"/>
                      <a:pt x="102" y="0"/>
                      <a:pt x="102" y="0"/>
                    </a:cubicBezTo>
                    <a:cubicBezTo>
                      <a:pt x="96" y="0"/>
                      <a:pt x="92" y="4"/>
                      <a:pt x="91" y="12"/>
                    </a:cubicBezTo>
                    <a:close/>
                  </a:path>
                </a:pathLst>
              </a:custGeom>
              <a:solidFill>
                <a:srgbClr val="C2B29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93" name="Freeform 527"/>
              <p:cNvSpPr>
                <a:spLocks noChangeArrowheads="1"/>
              </p:cNvSpPr>
              <p:nvPr/>
            </p:nvSpPr>
            <p:spPr bwMode="auto">
              <a:xfrm>
                <a:off x="314" y="178"/>
                <a:ext cx="305" cy="1515"/>
              </a:xfrm>
              <a:custGeom>
                <a:avLst/>
                <a:gdLst>
                  <a:gd name="T0" fmla="*/ 448 w 181"/>
                  <a:gd name="T1" fmla="*/ 0 h 853"/>
                  <a:gd name="T2" fmla="*/ 224 w 181"/>
                  <a:gd name="T3" fmla="*/ 2382 h 853"/>
                  <a:gd name="T4" fmla="*/ 224 w 181"/>
                  <a:gd name="T5" fmla="*/ 2391 h 853"/>
                  <a:gd name="T6" fmla="*/ 0 w 181"/>
                  <a:gd name="T7" fmla="*/ 4779 h 853"/>
                  <a:gd name="T8" fmla="*/ 383 w 181"/>
                  <a:gd name="T9" fmla="*/ 4417 h 853"/>
                  <a:gd name="T10" fmla="*/ 767 w 181"/>
                  <a:gd name="T11" fmla="*/ 2460 h 853"/>
                  <a:gd name="T12" fmla="*/ 767 w 181"/>
                  <a:gd name="T13" fmla="*/ 2460 h 853"/>
                  <a:gd name="T14" fmla="*/ 767 w 181"/>
                  <a:gd name="T15" fmla="*/ 2460 h 853"/>
                  <a:gd name="T16" fmla="*/ 755 w 181"/>
                  <a:gd name="T17" fmla="*/ 455 h 853"/>
                  <a:gd name="T18" fmla="*/ 448 w 181"/>
                  <a:gd name="T19" fmla="*/ 0 h 85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1"/>
                  <a:gd name="T31" fmla="*/ 0 h 853"/>
                  <a:gd name="T32" fmla="*/ 181 w 181"/>
                  <a:gd name="T33" fmla="*/ 853 h 85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1" h="853">
                    <a:moveTo>
                      <a:pt x="94" y="0"/>
                    </a:moveTo>
                    <a:cubicBezTo>
                      <a:pt x="47" y="425"/>
                      <a:pt x="47" y="425"/>
                      <a:pt x="47" y="425"/>
                    </a:cubicBezTo>
                    <a:cubicBezTo>
                      <a:pt x="47" y="427"/>
                      <a:pt x="47" y="427"/>
                      <a:pt x="47" y="427"/>
                    </a:cubicBezTo>
                    <a:cubicBezTo>
                      <a:pt x="0" y="853"/>
                      <a:pt x="0" y="853"/>
                      <a:pt x="0" y="853"/>
                    </a:cubicBezTo>
                    <a:cubicBezTo>
                      <a:pt x="80" y="788"/>
                      <a:pt x="80" y="788"/>
                      <a:pt x="80" y="788"/>
                    </a:cubicBezTo>
                    <a:cubicBezTo>
                      <a:pt x="109" y="757"/>
                      <a:pt x="138" y="636"/>
                      <a:pt x="160" y="439"/>
                    </a:cubicBezTo>
                    <a:cubicBezTo>
                      <a:pt x="160" y="439"/>
                      <a:pt x="160" y="439"/>
                      <a:pt x="160" y="439"/>
                    </a:cubicBezTo>
                    <a:cubicBezTo>
                      <a:pt x="160" y="439"/>
                      <a:pt x="160" y="439"/>
                      <a:pt x="160" y="439"/>
                    </a:cubicBezTo>
                    <a:cubicBezTo>
                      <a:pt x="181" y="242"/>
                      <a:pt x="179" y="117"/>
                      <a:pt x="158" y="81"/>
                    </a:cubicBez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EBEED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94" name="Freeform 528"/>
              <p:cNvSpPr>
                <a:spLocks noChangeArrowheads="1"/>
              </p:cNvSpPr>
              <p:nvPr/>
            </p:nvSpPr>
            <p:spPr bwMode="auto">
              <a:xfrm>
                <a:off x="314" y="354"/>
                <a:ext cx="294" cy="1339"/>
              </a:xfrm>
              <a:custGeom>
                <a:avLst/>
                <a:gdLst>
                  <a:gd name="T0" fmla="*/ 0 w 175"/>
                  <a:gd name="T1" fmla="*/ 4223 h 754"/>
                  <a:gd name="T2" fmla="*/ 378 w 175"/>
                  <a:gd name="T3" fmla="*/ 3861 h 754"/>
                  <a:gd name="T4" fmla="*/ 759 w 175"/>
                  <a:gd name="T5" fmla="*/ 1906 h 754"/>
                  <a:gd name="T6" fmla="*/ 759 w 175"/>
                  <a:gd name="T7" fmla="*/ 1906 h 754"/>
                  <a:gd name="T8" fmla="*/ 759 w 175"/>
                  <a:gd name="T9" fmla="*/ 1906 h 754"/>
                  <a:gd name="T10" fmla="*/ 825 w 175"/>
                  <a:gd name="T11" fmla="*/ 1041 h 754"/>
                  <a:gd name="T12" fmla="*/ 830 w 175"/>
                  <a:gd name="T13" fmla="*/ 773 h 754"/>
                  <a:gd name="T14" fmla="*/ 507 w 175"/>
                  <a:gd name="T15" fmla="*/ 0 h 754"/>
                  <a:gd name="T16" fmla="*/ 0 w 175"/>
                  <a:gd name="T17" fmla="*/ 4223 h 7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5"/>
                  <a:gd name="T28" fmla="*/ 0 h 754"/>
                  <a:gd name="T29" fmla="*/ 175 w 175"/>
                  <a:gd name="T30" fmla="*/ 754 h 75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5" h="754">
                    <a:moveTo>
                      <a:pt x="0" y="754"/>
                    </a:moveTo>
                    <a:cubicBezTo>
                      <a:pt x="80" y="689"/>
                      <a:pt x="80" y="689"/>
                      <a:pt x="80" y="689"/>
                    </a:cubicBezTo>
                    <a:cubicBezTo>
                      <a:pt x="109" y="658"/>
                      <a:pt x="138" y="537"/>
                      <a:pt x="160" y="340"/>
                    </a:cubicBezTo>
                    <a:cubicBezTo>
                      <a:pt x="160" y="340"/>
                      <a:pt x="160" y="340"/>
                      <a:pt x="160" y="340"/>
                    </a:cubicBezTo>
                    <a:cubicBezTo>
                      <a:pt x="160" y="340"/>
                      <a:pt x="160" y="340"/>
                      <a:pt x="160" y="340"/>
                    </a:cubicBezTo>
                    <a:cubicBezTo>
                      <a:pt x="169" y="258"/>
                      <a:pt x="172" y="239"/>
                      <a:pt x="174" y="186"/>
                    </a:cubicBezTo>
                    <a:cubicBezTo>
                      <a:pt x="174" y="176"/>
                      <a:pt x="175" y="138"/>
                      <a:pt x="175" y="138"/>
                    </a:cubicBezTo>
                    <a:cubicBezTo>
                      <a:pt x="175" y="89"/>
                      <a:pt x="129" y="21"/>
                      <a:pt x="107" y="0"/>
                    </a:cubicBezTo>
                    <a:cubicBezTo>
                      <a:pt x="110" y="172"/>
                      <a:pt x="103" y="436"/>
                      <a:pt x="0" y="754"/>
                    </a:cubicBezTo>
                    <a:close/>
                  </a:path>
                </a:pathLst>
              </a:custGeom>
              <a:solidFill>
                <a:srgbClr val="D9D2B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95" name="Freeform 529"/>
              <p:cNvSpPr>
                <a:spLocks noChangeArrowheads="1"/>
              </p:cNvSpPr>
              <p:nvPr/>
            </p:nvSpPr>
            <p:spPr bwMode="auto">
              <a:xfrm>
                <a:off x="466" y="824"/>
                <a:ext cx="38" cy="226"/>
              </a:xfrm>
              <a:custGeom>
                <a:avLst/>
                <a:gdLst>
                  <a:gd name="T0" fmla="*/ 83 w 23"/>
                  <a:gd name="T1" fmla="*/ 7 h 127"/>
                  <a:gd name="T2" fmla="*/ 104 w 23"/>
                  <a:gd name="T3" fmla="*/ 28 h 127"/>
                  <a:gd name="T4" fmla="*/ 46 w 23"/>
                  <a:gd name="T5" fmla="*/ 699 h 127"/>
                  <a:gd name="T6" fmla="*/ 20 w 23"/>
                  <a:gd name="T7" fmla="*/ 715 h 127"/>
                  <a:gd name="T8" fmla="*/ 0 w 23"/>
                  <a:gd name="T9" fmla="*/ 694 h 127"/>
                  <a:gd name="T10" fmla="*/ 58 w 23"/>
                  <a:gd name="T11" fmla="*/ 21 h 127"/>
                  <a:gd name="T12" fmla="*/ 83 w 23"/>
                  <a:gd name="T13" fmla="*/ 7 h 1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3"/>
                  <a:gd name="T22" fmla="*/ 0 h 127"/>
                  <a:gd name="T23" fmla="*/ 23 w 23"/>
                  <a:gd name="T24" fmla="*/ 127 h 12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3" h="127">
                    <a:moveTo>
                      <a:pt x="18" y="1"/>
                    </a:moveTo>
                    <a:cubicBezTo>
                      <a:pt x="21" y="1"/>
                      <a:pt x="23" y="3"/>
                      <a:pt x="23" y="5"/>
                    </a:cubicBezTo>
                    <a:cubicBezTo>
                      <a:pt x="10" y="124"/>
                      <a:pt x="10" y="124"/>
                      <a:pt x="10" y="124"/>
                    </a:cubicBezTo>
                    <a:cubicBezTo>
                      <a:pt x="9" y="126"/>
                      <a:pt x="7" y="127"/>
                      <a:pt x="4" y="127"/>
                    </a:cubicBezTo>
                    <a:cubicBezTo>
                      <a:pt x="2" y="126"/>
                      <a:pt x="0" y="125"/>
                      <a:pt x="0" y="123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3" y="2"/>
                      <a:pt x="16" y="0"/>
                      <a:pt x="1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96" name="Freeform 530"/>
              <p:cNvSpPr>
                <a:spLocks noChangeArrowheads="1"/>
              </p:cNvSpPr>
              <p:nvPr/>
            </p:nvSpPr>
            <p:spPr bwMode="auto">
              <a:xfrm>
                <a:off x="476" y="800"/>
                <a:ext cx="225" cy="241"/>
              </a:xfrm>
              <a:custGeom>
                <a:avLst/>
                <a:gdLst>
                  <a:gd name="T0" fmla="*/ 515 w 134"/>
                  <a:gd name="T1" fmla="*/ 0 h 136"/>
                  <a:gd name="T2" fmla="*/ 620 w 134"/>
                  <a:gd name="T3" fmla="*/ 179 h 136"/>
                  <a:gd name="T4" fmla="*/ 568 w 134"/>
                  <a:gd name="T5" fmla="*/ 757 h 136"/>
                  <a:gd name="T6" fmla="*/ 0 w 134"/>
                  <a:gd name="T7" fmla="*/ 679 h 136"/>
                  <a:gd name="T8" fmla="*/ 50 w 134"/>
                  <a:gd name="T9" fmla="*/ 110 h 136"/>
                  <a:gd name="T10" fmla="*/ 468 w 134"/>
                  <a:gd name="T11" fmla="*/ 50 h 136"/>
                  <a:gd name="T12" fmla="*/ 515 w 134"/>
                  <a:gd name="T13" fmla="*/ 0 h 1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4"/>
                  <a:gd name="T22" fmla="*/ 0 h 136"/>
                  <a:gd name="T23" fmla="*/ 134 w 134"/>
                  <a:gd name="T24" fmla="*/ 136 h 1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4" h="136">
                    <a:moveTo>
                      <a:pt x="109" y="0"/>
                    </a:moveTo>
                    <a:cubicBezTo>
                      <a:pt x="109" y="0"/>
                      <a:pt x="134" y="6"/>
                      <a:pt x="131" y="32"/>
                    </a:cubicBezTo>
                    <a:cubicBezTo>
                      <a:pt x="130" y="46"/>
                      <a:pt x="120" y="136"/>
                      <a:pt x="120" y="136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1" y="20"/>
                      <a:pt x="81" y="11"/>
                      <a:pt x="99" y="9"/>
                    </a:cubicBezTo>
                    <a:cubicBezTo>
                      <a:pt x="123" y="6"/>
                      <a:pt x="109" y="0"/>
                      <a:pt x="10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97" name="Freeform 531"/>
              <p:cNvSpPr>
                <a:spLocks noChangeArrowheads="1"/>
              </p:cNvSpPr>
              <p:nvPr/>
            </p:nvSpPr>
            <p:spPr bwMode="auto">
              <a:xfrm>
                <a:off x="474" y="864"/>
                <a:ext cx="220" cy="252"/>
              </a:xfrm>
              <a:custGeom>
                <a:avLst/>
                <a:gdLst>
                  <a:gd name="T0" fmla="*/ 432 w 131"/>
                  <a:gd name="T1" fmla="*/ 793 h 142"/>
                  <a:gd name="T2" fmla="*/ 564 w 131"/>
                  <a:gd name="T3" fmla="*/ 650 h 142"/>
                  <a:gd name="T4" fmla="*/ 620 w 131"/>
                  <a:gd name="T5" fmla="*/ 66 h 142"/>
                  <a:gd name="T6" fmla="*/ 50 w 131"/>
                  <a:gd name="T7" fmla="*/ 0 h 142"/>
                  <a:gd name="T8" fmla="*/ 0 w 131"/>
                  <a:gd name="T9" fmla="*/ 564 h 142"/>
                  <a:gd name="T10" fmla="*/ 391 w 131"/>
                  <a:gd name="T11" fmla="*/ 736 h 142"/>
                  <a:gd name="T12" fmla="*/ 432 w 131"/>
                  <a:gd name="T13" fmla="*/ 793 h 1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1"/>
                  <a:gd name="T22" fmla="*/ 0 h 142"/>
                  <a:gd name="T23" fmla="*/ 131 w 131"/>
                  <a:gd name="T24" fmla="*/ 142 h 1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1" h="142">
                    <a:moveTo>
                      <a:pt x="91" y="142"/>
                    </a:moveTo>
                    <a:cubicBezTo>
                      <a:pt x="91" y="142"/>
                      <a:pt x="116" y="142"/>
                      <a:pt x="119" y="116"/>
                    </a:cubicBezTo>
                    <a:cubicBezTo>
                      <a:pt x="121" y="102"/>
                      <a:pt x="131" y="12"/>
                      <a:pt x="131" y="12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66" y="126"/>
                      <a:pt x="83" y="132"/>
                    </a:cubicBezTo>
                    <a:cubicBezTo>
                      <a:pt x="105" y="140"/>
                      <a:pt x="91" y="142"/>
                      <a:pt x="91" y="142"/>
                    </a:cubicBezTo>
                    <a:close/>
                  </a:path>
                </a:pathLst>
              </a:custGeom>
              <a:solidFill>
                <a:srgbClr val="6D272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98" name="Freeform 532"/>
              <p:cNvSpPr>
                <a:spLocks noChangeArrowheads="1"/>
              </p:cNvSpPr>
              <p:nvPr/>
            </p:nvSpPr>
            <p:spPr bwMode="auto">
              <a:xfrm>
                <a:off x="474" y="803"/>
                <a:ext cx="234" cy="313"/>
              </a:xfrm>
              <a:custGeom>
                <a:avLst/>
                <a:gdLst>
                  <a:gd name="T0" fmla="*/ 497 w 139"/>
                  <a:gd name="T1" fmla="*/ 50 h 176"/>
                  <a:gd name="T2" fmla="*/ 57 w 139"/>
                  <a:gd name="T3" fmla="*/ 123 h 176"/>
                  <a:gd name="T4" fmla="*/ 54 w 139"/>
                  <a:gd name="T5" fmla="*/ 187 h 176"/>
                  <a:gd name="T6" fmla="*/ 5 w 139"/>
                  <a:gd name="T7" fmla="*/ 679 h 176"/>
                  <a:gd name="T8" fmla="*/ 0 w 139"/>
                  <a:gd name="T9" fmla="*/ 743 h 176"/>
                  <a:gd name="T10" fmla="*/ 414 w 139"/>
                  <a:gd name="T11" fmla="*/ 923 h 176"/>
                  <a:gd name="T12" fmla="*/ 453 w 139"/>
                  <a:gd name="T13" fmla="*/ 991 h 176"/>
                  <a:gd name="T14" fmla="*/ 586 w 139"/>
                  <a:gd name="T15" fmla="*/ 845 h 176"/>
                  <a:gd name="T16" fmla="*/ 596 w 139"/>
                  <a:gd name="T17" fmla="*/ 759 h 176"/>
                  <a:gd name="T18" fmla="*/ 643 w 139"/>
                  <a:gd name="T19" fmla="*/ 260 h 176"/>
                  <a:gd name="T20" fmla="*/ 650 w 139"/>
                  <a:gd name="T21" fmla="*/ 174 h 176"/>
                  <a:gd name="T22" fmla="*/ 544 w 139"/>
                  <a:gd name="T23" fmla="*/ 0 h 176"/>
                  <a:gd name="T24" fmla="*/ 497 w 139"/>
                  <a:gd name="T25" fmla="*/ 50 h 17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39"/>
                  <a:gd name="T40" fmla="*/ 0 h 176"/>
                  <a:gd name="T41" fmla="*/ 139 w 139"/>
                  <a:gd name="T42" fmla="*/ 176 h 17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39" h="176">
                    <a:moveTo>
                      <a:pt x="104" y="9"/>
                    </a:moveTo>
                    <a:cubicBezTo>
                      <a:pt x="86" y="12"/>
                      <a:pt x="12" y="22"/>
                      <a:pt x="12" y="22"/>
                    </a:cubicBezTo>
                    <a:cubicBezTo>
                      <a:pt x="11" y="33"/>
                      <a:pt x="11" y="33"/>
                      <a:pt x="11" y="33"/>
                    </a:cubicBezTo>
                    <a:cubicBezTo>
                      <a:pt x="1" y="121"/>
                      <a:pt x="1" y="121"/>
                      <a:pt x="1" y="121"/>
                    </a:cubicBezTo>
                    <a:cubicBezTo>
                      <a:pt x="0" y="132"/>
                      <a:pt x="0" y="132"/>
                      <a:pt x="0" y="132"/>
                    </a:cubicBezTo>
                    <a:cubicBezTo>
                      <a:pt x="0" y="132"/>
                      <a:pt x="70" y="158"/>
                      <a:pt x="87" y="164"/>
                    </a:cubicBezTo>
                    <a:cubicBezTo>
                      <a:pt x="110" y="172"/>
                      <a:pt x="95" y="176"/>
                      <a:pt x="95" y="176"/>
                    </a:cubicBezTo>
                    <a:cubicBezTo>
                      <a:pt x="95" y="176"/>
                      <a:pt x="120" y="176"/>
                      <a:pt x="123" y="150"/>
                    </a:cubicBezTo>
                    <a:cubicBezTo>
                      <a:pt x="124" y="148"/>
                      <a:pt x="124" y="142"/>
                      <a:pt x="125" y="135"/>
                    </a:cubicBezTo>
                    <a:cubicBezTo>
                      <a:pt x="125" y="135"/>
                      <a:pt x="131" y="76"/>
                      <a:pt x="135" y="46"/>
                    </a:cubicBezTo>
                    <a:cubicBezTo>
                      <a:pt x="136" y="39"/>
                      <a:pt x="136" y="34"/>
                      <a:pt x="136" y="31"/>
                    </a:cubicBezTo>
                    <a:cubicBezTo>
                      <a:pt x="139" y="5"/>
                      <a:pt x="114" y="0"/>
                      <a:pt x="114" y="0"/>
                    </a:cubicBezTo>
                    <a:cubicBezTo>
                      <a:pt x="114" y="0"/>
                      <a:pt x="128" y="7"/>
                      <a:pt x="104" y="9"/>
                    </a:cubicBezTo>
                    <a:close/>
                  </a:path>
                </a:pathLst>
              </a:custGeom>
              <a:solidFill>
                <a:srgbClr val="FB5B4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99" name="Freeform 533"/>
              <p:cNvSpPr>
                <a:spLocks noChangeArrowheads="1"/>
              </p:cNvSpPr>
              <p:nvPr/>
            </p:nvSpPr>
            <p:spPr bwMode="auto">
              <a:xfrm>
                <a:off x="474" y="867"/>
                <a:ext cx="229" cy="249"/>
              </a:xfrm>
              <a:custGeom>
                <a:avLst/>
                <a:gdLst>
                  <a:gd name="T0" fmla="*/ 29 w 136"/>
                  <a:gd name="T1" fmla="*/ 224 h 140"/>
                  <a:gd name="T2" fmla="*/ 0 w 136"/>
                  <a:gd name="T3" fmla="*/ 541 h 140"/>
                  <a:gd name="T4" fmla="*/ 414 w 136"/>
                  <a:gd name="T5" fmla="*/ 722 h 140"/>
                  <a:gd name="T6" fmla="*/ 453 w 136"/>
                  <a:gd name="T7" fmla="*/ 788 h 140"/>
                  <a:gd name="T8" fmla="*/ 588 w 136"/>
                  <a:gd name="T9" fmla="*/ 642 h 140"/>
                  <a:gd name="T10" fmla="*/ 650 w 136"/>
                  <a:gd name="T11" fmla="*/ 0 h 140"/>
                  <a:gd name="T12" fmla="*/ 29 w 136"/>
                  <a:gd name="T13" fmla="*/ 224 h 1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"/>
                  <a:gd name="T22" fmla="*/ 0 h 140"/>
                  <a:gd name="T23" fmla="*/ 136 w 136"/>
                  <a:gd name="T24" fmla="*/ 140 h 14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" h="140">
                    <a:moveTo>
                      <a:pt x="6" y="40"/>
                    </a:move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70" y="122"/>
                      <a:pt x="87" y="128"/>
                    </a:cubicBezTo>
                    <a:cubicBezTo>
                      <a:pt x="110" y="136"/>
                      <a:pt x="95" y="140"/>
                      <a:pt x="95" y="140"/>
                    </a:cubicBezTo>
                    <a:cubicBezTo>
                      <a:pt x="95" y="140"/>
                      <a:pt x="120" y="140"/>
                      <a:pt x="123" y="114"/>
                    </a:cubicBezTo>
                    <a:cubicBezTo>
                      <a:pt x="124" y="112"/>
                      <a:pt x="136" y="0"/>
                      <a:pt x="136" y="0"/>
                    </a:cubicBezTo>
                    <a:cubicBezTo>
                      <a:pt x="136" y="0"/>
                      <a:pt x="136" y="40"/>
                      <a:pt x="6" y="40"/>
                    </a:cubicBezTo>
                    <a:close/>
                  </a:path>
                </a:pathLst>
              </a:custGeom>
              <a:solidFill>
                <a:srgbClr val="CF3C2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00" name="Freeform 534"/>
              <p:cNvSpPr>
                <a:spLocks noChangeArrowheads="1"/>
              </p:cNvSpPr>
              <p:nvPr/>
            </p:nvSpPr>
            <p:spPr bwMode="auto">
              <a:xfrm>
                <a:off x="2357" y="1514"/>
                <a:ext cx="284" cy="536"/>
              </a:xfrm>
              <a:custGeom>
                <a:avLst/>
                <a:gdLst>
                  <a:gd name="T0" fmla="*/ 171 w 284"/>
                  <a:gd name="T1" fmla="*/ 536 h 536"/>
                  <a:gd name="T2" fmla="*/ 0 w 284"/>
                  <a:gd name="T3" fmla="*/ 492 h 536"/>
                  <a:gd name="T4" fmla="*/ 113 w 284"/>
                  <a:gd name="T5" fmla="*/ 0 h 536"/>
                  <a:gd name="T6" fmla="*/ 284 w 284"/>
                  <a:gd name="T7" fmla="*/ 53 h 536"/>
                  <a:gd name="T8" fmla="*/ 171 w 284"/>
                  <a:gd name="T9" fmla="*/ 536 h 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4"/>
                  <a:gd name="T16" fmla="*/ 0 h 536"/>
                  <a:gd name="T17" fmla="*/ 284 w 284"/>
                  <a:gd name="T18" fmla="*/ 536 h 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4" h="536">
                    <a:moveTo>
                      <a:pt x="171" y="536"/>
                    </a:moveTo>
                    <a:lnTo>
                      <a:pt x="0" y="492"/>
                    </a:lnTo>
                    <a:lnTo>
                      <a:pt x="113" y="0"/>
                    </a:lnTo>
                    <a:lnTo>
                      <a:pt x="284" y="53"/>
                    </a:lnTo>
                    <a:lnTo>
                      <a:pt x="171" y="536"/>
                    </a:lnTo>
                    <a:close/>
                  </a:path>
                </a:pathLst>
              </a:custGeom>
              <a:solidFill>
                <a:srgbClr val="C2B29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01" name="Freeform 535"/>
              <p:cNvSpPr>
                <a:spLocks noChangeArrowheads="1"/>
              </p:cNvSpPr>
              <p:nvPr/>
            </p:nvSpPr>
            <p:spPr bwMode="auto">
              <a:xfrm>
                <a:off x="2527" y="1563"/>
                <a:ext cx="114" cy="490"/>
              </a:xfrm>
              <a:custGeom>
                <a:avLst/>
                <a:gdLst>
                  <a:gd name="T0" fmla="*/ 153 w 68"/>
                  <a:gd name="T1" fmla="*/ 1305 h 276"/>
                  <a:gd name="T2" fmla="*/ 0 w 68"/>
                  <a:gd name="T3" fmla="*/ 1545 h 276"/>
                  <a:gd name="T4" fmla="*/ 320 w 68"/>
                  <a:gd name="T5" fmla="*/ 0 h 276"/>
                  <a:gd name="T6" fmla="*/ 153 w 68"/>
                  <a:gd name="T7" fmla="*/ 1305 h 27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8"/>
                  <a:gd name="T13" fmla="*/ 0 h 276"/>
                  <a:gd name="T14" fmla="*/ 68 w 68"/>
                  <a:gd name="T15" fmla="*/ 276 h 27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8" h="276">
                    <a:moveTo>
                      <a:pt x="32" y="233"/>
                    </a:moveTo>
                    <a:cubicBezTo>
                      <a:pt x="0" y="276"/>
                      <a:pt x="0" y="276"/>
                      <a:pt x="0" y="276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8" y="0"/>
                      <a:pt x="59" y="122"/>
                      <a:pt x="32" y="233"/>
                    </a:cubicBezTo>
                    <a:close/>
                  </a:path>
                </a:pathLst>
              </a:custGeom>
              <a:solidFill>
                <a:srgbClr val="F0DDC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02" name="Freeform 536"/>
              <p:cNvSpPr>
                <a:spLocks noChangeArrowheads="1"/>
              </p:cNvSpPr>
              <p:nvPr/>
            </p:nvSpPr>
            <p:spPr bwMode="auto">
              <a:xfrm>
                <a:off x="2475" y="1892"/>
                <a:ext cx="57" cy="89"/>
              </a:xfrm>
              <a:custGeom>
                <a:avLst/>
                <a:gdLst>
                  <a:gd name="T0" fmla="*/ 0 w 57"/>
                  <a:gd name="T1" fmla="*/ 71 h 89"/>
                  <a:gd name="T2" fmla="*/ 57 w 57"/>
                  <a:gd name="T3" fmla="*/ 0 h 89"/>
                  <a:gd name="T4" fmla="*/ 48 w 57"/>
                  <a:gd name="T5" fmla="*/ 89 h 89"/>
                  <a:gd name="T6" fmla="*/ 0 w 57"/>
                  <a:gd name="T7" fmla="*/ 71 h 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89"/>
                  <a:gd name="T14" fmla="*/ 57 w 57"/>
                  <a:gd name="T15" fmla="*/ 89 h 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89">
                    <a:moveTo>
                      <a:pt x="0" y="71"/>
                    </a:moveTo>
                    <a:lnTo>
                      <a:pt x="57" y="0"/>
                    </a:lnTo>
                    <a:lnTo>
                      <a:pt x="48" y="89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A58E6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03" name="Freeform 537"/>
              <p:cNvSpPr>
                <a:spLocks noChangeArrowheads="1"/>
              </p:cNvSpPr>
              <p:nvPr/>
            </p:nvSpPr>
            <p:spPr bwMode="auto">
              <a:xfrm>
                <a:off x="2491" y="1530"/>
                <a:ext cx="246" cy="513"/>
              </a:xfrm>
              <a:custGeom>
                <a:avLst/>
                <a:gdLst>
                  <a:gd name="T0" fmla="*/ 564 w 146"/>
                  <a:gd name="T1" fmla="*/ 0 h 289"/>
                  <a:gd name="T2" fmla="*/ 344 w 146"/>
                  <a:gd name="T3" fmla="*/ 1134 h 289"/>
                  <a:gd name="T4" fmla="*/ 216 w 146"/>
                  <a:gd name="T5" fmla="*/ 1305 h 289"/>
                  <a:gd name="T6" fmla="*/ 509 w 146"/>
                  <a:gd name="T7" fmla="*/ 85 h 289"/>
                  <a:gd name="T8" fmla="*/ 564 w 146"/>
                  <a:gd name="T9" fmla="*/ 0 h 28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6"/>
                  <a:gd name="T16" fmla="*/ 0 h 289"/>
                  <a:gd name="T17" fmla="*/ 146 w 146"/>
                  <a:gd name="T18" fmla="*/ 289 h 28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6" h="289">
                    <a:moveTo>
                      <a:pt x="118" y="0"/>
                    </a:moveTo>
                    <a:cubicBezTo>
                      <a:pt x="118" y="0"/>
                      <a:pt x="146" y="82"/>
                      <a:pt x="72" y="203"/>
                    </a:cubicBezTo>
                    <a:cubicBezTo>
                      <a:pt x="72" y="203"/>
                      <a:pt x="49" y="228"/>
                      <a:pt x="45" y="233"/>
                    </a:cubicBezTo>
                    <a:cubicBezTo>
                      <a:pt x="0" y="289"/>
                      <a:pt x="106" y="15"/>
                      <a:pt x="106" y="15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2EA8A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04" name="Freeform 538"/>
              <p:cNvSpPr>
                <a:spLocks noChangeArrowheads="1"/>
              </p:cNvSpPr>
              <p:nvPr/>
            </p:nvSpPr>
            <p:spPr bwMode="auto">
              <a:xfrm>
                <a:off x="2616" y="1567"/>
                <a:ext cx="80" cy="295"/>
              </a:xfrm>
              <a:custGeom>
                <a:avLst/>
                <a:gdLst>
                  <a:gd name="T0" fmla="*/ 103 w 48"/>
                  <a:gd name="T1" fmla="*/ 780 h 166"/>
                  <a:gd name="T2" fmla="*/ 0 w 48"/>
                  <a:gd name="T3" fmla="*/ 931 h 166"/>
                  <a:gd name="T4" fmla="*/ 125 w 48"/>
                  <a:gd name="T5" fmla="*/ 130 h 166"/>
                  <a:gd name="T6" fmla="*/ 222 w 48"/>
                  <a:gd name="T7" fmla="*/ 0 h 166"/>
                  <a:gd name="T8" fmla="*/ 103 w 48"/>
                  <a:gd name="T9" fmla="*/ 780 h 1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166"/>
                  <a:gd name="T17" fmla="*/ 48 w 48"/>
                  <a:gd name="T18" fmla="*/ 166 h 1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166">
                    <a:moveTo>
                      <a:pt x="22" y="139"/>
                    </a:moveTo>
                    <a:cubicBezTo>
                      <a:pt x="0" y="166"/>
                      <a:pt x="0" y="166"/>
                      <a:pt x="0" y="166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6" y="94"/>
                      <a:pt x="22" y="139"/>
                    </a:cubicBezTo>
                    <a:close/>
                  </a:path>
                </a:pathLst>
              </a:custGeom>
              <a:solidFill>
                <a:srgbClr val="F9F2E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05" name="Freeform 539"/>
              <p:cNvSpPr>
                <a:spLocks noChangeArrowheads="1"/>
              </p:cNvSpPr>
              <p:nvPr/>
            </p:nvSpPr>
            <p:spPr bwMode="auto">
              <a:xfrm>
                <a:off x="2592" y="1540"/>
                <a:ext cx="96" cy="359"/>
              </a:xfrm>
              <a:custGeom>
                <a:avLst/>
                <a:gdLst>
                  <a:gd name="T0" fmla="*/ 99 w 57"/>
                  <a:gd name="T1" fmla="*/ 988 h 202"/>
                  <a:gd name="T2" fmla="*/ 0 w 57"/>
                  <a:gd name="T3" fmla="*/ 1134 h 202"/>
                  <a:gd name="T4" fmla="*/ 158 w 57"/>
                  <a:gd name="T5" fmla="*/ 123 h 202"/>
                  <a:gd name="T6" fmla="*/ 273 w 57"/>
                  <a:gd name="T7" fmla="*/ 0 h 202"/>
                  <a:gd name="T8" fmla="*/ 99 w 57"/>
                  <a:gd name="T9" fmla="*/ 988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"/>
                  <a:gd name="T16" fmla="*/ 0 h 202"/>
                  <a:gd name="T17" fmla="*/ 57 w 57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" h="202">
                    <a:moveTo>
                      <a:pt x="21" y="176"/>
                    </a:moveTo>
                    <a:cubicBezTo>
                      <a:pt x="0" y="202"/>
                      <a:pt x="0" y="202"/>
                      <a:pt x="0" y="202"/>
                    </a:cubicBezTo>
                    <a:cubicBezTo>
                      <a:pt x="33" y="22"/>
                      <a:pt x="33" y="22"/>
                      <a:pt x="33" y="22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0"/>
                      <a:pt x="46" y="131"/>
                      <a:pt x="21" y="176"/>
                    </a:cubicBezTo>
                    <a:close/>
                  </a:path>
                </a:pathLst>
              </a:custGeom>
              <a:solidFill>
                <a:srgbClr val="50636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06" name="Freeform 540"/>
              <p:cNvSpPr>
                <a:spLocks noChangeArrowheads="1"/>
              </p:cNvSpPr>
              <p:nvPr/>
            </p:nvSpPr>
            <p:spPr bwMode="auto">
              <a:xfrm>
                <a:off x="2586" y="1585"/>
                <a:ext cx="80" cy="294"/>
              </a:xfrm>
              <a:custGeom>
                <a:avLst/>
                <a:gdLst>
                  <a:gd name="T0" fmla="*/ 97 w 48"/>
                  <a:gd name="T1" fmla="*/ 772 h 166"/>
                  <a:gd name="T2" fmla="*/ 0 w 48"/>
                  <a:gd name="T3" fmla="*/ 923 h 166"/>
                  <a:gd name="T4" fmla="*/ 125 w 48"/>
                  <a:gd name="T5" fmla="*/ 129 h 166"/>
                  <a:gd name="T6" fmla="*/ 222 w 48"/>
                  <a:gd name="T7" fmla="*/ 0 h 166"/>
                  <a:gd name="T8" fmla="*/ 97 w 48"/>
                  <a:gd name="T9" fmla="*/ 772 h 1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166"/>
                  <a:gd name="T17" fmla="*/ 48 w 48"/>
                  <a:gd name="T18" fmla="*/ 166 h 1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166">
                    <a:moveTo>
                      <a:pt x="21" y="139"/>
                    </a:moveTo>
                    <a:cubicBezTo>
                      <a:pt x="0" y="166"/>
                      <a:pt x="0" y="166"/>
                      <a:pt x="0" y="166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6" y="94"/>
                      <a:pt x="21" y="139"/>
                    </a:cubicBezTo>
                    <a:close/>
                  </a:path>
                </a:pathLst>
              </a:custGeom>
              <a:solidFill>
                <a:srgbClr val="B3B3B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07" name="Freeform 541"/>
              <p:cNvSpPr>
                <a:spLocks noChangeArrowheads="1"/>
              </p:cNvSpPr>
              <p:nvPr/>
            </p:nvSpPr>
            <p:spPr bwMode="auto">
              <a:xfrm>
                <a:off x="2502" y="1515"/>
                <a:ext cx="183" cy="522"/>
              </a:xfrm>
              <a:custGeom>
                <a:avLst/>
                <a:gdLst>
                  <a:gd name="T0" fmla="*/ 0 w 109"/>
                  <a:gd name="T1" fmla="*/ 1646 h 294"/>
                  <a:gd name="T2" fmla="*/ 312 w 109"/>
                  <a:gd name="T3" fmla="*/ 1182 h 294"/>
                  <a:gd name="T4" fmla="*/ 515 w 109"/>
                  <a:gd name="T5" fmla="*/ 0 h 294"/>
                  <a:gd name="T6" fmla="*/ 259 w 109"/>
                  <a:gd name="T7" fmla="*/ 325 h 294"/>
                  <a:gd name="T8" fmla="*/ 0 w 109"/>
                  <a:gd name="T9" fmla="*/ 1646 h 2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9"/>
                  <a:gd name="T16" fmla="*/ 0 h 294"/>
                  <a:gd name="T17" fmla="*/ 109 w 109"/>
                  <a:gd name="T18" fmla="*/ 294 h 29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9" h="294">
                    <a:moveTo>
                      <a:pt x="0" y="294"/>
                    </a:moveTo>
                    <a:cubicBezTo>
                      <a:pt x="66" y="211"/>
                      <a:pt x="66" y="211"/>
                      <a:pt x="66" y="211"/>
                    </a:cubicBezTo>
                    <a:cubicBezTo>
                      <a:pt x="80" y="88"/>
                      <a:pt x="109" y="0"/>
                      <a:pt x="109" y="0"/>
                    </a:cubicBezTo>
                    <a:cubicBezTo>
                      <a:pt x="55" y="58"/>
                      <a:pt x="55" y="58"/>
                      <a:pt x="55" y="58"/>
                    </a:cubicBezTo>
                    <a:lnTo>
                      <a:pt x="0" y="294"/>
                    </a:lnTo>
                    <a:close/>
                  </a:path>
                </a:pathLst>
              </a:custGeom>
              <a:solidFill>
                <a:srgbClr val="6DC2C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08" name="Freeform 542"/>
              <p:cNvSpPr>
                <a:spLocks noChangeArrowheads="1"/>
              </p:cNvSpPr>
              <p:nvPr/>
            </p:nvSpPr>
            <p:spPr bwMode="auto">
              <a:xfrm>
                <a:off x="2502" y="1618"/>
                <a:ext cx="92" cy="418"/>
              </a:xfrm>
              <a:custGeom>
                <a:avLst/>
                <a:gdLst>
                  <a:gd name="T0" fmla="*/ 0 w 92"/>
                  <a:gd name="T1" fmla="*/ 418 h 418"/>
                  <a:gd name="T2" fmla="*/ 80 w 92"/>
                  <a:gd name="T3" fmla="*/ 311 h 418"/>
                  <a:gd name="T4" fmla="*/ 92 w 92"/>
                  <a:gd name="T5" fmla="*/ 0 h 418"/>
                  <a:gd name="T6" fmla="*/ 0 w 92"/>
                  <a:gd name="T7" fmla="*/ 418 h 4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2"/>
                  <a:gd name="T13" fmla="*/ 0 h 418"/>
                  <a:gd name="T14" fmla="*/ 92 w 92"/>
                  <a:gd name="T15" fmla="*/ 418 h 4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2" h="418">
                    <a:moveTo>
                      <a:pt x="0" y="418"/>
                    </a:moveTo>
                    <a:lnTo>
                      <a:pt x="80" y="311"/>
                    </a:lnTo>
                    <a:lnTo>
                      <a:pt x="92" y="0"/>
                    </a:lnTo>
                    <a:lnTo>
                      <a:pt x="0" y="418"/>
                    </a:lnTo>
                    <a:close/>
                  </a:path>
                </a:pathLst>
              </a:custGeom>
              <a:solidFill>
                <a:srgbClr val="2EA8A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09" name="Freeform 543"/>
              <p:cNvSpPr>
                <a:spLocks noChangeArrowheads="1"/>
              </p:cNvSpPr>
              <p:nvPr/>
            </p:nvSpPr>
            <p:spPr bwMode="auto">
              <a:xfrm>
                <a:off x="2418" y="1533"/>
                <a:ext cx="215" cy="512"/>
              </a:xfrm>
              <a:custGeom>
                <a:avLst/>
                <a:gdLst>
                  <a:gd name="T0" fmla="*/ 578 w 128"/>
                  <a:gd name="T1" fmla="*/ 0 h 288"/>
                  <a:gd name="T2" fmla="*/ 361 w 128"/>
                  <a:gd name="T3" fmla="*/ 1141 h 288"/>
                  <a:gd name="T4" fmla="*/ 208 w 128"/>
                  <a:gd name="T5" fmla="*/ 1301 h 288"/>
                  <a:gd name="T6" fmla="*/ 516 w 128"/>
                  <a:gd name="T7" fmla="*/ 85 h 288"/>
                  <a:gd name="T8" fmla="*/ 578 w 128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8"/>
                  <a:gd name="T16" fmla="*/ 0 h 288"/>
                  <a:gd name="T17" fmla="*/ 128 w 128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8" h="288">
                    <a:moveTo>
                      <a:pt x="122" y="0"/>
                    </a:moveTo>
                    <a:cubicBezTo>
                      <a:pt x="122" y="0"/>
                      <a:pt x="128" y="95"/>
                      <a:pt x="76" y="203"/>
                    </a:cubicBezTo>
                    <a:cubicBezTo>
                      <a:pt x="76" y="203"/>
                      <a:pt x="49" y="227"/>
                      <a:pt x="44" y="232"/>
                    </a:cubicBezTo>
                    <a:cubicBezTo>
                      <a:pt x="0" y="288"/>
                      <a:pt x="109" y="15"/>
                      <a:pt x="109" y="15"/>
                    </a:cubicBez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06253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10" name="Freeform 544"/>
              <p:cNvSpPr>
                <a:spLocks noChangeArrowheads="1"/>
              </p:cNvSpPr>
              <p:nvPr/>
            </p:nvSpPr>
            <p:spPr bwMode="auto">
              <a:xfrm>
                <a:off x="2523" y="1554"/>
                <a:ext cx="130" cy="349"/>
              </a:xfrm>
              <a:custGeom>
                <a:avLst/>
                <a:gdLst>
                  <a:gd name="T0" fmla="*/ 203 w 77"/>
                  <a:gd name="T1" fmla="*/ 910 h 196"/>
                  <a:gd name="T2" fmla="*/ 0 w 77"/>
                  <a:gd name="T3" fmla="*/ 1106 h 196"/>
                  <a:gd name="T4" fmla="*/ 100 w 77"/>
                  <a:gd name="T5" fmla="*/ 406 h 196"/>
                  <a:gd name="T6" fmla="*/ 370 w 77"/>
                  <a:gd name="T7" fmla="*/ 0 h 196"/>
                  <a:gd name="T8" fmla="*/ 203 w 77"/>
                  <a:gd name="T9" fmla="*/ 910 h 1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7"/>
                  <a:gd name="T16" fmla="*/ 0 h 196"/>
                  <a:gd name="T17" fmla="*/ 77 w 77"/>
                  <a:gd name="T18" fmla="*/ 196 h 1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7" h="196">
                    <a:moveTo>
                      <a:pt x="42" y="161"/>
                    </a:moveTo>
                    <a:cubicBezTo>
                      <a:pt x="0" y="196"/>
                      <a:pt x="0" y="196"/>
                      <a:pt x="0" y="196"/>
                    </a:cubicBezTo>
                    <a:cubicBezTo>
                      <a:pt x="21" y="72"/>
                      <a:pt x="21" y="72"/>
                      <a:pt x="21" y="72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77" y="0"/>
                      <a:pt x="53" y="124"/>
                      <a:pt x="42" y="161"/>
                    </a:cubicBezTo>
                    <a:close/>
                  </a:path>
                </a:pathLst>
              </a:custGeom>
              <a:solidFill>
                <a:srgbClr val="E6E6E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11" name="Freeform 545"/>
              <p:cNvSpPr>
                <a:spLocks noChangeArrowheads="1"/>
              </p:cNvSpPr>
              <p:nvPr/>
            </p:nvSpPr>
            <p:spPr bwMode="auto">
              <a:xfrm>
                <a:off x="2549" y="1570"/>
                <a:ext cx="80" cy="293"/>
              </a:xfrm>
              <a:custGeom>
                <a:avLst/>
                <a:gdLst>
                  <a:gd name="T0" fmla="*/ 97 w 48"/>
                  <a:gd name="T1" fmla="*/ 780 h 165"/>
                  <a:gd name="T2" fmla="*/ 0 w 48"/>
                  <a:gd name="T3" fmla="*/ 923 h 165"/>
                  <a:gd name="T4" fmla="*/ 125 w 48"/>
                  <a:gd name="T5" fmla="*/ 130 h 165"/>
                  <a:gd name="T6" fmla="*/ 222 w 48"/>
                  <a:gd name="T7" fmla="*/ 0 h 165"/>
                  <a:gd name="T8" fmla="*/ 97 w 48"/>
                  <a:gd name="T9" fmla="*/ 780 h 1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165"/>
                  <a:gd name="T17" fmla="*/ 48 w 48"/>
                  <a:gd name="T18" fmla="*/ 165 h 1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165">
                    <a:moveTo>
                      <a:pt x="21" y="139"/>
                    </a:moveTo>
                    <a:cubicBezTo>
                      <a:pt x="0" y="165"/>
                      <a:pt x="0" y="165"/>
                      <a:pt x="0" y="165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6" y="94"/>
                      <a:pt x="21" y="139"/>
                    </a:cubicBezTo>
                    <a:close/>
                  </a:path>
                </a:pathLst>
              </a:custGeom>
              <a:solidFill>
                <a:srgbClr val="F9F2E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12" name="Freeform 546"/>
              <p:cNvSpPr>
                <a:spLocks noChangeArrowheads="1"/>
              </p:cNvSpPr>
              <p:nvPr/>
            </p:nvSpPr>
            <p:spPr bwMode="auto">
              <a:xfrm>
                <a:off x="2449" y="1517"/>
                <a:ext cx="168" cy="474"/>
              </a:xfrm>
              <a:custGeom>
                <a:avLst/>
                <a:gdLst>
                  <a:gd name="T0" fmla="*/ 0 w 100"/>
                  <a:gd name="T1" fmla="*/ 1493 h 267"/>
                  <a:gd name="T2" fmla="*/ 270 w 100"/>
                  <a:gd name="T3" fmla="*/ 1186 h 267"/>
                  <a:gd name="T4" fmla="*/ 474 w 100"/>
                  <a:gd name="T5" fmla="*/ 0 h 267"/>
                  <a:gd name="T6" fmla="*/ 217 w 100"/>
                  <a:gd name="T7" fmla="*/ 330 h 267"/>
                  <a:gd name="T8" fmla="*/ 0 w 100"/>
                  <a:gd name="T9" fmla="*/ 1493 h 2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0"/>
                  <a:gd name="T16" fmla="*/ 0 h 267"/>
                  <a:gd name="T17" fmla="*/ 100 w 100"/>
                  <a:gd name="T18" fmla="*/ 267 h 2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0" h="267">
                    <a:moveTo>
                      <a:pt x="0" y="267"/>
                    </a:moveTo>
                    <a:cubicBezTo>
                      <a:pt x="57" y="212"/>
                      <a:pt x="57" y="212"/>
                      <a:pt x="57" y="212"/>
                    </a:cubicBezTo>
                    <a:cubicBezTo>
                      <a:pt x="71" y="88"/>
                      <a:pt x="100" y="0"/>
                      <a:pt x="100" y="0"/>
                    </a:cubicBezTo>
                    <a:cubicBezTo>
                      <a:pt x="46" y="59"/>
                      <a:pt x="46" y="59"/>
                      <a:pt x="46" y="59"/>
                    </a:cubicBezTo>
                    <a:lnTo>
                      <a:pt x="0" y="267"/>
                    </a:lnTo>
                    <a:close/>
                  </a:path>
                </a:pathLst>
              </a:custGeom>
              <a:solidFill>
                <a:srgbClr val="26415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13" name="Freeform 547"/>
              <p:cNvSpPr>
                <a:spLocks noChangeArrowheads="1"/>
              </p:cNvSpPr>
              <p:nvPr/>
            </p:nvSpPr>
            <p:spPr bwMode="auto">
              <a:xfrm>
                <a:off x="2443" y="1562"/>
                <a:ext cx="136" cy="436"/>
              </a:xfrm>
              <a:custGeom>
                <a:avLst/>
                <a:gdLst>
                  <a:gd name="T0" fmla="*/ 0 w 81"/>
                  <a:gd name="T1" fmla="*/ 1370 h 246"/>
                  <a:gd name="T2" fmla="*/ 195 w 81"/>
                  <a:gd name="T3" fmla="*/ 1147 h 246"/>
                  <a:gd name="T4" fmla="*/ 383 w 81"/>
                  <a:gd name="T5" fmla="*/ 0 h 246"/>
                  <a:gd name="T6" fmla="*/ 215 w 81"/>
                  <a:gd name="T7" fmla="*/ 211 h 246"/>
                  <a:gd name="T8" fmla="*/ 0 w 81"/>
                  <a:gd name="T9" fmla="*/ 1370 h 2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246"/>
                  <a:gd name="T17" fmla="*/ 81 w 81"/>
                  <a:gd name="T18" fmla="*/ 246 h 2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246">
                    <a:moveTo>
                      <a:pt x="0" y="246"/>
                    </a:moveTo>
                    <a:cubicBezTo>
                      <a:pt x="41" y="206"/>
                      <a:pt x="41" y="206"/>
                      <a:pt x="41" y="206"/>
                    </a:cubicBezTo>
                    <a:cubicBezTo>
                      <a:pt x="55" y="83"/>
                      <a:pt x="81" y="0"/>
                      <a:pt x="81" y="0"/>
                    </a:cubicBezTo>
                    <a:cubicBezTo>
                      <a:pt x="45" y="38"/>
                      <a:pt x="45" y="38"/>
                      <a:pt x="45" y="38"/>
                    </a:cubicBezTo>
                    <a:lnTo>
                      <a:pt x="0" y="246"/>
                    </a:lnTo>
                    <a:close/>
                  </a:path>
                </a:pathLst>
              </a:custGeom>
              <a:solidFill>
                <a:srgbClr val="06253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14" name="Freeform 548"/>
              <p:cNvSpPr>
                <a:spLocks noChangeArrowheads="1"/>
              </p:cNvSpPr>
              <p:nvPr/>
            </p:nvSpPr>
            <p:spPr bwMode="auto">
              <a:xfrm>
                <a:off x="2349" y="1574"/>
                <a:ext cx="231" cy="472"/>
              </a:xfrm>
              <a:custGeom>
                <a:avLst/>
                <a:gdLst>
                  <a:gd name="T0" fmla="*/ 648 w 138"/>
                  <a:gd name="T1" fmla="*/ 0 h 266"/>
                  <a:gd name="T2" fmla="*/ 367 w 138"/>
                  <a:gd name="T3" fmla="*/ 1118 h 266"/>
                  <a:gd name="T4" fmla="*/ 211 w 138"/>
                  <a:gd name="T5" fmla="*/ 1175 h 266"/>
                  <a:gd name="T6" fmla="*/ 333 w 138"/>
                  <a:gd name="T7" fmla="*/ 397 h 266"/>
                  <a:gd name="T8" fmla="*/ 648 w 138"/>
                  <a:gd name="T9" fmla="*/ 0 h 2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"/>
                  <a:gd name="T16" fmla="*/ 0 h 266"/>
                  <a:gd name="T17" fmla="*/ 138 w 138"/>
                  <a:gd name="T18" fmla="*/ 266 h 2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" h="266">
                    <a:moveTo>
                      <a:pt x="138" y="0"/>
                    </a:moveTo>
                    <a:cubicBezTo>
                      <a:pt x="138" y="0"/>
                      <a:pt x="123" y="103"/>
                      <a:pt x="78" y="200"/>
                    </a:cubicBezTo>
                    <a:cubicBezTo>
                      <a:pt x="78" y="200"/>
                      <a:pt x="49" y="205"/>
                      <a:pt x="45" y="210"/>
                    </a:cubicBezTo>
                    <a:cubicBezTo>
                      <a:pt x="0" y="266"/>
                      <a:pt x="71" y="71"/>
                      <a:pt x="71" y="71"/>
                    </a:cubicBezTo>
                    <a:lnTo>
                      <a:pt x="138" y="0"/>
                    </a:lnTo>
                    <a:close/>
                  </a:path>
                </a:pathLst>
              </a:custGeom>
              <a:solidFill>
                <a:srgbClr val="E181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15" name="Freeform 549"/>
              <p:cNvSpPr>
                <a:spLocks noChangeArrowheads="1"/>
              </p:cNvSpPr>
              <p:nvPr/>
            </p:nvSpPr>
            <p:spPr bwMode="auto">
              <a:xfrm>
                <a:off x="2483" y="1606"/>
                <a:ext cx="81" cy="293"/>
              </a:xfrm>
              <a:custGeom>
                <a:avLst/>
                <a:gdLst>
                  <a:gd name="T0" fmla="*/ 100 w 48"/>
                  <a:gd name="T1" fmla="*/ 780 h 165"/>
                  <a:gd name="T2" fmla="*/ 0 w 48"/>
                  <a:gd name="T3" fmla="*/ 923 h 165"/>
                  <a:gd name="T4" fmla="*/ 132 w 48"/>
                  <a:gd name="T5" fmla="*/ 130 h 165"/>
                  <a:gd name="T6" fmla="*/ 231 w 48"/>
                  <a:gd name="T7" fmla="*/ 0 h 165"/>
                  <a:gd name="T8" fmla="*/ 100 w 48"/>
                  <a:gd name="T9" fmla="*/ 780 h 1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165"/>
                  <a:gd name="T17" fmla="*/ 48 w 48"/>
                  <a:gd name="T18" fmla="*/ 165 h 1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165">
                    <a:moveTo>
                      <a:pt x="21" y="139"/>
                    </a:moveTo>
                    <a:cubicBezTo>
                      <a:pt x="0" y="165"/>
                      <a:pt x="0" y="165"/>
                      <a:pt x="0" y="165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6" y="94"/>
                      <a:pt x="21" y="139"/>
                    </a:cubicBezTo>
                    <a:close/>
                  </a:path>
                </a:pathLst>
              </a:custGeom>
              <a:solidFill>
                <a:srgbClr val="F9F2E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16" name="Freeform 550"/>
              <p:cNvSpPr>
                <a:spLocks noChangeArrowheads="1"/>
              </p:cNvSpPr>
              <p:nvPr/>
            </p:nvSpPr>
            <p:spPr bwMode="auto">
              <a:xfrm>
                <a:off x="2458" y="1579"/>
                <a:ext cx="97" cy="359"/>
              </a:xfrm>
              <a:custGeom>
                <a:avLst/>
                <a:gdLst>
                  <a:gd name="T0" fmla="*/ 104 w 58"/>
                  <a:gd name="T1" fmla="*/ 988 h 202"/>
                  <a:gd name="T2" fmla="*/ 0 w 58"/>
                  <a:gd name="T3" fmla="*/ 1134 h 202"/>
                  <a:gd name="T4" fmla="*/ 37 w 58"/>
                  <a:gd name="T5" fmla="*/ 483 h 202"/>
                  <a:gd name="T6" fmla="*/ 271 w 58"/>
                  <a:gd name="T7" fmla="*/ 0 h 202"/>
                  <a:gd name="T8" fmla="*/ 104 w 58"/>
                  <a:gd name="T9" fmla="*/ 988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8"/>
                  <a:gd name="T16" fmla="*/ 0 h 202"/>
                  <a:gd name="T17" fmla="*/ 58 w 58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8" h="202">
                    <a:moveTo>
                      <a:pt x="22" y="176"/>
                    </a:moveTo>
                    <a:cubicBezTo>
                      <a:pt x="0" y="202"/>
                      <a:pt x="0" y="202"/>
                      <a:pt x="0" y="202"/>
                    </a:cubicBezTo>
                    <a:cubicBezTo>
                      <a:pt x="8" y="86"/>
                      <a:pt x="8" y="86"/>
                      <a:pt x="8" y="86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0"/>
                      <a:pt x="46" y="131"/>
                      <a:pt x="22" y="176"/>
                    </a:cubicBezTo>
                    <a:close/>
                  </a:path>
                </a:pathLst>
              </a:custGeom>
              <a:solidFill>
                <a:srgbClr val="E6E6E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17" name="Freeform 551"/>
              <p:cNvSpPr>
                <a:spLocks noChangeArrowheads="1"/>
              </p:cNvSpPr>
              <p:nvPr/>
            </p:nvSpPr>
            <p:spPr bwMode="auto">
              <a:xfrm>
                <a:off x="2453" y="1620"/>
                <a:ext cx="96" cy="297"/>
              </a:xfrm>
              <a:custGeom>
                <a:avLst/>
                <a:gdLst>
                  <a:gd name="T0" fmla="*/ 45 w 96"/>
                  <a:gd name="T1" fmla="*/ 242 h 297"/>
                  <a:gd name="T2" fmla="*/ 0 w 96"/>
                  <a:gd name="T3" fmla="*/ 297 h 297"/>
                  <a:gd name="T4" fmla="*/ 1 w 96"/>
                  <a:gd name="T5" fmla="*/ 119 h 297"/>
                  <a:gd name="T6" fmla="*/ 96 w 96"/>
                  <a:gd name="T7" fmla="*/ 0 h 297"/>
                  <a:gd name="T8" fmla="*/ 45 w 96"/>
                  <a:gd name="T9" fmla="*/ 242 h 2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297"/>
                  <a:gd name="T17" fmla="*/ 96 w 96"/>
                  <a:gd name="T18" fmla="*/ 297 h 2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297">
                    <a:moveTo>
                      <a:pt x="45" y="242"/>
                    </a:moveTo>
                    <a:lnTo>
                      <a:pt x="0" y="297"/>
                    </a:lnTo>
                    <a:lnTo>
                      <a:pt x="1" y="119"/>
                    </a:lnTo>
                    <a:lnTo>
                      <a:pt x="96" y="0"/>
                    </a:lnTo>
                    <a:lnTo>
                      <a:pt x="45" y="242"/>
                    </a:lnTo>
                    <a:close/>
                  </a:path>
                </a:pathLst>
              </a:custGeom>
              <a:solidFill>
                <a:srgbClr val="50636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18" name="Freeform 552"/>
              <p:cNvSpPr>
                <a:spLocks noChangeArrowheads="1"/>
              </p:cNvSpPr>
              <p:nvPr/>
            </p:nvSpPr>
            <p:spPr bwMode="auto">
              <a:xfrm>
                <a:off x="2389" y="1554"/>
                <a:ext cx="163" cy="434"/>
              </a:xfrm>
              <a:custGeom>
                <a:avLst/>
                <a:gdLst>
                  <a:gd name="T0" fmla="*/ 0 w 97"/>
                  <a:gd name="T1" fmla="*/ 1373 h 244"/>
                  <a:gd name="T2" fmla="*/ 257 w 97"/>
                  <a:gd name="T3" fmla="*/ 1186 h 244"/>
                  <a:gd name="T4" fmla="*/ 460 w 97"/>
                  <a:gd name="T5" fmla="*/ 0 h 244"/>
                  <a:gd name="T6" fmla="*/ 161 w 97"/>
                  <a:gd name="T7" fmla="*/ 478 h 244"/>
                  <a:gd name="T8" fmla="*/ 0 w 97"/>
                  <a:gd name="T9" fmla="*/ 1373 h 2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7"/>
                  <a:gd name="T16" fmla="*/ 0 h 244"/>
                  <a:gd name="T17" fmla="*/ 97 w 97"/>
                  <a:gd name="T18" fmla="*/ 244 h 2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7" h="244">
                    <a:moveTo>
                      <a:pt x="0" y="244"/>
                    </a:moveTo>
                    <a:cubicBezTo>
                      <a:pt x="54" y="211"/>
                      <a:pt x="54" y="211"/>
                      <a:pt x="54" y="211"/>
                    </a:cubicBezTo>
                    <a:cubicBezTo>
                      <a:pt x="68" y="88"/>
                      <a:pt x="97" y="0"/>
                      <a:pt x="97" y="0"/>
                    </a:cubicBezTo>
                    <a:cubicBezTo>
                      <a:pt x="34" y="85"/>
                      <a:pt x="34" y="85"/>
                      <a:pt x="34" y="85"/>
                    </a:cubicBezTo>
                    <a:lnTo>
                      <a:pt x="0" y="244"/>
                    </a:lnTo>
                    <a:close/>
                  </a:path>
                </a:pathLst>
              </a:custGeom>
              <a:solidFill>
                <a:srgbClr val="FBA92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19" name="Freeform 553"/>
              <p:cNvSpPr>
                <a:spLocks noChangeArrowheads="1"/>
              </p:cNvSpPr>
              <p:nvPr/>
            </p:nvSpPr>
            <p:spPr bwMode="auto">
              <a:xfrm>
                <a:off x="2372" y="1652"/>
                <a:ext cx="126" cy="341"/>
              </a:xfrm>
              <a:custGeom>
                <a:avLst/>
                <a:gdLst>
                  <a:gd name="T0" fmla="*/ 0 w 75"/>
                  <a:gd name="T1" fmla="*/ 1076 h 192"/>
                  <a:gd name="T2" fmla="*/ 237 w 75"/>
                  <a:gd name="T3" fmla="*/ 918 h 192"/>
                  <a:gd name="T4" fmla="*/ 307 w 75"/>
                  <a:gd name="T5" fmla="*/ 0 h 192"/>
                  <a:gd name="T6" fmla="*/ 161 w 75"/>
                  <a:gd name="T7" fmla="*/ 231 h 192"/>
                  <a:gd name="T8" fmla="*/ 0 w 75"/>
                  <a:gd name="T9" fmla="*/ 1076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"/>
                  <a:gd name="T16" fmla="*/ 0 h 192"/>
                  <a:gd name="T17" fmla="*/ 75 w 75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" h="192">
                    <a:moveTo>
                      <a:pt x="0" y="192"/>
                    </a:moveTo>
                    <a:cubicBezTo>
                      <a:pt x="50" y="164"/>
                      <a:pt x="50" y="164"/>
                      <a:pt x="50" y="164"/>
                    </a:cubicBezTo>
                    <a:cubicBezTo>
                      <a:pt x="75" y="13"/>
                      <a:pt x="65" y="0"/>
                      <a:pt x="65" y="0"/>
                    </a:cubicBezTo>
                    <a:cubicBezTo>
                      <a:pt x="34" y="41"/>
                      <a:pt x="34" y="41"/>
                      <a:pt x="34" y="41"/>
                    </a:cubicBez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E181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20" name="Freeform 554"/>
              <p:cNvSpPr>
                <a:spLocks noChangeArrowheads="1"/>
              </p:cNvSpPr>
              <p:nvPr/>
            </p:nvSpPr>
            <p:spPr bwMode="auto">
              <a:xfrm>
                <a:off x="2355" y="1931"/>
                <a:ext cx="225" cy="122"/>
              </a:xfrm>
              <a:custGeom>
                <a:avLst/>
                <a:gdLst>
                  <a:gd name="T0" fmla="*/ 0 w 225"/>
                  <a:gd name="T1" fmla="*/ 76 h 122"/>
                  <a:gd name="T2" fmla="*/ 172 w 225"/>
                  <a:gd name="T3" fmla="*/ 122 h 122"/>
                  <a:gd name="T4" fmla="*/ 225 w 225"/>
                  <a:gd name="T5" fmla="*/ 46 h 122"/>
                  <a:gd name="T6" fmla="*/ 54 w 225"/>
                  <a:gd name="T7" fmla="*/ 0 h 122"/>
                  <a:gd name="T8" fmla="*/ 0 w 225"/>
                  <a:gd name="T9" fmla="*/ 76 h 1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5"/>
                  <a:gd name="T16" fmla="*/ 0 h 122"/>
                  <a:gd name="T17" fmla="*/ 225 w 225"/>
                  <a:gd name="T18" fmla="*/ 122 h 1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5" h="122">
                    <a:moveTo>
                      <a:pt x="0" y="76"/>
                    </a:moveTo>
                    <a:lnTo>
                      <a:pt x="172" y="122"/>
                    </a:lnTo>
                    <a:lnTo>
                      <a:pt x="225" y="46"/>
                    </a:lnTo>
                    <a:lnTo>
                      <a:pt x="54" y="0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F9F2EA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21" name="Freeform 555"/>
              <p:cNvSpPr>
                <a:spLocks noChangeArrowheads="1"/>
              </p:cNvSpPr>
              <p:nvPr/>
            </p:nvSpPr>
            <p:spPr bwMode="auto">
              <a:xfrm>
                <a:off x="2355" y="1931"/>
                <a:ext cx="172" cy="122"/>
              </a:xfrm>
              <a:custGeom>
                <a:avLst/>
                <a:gdLst>
                  <a:gd name="T0" fmla="*/ 0 w 172"/>
                  <a:gd name="T1" fmla="*/ 76 h 122"/>
                  <a:gd name="T2" fmla="*/ 172 w 172"/>
                  <a:gd name="T3" fmla="*/ 122 h 122"/>
                  <a:gd name="T4" fmla="*/ 54 w 172"/>
                  <a:gd name="T5" fmla="*/ 0 h 122"/>
                  <a:gd name="T6" fmla="*/ 0 w 172"/>
                  <a:gd name="T7" fmla="*/ 76 h 12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2"/>
                  <a:gd name="T13" fmla="*/ 0 h 122"/>
                  <a:gd name="T14" fmla="*/ 172 w 172"/>
                  <a:gd name="T15" fmla="*/ 122 h 12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2" h="122">
                    <a:moveTo>
                      <a:pt x="0" y="76"/>
                    </a:moveTo>
                    <a:lnTo>
                      <a:pt x="172" y="122"/>
                    </a:lnTo>
                    <a:lnTo>
                      <a:pt x="54" y="0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F5E9D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22" name="Freeform 556"/>
              <p:cNvSpPr>
                <a:spLocks noChangeArrowheads="1"/>
              </p:cNvSpPr>
              <p:nvPr/>
            </p:nvSpPr>
            <p:spPr bwMode="auto">
              <a:xfrm>
                <a:off x="2355" y="1517"/>
                <a:ext cx="115" cy="490"/>
              </a:xfrm>
              <a:custGeom>
                <a:avLst/>
                <a:gdLst>
                  <a:gd name="T0" fmla="*/ 154 w 68"/>
                  <a:gd name="T1" fmla="*/ 1305 h 276"/>
                  <a:gd name="T2" fmla="*/ 0 w 68"/>
                  <a:gd name="T3" fmla="*/ 1545 h 276"/>
                  <a:gd name="T4" fmla="*/ 328 w 68"/>
                  <a:gd name="T5" fmla="*/ 0 h 276"/>
                  <a:gd name="T6" fmla="*/ 154 w 68"/>
                  <a:gd name="T7" fmla="*/ 1305 h 27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8"/>
                  <a:gd name="T13" fmla="*/ 0 h 276"/>
                  <a:gd name="T14" fmla="*/ 68 w 68"/>
                  <a:gd name="T15" fmla="*/ 276 h 27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8" h="276">
                    <a:moveTo>
                      <a:pt x="32" y="233"/>
                    </a:moveTo>
                    <a:cubicBezTo>
                      <a:pt x="0" y="276"/>
                      <a:pt x="0" y="276"/>
                      <a:pt x="0" y="276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8" y="0"/>
                      <a:pt x="60" y="122"/>
                      <a:pt x="32" y="23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23" name="Freeform 557"/>
              <p:cNvSpPr>
                <a:spLocks noChangeArrowheads="1"/>
              </p:cNvSpPr>
              <p:nvPr/>
            </p:nvSpPr>
            <p:spPr bwMode="auto">
              <a:xfrm>
                <a:off x="2315" y="2109"/>
                <a:ext cx="62" cy="266"/>
              </a:xfrm>
              <a:custGeom>
                <a:avLst/>
                <a:gdLst>
                  <a:gd name="T0" fmla="*/ 75 w 37"/>
                  <a:gd name="T1" fmla="*/ 0 h 150"/>
                  <a:gd name="T2" fmla="*/ 166 w 37"/>
                  <a:gd name="T3" fmla="*/ 569 h 150"/>
                  <a:gd name="T4" fmla="*/ 90 w 37"/>
                  <a:gd name="T5" fmla="*/ 814 h 150"/>
                  <a:gd name="T6" fmla="*/ 62 w 37"/>
                  <a:gd name="T7" fmla="*/ 830 h 150"/>
                  <a:gd name="T8" fmla="*/ 65 w 37"/>
                  <a:gd name="T9" fmla="*/ 786 h 150"/>
                  <a:gd name="T10" fmla="*/ 146 w 37"/>
                  <a:gd name="T11" fmla="*/ 585 h 150"/>
                  <a:gd name="T12" fmla="*/ 0 w 37"/>
                  <a:gd name="T13" fmla="*/ 35 h 150"/>
                  <a:gd name="T14" fmla="*/ 75 w 37"/>
                  <a:gd name="T15" fmla="*/ 0 h 1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7"/>
                  <a:gd name="T25" fmla="*/ 0 h 150"/>
                  <a:gd name="T26" fmla="*/ 37 w 37"/>
                  <a:gd name="T27" fmla="*/ 150 h 1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7" h="150">
                    <a:moveTo>
                      <a:pt x="16" y="0"/>
                    </a:moveTo>
                    <a:cubicBezTo>
                      <a:pt x="16" y="0"/>
                      <a:pt x="33" y="85"/>
                      <a:pt x="35" y="102"/>
                    </a:cubicBezTo>
                    <a:cubicBezTo>
                      <a:pt x="37" y="123"/>
                      <a:pt x="19" y="146"/>
                      <a:pt x="19" y="146"/>
                    </a:cubicBezTo>
                    <a:cubicBezTo>
                      <a:pt x="19" y="146"/>
                      <a:pt x="15" y="150"/>
                      <a:pt x="13" y="149"/>
                    </a:cubicBezTo>
                    <a:cubicBezTo>
                      <a:pt x="12" y="147"/>
                      <a:pt x="11" y="146"/>
                      <a:pt x="14" y="141"/>
                    </a:cubicBezTo>
                    <a:cubicBezTo>
                      <a:pt x="21" y="127"/>
                      <a:pt x="32" y="118"/>
                      <a:pt x="31" y="105"/>
                    </a:cubicBezTo>
                    <a:cubicBezTo>
                      <a:pt x="30" y="93"/>
                      <a:pt x="21" y="27"/>
                      <a:pt x="0" y="6"/>
                    </a:cubicBezTo>
                    <a:cubicBezTo>
                      <a:pt x="16" y="0"/>
                      <a:pt x="16" y="0"/>
                      <a:pt x="16" y="0"/>
                    </a:cubicBezTo>
                  </a:path>
                </a:pathLst>
              </a:custGeom>
              <a:solidFill>
                <a:srgbClr val="6F2B4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24" name="Freeform 558"/>
              <p:cNvSpPr>
                <a:spLocks noChangeArrowheads="1"/>
              </p:cNvSpPr>
              <p:nvPr/>
            </p:nvSpPr>
            <p:spPr bwMode="auto">
              <a:xfrm>
                <a:off x="2265" y="2132"/>
                <a:ext cx="149" cy="223"/>
              </a:xfrm>
              <a:custGeom>
                <a:avLst/>
                <a:gdLst>
                  <a:gd name="T0" fmla="*/ 417 w 89"/>
                  <a:gd name="T1" fmla="*/ 676 h 126"/>
                  <a:gd name="T2" fmla="*/ 211 w 89"/>
                  <a:gd name="T3" fmla="*/ 150 h 126"/>
                  <a:gd name="T4" fmla="*/ 28 w 89"/>
                  <a:gd name="T5" fmla="*/ 7 h 126"/>
                  <a:gd name="T6" fmla="*/ 0 w 89"/>
                  <a:gd name="T7" fmla="*/ 12 h 126"/>
                  <a:gd name="T8" fmla="*/ 22 w 89"/>
                  <a:gd name="T9" fmla="*/ 44 h 126"/>
                  <a:gd name="T10" fmla="*/ 188 w 89"/>
                  <a:gd name="T11" fmla="*/ 150 h 126"/>
                  <a:gd name="T12" fmla="*/ 342 w 89"/>
                  <a:gd name="T13" fmla="*/ 699 h 126"/>
                  <a:gd name="T14" fmla="*/ 417 w 89"/>
                  <a:gd name="T15" fmla="*/ 676 h 1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9"/>
                  <a:gd name="T25" fmla="*/ 0 h 126"/>
                  <a:gd name="T26" fmla="*/ 89 w 89"/>
                  <a:gd name="T27" fmla="*/ 126 h 12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9" h="126">
                    <a:moveTo>
                      <a:pt x="89" y="122"/>
                    </a:moveTo>
                    <a:cubicBezTo>
                      <a:pt x="89" y="122"/>
                      <a:pt x="54" y="42"/>
                      <a:pt x="45" y="27"/>
                    </a:cubicBezTo>
                    <a:cubicBezTo>
                      <a:pt x="34" y="9"/>
                      <a:pt x="6" y="1"/>
                      <a:pt x="6" y="1"/>
                    </a:cubicBezTo>
                    <a:cubicBezTo>
                      <a:pt x="6" y="1"/>
                      <a:pt x="1" y="0"/>
                      <a:pt x="0" y="2"/>
                    </a:cubicBezTo>
                    <a:cubicBezTo>
                      <a:pt x="0" y="4"/>
                      <a:pt x="0" y="6"/>
                      <a:pt x="5" y="8"/>
                    </a:cubicBezTo>
                    <a:cubicBezTo>
                      <a:pt x="19" y="15"/>
                      <a:pt x="33" y="17"/>
                      <a:pt x="40" y="27"/>
                    </a:cubicBezTo>
                    <a:cubicBezTo>
                      <a:pt x="46" y="38"/>
                      <a:pt x="77" y="97"/>
                      <a:pt x="73" y="126"/>
                    </a:cubicBezTo>
                    <a:cubicBezTo>
                      <a:pt x="89" y="122"/>
                      <a:pt x="89" y="122"/>
                      <a:pt x="89" y="122"/>
                    </a:cubicBezTo>
                  </a:path>
                </a:pathLst>
              </a:custGeom>
              <a:solidFill>
                <a:srgbClr val="6F2B4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25" name="Freeform 559"/>
              <p:cNvSpPr>
                <a:spLocks noEditPoints="1" noChangeArrowheads="1"/>
              </p:cNvSpPr>
              <p:nvPr/>
            </p:nvSpPr>
            <p:spPr bwMode="auto">
              <a:xfrm>
                <a:off x="2288" y="2109"/>
                <a:ext cx="128" cy="252"/>
              </a:xfrm>
              <a:custGeom>
                <a:avLst/>
                <a:gdLst>
                  <a:gd name="T0" fmla="*/ 364 w 76"/>
                  <a:gd name="T1" fmla="*/ 756 h 142"/>
                  <a:gd name="T2" fmla="*/ 355 w 76"/>
                  <a:gd name="T3" fmla="*/ 687 h 142"/>
                  <a:gd name="T4" fmla="*/ 328 w 76"/>
                  <a:gd name="T5" fmla="*/ 570 h 142"/>
                  <a:gd name="T6" fmla="*/ 295 w 76"/>
                  <a:gd name="T7" fmla="*/ 483 h 142"/>
                  <a:gd name="T8" fmla="*/ 295 w 76"/>
                  <a:gd name="T9" fmla="*/ 483 h 142"/>
                  <a:gd name="T10" fmla="*/ 264 w 76"/>
                  <a:gd name="T11" fmla="*/ 374 h 142"/>
                  <a:gd name="T12" fmla="*/ 237 w 76"/>
                  <a:gd name="T13" fmla="*/ 268 h 142"/>
                  <a:gd name="T14" fmla="*/ 237 w 76"/>
                  <a:gd name="T15" fmla="*/ 268 h 142"/>
                  <a:gd name="T16" fmla="*/ 219 w 76"/>
                  <a:gd name="T17" fmla="*/ 174 h 142"/>
                  <a:gd name="T18" fmla="*/ 182 w 76"/>
                  <a:gd name="T19" fmla="*/ 62 h 142"/>
                  <a:gd name="T20" fmla="*/ 153 w 76"/>
                  <a:gd name="T21" fmla="*/ 0 h 142"/>
                  <a:gd name="T22" fmla="*/ 62 w 76"/>
                  <a:gd name="T23" fmla="*/ 35 h 142"/>
                  <a:gd name="T24" fmla="*/ 49 w 76"/>
                  <a:gd name="T25" fmla="*/ 57 h 142"/>
                  <a:gd name="T26" fmla="*/ 49 w 76"/>
                  <a:gd name="T27" fmla="*/ 57 h 142"/>
                  <a:gd name="T28" fmla="*/ 42 w 76"/>
                  <a:gd name="T29" fmla="*/ 57 h 142"/>
                  <a:gd name="T30" fmla="*/ 42 w 76"/>
                  <a:gd name="T31" fmla="*/ 57 h 142"/>
                  <a:gd name="T32" fmla="*/ 22 w 76"/>
                  <a:gd name="T33" fmla="*/ 245 h 142"/>
                  <a:gd name="T34" fmla="*/ 153 w 76"/>
                  <a:gd name="T35" fmla="*/ 382 h 142"/>
                  <a:gd name="T36" fmla="*/ 190 w 76"/>
                  <a:gd name="T37" fmla="*/ 403 h 142"/>
                  <a:gd name="T38" fmla="*/ 173 w 76"/>
                  <a:gd name="T39" fmla="*/ 447 h 142"/>
                  <a:gd name="T40" fmla="*/ 133 w 76"/>
                  <a:gd name="T41" fmla="*/ 650 h 142"/>
                  <a:gd name="T42" fmla="*/ 244 w 76"/>
                  <a:gd name="T43" fmla="*/ 781 h 142"/>
                  <a:gd name="T44" fmla="*/ 244 w 76"/>
                  <a:gd name="T45" fmla="*/ 781 h 142"/>
                  <a:gd name="T46" fmla="*/ 249 w 76"/>
                  <a:gd name="T47" fmla="*/ 781 h 142"/>
                  <a:gd name="T48" fmla="*/ 249 w 76"/>
                  <a:gd name="T49" fmla="*/ 781 h 142"/>
                  <a:gd name="T50" fmla="*/ 273 w 76"/>
                  <a:gd name="T51" fmla="*/ 793 h 142"/>
                  <a:gd name="T52" fmla="*/ 364 w 76"/>
                  <a:gd name="T53" fmla="*/ 756 h 142"/>
                  <a:gd name="T54" fmla="*/ 162 w 76"/>
                  <a:gd name="T55" fmla="*/ 369 h 142"/>
                  <a:gd name="T56" fmla="*/ 29 w 76"/>
                  <a:gd name="T57" fmla="*/ 245 h 142"/>
                  <a:gd name="T58" fmla="*/ 76 w 76"/>
                  <a:gd name="T59" fmla="*/ 62 h 142"/>
                  <a:gd name="T60" fmla="*/ 204 w 76"/>
                  <a:gd name="T61" fmla="*/ 179 h 142"/>
                  <a:gd name="T62" fmla="*/ 162 w 76"/>
                  <a:gd name="T63" fmla="*/ 369 h 142"/>
                  <a:gd name="T64" fmla="*/ 140 w 76"/>
                  <a:gd name="T65" fmla="*/ 635 h 142"/>
                  <a:gd name="T66" fmla="*/ 187 w 76"/>
                  <a:gd name="T67" fmla="*/ 454 h 142"/>
                  <a:gd name="T68" fmla="*/ 315 w 76"/>
                  <a:gd name="T69" fmla="*/ 570 h 142"/>
                  <a:gd name="T70" fmla="*/ 266 w 76"/>
                  <a:gd name="T71" fmla="*/ 760 h 142"/>
                  <a:gd name="T72" fmla="*/ 140 w 76"/>
                  <a:gd name="T73" fmla="*/ 635 h 14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6"/>
                  <a:gd name="T112" fmla="*/ 0 h 142"/>
                  <a:gd name="T113" fmla="*/ 76 w 76"/>
                  <a:gd name="T114" fmla="*/ 142 h 14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6" h="142">
                    <a:moveTo>
                      <a:pt x="76" y="135"/>
                    </a:moveTo>
                    <a:cubicBezTo>
                      <a:pt x="76" y="133"/>
                      <a:pt x="75" y="127"/>
                      <a:pt x="74" y="123"/>
                    </a:cubicBezTo>
                    <a:cubicBezTo>
                      <a:pt x="74" y="118"/>
                      <a:pt x="72" y="112"/>
                      <a:pt x="69" y="102"/>
                    </a:cubicBezTo>
                    <a:cubicBezTo>
                      <a:pt x="66" y="95"/>
                      <a:pt x="64" y="90"/>
                      <a:pt x="62" y="86"/>
                    </a:cubicBezTo>
                    <a:cubicBezTo>
                      <a:pt x="62" y="86"/>
                      <a:pt x="62" y="86"/>
                      <a:pt x="62" y="86"/>
                    </a:cubicBezTo>
                    <a:cubicBezTo>
                      <a:pt x="62" y="86"/>
                      <a:pt x="57" y="75"/>
                      <a:pt x="55" y="67"/>
                    </a:cubicBezTo>
                    <a:cubicBezTo>
                      <a:pt x="52" y="60"/>
                      <a:pt x="50" y="48"/>
                      <a:pt x="50" y="48"/>
                    </a:cubicBezTo>
                    <a:cubicBezTo>
                      <a:pt x="50" y="48"/>
                      <a:pt x="50" y="48"/>
                      <a:pt x="50" y="48"/>
                    </a:cubicBezTo>
                    <a:cubicBezTo>
                      <a:pt x="49" y="44"/>
                      <a:pt x="48" y="38"/>
                      <a:pt x="46" y="31"/>
                    </a:cubicBezTo>
                    <a:cubicBezTo>
                      <a:pt x="43" y="21"/>
                      <a:pt x="40" y="15"/>
                      <a:pt x="38" y="11"/>
                    </a:cubicBezTo>
                    <a:cubicBezTo>
                      <a:pt x="36" y="7"/>
                      <a:pt x="33" y="1"/>
                      <a:pt x="32" y="0"/>
                    </a:cubicBezTo>
                    <a:cubicBezTo>
                      <a:pt x="24" y="1"/>
                      <a:pt x="20" y="2"/>
                      <a:pt x="13" y="6"/>
                    </a:cubicBezTo>
                    <a:cubicBezTo>
                      <a:pt x="13" y="7"/>
                      <a:pt x="11" y="9"/>
                      <a:pt x="10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1" y="17"/>
                      <a:pt x="0" y="30"/>
                      <a:pt x="5" y="44"/>
                    </a:cubicBezTo>
                    <a:cubicBezTo>
                      <a:pt x="10" y="59"/>
                      <a:pt x="20" y="70"/>
                      <a:pt x="32" y="68"/>
                    </a:cubicBezTo>
                    <a:cubicBezTo>
                      <a:pt x="35" y="68"/>
                      <a:pt x="38" y="69"/>
                      <a:pt x="40" y="72"/>
                    </a:cubicBezTo>
                    <a:cubicBezTo>
                      <a:pt x="41" y="76"/>
                      <a:pt x="38" y="78"/>
                      <a:pt x="36" y="80"/>
                    </a:cubicBezTo>
                    <a:cubicBezTo>
                      <a:pt x="25" y="85"/>
                      <a:pt x="23" y="100"/>
                      <a:pt x="28" y="116"/>
                    </a:cubicBezTo>
                    <a:cubicBezTo>
                      <a:pt x="32" y="130"/>
                      <a:pt x="41" y="140"/>
                      <a:pt x="51" y="140"/>
                    </a:cubicBezTo>
                    <a:cubicBezTo>
                      <a:pt x="51" y="140"/>
                      <a:pt x="51" y="140"/>
                      <a:pt x="51" y="140"/>
                    </a:cubicBezTo>
                    <a:cubicBezTo>
                      <a:pt x="52" y="140"/>
                      <a:pt x="52" y="140"/>
                      <a:pt x="52" y="140"/>
                    </a:cubicBezTo>
                    <a:cubicBezTo>
                      <a:pt x="52" y="140"/>
                      <a:pt x="52" y="140"/>
                      <a:pt x="52" y="140"/>
                    </a:cubicBezTo>
                    <a:cubicBezTo>
                      <a:pt x="53" y="140"/>
                      <a:pt x="56" y="140"/>
                      <a:pt x="57" y="142"/>
                    </a:cubicBezTo>
                    <a:cubicBezTo>
                      <a:pt x="64" y="140"/>
                      <a:pt x="69" y="139"/>
                      <a:pt x="76" y="135"/>
                    </a:cubicBezTo>
                    <a:moveTo>
                      <a:pt x="34" y="66"/>
                    </a:moveTo>
                    <a:cubicBezTo>
                      <a:pt x="22" y="70"/>
                      <a:pt x="11" y="59"/>
                      <a:pt x="6" y="44"/>
                    </a:cubicBezTo>
                    <a:cubicBezTo>
                      <a:pt x="1" y="29"/>
                      <a:pt x="3" y="15"/>
                      <a:pt x="16" y="11"/>
                    </a:cubicBezTo>
                    <a:cubicBezTo>
                      <a:pt x="28" y="7"/>
                      <a:pt x="35" y="7"/>
                      <a:pt x="43" y="32"/>
                    </a:cubicBezTo>
                    <a:cubicBezTo>
                      <a:pt x="52" y="61"/>
                      <a:pt x="46" y="62"/>
                      <a:pt x="34" y="66"/>
                    </a:cubicBezTo>
                    <a:moveTo>
                      <a:pt x="29" y="114"/>
                    </a:moveTo>
                    <a:cubicBezTo>
                      <a:pt x="24" y="99"/>
                      <a:pt x="27" y="85"/>
                      <a:pt x="39" y="81"/>
                    </a:cubicBezTo>
                    <a:cubicBezTo>
                      <a:pt x="51" y="77"/>
                      <a:pt x="57" y="74"/>
                      <a:pt x="66" y="102"/>
                    </a:cubicBezTo>
                    <a:cubicBezTo>
                      <a:pt x="74" y="127"/>
                      <a:pt x="68" y="132"/>
                      <a:pt x="56" y="136"/>
                    </a:cubicBezTo>
                    <a:cubicBezTo>
                      <a:pt x="43" y="140"/>
                      <a:pt x="34" y="129"/>
                      <a:pt x="29" y="114"/>
                    </a:cubicBezTo>
                  </a:path>
                </a:pathLst>
              </a:custGeom>
              <a:solidFill>
                <a:srgbClr val="F04C4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1726" name="Picture 560"/>
              <p:cNvPicPr>
                <a:picLocks noChangeAspect="1" noChangeArrowheads="1"/>
              </p:cNvPicPr>
              <p:nvPr/>
            </p:nvPicPr>
            <p:blipFill>
              <a:blip r:embed="rId46"/>
              <a:srcRect/>
              <a:stretch>
                <a:fillRect/>
              </a:stretch>
            </p:blipFill>
            <p:spPr bwMode="auto">
              <a:xfrm>
                <a:off x="2301" y="2120"/>
                <a:ext cx="71" cy="75"/>
              </a:xfrm>
              <a:prstGeom prst="rect">
                <a:avLst/>
              </a:prstGeom>
              <a:noFill/>
              <a:ln w="9525">
                <a:noFill/>
                <a:bevel/>
              </a:ln>
            </p:spPr>
          </p:pic>
          <p:sp>
            <p:nvSpPr>
              <p:cNvPr id="11727" name="Freeform 561"/>
              <p:cNvSpPr>
                <a:spLocks noEditPoints="1" noChangeArrowheads="1"/>
              </p:cNvSpPr>
              <p:nvPr/>
            </p:nvSpPr>
            <p:spPr bwMode="auto">
              <a:xfrm>
                <a:off x="2298" y="2132"/>
                <a:ext cx="71" cy="85"/>
              </a:xfrm>
              <a:custGeom>
                <a:avLst/>
                <a:gdLst>
                  <a:gd name="T0" fmla="*/ 198 w 42"/>
                  <a:gd name="T1" fmla="*/ 179 h 48"/>
                  <a:gd name="T2" fmla="*/ 183 w 42"/>
                  <a:gd name="T3" fmla="*/ 267 h 48"/>
                  <a:gd name="T4" fmla="*/ 183 w 42"/>
                  <a:gd name="T5" fmla="*/ 267 h 48"/>
                  <a:gd name="T6" fmla="*/ 203 w 42"/>
                  <a:gd name="T7" fmla="*/ 223 h 48"/>
                  <a:gd name="T8" fmla="*/ 198 w 42"/>
                  <a:gd name="T9" fmla="*/ 179 h 48"/>
                  <a:gd name="T10" fmla="*/ 198 w 42"/>
                  <a:gd name="T11" fmla="*/ 179 h 48"/>
                  <a:gd name="T12" fmla="*/ 24 w 42"/>
                  <a:gd name="T13" fmla="*/ 0 h 48"/>
                  <a:gd name="T14" fmla="*/ 0 w 42"/>
                  <a:gd name="T15" fmla="*/ 34 h 48"/>
                  <a:gd name="T16" fmla="*/ 120 w 42"/>
                  <a:gd name="T17" fmla="*/ 110 h 48"/>
                  <a:gd name="T18" fmla="*/ 117 w 42"/>
                  <a:gd name="T19" fmla="*/ 101 h 48"/>
                  <a:gd name="T20" fmla="*/ 24 w 42"/>
                  <a:gd name="T21" fmla="*/ 0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2"/>
                  <a:gd name="T34" fmla="*/ 0 h 48"/>
                  <a:gd name="T35" fmla="*/ 42 w 42"/>
                  <a:gd name="T36" fmla="*/ 48 h 4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2" h="48">
                    <a:moveTo>
                      <a:pt x="41" y="32"/>
                    </a:moveTo>
                    <a:cubicBezTo>
                      <a:pt x="42" y="41"/>
                      <a:pt x="41" y="46"/>
                      <a:pt x="38" y="48"/>
                    </a:cubicBezTo>
                    <a:cubicBezTo>
                      <a:pt x="38" y="48"/>
                      <a:pt x="38" y="48"/>
                      <a:pt x="38" y="48"/>
                    </a:cubicBezTo>
                    <a:cubicBezTo>
                      <a:pt x="40" y="47"/>
                      <a:pt x="42" y="44"/>
                      <a:pt x="42" y="40"/>
                    </a:cubicBezTo>
                    <a:cubicBezTo>
                      <a:pt x="42" y="38"/>
                      <a:pt x="41" y="35"/>
                      <a:pt x="41" y="32"/>
                    </a:cubicBezTo>
                    <a:cubicBezTo>
                      <a:pt x="41" y="32"/>
                      <a:pt x="41" y="32"/>
                      <a:pt x="41" y="32"/>
                    </a:cubicBezTo>
                    <a:moveTo>
                      <a:pt x="5" y="0"/>
                    </a:moveTo>
                    <a:cubicBezTo>
                      <a:pt x="3" y="2"/>
                      <a:pt x="1" y="4"/>
                      <a:pt x="0" y="6"/>
                    </a:cubicBezTo>
                    <a:cubicBezTo>
                      <a:pt x="25" y="20"/>
                      <a:pt x="25" y="20"/>
                      <a:pt x="25" y="20"/>
                    </a:cubicBezTo>
                    <a:cubicBezTo>
                      <a:pt x="25" y="19"/>
                      <a:pt x="25" y="18"/>
                      <a:pt x="24" y="18"/>
                    </a:cubicBezTo>
                    <a:cubicBezTo>
                      <a:pt x="5" y="0"/>
                      <a:pt x="5" y="0"/>
                      <a:pt x="5" y="0"/>
                    </a:cubicBezTo>
                  </a:path>
                </a:pathLst>
              </a:custGeom>
              <a:solidFill>
                <a:srgbClr val="A796B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28" name="Freeform 562"/>
              <p:cNvSpPr>
                <a:spLocks noEditPoints="1" noChangeArrowheads="1"/>
              </p:cNvSpPr>
              <p:nvPr/>
            </p:nvSpPr>
            <p:spPr bwMode="auto">
              <a:xfrm>
                <a:off x="2322" y="2125"/>
                <a:ext cx="40" cy="94"/>
              </a:xfrm>
              <a:custGeom>
                <a:avLst/>
                <a:gdLst>
                  <a:gd name="T0" fmla="*/ 112 w 24"/>
                  <a:gd name="T1" fmla="*/ 289 h 53"/>
                  <a:gd name="T2" fmla="*/ 103 w 24"/>
                  <a:gd name="T3" fmla="*/ 296 h 53"/>
                  <a:gd name="T4" fmla="*/ 103 w 24"/>
                  <a:gd name="T5" fmla="*/ 296 h 53"/>
                  <a:gd name="T6" fmla="*/ 112 w 24"/>
                  <a:gd name="T7" fmla="*/ 289 h 53"/>
                  <a:gd name="T8" fmla="*/ 112 w 24"/>
                  <a:gd name="T9" fmla="*/ 289 h 53"/>
                  <a:gd name="T10" fmla="*/ 22 w 24"/>
                  <a:gd name="T11" fmla="*/ 0 h 53"/>
                  <a:gd name="T12" fmla="*/ 22 w 24"/>
                  <a:gd name="T13" fmla="*/ 0 h 53"/>
                  <a:gd name="T14" fmla="*/ 0 w 24"/>
                  <a:gd name="T15" fmla="*/ 7 h 53"/>
                  <a:gd name="T16" fmla="*/ 47 w 24"/>
                  <a:gd name="T17" fmla="*/ 122 h 53"/>
                  <a:gd name="T18" fmla="*/ 50 w 24"/>
                  <a:gd name="T19" fmla="*/ 135 h 53"/>
                  <a:gd name="T20" fmla="*/ 92 w 24"/>
                  <a:gd name="T21" fmla="*/ 158 h 53"/>
                  <a:gd name="T22" fmla="*/ 70 w 24"/>
                  <a:gd name="T23" fmla="*/ 35 h 53"/>
                  <a:gd name="T24" fmla="*/ 22 w 24"/>
                  <a:gd name="T25" fmla="*/ 0 h 53"/>
                  <a:gd name="T26" fmla="*/ 22 w 24"/>
                  <a:gd name="T27" fmla="*/ 0 h 5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4"/>
                  <a:gd name="T43" fmla="*/ 0 h 53"/>
                  <a:gd name="T44" fmla="*/ 24 w 24"/>
                  <a:gd name="T45" fmla="*/ 53 h 5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4" h="53">
                    <a:moveTo>
                      <a:pt x="24" y="52"/>
                    </a:moveTo>
                    <a:cubicBezTo>
                      <a:pt x="24" y="53"/>
                      <a:pt x="23" y="53"/>
                      <a:pt x="22" y="53"/>
                    </a:cubicBezTo>
                    <a:cubicBezTo>
                      <a:pt x="22" y="53"/>
                      <a:pt x="22" y="53"/>
                      <a:pt x="22" y="53"/>
                    </a:cubicBezTo>
                    <a:cubicBezTo>
                      <a:pt x="23" y="53"/>
                      <a:pt x="24" y="53"/>
                      <a:pt x="24" y="52"/>
                    </a:cubicBezTo>
                    <a:cubicBezTo>
                      <a:pt x="24" y="52"/>
                      <a:pt x="24" y="52"/>
                      <a:pt x="24" y="52"/>
                    </a:cubicBezTo>
                    <a:moveTo>
                      <a:pt x="5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1"/>
                      <a:pt x="0" y="1"/>
                    </a:cubicBezTo>
                    <a:cubicBezTo>
                      <a:pt x="4" y="6"/>
                      <a:pt x="7" y="14"/>
                      <a:pt x="10" y="22"/>
                    </a:cubicBezTo>
                    <a:cubicBezTo>
                      <a:pt x="11" y="22"/>
                      <a:pt x="11" y="23"/>
                      <a:pt x="11" y="24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18" y="20"/>
                      <a:pt x="16" y="12"/>
                      <a:pt x="15" y="6"/>
                    </a:cubicBezTo>
                    <a:cubicBezTo>
                      <a:pt x="12" y="2"/>
                      <a:pt x="9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</a:path>
                </a:pathLst>
              </a:custGeom>
              <a:solidFill>
                <a:srgbClr val="62305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29" name="Freeform 563"/>
              <p:cNvSpPr>
                <a:spLocks noChangeArrowheads="1"/>
              </p:cNvSpPr>
              <p:nvPr/>
            </p:nvSpPr>
            <p:spPr bwMode="auto">
              <a:xfrm>
                <a:off x="2352" y="2219"/>
                <a:ext cx="7" cy="3"/>
              </a:xfrm>
              <a:custGeom>
                <a:avLst/>
                <a:gdLst>
                  <a:gd name="T0" fmla="*/ 21 w 4"/>
                  <a:gd name="T1" fmla="*/ 0 h 2"/>
                  <a:gd name="T2" fmla="*/ 0 w 4"/>
                  <a:gd name="T3" fmla="*/ 8 h 2"/>
                  <a:gd name="T4" fmla="*/ 21 w 4"/>
                  <a:gd name="T5" fmla="*/ 0 h 2"/>
                  <a:gd name="T6" fmla="*/ 21 w 4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"/>
                  <a:gd name="T13" fmla="*/ 0 h 2"/>
                  <a:gd name="T14" fmla="*/ 4 w 4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" h="2">
                    <a:moveTo>
                      <a:pt x="4" y="0"/>
                    </a:moveTo>
                    <a:cubicBezTo>
                      <a:pt x="3" y="1"/>
                      <a:pt x="2" y="2"/>
                      <a:pt x="0" y="2"/>
                    </a:cubicBezTo>
                    <a:cubicBezTo>
                      <a:pt x="2" y="2"/>
                      <a:pt x="3" y="1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62305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30" name="Freeform 564"/>
              <p:cNvSpPr>
                <a:spLocks noEditPoints="1" noChangeArrowheads="1"/>
              </p:cNvSpPr>
              <p:nvPr/>
            </p:nvSpPr>
            <p:spPr bwMode="auto">
              <a:xfrm>
                <a:off x="2298" y="2125"/>
                <a:ext cx="71" cy="78"/>
              </a:xfrm>
              <a:custGeom>
                <a:avLst/>
                <a:gdLst>
                  <a:gd name="T0" fmla="*/ 181 w 42"/>
                  <a:gd name="T1" fmla="*/ 129 h 44"/>
                  <a:gd name="T2" fmla="*/ 181 w 42"/>
                  <a:gd name="T3" fmla="*/ 129 h 44"/>
                  <a:gd name="T4" fmla="*/ 198 w 42"/>
                  <a:gd name="T5" fmla="*/ 200 h 44"/>
                  <a:gd name="T6" fmla="*/ 203 w 42"/>
                  <a:gd name="T7" fmla="*/ 245 h 44"/>
                  <a:gd name="T8" fmla="*/ 181 w 42"/>
                  <a:gd name="T9" fmla="*/ 129 h 44"/>
                  <a:gd name="T10" fmla="*/ 181 w 42"/>
                  <a:gd name="T11" fmla="*/ 129 h 44"/>
                  <a:gd name="T12" fmla="*/ 181 w 42"/>
                  <a:gd name="T13" fmla="*/ 129 h 44"/>
                  <a:gd name="T14" fmla="*/ 181 w 42"/>
                  <a:gd name="T15" fmla="*/ 129 h 44"/>
                  <a:gd name="T16" fmla="*/ 181 w 42"/>
                  <a:gd name="T17" fmla="*/ 129 h 44"/>
                  <a:gd name="T18" fmla="*/ 49 w 42"/>
                  <a:gd name="T19" fmla="*/ 12 h 44"/>
                  <a:gd name="T20" fmla="*/ 49 w 42"/>
                  <a:gd name="T21" fmla="*/ 12 h 44"/>
                  <a:gd name="T22" fmla="*/ 0 w 42"/>
                  <a:gd name="T23" fmla="*/ 57 h 44"/>
                  <a:gd name="T24" fmla="*/ 0 w 42"/>
                  <a:gd name="T25" fmla="*/ 57 h 44"/>
                  <a:gd name="T26" fmla="*/ 24 w 42"/>
                  <a:gd name="T27" fmla="*/ 21 h 44"/>
                  <a:gd name="T28" fmla="*/ 49 w 42"/>
                  <a:gd name="T29" fmla="*/ 12 h 44"/>
                  <a:gd name="T30" fmla="*/ 49 w 42"/>
                  <a:gd name="T31" fmla="*/ 12 h 44"/>
                  <a:gd name="T32" fmla="*/ 91 w 42"/>
                  <a:gd name="T33" fmla="*/ 0 h 44"/>
                  <a:gd name="T34" fmla="*/ 49 w 42"/>
                  <a:gd name="T35" fmla="*/ 12 h 44"/>
                  <a:gd name="T36" fmla="*/ 69 w 42"/>
                  <a:gd name="T37" fmla="*/ 7 h 44"/>
                  <a:gd name="T38" fmla="*/ 91 w 42"/>
                  <a:gd name="T39" fmla="*/ 0 h 44"/>
                  <a:gd name="T40" fmla="*/ 91 w 42"/>
                  <a:gd name="T41" fmla="*/ 0 h 44"/>
                  <a:gd name="T42" fmla="*/ 91 w 42"/>
                  <a:gd name="T43" fmla="*/ 0 h 44"/>
                  <a:gd name="T44" fmla="*/ 91 w 42"/>
                  <a:gd name="T45" fmla="*/ 0 h 44"/>
                  <a:gd name="T46" fmla="*/ 91 w 42"/>
                  <a:gd name="T47" fmla="*/ 0 h 4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2"/>
                  <a:gd name="T73" fmla="*/ 0 h 44"/>
                  <a:gd name="T74" fmla="*/ 42 w 42"/>
                  <a:gd name="T75" fmla="*/ 44 h 44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2" h="44">
                    <a:moveTo>
                      <a:pt x="37" y="23"/>
                    </a:moveTo>
                    <a:cubicBezTo>
                      <a:pt x="37" y="23"/>
                      <a:pt x="37" y="23"/>
                      <a:pt x="37" y="23"/>
                    </a:cubicBezTo>
                    <a:cubicBezTo>
                      <a:pt x="39" y="29"/>
                      <a:pt x="40" y="33"/>
                      <a:pt x="41" y="36"/>
                    </a:cubicBezTo>
                    <a:cubicBezTo>
                      <a:pt x="41" y="39"/>
                      <a:pt x="42" y="42"/>
                      <a:pt x="42" y="44"/>
                    </a:cubicBezTo>
                    <a:cubicBezTo>
                      <a:pt x="42" y="39"/>
                      <a:pt x="40" y="33"/>
                      <a:pt x="37" y="23"/>
                    </a:cubicBezTo>
                    <a:cubicBezTo>
                      <a:pt x="37" y="23"/>
                      <a:pt x="37" y="23"/>
                      <a:pt x="37" y="23"/>
                    </a:cubicBezTo>
                    <a:moveTo>
                      <a:pt x="37" y="23"/>
                    </a:moveTo>
                    <a:cubicBezTo>
                      <a:pt x="37" y="23"/>
                      <a:pt x="37" y="23"/>
                      <a:pt x="37" y="23"/>
                    </a:cubicBezTo>
                    <a:cubicBezTo>
                      <a:pt x="37" y="23"/>
                      <a:pt x="37" y="23"/>
                      <a:pt x="37" y="23"/>
                    </a:cubicBezTo>
                    <a:moveTo>
                      <a:pt x="10" y="2"/>
                    </a:moveTo>
                    <a:cubicBezTo>
                      <a:pt x="10" y="2"/>
                      <a:pt x="10" y="2"/>
                      <a:pt x="10" y="2"/>
                    </a:cubicBezTo>
                    <a:cubicBezTo>
                      <a:pt x="5" y="4"/>
                      <a:pt x="2" y="6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1" y="8"/>
                      <a:pt x="3" y="6"/>
                      <a:pt x="5" y="4"/>
                    </a:cubicBezTo>
                    <a:cubicBezTo>
                      <a:pt x="6" y="3"/>
                      <a:pt x="8" y="3"/>
                      <a:pt x="10" y="2"/>
                    </a:cubicBezTo>
                    <a:cubicBezTo>
                      <a:pt x="10" y="2"/>
                      <a:pt x="10" y="2"/>
                      <a:pt x="10" y="2"/>
                    </a:cubicBezTo>
                    <a:moveTo>
                      <a:pt x="19" y="0"/>
                    </a:moveTo>
                    <a:cubicBezTo>
                      <a:pt x="16" y="0"/>
                      <a:pt x="13" y="1"/>
                      <a:pt x="10" y="2"/>
                    </a:cubicBezTo>
                    <a:cubicBezTo>
                      <a:pt x="11" y="2"/>
                      <a:pt x="13" y="1"/>
                      <a:pt x="14" y="1"/>
                    </a:cubicBezTo>
                    <a:cubicBezTo>
                      <a:pt x="16" y="1"/>
                      <a:pt x="17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</a:path>
                </a:pathLst>
              </a:custGeom>
              <a:solidFill>
                <a:srgbClr val="A0405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1731" name="Picture 565"/>
              <p:cNvPicPr>
                <a:picLocks noChangeAspect="1" noChangeArrowheads="1"/>
              </p:cNvPicPr>
              <p:nvPr/>
            </p:nvPicPr>
            <p:blipFill>
              <a:blip r:embed="rId47"/>
              <a:srcRect/>
              <a:stretch>
                <a:fillRect/>
              </a:stretch>
            </p:blipFill>
            <p:spPr bwMode="auto">
              <a:xfrm>
                <a:off x="2375" y="2277"/>
                <a:ext cx="35" cy="80"/>
              </a:xfrm>
              <a:prstGeom prst="rect">
                <a:avLst/>
              </a:prstGeom>
              <a:noFill/>
              <a:ln w="9525">
                <a:noFill/>
                <a:bevel/>
              </a:ln>
            </p:spPr>
          </p:pic>
          <p:pic>
            <p:nvPicPr>
              <p:cNvPr id="11732" name="Picture 566"/>
              <p:cNvPicPr>
                <a:picLocks noChangeAspect="1" noChangeArrowheads="1"/>
              </p:cNvPicPr>
              <p:nvPr/>
            </p:nvPicPr>
            <p:blipFill>
              <a:blip r:embed="rId48"/>
              <a:srcRect/>
              <a:stretch>
                <a:fillRect/>
              </a:stretch>
            </p:blipFill>
            <p:spPr bwMode="auto">
              <a:xfrm>
                <a:off x="2333" y="2243"/>
                <a:ext cx="68" cy="51"/>
              </a:xfrm>
              <a:prstGeom prst="rect">
                <a:avLst/>
              </a:prstGeom>
              <a:noFill/>
              <a:ln w="9525">
                <a:noFill/>
                <a:bevel/>
              </a:ln>
            </p:spPr>
          </p:pic>
          <p:sp>
            <p:nvSpPr>
              <p:cNvPr id="11733" name="Freeform 567"/>
              <p:cNvSpPr>
                <a:spLocks noChangeArrowheads="1"/>
              </p:cNvSpPr>
              <p:nvPr/>
            </p:nvSpPr>
            <p:spPr bwMode="auto">
              <a:xfrm>
                <a:off x="2335" y="2252"/>
                <a:ext cx="17" cy="18"/>
              </a:xfrm>
              <a:custGeom>
                <a:avLst/>
                <a:gdLst>
                  <a:gd name="T0" fmla="*/ 49 w 10"/>
                  <a:gd name="T1" fmla="*/ 0 h 10"/>
                  <a:gd name="T2" fmla="*/ 0 w 10"/>
                  <a:gd name="T3" fmla="*/ 52 h 10"/>
                  <a:gd name="T4" fmla="*/ 9 w 10"/>
                  <a:gd name="T5" fmla="*/ 58 h 10"/>
                  <a:gd name="T6" fmla="*/ 49 w 10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"/>
                  <a:gd name="T13" fmla="*/ 0 h 10"/>
                  <a:gd name="T14" fmla="*/ 10 w 10"/>
                  <a:gd name="T15" fmla="*/ 10 h 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" h="10">
                    <a:moveTo>
                      <a:pt x="10" y="0"/>
                    </a:moveTo>
                    <a:cubicBezTo>
                      <a:pt x="6" y="2"/>
                      <a:pt x="2" y="5"/>
                      <a:pt x="0" y="9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A796B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34" name="Freeform 568"/>
              <p:cNvSpPr>
                <a:spLocks noChangeArrowheads="1"/>
              </p:cNvSpPr>
              <p:nvPr/>
            </p:nvSpPr>
            <p:spPr bwMode="auto">
              <a:xfrm>
                <a:off x="2360" y="2249"/>
                <a:ext cx="14" cy="39"/>
              </a:xfrm>
              <a:custGeom>
                <a:avLst/>
                <a:gdLst>
                  <a:gd name="T0" fmla="*/ 12 w 8"/>
                  <a:gd name="T1" fmla="*/ 0 h 22"/>
                  <a:gd name="T2" fmla="*/ 0 w 8"/>
                  <a:gd name="T3" fmla="*/ 7 h 22"/>
                  <a:gd name="T4" fmla="*/ 16 w 8"/>
                  <a:gd name="T5" fmla="*/ 106 h 22"/>
                  <a:gd name="T6" fmla="*/ 44 w 8"/>
                  <a:gd name="T7" fmla="*/ 122 h 22"/>
                  <a:gd name="T8" fmla="*/ 33 w 8"/>
                  <a:gd name="T9" fmla="*/ 62 h 22"/>
                  <a:gd name="T10" fmla="*/ 12 w 8"/>
                  <a:gd name="T11" fmla="*/ 0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22"/>
                  <a:gd name="T20" fmla="*/ 8 w 8"/>
                  <a:gd name="T21" fmla="*/ 22 h 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22">
                    <a:moveTo>
                      <a:pt x="2" y="0"/>
                    </a:moveTo>
                    <a:cubicBezTo>
                      <a:pt x="1" y="0"/>
                      <a:pt x="1" y="0"/>
                      <a:pt x="0" y="1"/>
                    </a:cubicBezTo>
                    <a:cubicBezTo>
                      <a:pt x="1" y="8"/>
                      <a:pt x="2" y="14"/>
                      <a:pt x="3" y="19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7" y="19"/>
                      <a:pt x="7" y="15"/>
                      <a:pt x="6" y="11"/>
                    </a:cubicBezTo>
                    <a:cubicBezTo>
                      <a:pt x="5" y="7"/>
                      <a:pt x="3" y="3"/>
                      <a:pt x="2" y="0"/>
                    </a:cubicBezTo>
                  </a:path>
                </a:pathLst>
              </a:custGeom>
              <a:solidFill>
                <a:srgbClr val="62305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35" name="Freeform 569"/>
              <p:cNvSpPr>
                <a:spLocks noEditPoints="1" noChangeArrowheads="1"/>
              </p:cNvSpPr>
              <p:nvPr/>
            </p:nvSpPr>
            <p:spPr bwMode="auto">
              <a:xfrm>
                <a:off x="2364" y="2247"/>
                <a:ext cx="40" cy="100"/>
              </a:xfrm>
              <a:custGeom>
                <a:avLst/>
                <a:gdLst>
                  <a:gd name="T0" fmla="*/ 112 w 24"/>
                  <a:gd name="T1" fmla="*/ 246 h 56"/>
                  <a:gd name="T2" fmla="*/ 70 w 24"/>
                  <a:gd name="T3" fmla="*/ 320 h 56"/>
                  <a:gd name="T4" fmla="*/ 70 w 24"/>
                  <a:gd name="T5" fmla="*/ 320 h 56"/>
                  <a:gd name="T6" fmla="*/ 112 w 24"/>
                  <a:gd name="T7" fmla="*/ 246 h 56"/>
                  <a:gd name="T8" fmla="*/ 112 w 24"/>
                  <a:gd name="T9" fmla="*/ 246 h 56"/>
                  <a:gd name="T10" fmla="*/ 20 w 24"/>
                  <a:gd name="T11" fmla="*/ 0 h 56"/>
                  <a:gd name="T12" fmla="*/ 20 w 24"/>
                  <a:gd name="T13" fmla="*/ 0 h 56"/>
                  <a:gd name="T14" fmla="*/ 0 w 24"/>
                  <a:gd name="T15" fmla="*/ 7 h 56"/>
                  <a:gd name="T16" fmla="*/ 20 w 24"/>
                  <a:gd name="T17" fmla="*/ 68 h 56"/>
                  <a:gd name="T18" fmla="*/ 37 w 24"/>
                  <a:gd name="T19" fmla="*/ 138 h 56"/>
                  <a:gd name="T20" fmla="*/ 78 w 24"/>
                  <a:gd name="T21" fmla="*/ 159 h 56"/>
                  <a:gd name="T22" fmla="*/ 70 w 24"/>
                  <a:gd name="T23" fmla="*/ 125 h 56"/>
                  <a:gd name="T24" fmla="*/ 22 w 24"/>
                  <a:gd name="T25" fmla="*/ 0 h 56"/>
                  <a:gd name="T26" fmla="*/ 20 w 24"/>
                  <a:gd name="T27" fmla="*/ 0 h 56"/>
                  <a:gd name="T28" fmla="*/ 20 w 24"/>
                  <a:gd name="T29" fmla="*/ 0 h 5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4"/>
                  <a:gd name="T46" fmla="*/ 0 h 56"/>
                  <a:gd name="T47" fmla="*/ 24 w 24"/>
                  <a:gd name="T48" fmla="*/ 56 h 5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4" h="56">
                    <a:moveTo>
                      <a:pt x="24" y="43"/>
                    </a:moveTo>
                    <a:cubicBezTo>
                      <a:pt x="24" y="51"/>
                      <a:pt x="21" y="54"/>
                      <a:pt x="15" y="56"/>
                    </a:cubicBezTo>
                    <a:cubicBezTo>
                      <a:pt x="15" y="56"/>
                      <a:pt x="15" y="56"/>
                      <a:pt x="15" y="56"/>
                    </a:cubicBezTo>
                    <a:cubicBezTo>
                      <a:pt x="20" y="54"/>
                      <a:pt x="24" y="51"/>
                      <a:pt x="24" y="43"/>
                    </a:cubicBezTo>
                    <a:cubicBezTo>
                      <a:pt x="24" y="43"/>
                      <a:pt x="24" y="43"/>
                      <a:pt x="24" y="43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1" y="1"/>
                      <a:pt x="0" y="1"/>
                    </a:cubicBezTo>
                    <a:cubicBezTo>
                      <a:pt x="1" y="4"/>
                      <a:pt x="3" y="8"/>
                      <a:pt x="4" y="12"/>
                    </a:cubicBezTo>
                    <a:cubicBezTo>
                      <a:pt x="6" y="16"/>
                      <a:pt x="7" y="20"/>
                      <a:pt x="8" y="24"/>
                    </a:cubicBezTo>
                    <a:cubicBezTo>
                      <a:pt x="17" y="28"/>
                      <a:pt x="17" y="28"/>
                      <a:pt x="17" y="28"/>
                    </a:cubicBezTo>
                    <a:cubicBezTo>
                      <a:pt x="17" y="26"/>
                      <a:pt x="16" y="24"/>
                      <a:pt x="15" y="22"/>
                    </a:cubicBezTo>
                    <a:cubicBezTo>
                      <a:pt x="12" y="15"/>
                      <a:pt x="8" y="8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62305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36" name="Freeform 570"/>
              <p:cNvSpPr>
                <a:spLocks noEditPoints="1" noChangeArrowheads="1"/>
              </p:cNvSpPr>
              <p:nvPr/>
            </p:nvSpPr>
            <p:spPr bwMode="auto">
              <a:xfrm>
                <a:off x="2335" y="2247"/>
                <a:ext cx="69" cy="103"/>
              </a:xfrm>
              <a:custGeom>
                <a:avLst/>
                <a:gdLst>
                  <a:gd name="T0" fmla="*/ 133 w 41"/>
                  <a:gd name="T1" fmla="*/ 325 h 58"/>
                  <a:gd name="T2" fmla="*/ 128 w 41"/>
                  <a:gd name="T3" fmla="*/ 325 h 58"/>
                  <a:gd name="T4" fmla="*/ 128 w 41"/>
                  <a:gd name="T5" fmla="*/ 325 h 58"/>
                  <a:gd name="T6" fmla="*/ 133 w 41"/>
                  <a:gd name="T7" fmla="*/ 325 h 58"/>
                  <a:gd name="T8" fmla="*/ 182 w 41"/>
                  <a:gd name="T9" fmla="*/ 135 h 58"/>
                  <a:gd name="T10" fmla="*/ 182 w 41"/>
                  <a:gd name="T11" fmla="*/ 135 h 58"/>
                  <a:gd name="T12" fmla="*/ 195 w 41"/>
                  <a:gd name="T13" fmla="*/ 240 h 58"/>
                  <a:gd name="T14" fmla="*/ 182 w 41"/>
                  <a:gd name="T15" fmla="*/ 135 h 58"/>
                  <a:gd name="T16" fmla="*/ 182 w 41"/>
                  <a:gd name="T17" fmla="*/ 135 h 58"/>
                  <a:gd name="T18" fmla="*/ 175 w 41"/>
                  <a:gd name="T19" fmla="*/ 135 h 58"/>
                  <a:gd name="T20" fmla="*/ 182 w 41"/>
                  <a:gd name="T21" fmla="*/ 135 h 58"/>
                  <a:gd name="T22" fmla="*/ 175 w 41"/>
                  <a:gd name="T23" fmla="*/ 135 h 58"/>
                  <a:gd name="T24" fmla="*/ 175 w 41"/>
                  <a:gd name="T25" fmla="*/ 130 h 58"/>
                  <a:gd name="T26" fmla="*/ 175 w 41"/>
                  <a:gd name="T27" fmla="*/ 130 h 58"/>
                  <a:gd name="T28" fmla="*/ 175 w 41"/>
                  <a:gd name="T29" fmla="*/ 130 h 58"/>
                  <a:gd name="T30" fmla="*/ 54 w 41"/>
                  <a:gd name="T31" fmla="*/ 16 h 58"/>
                  <a:gd name="T32" fmla="*/ 54 w 41"/>
                  <a:gd name="T33" fmla="*/ 16 h 58"/>
                  <a:gd name="T34" fmla="*/ 0 w 41"/>
                  <a:gd name="T35" fmla="*/ 66 h 58"/>
                  <a:gd name="T36" fmla="*/ 0 w 41"/>
                  <a:gd name="T37" fmla="*/ 66 h 58"/>
                  <a:gd name="T38" fmla="*/ 49 w 41"/>
                  <a:gd name="T39" fmla="*/ 16 h 58"/>
                  <a:gd name="T40" fmla="*/ 54 w 41"/>
                  <a:gd name="T41" fmla="*/ 16 h 58"/>
                  <a:gd name="T42" fmla="*/ 54 w 41"/>
                  <a:gd name="T43" fmla="*/ 16 h 58"/>
                  <a:gd name="T44" fmla="*/ 99 w 41"/>
                  <a:gd name="T45" fmla="*/ 0 h 58"/>
                  <a:gd name="T46" fmla="*/ 54 w 41"/>
                  <a:gd name="T47" fmla="*/ 16 h 58"/>
                  <a:gd name="T48" fmla="*/ 71 w 41"/>
                  <a:gd name="T49" fmla="*/ 12 h 58"/>
                  <a:gd name="T50" fmla="*/ 82 w 41"/>
                  <a:gd name="T51" fmla="*/ 7 h 58"/>
                  <a:gd name="T52" fmla="*/ 99 w 41"/>
                  <a:gd name="T53" fmla="*/ 0 h 58"/>
                  <a:gd name="T54" fmla="*/ 99 w 41"/>
                  <a:gd name="T55" fmla="*/ 0 h 58"/>
                  <a:gd name="T56" fmla="*/ 99 w 41"/>
                  <a:gd name="T57" fmla="*/ 0 h 58"/>
                  <a:gd name="T58" fmla="*/ 99 w 41"/>
                  <a:gd name="T59" fmla="*/ 0 h 58"/>
                  <a:gd name="T60" fmla="*/ 99 w 41"/>
                  <a:gd name="T61" fmla="*/ 0 h 58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41"/>
                  <a:gd name="T94" fmla="*/ 0 h 58"/>
                  <a:gd name="T95" fmla="*/ 41 w 41"/>
                  <a:gd name="T96" fmla="*/ 58 h 58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41" h="58">
                    <a:moveTo>
                      <a:pt x="28" y="58"/>
                    </a:moveTo>
                    <a:cubicBezTo>
                      <a:pt x="28" y="58"/>
                      <a:pt x="27" y="58"/>
                      <a:pt x="27" y="58"/>
                    </a:cubicBezTo>
                    <a:cubicBezTo>
                      <a:pt x="27" y="58"/>
                      <a:pt x="27" y="58"/>
                      <a:pt x="27" y="58"/>
                    </a:cubicBezTo>
                    <a:cubicBezTo>
                      <a:pt x="27" y="58"/>
                      <a:pt x="28" y="58"/>
                      <a:pt x="28" y="58"/>
                    </a:cubicBezTo>
                    <a:moveTo>
                      <a:pt x="38" y="24"/>
                    </a:moveTo>
                    <a:cubicBezTo>
                      <a:pt x="38" y="24"/>
                      <a:pt x="38" y="24"/>
                      <a:pt x="38" y="24"/>
                    </a:cubicBezTo>
                    <a:cubicBezTo>
                      <a:pt x="40" y="32"/>
                      <a:pt x="41" y="38"/>
                      <a:pt x="41" y="43"/>
                    </a:cubicBezTo>
                    <a:cubicBezTo>
                      <a:pt x="41" y="38"/>
                      <a:pt x="40" y="32"/>
                      <a:pt x="38" y="24"/>
                    </a:cubicBezTo>
                    <a:cubicBezTo>
                      <a:pt x="38" y="24"/>
                      <a:pt x="38" y="24"/>
                      <a:pt x="38" y="24"/>
                    </a:cubicBezTo>
                    <a:moveTo>
                      <a:pt x="37" y="24"/>
                    </a:moveTo>
                    <a:cubicBezTo>
                      <a:pt x="37" y="24"/>
                      <a:pt x="38" y="24"/>
                      <a:pt x="38" y="24"/>
                    </a:cubicBezTo>
                    <a:cubicBezTo>
                      <a:pt x="38" y="24"/>
                      <a:pt x="37" y="24"/>
                      <a:pt x="37" y="24"/>
                    </a:cubicBezTo>
                    <a:moveTo>
                      <a:pt x="37" y="23"/>
                    </a:moveTo>
                    <a:cubicBezTo>
                      <a:pt x="37" y="23"/>
                      <a:pt x="37" y="23"/>
                      <a:pt x="37" y="23"/>
                    </a:cubicBezTo>
                    <a:cubicBezTo>
                      <a:pt x="37" y="23"/>
                      <a:pt x="37" y="23"/>
                      <a:pt x="37" y="23"/>
                    </a:cubicBezTo>
                    <a:moveTo>
                      <a:pt x="11" y="3"/>
                    </a:moveTo>
                    <a:cubicBezTo>
                      <a:pt x="11" y="3"/>
                      <a:pt x="11" y="3"/>
                      <a:pt x="11" y="3"/>
                    </a:cubicBezTo>
                    <a:cubicBezTo>
                      <a:pt x="6" y="4"/>
                      <a:pt x="2" y="8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2" y="8"/>
                      <a:pt x="6" y="5"/>
                      <a:pt x="10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3"/>
                      <a:pt x="11" y="3"/>
                      <a:pt x="11" y="3"/>
                    </a:cubicBezTo>
                    <a:moveTo>
                      <a:pt x="21" y="0"/>
                    </a:moveTo>
                    <a:cubicBezTo>
                      <a:pt x="18" y="0"/>
                      <a:pt x="15" y="2"/>
                      <a:pt x="11" y="3"/>
                    </a:cubicBezTo>
                    <a:cubicBezTo>
                      <a:pt x="12" y="2"/>
                      <a:pt x="14" y="2"/>
                      <a:pt x="15" y="2"/>
                    </a:cubicBezTo>
                    <a:cubicBezTo>
                      <a:pt x="16" y="1"/>
                      <a:pt x="16" y="1"/>
                      <a:pt x="17" y="1"/>
                    </a:cubicBezTo>
                    <a:cubicBezTo>
                      <a:pt x="18" y="1"/>
                      <a:pt x="20" y="0"/>
                      <a:pt x="21" y="0"/>
                    </a:cubicBezTo>
                    <a:moveTo>
                      <a:pt x="21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21" y="0"/>
                      <a:pt x="21" y="0"/>
                      <a:pt x="21" y="0"/>
                    </a:cubicBezTo>
                  </a:path>
                </a:pathLst>
              </a:custGeom>
              <a:solidFill>
                <a:srgbClr val="A0405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37" name="Freeform 571"/>
              <p:cNvSpPr>
                <a:spLocks noEditPoints="1" noChangeArrowheads="1"/>
              </p:cNvSpPr>
              <p:nvPr/>
            </p:nvSpPr>
            <p:spPr bwMode="auto">
              <a:xfrm>
                <a:off x="2298" y="2188"/>
                <a:ext cx="39" cy="38"/>
              </a:xfrm>
              <a:custGeom>
                <a:avLst/>
                <a:gdLst>
                  <a:gd name="T0" fmla="*/ 112 w 23"/>
                  <a:gd name="T1" fmla="*/ 125 h 21"/>
                  <a:gd name="T2" fmla="*/ 112 w 23"/>
                  <a:gd name="T3" fmla="*/ 125 h 21"/>
                  <a:gd name="T4" fmla="*/ 112 w 23"/>
                  <a:gd name="T5" fmla="*/ 125 h 21"/>
                  <a:gd name="T6" fmla="*/ 112 w 23"/>
                  <a:gd name="T7" fmla="*/ 125 h 21"/>
                  <a:gd name="T8" fmla="*/ 0 w 23"/>
                  <a:gd name="T9" fmla="*/ 0 h 21"/>
                  <a:gd name="T10" fmla="*/ 112 w 23"/>
                  <a:gd name="T11" fmla="*/ 125 h 21"/>
                  <a:gd name="T12" fmla="*/ 0 w 23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3"/>
                  <a:gd name="T22" fmla="*/ 0 h 21"/>
                  <a:gd name="T23" fmla="*/ 23 w 23"/>
                  <a:gd name="T24" fmla="*/ 21 h 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3" h="21">
                    <a:moveTo>
                      <a:pt x="23" y="21"/>
                    </a:moveTo>
                    <a:cubicBezTo>
                      <a:pt x="23" y="21"/>
                      <a:pt x="23" y="21"/>
                      <a:pt x="23" y="21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3" y="21"/>
                      <a:pt x="23" y="21"/>
                      <a:pt x="23" y="21"/>
                    </a:cubicBezTo>
                    <a:moveTo>
                      <a:pt x="0" y="0"/>
                    </a:moveTo>
                    <a:cubicBezTo>
                      <a:pt x="5" y="12"/>
                      <a:pt x="13" y="21"/>
                      <a:pt x="23" y="21"/>
                    </a:cubicBezTo>
                    <a:cubicBezTo>
                      <a:pt x="13" y="21"/>
                      <a:pt x="5" y="12"/>
                      <a:pt x="0" y="0"/>
                    </a:cubicBezTo>
                  </a:path>
                </a:pathLst>
              </a:custGeom>
              <a:solidFill>
                <a:srgbClr val="DCC2D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38" name="Freeform 572"/>
              <p:cNvSpPr>
                <a:spLocks noChangeArrowheads="1"/>
              </p:cNvSpPr>
              <p:nvPr/>
            </p:nvSpPr>
            <p:spPr bwMode="auto">
              <a:xfrm>
                <a:off x="2293" y="2142"/>
                <a:ext cx="59" cy="84"/>
              </a:xfrm>
              <a:custGeom>
                <a:avLst/>
                <a:gdLst>
                  <a:gd name="T0" fmla="*/ 13 w 35"/>
                  <a:gd name="T1" fmla="*/ 0 h 47"/>
                  <a:gd name="T2" fmla="*/ 13 w 35"/>
                  <a:gd name="T3" fmla="*/ 143 h 47"/>
                  <a:gd name="T4" fmla="*/ 120 w 35"/>
                  <a:gd name="T5" fmla="*/ 268 h 47"/>
                  <a:gd name="T6" fmla="*/ 148 w 35"/>
                  <a:gd name="T7" fmla="*/ 268 h 47"/>
                  <a:gd name="T8" fmla="*/ 167 w 35"/>
                  <a:gd name="T9" fmla="*/ 256 h 47"/>
                  <a:gd name="T10" fmla="*/ 148 w 35"/>
                  <a:gd name="T11" fmla="*/ 268 h 47"/>
                  <a:gd name="T12" fmla="*/ 148 w 35"/>
                  <a:gd name="T13" fmla="*/ 268 h 47"/>
                  <a:gd name="T14" fmla="*/ 125 w 35"/>
                  <a:gd name="T15" fmla="*/ 268 h 47"/>
                  <a:gd name="T16" fmla="*/ 125 w 35"/>
                  <a:gd name="T17" fmla="*/ 268 h 47"/>
                  <a:gd name="T18" fmla="*/ 125 w 35"/>
                  <a:gd name="T19" fmla="*/ 268 h 47"/>
                  <a:gd name="T20" fmla="*/ 125 w 35"/>
                  <a:gd name="T21" fmla="*/ 268 h 47"/>
                  <a:gd name="T22" fmla="*/ 125 w 35"/>
                  <a:gd name="T23" fmla="*/ 268 h 47"/>
                  <a:gd name="T24" fmla="*/ 13 w 35"/>
                  <a:gd name="T25" fmla="*/ 147 h 47"/>
                  <a:gd name="T26" fmla="*/ 13 w 35"/>
                  <a:gd name="T27" fmla="*/ 143 h 47"/>
                  <a:gd name="T28" fmla="*/ 13 w 35"/>
                  <a:gd name="T29" fmla="*/ 143 h 47"/>
                  <a:gd name="T30" fmla="*/ 5 w 35"/>
                  <a:gd name="T31" fmla="*/ 64 h 47"/>
                  <a:gd name="T32" fmla="*/ 13 w 35"/>
                  <a:gd name="T33" fmla="*/ 0 h 47"/>
                  <a:gd name="T34" fmla="*/ 13 w 35"/>
                  <a:gd name="T35" fmla="*/ 0 h 4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5"/>
                  <a:gd name="T55" fmla="*/ 0 h 47"/>
                  <a:gd name="T56" fmla="*/ 35 w 35"/>
                  <a:gd name="T57" fmla="*/ 47 h 4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5" h="47">
                    <a:moveTo>
                      <a:pt x="3" y="0"/>
                    </a:moveTo>
                    <a:cubicBezTo>
                      <a:pt x="0" y="6"/>
                      <a:pt x="0" y="16"/>
                      <a:pt x="3" y="25"/>
                    </a:cubicBezTo>
                    <a:cubicBezTo>
                      <a:pt x="7" y="38"/>
                      <a:pt x="16" y="47"/>
                      <a:pt x="25" y="47"/>
                    </a:cubicBezTo>
                    <a:cubicBezTo>
                      <a:pt x="27" y="47"/>
                      <a:pt x="29" y="47"/>
                      <a:pt x="31" y="47"/>
                    </a:cubicBezTo>
                    <a:cubicBezTo>
                      <a:pt x="32" y="46"/>
                      <a:pt x="34" y="46"/>
                      <a:pt x="35" y="45"/>
                    </a:cubicBezTo>
                    <a:cubicBezTo>
                      <a:pt x="34" y="46"/>
                      <a:pt x="32" y="46"/>
                      <a:pt x="31" y="47"/>
                    </a:cubicBezTo>
                    <a:cubicBezTo>
                      <a:pt x="31" y="47"/>
                      <a:pt x="31" y="47"/>
                      <a:pt x="31" y="47"/>
                    </a:cubicBezTo>
                    <a:cubicBezTo>
                      <a:pt x="29" y="47"/>
                      <a:pt x="27" y="47"/>
                      <a:pt x="26" y="47"/>
                    </a:cubicBezTo>
                    <a:cubicBezTo>
                      <a:pt x="26" y="47"/>
                      <a:pt x="26" y="47"/>
                      <a:pt x="26" y="47"/>
                    </a:cubicBezTo>
                    <a:cubicBezTo>
                      <a:pt x="26" y="47"/>
                      <a:pt x="26" y="47"/>
                      <a:pt x="26" y="47"/>
                    </a:cubicBezTo>
                    <a:cubicBezTo>
                      <a:pt x="26" y="47"/>
                      <a:pt x="26" y="47"/>
                      <a:pt x="26" y="47"/>
                    </a:cubicBezTo>
                    <a:cubicBezTo>
                      <a:pt x="26" y="47"/>
                      <a:pt x="26" y="47"/>
                      <a:pt x="26" y="47"/>
                    </a:cubicBezTo>
                    <a:cubicBezTo>
                      <a:pt x="16" y="47"/>
                      <a:pt x="8" y="38"/>
                      <a:pt x="3" y="26"/>
                    </a:cubicBezTo>
                    <a:cubicBezTo>
                      <a:pt x="3" y="25"/>
                      <a:pt x="3" y="25"/>
                      <a:pt x="3" y="25"/>
                    </a:cubicBezTo>
                    <a:cubicBezTo>
                      <a:pt x="3" y="25"/>
                      <a:pt x="3" y="25"/>
                      <a:pt x="3" y="25"/>
                    </a:cubicBezTo>
                    <a:cubicBezTo>
                      <a:pt x="2" y="20"/>
                      <a:pt x="1" y="15"/>
                      <a:pt x="1" y="11"/>
                    </a:cubicBezTo>
                    <a:cubicBezTo>
                      <a:pt x="1" y="7"/>
                      <a:pt x="2" y="3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solidFill>
                <a:srgbClr val="D46D7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1739" name="Picture 573"/>
              <p:cNvPicPr>
                <a:picLocks noChangeAspect="1" noChangeArrowheads="1"/>
              </p:cNvPicPr>
              <p:nvPr/>
            </p:nvPicPr>
            <p:blipFill>
              <a:blip r:embed="rId49"/>
              <a:srcRect/>
              <a:stretch>
                <a:fillRect/>
              </a:stretch>
            </p:blipFill>
            <p:spPr bwMode="auto">
              <a:xfrm>
                <a:off x="2349" y="2168"/>
                <a:ext cx="23" cy="27"/>
              </a:xfrm>
              <a:prstGeom prst="rect">
                <a:avLst/>
              </a:prstGeom>
              <a:noFill/>
              <a:ln w="9525">
                <a:noFill/>
                <a:bevel/>
              </a:ln>
            </p:spPr>
          </p:pic>
          <p:sp>
            <p:nvSpPr>
              <p:cNvPr id="11740" name="Freeform 574"/>
              <p:cNvSpPr>
                <a:spLocks noEditPoints="1" noChangeArrowheads="1"/>
              </p:cNvSpPr>
              <p:nvPr/>
            </p:nvSpPr>
            <p:spPr bwMode="auto">
              <a:xfrm>
                <a:off x="2295" y="2142"/>
                <a:ext cx="74" cy="84"/>
              </a:xfrm>
              <a:custGeom>
                <a:avLst/>
                <a:gdLst>
                  <a:gd name="T0" fmla="*/ 173 w 44"/>
                  <a:gd name="T1" fmla="*/ 114 h 47"/>
                  <a:gd name="T2" fmla="*/ 190 w 44"/>
                  <a:gd name="T3" fmla="*/ 239 h 47"/>
                  <a:gd name="T4" fmla="*/ 204 w 44"/>
                  <a:gd name="T5" fmla="*/ 147 h 47"/>
                  <a:gd name="T6" fmla="*/ 173 w 44"/>
                  <a:gd name="T7" fmla="*/ 114 h 47"/>
                  <a:gd name="T8" fmla="*/ 0 w 44"/>
                  <a:gd name="T9" fmla="*/ 45 h 47"/>
                  <a:gd name="T10" fmla="*/ 0 w 44"/>
                  <a:gd name="T11" fmla="*/ 64 h 47"/>
                  <a:gd name="T12" fmla="*/ 8 w 44"/>
                  <a:gd name="T13" fmla="*/ 143 h 47"/>
                  <a:gd name="T14" fmla="*/ 8 w 44"/>
                  <a:gd name="T15" fmla="*/ 143 h 47"/>
                  <a:gd name="T16" fmla="*/ 8 w 44"/>
                  <a:gd name="T17" fmla="*/ 147 h 47"/>
                  <a:gd name="T18" fmla="*/ 119 w 44"/>
                  <a:gd name="T19" fmla="*/ 268 h 47"/>
                  <a:gd name="T20" fmla="*/ 119 w 44"/>
                  <a:gd name="T21" fmla="*/ 268 h 47"/>
                  <a:gd name="T22" fmla="*/ 119 w 44"/>
                  <a:gd name="T23" fmla="*/ 268 h 47"/>
                  <a:gd name="T24" fmla="*/ 141 w 44"/>
                  <a:gd name="T25" fmla="*/ 268 h 47"/>
                  <a:gd name="T26" fmla="*/ 141 w 44"/>
                  <a:gd name="T27" fmla="*/ 268 h 47"/>
                  <a:gd name="T28" fmla="*/ 161 w 44"/>
                  <a:gd name="T29" fmla="*/ 256 h 47"/>
                  <a:gd name="T30" fmla="*/ 104 w 44"/>
                  <a:gd name="T31" fmla="*/ 122 h 47"/>
                  <a:gd name="T32" fmla="*/ 0 w 44"/>
                  <a:gd name="T33" fmla="*/ 45 h 47"/>
                  <a:gd name="T34" fmla="*/ 8 w 44"/>
                  <a:gd name="T35" fmla="*/ 0 h 47"/>
                  <a:gd name="T36" fmla="*/ 8 w 44"/>
                  <a:gd name="T37" fmla="*/ 0 h 47"/>
                  <a:gd name="T38" fmla="*/ 128 w 44"/>
                  <a:gd name="T39" fmla="*/ 122 h 47"/>
                  <a:gd name="T40" fmla="*/ 158 w 44"/>
                  <a:gd name="T41" fmla="*/ 188 h 47"/>
                  <a:gd name="T42" fmla="*/ 128 w 44"/>
                  <a:gd name="T43" fmla="*/ 80 h 47"/>
                  <a:gd name="T44" fmla="*/ 8 w 44"/>
                  <a:gd name="T45" fmla="*/ 0 h 4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4"/>
                  <a:gd name="T70" fmla="*/ 0 h 47"/>
                  <a:gd name="T71" fmla="*/ 44 w 44"/>
                  <a:gd name="T72" fmla="*/ 47 h 4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4" h="47">
                    <a:moveTo>
                      <a:pt x="36" y="20"/>
                    </a:moveTo>
                    <a:cubicBezTo>
                      <a:pt x="37" y="27"/>
                      <a:pt x="39" y="35"/>
                      <a:pt x="40" y="42"/>
                    </a:cubicBezTo>
                    <a:cubicBezTo>
                      <a:pt x="43" y="40"/>
                      <a:pt x="44" y="35"/>
                      <a:pt x="43" y="26"/>
                    </a:cubicBezTo>
                    <a:cubicBezTo>
                      <a:pt x="36" y="20"/>
                      <a:pt x="36" y="20"/>
                      <a:pt x="36" y="20"/>
                    </a:cubicBezTo>
                    <a:moveTo>
                      <a:pt x="0" y="8"/>
                    </a:moveTo>
                    <a:cubicBezTo>
                      <a:pt x="0" y="9"/>
                      <a:pt x="0" y="10"/>
                      <a:pt x="0" y="11"/>
                    </a:cubicBezTo>
                    <a:cubicBezTo>
                      <a:pt x="0" y="15"/>
                      <a:pt x="1" y="20"/>
                      <a:pt x="2" y="25"/>
                    </a:cubicBezTo>
                    <a:cubicBezTo>
                      <a:pt x="2" y="25"/>
                      <a:pt x="2" y="25"/>
                      <a:pt x="2" y="25"/>
                    </a:cubicBezTo>
                    <a:cubicBezTo>
                      <a:pt x="2" y="25"/>
                      <a:pt x="2" y="25"/>
                      <a:pt x="2" y="26"/>
                    </a:cubicBezTo>
                    <a:cubicBezTo>
                      <a:pt x="7" y="38"/>
                      <a:pt x="1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6" y="47"/>
                      <a:pt x="28" y="47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31" y="46"/>
                      <a:pt x="33" y="46"/>
                      <a:pt x="34" y="45"/>
                    </a:cubicBezTo>
                    <a:cubicBezTo>
                      <a:pt x="29" y="34"/>
                      <a:pt x="24" y="25"/>
                      <a:pt x="22" y="21"/>
                    </a:cubicBezTo>
                    <a:cubicBezTo>
                      <a:pt x="17" y="14"/>
                      <a:pt x="9" y="11"/>
                      <a:pt x="0" y="8"/>
                    </a:cubicBezTo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1" y="5"/>
                      <a:pt x="21" y="12"/>
                      <a:pt x="27" y="21"/>
                    </a:cubicBezTo>
                    <a:cubicBezTo>
                      <a:pt x="28" y="24"/>
                      <a:pt x="30" y="28"/>
                      <a:pt x="33" y="33"/>
                    </a:cubicBezTo>
                    <a:cubicBezTo>
                      <a:pt x="31" y="26"/>
                      <a:pt x="29" y="20"/>
                      <a:pt x="27" y="14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solidFill>
                <a:srgbClr val="B190B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41" name="Freeform 575"/>
              <p:cNvSpPr>
                <a:spLocks noChangeArrowheads="1"/>
              </p:cNvSpPr>
              <p:nvPr/>
            </p:nvSpPr>
            <p:spPr bwMode="auto">
              <a:xfrm>
                <a:off x="2340" y="2167"/>
                <a:ext cx="22" cy="52"/>
              </a:xfrm>
              <a:custGeom>
                <a:avLst/>
                <a:gdLst>
                  <a:gd name="T0" fmla="*/ 0 w 13"/>
                  <a:gd name="T1" fmla="*/ 0 h 29"/>
                  <a:gd name="T2" fmla="*/ 29 w 13"/>
                  <a:gd name="T3" fmla="*/ 109 h 29"/>
                  <a:gd name="T4" fmla="*/ 54 w 13"/>
                  <a:gd name="T5" fmla="*/ 167 h 29"/>
                  <a:gd name="T6" fmla="*/ 63 w 13"/>
                  <a:gd name="T7" fmla="*/ 161 h 29"/>
                  <a:gd name="T8" fmla="*/ 42 w 13"/>
                  <a:gd name="T9" fmla="*/ 36 h 29"/>
                  <a:gd name="T10" fmla="*/ 42 w 13"/>
                  <a:gd name="T11" fmla="*/ 23 h 29"/>
                  <a:gd name="T12" fmla="*/ 0 w 13"/>
                  <a:gd name="T13" fmla="*/ 0 h 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29"/>
                  <a:gd name="T23" fmla="*/ 13 w 13"/>
                  <a:gd name="T24" fmla="*/ 29 h 2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29">
                    <a:moveTo>
                      <a:pt x="0" y="0"/>
                    </a:moveTo>
                    <a:cubicBezTo>
                      <a:pt x="2" y="6"/>
                      <a:pt x="4" y="12"/>
                      <a:pt x="6" y="19"/>
                    </a:cubicBezTo>
                    <a:cubicBezTo>
                      <a:pt x="8" y="22"/>
                      <a:pt x="9" y="25"/>
                      <a:pt x="11" y="29"/>
                    </a:cubicBezTo>
                    <a:cubicBezTo>
                      <a:pt x="12" y="29"/>
                      <a:pt x="13" y="29"/>
                      <a:pt x="13" y="28"/>
                    </a:cubicBezTo>
                    <a:cubicBezTo>
                      <a:pt x="12" y="21"/>
                      <a:pt x="10" y="13"/>
                      <a:pt x="9" y="6"/>
                    </a:cubicBezTo>
                    <a:cubicBezTo>
                      <a:pt x="9" y="6"/>
                      <a:pt x="9" y="5"/>
                      <a:pt x="9" y="4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905F8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42" name="Freeform 576"/>
              <p:cNvSpPr>
                <a:spLocks noChangeArrowheads="1"/>
              </p:cNvSpPr>
              <p:nvPr/>
            </p:nvSpPr>
            <p:spPr bwMode="auto">
              <a:xfrm>
                <a:off x="2295" y="2142"/>
                <a:ext cx="64" cy="80"/>
              </a:xfrm>
              <a:custGeom>
                <a:avLst/>
                <a:gdLst>
                  <a:gd name="T0" fmla="*/ 8 w 38"/>
                  <a:gd name="T1" fmla="*/ 0 h 45"/>
                  <a:gd name="T2" fmla="*/ 0 w 38"/>
                  <a:gd name="T3" fmla="*/ 44 h 45"/>
                  <a:gd name="T4" fmla="*/ 104 w 38"/>
                  <a:gd name="T5" fmla="*/ 117 h 45"/>
                  <a:gd name="T6" fmla="*/ 162 w 38"/>
                  <a:gd name="T7" fmla="*/ 252 h 45"/>
                  <a:gd name="T8" fmla="*/ 162 w 38"/>
                  <a:gd name="T9" fmla="*/ 252 h 45"/>
                  <a:gd name="T10" fmla="*/ 182 w 38"/>
                  <a:gd name="T11" fmla="*/ 240 h 45"/>
                  <a:gd name="T12" fmla="*/ 158 w 38"/>
                  <a:gd name="T13" fmla="*/ 187 h 45"/>
                  <a:gd name="T14" fmla="*/ 128 w 38"/>
                  <a:gd name="T15" fmla="*/ 117 h 45"/>
                  <a:gd name="T16" fmla="*/ 8 w 38"/>
                  <a:gd name="T17" fmla="*/ 0 h 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45"/>
                  <a:gd name="T29" fmla="*/ 38 w 38"/>
                  <a:gd name="T30" fmla="*/ 45 h 4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45">
                    <a:moveTo>
                      <a:pt x="2" y="0"/>
                    </a:moveTo>
                    <a:cubicBezTo>
                      <a:pt x="1" y="3"/>
                      <a:pt x="0" y="5"/>
                      <a:pt x="0" y="8"/>
                    </a:cubicBezTo>
                    <a:cubicBezTo>
                      <a:pt x="9" y="11"/>
                      <a:pt x="17" y="14"/>
                      <a:pt x="22" y="21"/>
                    </a:cubicBezTo>
                    <a:cubicBezTo>
                      <a:pt x="24" y="25"/>
                      <a:pt x="29" y="34"/>
                      <a:pt x="34" y="45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6" y="45"/>
                      <a:pt x="37" y="44"/>
                      <a:pt x="38" y="43"/>
                    </a:cubicBezTo>
                    <a:cubicBezTo>
                      <a:pt x="36" y="39"/>
                      <a:pt x="35" y="36"/>
                      <a:pt x="33" y="33"/>
                    </a:cubicBezTo>
                    <a:cubicBezTo>
                      <a:pt x="30" y="28"/>
                      <a:pt x="28" y="24"/>
                      <a:pt x="27" y="21"/>
                    </a:cubicBezTo>
                    <a:cubicBezTo>
                      <a:pt x="21" y="12"/>
                      <a:pt x="11" y="5"/>
                      <a:pt x="2" y="0"/>
                    </a:cubicBezTo>
                  </a:path>
                </a:pathLst>
              </a:custGeom>
              <a:solidFill>
                <a:srgbClr val="905F8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43" name="Freeform 577"/>
              <p:cNvSpPr>
                <a:spLocks noEditPoints="1" noChangeArrowheads="1"/>
              </p:cNvSpPr>
              <p:nvPr/>
            </p:nvSpPr>
            <p:spPr bwMode="auto">
              <a:xfrm>
                <a:off x="2295" y="2142"/>
                <a:ext cx="50" cy="84"/>
              </a:xfrm>
              <a:custGeom>
                <a:avLst/>
                <a:gdLst>
                  <a:gd name="T0" fmla="*/ 117 w 30"/>
                  <a:gd name="T1" fmla="*/ 268 h 47"/>
                  <a:gd name="T2" fmla="*/ 117 w 30"/>
                  <a:gd name="T3" fmla="*/ 268 h 47"/>
                  <a:gd name="T4" fmla="*/ 117 w 30"/>
                  <a:gd name="T5" fmla="*/ 268 h 47"/>
                  <a:gd name="T6" fmla="*/ 117 w 30"/>
                  <a:gd name="T7" fmla="*/ 268 h 47"/>
                  <a:gd name="T8" fmla="*/ 138 w 30"/>
                  <a:gd name="T9" fmla="*/ 268 h 47"/>
                  <a:gd name="T10" fmla="*/ 117 w 30"/>
                  <a:gd name="T11" fmla="*/ 268 h 47"/>
                  <a:gd name="T12" fmla="*/ 138 w 30"/>
                  <a:gd name="T13" fmla="*/ 268 h 47"/>
                  <a:gd name="T14" fmla="*/ 8 w 30"/>
                  <a:gd name="T15" fmla="*/ 143 h 47"/>
                  <a:gd name="T16" fmla="*/ 8 w 30"/>
                  <a:gd name="T17" fmla="*/ 147 h 47"/>
                  <a:gd name="T18" fmla="*/ 8 w 30"/>
                  <a:gd name="T19" fmla="*/ 143 h 47"/>
                  <a:gd name="T20" fmla="*/ 8 w 30"/>
                  <a:gd name="T21" fmla="*/ 0 h 47"/>
                  <a:gd name="T22" fmla="*/ 0 w 30"/>
                  <a:gd name="T23" fmla="*/ 64 h 47"/>
                  <a:gd name="T24" fmla="*/ 0 w 30"/>
                  <a:gd name="T25" fmla="*/ 45 h 47"/>
                  <a:gd name="T26" fmla="*/ 8 w 30"/>
                  <a:gd name="T27" fmla="*/ 0 h 47"/>
                  <a:gd name="T28" fmla="*/ 8 w 30"/>
                  <a:gd name="T29" fmla="*/ 0 h 47"/>
                  <a:gd name="T30" fmla="*/ 8 w 30"/>
                  <a:gd name="T31" fmla="*/ 0 h 4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0"/>
                  <a:gd name="T49" fmla="*/ 0 h 47"/>
                  <a:gd name="T50" fmla="*/ 30 w 30"/>
                  <a:gd name="T51" fmla="*/ 47 h 4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0" h="47">
                    <a:moveTo>
                      <a:pt x="25" y="47"/>
                    </a:move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moveTo>
                      <a:pt x="30" y="47"/>
                    </a:moveTo>
                    <a:cubicBezTo>
                      <a:pt x="28" y="47"/>
                      <a:pt x="26" y="47"/>
                      <a:pt x="25" y="47"/>
                    </a:cubicBezTo>
                    <a:cubicBezTo>
                      <a:pt x="26" y="47"/>
                      <a:pt x="28" y="47"/>
                      <a:pt x="30" y="47"/>
                    </a:cubicBezTo>
                    <a:moveTo>
                      <a:pt x="2" y="25"/>
                    </a:moveTo>
                    <a:cubicBezTo>
                      <a:pt x="2" y="25"/>
                      <a:pt x="2" y="25"/>
                      <a:pt x="2" y="26"/>
                    </a:cubicBezTo>
                    <a:cubicBezTo>
                      <a:pt x="2" y="25"/>
                      <a:pt x="2" y="25"/>
                      <a:pt x="2" y="25"/>
                    </a:cubicBezTo>
                    <a:moveTo>
                      <a:pt x="2" y="0"/>
                    </a:moveTo>
                    <a:cubicBezTo>
                      <a:pt x="1" y="3"/>
                      <a:pt x="0" y="7"/>
                      <a:pt x="0" y="11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0" y="5"/>
                      <a:pt x="1" y="3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solidFill>
                <a:srgbClr val="AE678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1744" name="Picture 578"/>
              <p:cNvPicPr>
                <a:picLocks noChangeAspect="1" noChangeArrowheads="1"/>
              </p:cNvPicPr>
              <p:nvPr/>
            </p:nvPicPr>
            <p:blipFill>
              <a:blip r:embed="rId50"/>
              <a:srcRect/>
              <a:stretch>
                <a:fillRect/>
              </a:stretch>
            </p:blipFill>
            <p:spPr bwMode="auto">
              <a:xfrm>
                <a:off x="2327" y="2294"/>
                <a:ext cx="51" cy="64"/>
              </a:xfrm>
              <a:prstGeom prst="rect">
                <a:avLst/>
              </a:prstGeom>
              <a:noFill/>
              <a:ln w="9525">
                <a:noFill/>
                <a:bevel/>
              </a:ln>
            </p:spPr>
          </p:pic>
          <p:sp>
            <p:nvSpPr>
              <p:cNvPr id="11745" name="Freeform 579"/>
              <p:cNvSpPr>
                <a:spLocks noChangeArrowheads="1"/>
              </p:cNvSpPr>
              <p:nvPr/>
            </p:nvSpPr>
            <p:spPr bwMode="auto">
              <a:xfrm>
                <a:off x="2350" y="2338"/>
                <a:ext cx="9" cy="9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29 w 5"/>
                  <a:gd name="T5" fmla="*/ 29 h 5"/>
                  <a:gd name="T6" fmla="*/ 29 w 5"/>
                  <a:gd name="T7" fmla="*/ 29 h 5"/>
                  <a:gd name="T8" fmla="*/ 0 w 5"/>
                  <a:gd name="T9" fmla="*/ 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"/>
                  <a:gd name="T17" fmla="*/ 5 w 5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2"/>
                      <a:pt x="3" y="4"/>
                      <a:pt x="5" y="5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3" y="4"/>
                      <a:pt x="1" y="2"/>
                      <a:pt x="0" y="0"/>
                    </a:cubicBezTo>
                  </a:path>
                </a:pathLst>
              </a:custGeom>
              <a:solidFill>
                <a:srgbClr val="975D7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46" name="Freeform 580"/>
              <p:cNvSpPr>
                <a:spLocks noChangeArrowheads="1"/>
              </p:cNvSpPr>
              <p:nvPr/>
            </p:nvSpPr>
            <p:spPr bwMode="auto">
              <a:xfrm>
                <a:off x="2330" y="2268"/>
                <a:ext cx="51" cy="84"/>
              </a:xfrm>
              <a:custGeom>
                <a:avLst/>
                <a:gdLst>
                  <a:gd name="T0" fmla="*/ 15 w 30"/>
                  <a:gd name="T1" fmla="*/ 0 h 47"/>
                  <a:gd name="T2" fmla="*/ 20 w 30"/>
                  <a:gd name="T3" fmla="*/ 138 h 47"/>
                  <a:gd name="T4" fmla="*/ 124 w 30"/>
                  <a:gd name="T5" fmla="*/ 268 h 47"/>
                  <a:gd name="T6" fmla="*/ 148 w 30"/>
                  <a:gd name="T7" fmla="*/ 263 h 47"/>
                  <a:gd name="T8" fmla="*/ 148 w 30"/>
                  <a:gd name="T9" fmla="*/ 263 h 47"/>
                  <a:gd name="T10" fmla="*/ 124 w 30"/>
                  <a:gd name="T11" fmla="*/ 268 h 47"/>
                  <a:gd name="T12" fmla="*/ 124 w 30"/>
                  <a:gd name="T13" fmla="*/ 268 h 47"/>
                  <a:gd name="T14" fmla="*/ 124 w 30"/>
                  <a:gd name="T15" fmla="*/ 268 h 47"/>
                  <a:gd name="T16" fmla="*/ 124 w 30"/>
                  <a:gd name="T17" fmla="*/ 268 h 47"/>
                  <a:gd name="T18" fmla="*/ 124 w 30"/>
                  <a:gd name="T19" fmla="*/ 268 h 47"/>
                  <a:gd name="T20" fmla="*/ 83 w 30"/>
                  <a:gd name="T21" fmla="*/ 252 h 47"/>
                  <a:gd name="T22" fmla="*/ 58 w 30"/>
                  <a:gd name="T23" fmla="*/ 223 h 47"/>
                  <a:gd name="T24" fmla="*/ 20 w 30"/>
                  <a:gd name="T25" fmla="*/ 143 h 47"/>
                  <a:gd name="T26" fmla="*/ 20 w 30"/>
                  <a:gd name="T27" fmla="*/ 138 h 47"/>
                  <a:gd name="T28" fmla="*/ 20 w 30"/>
                  <a:gd name="T29" fmla="*/ 138 h 47"/>
                  <a:gd name="T30" fmla="*/ 9 w 30"/>
                  <a:gd name="T31" fmla="*/ 109 h 47"/>
                  <a:gd name="T32" fmla="*/ 5 w 30"/>
                  <a:gd name="T33" fmla="*/ 64 h 47"/>
                  <a:gd name="T34" fmla="*/ 15 w 30"/>
                  <a:gd name="T35" fmla="*/ 0 h 47"/>
                  <a:gd name="T36" fmla="*/ 15 w 30"/>
                  <a:gd name="T37" fmla="*/ 0 h 4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0"/>
                  <a:gd name="T58" fmla="*/ 0 h 47"/>
                  <a:gd name="T59" fmla="*/ 30 w 30"/>
                  <a:gd name="T60" fmla="*/ 47 h 4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0" h="47">
                    <a:moveTo>
                      <a:pt x="3" y="0"/>
                    </a:moveTo>
                    <a:cubicBezTo>
                      <a:pt x="0" y="7"/>
                      <a:pt x="1" y="15"/>
                      <a:pt x="4" y="24"/>
                    </a:cubicBezTo>
                    <a:cubicBezTo>
                      <a:pt x="8" y="37"/>
                      <a:pt x="15" y="47"/>
                      <a:pt x="25" y="47"/>
                    </a:cubicBezTo>
                    <a:cubicBezTo>
                      <a:pt x="27" y="47"/>
                      <a:pt x="29" y="46"/>
                      <a:pt x="30" y="46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29" y="46"/>
                      <a:pt x="27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3" y="47"/>
                      <a:pt x="20" y="46"/>
                      <a:pt x="17" y="44"/>
                    </a:cubicBezTo>
                    <a:cubicBezTo>
                      <a:pt x="15" y="43"/>
                      <a:pt x="13" y="41"/>
                      <a:pt x="12" y="39"/>
                    </a:cubicBezTo>
                    <a:cubicBezTo>
                      <a:pt x="8" y="36"/>
                      <a:pt x="6" y="31"/>
                      <a:pt x="4" y="25"/>
                    </a:cubicBezTo>
                    <a:cubicBezTo>
                      <a:pt x="4" y="25"/>
                      <a:pt x="4" y="25"/>
                      <a:pt x="4" y="24"/>
                    </a:cubicBezTo>
                    <a:cubicBezTo>
                      <a:pt x="4" y="24"/>
                      <a:pt x="4" y="24"/>
                      <a:pt x="4" y="24"/>
                    </a:cubicBezTo>
                    <a:cubicBezTo>
                      <a:pt x="3" y="22"/>
                      <a:pt x="3" y="21"/>
                      <a:pt x="2" y="19"/>
                    </a:cubicBezTo>
                    <a:cubicBezTo>
                      <a:pt x="2" y="16"/>
                      <a:pt x="1" y="13"/>
                      <a:pt x="1" y="11"/>
                    </a:cubicBezTo>
                    <a:cubicBezTo>
                      <a:pt x="1" y="7"/>
                      <a:pt x="2" y="3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solidFill>
                <a:srgbClr val="D46D7E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1747" name="Picture 581"/>
              <p:cNvPicPr>
                <a:picLocks noChangeAspect="1" noChangeArrowheads="1"/>
              </p:cNvPicPr>
              <p:nvPr/>
            </p:nvPicPr>
            <p:blipFill>
              <a:blip r:embed="rId51"/>
              <a:srcRect/>
              <a:stretch>
                <a:fillRect/>
              </a:stretch>
            </p:blipFill>
            <p:spPr bwMode="auto">
              <a:xfrm>
                <a:off x="2327" y="2284"/>
                <a:ext cx="86" cy="74"/>
              </a:xfrm>
              <a:prstGeom prst="rect">
                <a:avLst/>
              </a:prstGeom>
              <a:noFill/>
              <a:ln w="9525">
                <a:noFill/>
                <a:bevel/>
              </a:ln>
            </p:spPr>
          </p:pic>
          <p:pic>
            <p:nvPicPr>
              <p:cNvPr id="11748" name="Picture 582"/>
              <p:cNvPicPr>
                <a:picLocks noChangeAspect="1" noChangeArrowheads="1"/>
              </p:cNvPicPr>
              <p:nvPr/>
            </p:nvPicPr>
            <p:blipFill>
              <a:blip r:embed="rId52"/>
              <a:srcRect/>
              <a:stretch>
                <a:fillRect/>
              </a:stretch>
            </p:blipFill>
            <p:spPr bwMode="auto">
              <a:xfrm>
                <a:off x="2327" y="2264"/>
                <a:ext cx="58" cy="44"/>
              </a:xfrm>
              <a:prstGeom prst="rect">
                <a:avLst/>
              </a:prstGeom>
              <a:noFill/>
              <a:ln w="9525">
                <a:noFill/>
                <a:bevel/>
              </a:ln>
            </p:spPr>
          </p:pic>
          <p:sp>
            <p:nvSpPr>
              <p:cNvPr id="11749" name="Freeform 583"/>
              <p:cNvSpPr>
                <a:spLocks noChangeArrowheads="1"/>
              </p:cNvSpPr>
              <p:nvPr/>
            </p:nvSpPr>
            <p:spPr bwMode="auto">
              <a:xfrm>
                <a:off x="2334" y="2268"/>
                <a:ext cx="5" cy="6"/>
              </a:xfrm>
              <a:custGeom>
                <a:avLst/>
                <a:gdLst>
                  <a:gd name="T0" fmla="*/ 5 w 3"/>
                  <a:gd name="T1" fmla="*/ 0 h 3"/>
                  <a:gd name="T2" fmla="*/ 0 w 3"/>
                  <a:gd name="T3" fmla="*/ 24 h 3"/>
                  <a:gd name="T4" fmla="*/ 13 w 3"/>
                  <a:gd name="T5" fmla="*/ 8 h 3"/>
                  <a:gd name="T6" fmla="*/ 5 w 3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3"/>
                  <a:gd name="T14" fmla="*/ 3 w 3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3">
                    <a:moveTo>
                      <a:pt x="1" y="0"/>
                    </a:moveTo>
                    <a:cubicBezTo>
                      <a:pt x="1" y="1"/>
                      <a:pt x="1" y="2"/>
                      <a:pt x="0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B190B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50" name="Freeform 584"/>
              <p:cNvSpPr>
                <a:spLocks noChangeArrowheads="1"/>
              </p:cNvSpPr>
              <p:nvPr/>
            </p:nvSpPr>
            <p:spPr bwMode="auto">
              <a:xfrm>
                <a:off x="2350" y="2283"/>
                <a:ext cx="26" cy="64"/>
              </a:xfrm>
              <a:custGeom>
                <a:avLst/>
                <a:gdLst>
                  <a:gd name="T0" fmla="*/ 49 w 15"/>
                  <a:gd name="T1" fmla="*/ 0 h 36"/>
                  <a:gd name="T2" fmla="*/ 50 w 15"/>
                  <a:gd name="T3" fmla="*/ 37 h 36"/>
                  <a:gd name="T4" fmla="*/ 50 w 15"/>
                  <a:gd name="T5" fmla="*/ 37 h 36"/>
                  <a:gd name="T6" fmla="*/ 0 w 15"/>
                  <a:gd name="T7" fmla="*/ 174 h 36"/>
                  <a:gd name="T8" fmla="*/ 28 w 15"/>
                  <a:gd name="T9" fmla="*/ 203 h 36"/>
                  <a:gd name="T10" fmla="*/ 73 w 15"/>
                  <a:gd name="T11" fmla="*/ 36 h 36"/>
                  <a:gd name="T12" fmla="*/ 73 w 15"/>
                  <a:gd name="T13" fmla="*/ 21 h 36"/>
                  <a:gd name="T14" fmla="*/ 73 w 15"/>
                  <a:gd name="T15" fmla="*/ 16 h 36"/>
                  <a:gd name="T16" fmla="*/ 49 w 15"/>
                  <a:gd name="T17" fmla="*/ 0 h 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36"/>
                  <a:gd name="T29" fmla="*/ 15 w 15"/>
                  <a:gd name="T30" fmla="*/ 36 h 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36">
                    <a:moveTo>
                      <a:pt x="9" y="0"/>
                    </a:moveTo>
                    <a:cubicBezTo>
                      <a:pt x="9" y="3"/>
                      <a:pt x="9" y="5"/>
                      <a:pt x="10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0" y="16"/>
                      <a:pt x="5" y="23"/>
                      <a:pt x="0" y="31"/>
                    </a:cubicBezTo>
                    <a:cubicBezTo>
                      <a:pt x="1" y="33"/>
                      <a:pt x="3" y="35"/>
                      <a:pt x="5" y="36"/>
                    </a:cubicBezTo>
                    <a:cubicBezTo>
                      <a:pt x="10" y="28"/>
                      <a:pt x="15" y="17"/>
                      <a:pt x="14" y="6"/>
                    </a:cubicBezTo>
                    <a:cubicBezTo>
                      <a:pt x="14" y="5"/>
                      <a:pt x="14" y="5"/>
                      <a:pt x="14" y="4"/>
                    </a:cubicBezTo>
                    <a:cubicBezTo>
                      <a:pt x="14" y="4"/>
                      <a:pt x="14" y="3"/>
                      <a:pt x="14" y="3"/>
                    </a:cubicBezTo>
                    <a:cubicBezTo>
                      <a:pt x="9" y="0"/>
                      <a:pt x="9" y="0"/>
                      <a:pt x="9" y="0"/>
                    </a:cubicBezTo>
                  </a:path>
                </a:pathLst>
              </a:custGeom>
              <a:solidFill>
                <a:srgbClr val="905F8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51" name="Freeform 585"/>
              <p:cNvSpPr>
                <a:spLocks noChangeArrowheads="1"/>
              </p:cNvSpPr>
              <p:nvPr/>
            </p:nvSpPr>
            <p:spPr bwMode="auto">
              <a:xfrm>
                <a:off x="2377" y="2290"/>
                <a:ext cx="27" cy="57"/>
              </a:xfrm>
              <a:custGeom>
                <a:avLst/>
                <a:gdLst>
                  <a:gd name="T0" fmla="*/ 0 w 16"/>
                  <a:gd name="T1" fmla="*/ 0 h 32"/>
                  <a:gd name="T2" fmla="*/ 5 w 16"/>
                  <a:gd name="T3" fmla="*/ 7 h 32"/>
                  <a:gd name="T4" fmla="*/ 34 w 16"/>
                  <a:gd name="T5" fmla="*/ 182 h 32"/>
                  <a:gd name="T6" fmla="*/ 78 w 16"/>
                  <a:gd name="T7" fmla="*/ 109 h 32"/>
                  <a:gd name="T8" fmla="*/ 42 w 16"/>
                  <a:gd name="T9" fmla="*/ 21 h 32"/>
                  <a:gd name="T10" fmla="*/ 0 w 16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"/>
                  <a:gd name="T19" fmla="*/ 0 h 32"/>
                  <a:gd name="T20" fmla="*/ 16 w 16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" h="32">
                    <a:moveTo>
                      <a:pt x="0" y="0"/>
                    </a:moveTo>
                    <a:cubicBezTo>
                      <a:pt x="1" y="0"/>
                      <a:pt x="1" y="0"/>
                      <a:pt x="1" y="1"/>
                    </a:cubicBezTo>
                    <a:cubicBezTo>
                      <a:pt x="4" y="12"/>
                      <a:pt x="7" y="23"/>
                      <a:pt x="7" y="32"/>
                    </a:cubicBezTo>
                    <a:cubicBezTo>
                      <a:pt x="13" y="30"/>
                      <a:pt x="16" y="27"/>
                      <a:pt x="16" y="19"/>
                    </a:cubicBezTo>
                    <a:cubicBezTo>
                      <a:pt x="14" y="14"/>
                      <a:pt x="12" y="9"/>
                      <a:pt x="9" y="4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905F8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52" name="Freeform 586"/>
              <p:cNvSpPr>
                <a:spLocks noEditPoints="1" noChangeArrowheads="1"/>
              </p:cNvSpPr>
              <p:nvPr/>
            </p:nvSpPr>
            <p:spPr bwMode="auto">
              <a:xfrm>
                <a:off x="2332" y="2268"/>
                <a:ext cx="49" cy="84"/>
              </a:xfrm>
              <a:custGeom>
                <a:avLst/>
                <a:gdLst>
                  <a:gd name="T0" fmla="*/ 117 w 29"/>
                  <a:gd name="T1" fmla="*/ 268 h 47"/>
                  <a:gd name="T2" fmla="*/ 117 w 29"/>
                  <a:gd name="T3" fmla="*/ 268 h 47"/>
                  <a:gd name="T4" fmla="*/ 117 w 29"/>
                  <a:gd name="T5" fmla="*/ 268 h 47"/>
                  <a:gd name="T6" fmla="*/ 117 w 29"/>
                  <a:gd name="T7" fmla="*/ 268 h 47"/>
                  <a:gd name="T8" fmla="*/ 140 w 29"/>
                  <a:gd name="T9" fmla="*/ 263 h 47"/>
                  <a:gd name="T10" fmla="*/ 117 w 29"/>
                  <a:gd name="T11" fmla="*/ 268 h 47"/>
                  <a:gd name="T12" fmla="*/ 140 w 29"/>
                  <a:gd name="T13" fmla="*/ 263 h 47"/>
                  <a:gd name="T14" fmla="*/ 140 w 29"/>
                  <a:gd name="T15" fmla="*/ 263 h 47"/>
                  <a:gd name="T16" fmla="*/ 14 w 29"/>
                  <a:gd name="T17" fmla="*/ 138 h 47"/>
                  <a:gd name="T18" fmla="*/ 14 w 29"/>
                  <a:gd name="T19" fmla="*/ 143 h 47"/>
                  <a:gd name="T20" fmla="*/ 14 w 29"/>
                  <a:gd name="T21" fmla="*/ 138 h 47"/>
                  <a:gd name="T22" fmla="*/ 8 w 29"/>
                  <a:gd name="T23" fmla="*/ 0 h 47"/>
                  <a:gd name="T24" fmla="*/ 0 w 29"/>
                  <a:gd name="T25" fmla="*/ 64 h 47"/>
                  <a:gd name="T26" fmla="*/ 5 w 29"/>
                  <a:gd name="T27" fmla="*/ 16 h 47"/>
                  <a:gd name="T28" fmla="*/ 8 w 29"/>
                  <a:gd name="T29" fmla="*/ 0 h 47"/>
                  <a:gd name="T30" fmla="*/ 8 w 29"/>
                  <a:gd name="T31" fmla="*/ 0 h 4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9"/>
                  <a:gd name="T49" fmla="*/ 0 h 47"/>
                  <a:gd name="T50" fmla="*/ 29 w 29"/>
                  <a:gd name="T51" fmla="*/ 47 h 4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9" h="47">
                    <a:moveTo>
                      <a:pt x="24" y="47"/>
                    </a:moveTo>
                    <a:cubicBezTo>
                      <a:pt x="24" y="47"/>
                      <a:pt x="24" y="47"/>
                      <a:pt x="24" y="47"/>
                    </a:cubicBezTo>
                    <a:cubicBezTo>
                      <a:pt x="24" y="47"/>
                      <a:pt x="24" y="47"/>
                      <a:pt x="24" y="47"/>
                    </a:cubicBezTo>
                    <a:cubicBezTo>
                      <a:pt x="24" y="47"/>
                      <a:pt x="24" y="47"/>
                      <a:pt x="24" y="47"/>
                    </a:cubicBezTo>
                    <a:moveTo>
                      <a:pt x="29" y="46"/>
                    </a:moveTo>
                    <a:cubicBezTo>
                      <a:pt x="28" y="46"/>
                      <a:pt x="26" y="47"/>
                      <a:pt x="24" y="47"/>
                    </a:cubicBezTo>
                    <a:cubicBezTo>
                      <a:pt x="26" y="47"/>
                      <a:pt x="28" y="46"/>
                      <a:pt x="29" y="46"/>
                    </a:cubicBezTo>
                    <a:cubicBezTo>
                      <a:pt x="29" y="46"/>
                      <a:pt x="29" y="46"/>
                      <a:pt x="29" y="46"/>
                    </a:cubicBezTo>
                    <a:moveTo>
                      <a:pt x="3" y="24"/>
                    </a:moveTo>
                    <a:cubicBezTo>
                      <a:pt x="3" y="25"/>
                      <a:pt x="3" y="25"/>
                      <a:pt x="3" y="25"/>
                    </a:cubicBezTo>
                    <a:cubicBezTo>
                      <a:pt x="3" y="25"/>
                      <a:pt x="3" y="25"/>
                      <a:pt x="3" y="24"/>
                    </a:cubicBezTo>
                    <a:moveTo>
                      <a:pt x="2" y="0"/>
                    </a:moveTo>
                    <a:cubicBezTo>
                      <a:pt x="1" y="3"/>
                      <a:pt x="0" y="7"/>
                      <a:pt x="0" y="11"/>
                    </a:cubicBezTo>
                    <a:cubicBezTo>
                      <a:pt x="0" y="8"/>
                      <a:pt x="1" y="5"/>
                      <a:pt x="1" y="3"/>
                    </a:cubicBezTo>
                    <a:cubicBezTo>
                      <a:pt x="2" y="2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solidFill>
                <a:srgbClr val="AE678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53" name="Freeform 587"/>
              <p:cNvSpPr>
                <a:spLocks noChangeArrowheads="1"/>
              </p:cNvSpPr>
              <p:nvPr/>
            </p:nvSpPr>
            <p:spPr bwMode="auto">
              <a:xfrm>
                <a:off x="2327" y="2245"/>
                <a:ext cx="89" cy="116"/>
              </a:xfrm>
              <a:custGeom>
                <a:avLst/>
                <a:gdLst>
                  <a:gd name="T0" fmla="*/ 242 w 53"/>
                  <a:gd name="T1" fmla="*/ 261 h 65"/>
                  <a:gd name="T2" fmla="*/ 237 w 53"/>
                  <a:gd name="T3" fmla="*/ 223 h 65"/>
                  <a:gd name="T4" fmla="*/ 215 w 53"/>
                  <a:gd name="T5" fmla="*/ 198 h 65"/>
                  <a:gd name="T6" fmla="*/ 154 w 53"/>
                  <a:gd name="T7" fmla="*/ 334 h 65"/>
                  <a:gd name="T8" fmla="*/ 29 w 53"/>
                  <a:gd name="T9" fmla="*/ 211 h 65"/>
                  <a:gd name="T10" fmla="*/ 76 w 53"/>
                  <a:gd name="T11" fmla="*/ 21 h 65"/>
                  <a:gd name="T12" fmla="*/ 84 w 53"/>
                  <a:gd name="T13" fmla="*/ 16 h 65"/>
                  <a:gd name="T14" fmla="*/ 76 w 53"/>
                  <a:gd name="T15" fmla="*/ 0 h 65"/>
                  <a:gd name="T16" fmla="*/ 62 w 53"/>
                  <a:gd name="T17" fmla="*/ 16 h 65"/>
                  <a:gd name="T18" fmla="*/ 22 w 53"/>
                  <a:gd name="T19" fmla="*/ 223 h 65"/>
                  <a:gd name="T20" fmla="*/ 133 w 53"/>
                  <a:gd name="T21" fmla="*/ 357 h 65"/>
                  <a:gd name="T22" fmla="*/ 133 w 53"/>
                  <a:gd name="T23" fmla="*/ 357 h 65"/>
                  <a:gd name="T24" fmla="*/ 138 w 53"/>
                  <a:gd name="T25" fmla="*/ 357 h 65"/>
                  <a:gd name="T26" fmla="*/ 138 w 53"/>
                  <a:gd name="T27" fmla="*/ 357 h 65"/>
                  <a:gd name="T28" fmla="*/ 161 w 53"/>
                  <a:gd name="T29" fmla="*/ 369 h 65"/>
                  <a:gd name="T30" fmla="*/ 250 w 53"/>
                  <a:gd name="T31" fmla="*/ 332 h 65"/>
                  <a:gd name="T32" fmla="*/ 242 w 53"/>
                  <a:gd name="T33" fmla="*/ 261 h 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65"/>
                  <a:gd name="T53" fmla="*/ 53 w 53"/>
                  <a:gd name="T54" fmla="*/ 65 h 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65">
                    <a:moveTo>
                      <a:pt x="51" y="46"/>
                    </a:moveTo>
                    <a:cubicBezTo>
                      <a:pt x="51" y="44"/>
                      <a:pt x="50" y="42"/>
                      <a:pt x="50" y="39"/>
                    </a:cubicBezTo>
                    <a:cubicBezTo>
                      <a:pt x="48" y="38"/>
                      <a:pt x="47" y="36"/>
                      <a:pt x="45" y="35"/>
                    </a:cubicBezTo>
                    <a:cubicBezTo>
                      <a:pt x="49" y="52"/>
                      <a:pt x="43" y="55"/>
                      <a:pt x="33" y="59"/>
                    </a:cubicBezTo>
                    <a:cubicBezTo>
                      <a:pt x="20" y="63"/>
                      <a:pt x="11" y="52"/>
                      <a:pt x="6" y="37"/>
                    </a:cubicBezTo>
                    <a:cubicBezTo>
                      <a:pt x="1" y="22"/>
                      <a:pt x="4" y="8"/>
                      <a:pt x="16" y="4"/>
                    </a:cubicBezTo>
                    <a:cubicBezTo>
                      <a:pt x="17" y="4"/>
                      <a:pt x="17" y="3"/>
                      <a:pt x="18" y="3"/>
                    </a:cubicBezTo>
                    <a:cubicBezTo>
                      <a:pt x="17" y="2"/>
                      <a:pt x="16" y="1"/>
                      <a:pt x="16" y="0"/>
                    </a:cubicBezTo>
                    <a:cubicBezTo>
                      <a:pt x="15" y="1"/>
                      <a:pt x="14" y="2"/>
                      <a:pt x="13" y="3"/>
                    </a:cubicBezTo>
                    <a:cubicBezTo>
                      <a:pt x="2" y="8"/>
                      <a:pt x="0" y="23"/>
                      <a:pt x="5" y="39"/>
                    </a:cubicBezTo>
                    <a:cubicBezTo>
                      <a:pt x="9" y="53"/>
                      <a:pt x="18" y="63"/>
                      <a:pt x="28" y="63"/>
                    </a:cubicBezTo>
                    <a:cubicBezTo>
                      <a:pt x="28" y="63"/>
                      <a:pt x="28" y="63"/>
                      <a:pt x="28" y="63"/>
                    </a:cubicBezTo>
                    <a:cubicBezTo>
                      <a:pt x="29" y="63"/>
                      <a:pt x="29" y="63"/>
                      <a:pt x="29" y="63"/>
                    </a:cubicBezTo>
                    <a:cubicBezTo>
                      <a:pt x="29" y="63"/>
                      <a:pt x="29" y="63"/>
                      <a:pt x="29" y="63"/>
                    </a:cubicBezTo>
                    <a:cubicBezTo>
                      <a:pt x="30" y="63"/>
                      <a:pt x="33" y="63"/>
                      <a:pt x="34" y="65"/>
                    </a:cubicBezTo>
                    <a:cubicBezTo>
                      <a:pt x="41" y="63"/>
                      <a:pt x="46" y="62"/>
                      <a:pt x="53" y="58"/>
                    </a:cubicBezTo>
                    <a:cubicBezTo>
                      <a:pt x="53" y="56"/>
                      <a:pt x="52" y="50"/>
                      <a:pt x="51" y="46"/>
                    </a:cubicBezTo>
                    <a:close/>
                  </a:path>
                </a:pathLst>
              </a:custGeom>
              <a:solidFill>
                <a:srgbClr val="90302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54" name="Freeform 588"/>
              <p:cNvSpPr>
                <a:spLocks noChangeArrowheads="1"/>
              </p:cNvSpPr>
              <p:nvPr/>
            </p:nvSpPr>
            <p:spPr bwMode="auto">
              <a:xfrm>
                <a:off x="2290" y="2137"/>
                <a:ext cx="52" cy="96"/>
              </a:xfrm>
              <a:custGeom>
                <a:avLst/>
                <a:gdLst>
                  <a:gd name="T0" fmla="*/ 22 w 31"/>
                  <a:gd name="T1" fmla="*/ 158 h 54"/>
                  <a:gd name="T2" fmla="*/ 22 w 31"/>
                  <a:gd name="T3" fmla="*/ 16 h 54"/>
                  <a:gd name="T4" fmla="*/ 20 w 31"/>
                  <a:gd name="T5" fmla="*/ 0 h 54"/>
                  <a:gd name="T6" fmla="*/ 20 w 31"/>
                  <a:gd name="T7" fmla="*/ 158 h 54"/>
                  <a:gd name="T8" fmla="*/ 146 w 31"/>
                  <a:gd name="T9" fmla="*/ 292 h 54"/>
                  <a:gd name="T10" fmla="*/ 141 w 31"/>
                  <a:gd name="T11" fmla="*/ 281 h 54"/>
                  <a:gd name="T12" fmla="*/ 22 w 31"/>
                  <a:gd name="T13" fmla="*/ 158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1"/>
                  <a:gd name="T22" fmla="*/ 0 h 54"/>
                  <a:gd name="T23" fmla="*/ 31 w 31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1" h="54">
                    <a:moveTo>
                      <a:pt x="5" y="28"/>
                    </a:moveTo>
                    <a:cubicBezTo>
                      <a:pt x="2" y="19"/>
                      <a:pt x="2" y="10"/>
                      <a:pt x="5" y="3"/>
                    </a:cubicBezTo>
                    <a:cubicBezTo>
                      <a:pt x="4" y="2"/>
                      <a:pt x="4" y="1"/>
                      <a:pt x="4" y="0"/>
                    </a:cubicBezTo>
                    <a:cubicBezTo>
                      <a:pt x="0" y="7"/>
                      <a:pt x="0" y="17"/>
                      <a:pt x="4" y="28"/>
                    </a:cubicBezTo>
                    <a:cubicBezTo>
                      <a:pt x="9" y="43"/>
                      <a:pt x="19" y="54"/>
                      <a:pt x="31" y="52"/>
                    </a:cubicBezTo>
                    <a:cubicBezTo>
                      <a:pt x="31" y="51"/>
                      <a:pt x="30" y="51"/>
                      <a:pt x="30" y="50"/>
                    </a:cubicBezTo>
                    <a:cubicBezTo>
                      <a:pt x="19" y="52"/>
                      <a:pt x="10" y="42"/>
                      <a:pt x="5" y="28"/>
                    </a:cubicBezTo>
                    <a:close/>
                  </a:path>
                </a:pathLst>
              </a:custGeom>
              <a:solidFill>
                <a:srgbClr val="90302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55" name="Freeform 589"/>
              <p:cNvSpPr>
                <a:spLocks noChangeArrowheads="1"/>
              </p:cNvSpPr>
              <p:nvPr/>
            </p:nvSpPr>
            <p:spPr bwMode="auto">
              <a:xfrm>
                <a:off x="2139" y="2347"/>
                <a:ext cx="40" cy="21"/>
              </a:xfrm>
              <a:custGeom>
                <a:avLst/>
                <a:gdLst>
                  <a:gd name="T0" fmla="*/ 30 w 40"/>
                  <a:gd name="T1" fmla="*/ 19 h 21"/>
                  <a:gd name="T2" fmla="*/ 0 w 40"/>
                  <a:gd name="T3" fmla="*/ 0 h 21"/>
                  <a:gd name="T4" fmla="*/ 35 w 40"/>
                  <a:gd name="T5" fmla="*/ 3 h 21"/>
                  <a:gd name="T6" fmla="*/ 40 w 40"/>
                  <a:gd name="T7" fmla="*/ 5 h 21"/>
                  <a:gd name="T8" fmla="*/ 35 w 40"/>
                  <a:gd name="T9" fmla="*/ 21 h 21"/>
                  <a:gd name="T10" fmla="*/ 30 w 40"/>
                  <a:gd name="T11" fmla="*/ 19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"/>
                  <a:gd name="T19" fmla="*/ 0 h 21"/>
                  <a:gd name="T20" fmla="*/ 40 w 40"/>
                  <a:gd name="T21" fmla="*/ 21 h 2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" h="21">
                    <a:moveTo>
                      <a:pt x="30" y="19"/>
                    </a:moveTo>
                    <a:lnTo>
                      <a:pt x="0" y="0"/>
                    </a:lnTo>
                    <a:lnTo>
                      <a:pt x="35" y="3"/>
                    </a:lnTo>
                    <a:lnTo>
                      <a:pt x="40" y="5"/>
                    </a:lnTo>
                    <a:lnTo>
                      <a:pt x="35" y="21"/>
                    </a:lnTo>
                    <a:lnTo>
                      <a:pt x="30" y="19"/>
                    </a:lnTo>
                    <a:close/>
                  </a:path>
                </a:pathLst>
              </a:custGeom>
              <a:solidFill>
                <a:srgbClr val="F0E3C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56" name="Freeform 590"/>
              <p:cNvSpPr>
                <a:spLocks noChangeArrowheads="1"/>
              </p:cNvSpPr>
              <p:nvPr/>
            </p:nvSpPr>
            <p:spPr bwMode="auto">
              <a:xfrm>
                <a:off x="2169" y="2350"/>
                <a:ext cx="183" cy="85"/>
              </a:xfrm>
              <a:custGeom>
                <a:avLst/>
                <a:gdLst>
                  <a:gd name="T0" fmla="*/ 13 w 109"/>
                  <a:gd name="T1" fmla="*/ 16 h 48"/>
                  <a:gd name="T2" fmla="*/ 5 w 109"/>
                  <a:gd name="T3" fmla="*/ 28 h 48"/>
                  <a:gd name="T4" fmla="*/ 5 w 109"/>
                  <a:gd name="T5" fmla="*/ 37 h 48"/>
                  <a:gd name="T6" fmla="*/ 0 w 109"/>
                  <a:gd name="T7" fmla="*/ 50 h 48"/>
                  <a:gd name="T8" fmla="*/ 502 w 109"/>
                  <a:gd name="T9" fmla="*/ 267 h 48"/>
                  <a:gd name="T10" fmla="*/ 515 w 109"/>
                  <a:gd name="T11" fmla="*/ 216 h 48"/>
                  <a:gd name="T12" fmla="*/ 13 w 109"/>
                  <a:gd name="T13" fmla="*/ 0 h 48"/>
                  <a:gd name="T14" fmla="*/ 13 w 109"/>
                  <a:gd name="T15" fmla="*/ 16 h 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9"/>
                  <a:gd name="T25" fmla="*/ 0 h 48"/>
                  <a:gd name="T26" fmla="*/ 109 w 109"/>
                  <a:gd name="T27" fmla="*/ 48 h 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9" h="48">
                    <a:moveTo>
                      <a:pt x="3" y="3"/>
                    </a:moveTo>
                    <a:cubicBezTo>
                      <a:pt x="3" y="4"/>
                      <a:pt x="2" y="5"/>
                      <a:pt x="1" y="5"/>
                    </a:cubicBezTo>
                    <a:cubicBezTo>
                      <a:pt x="2" y="5"/>
                      <a:pt x="2" y="6"/>
                      <a:pt x="1" y="7"/>
                    </a:cubicBezTo>
                    <a:cubicBezTo>
                      <a:pt x="1" y="8"/>
                      <a:pt x="0" y="9"/>
                      <a:pt x="0" y="9"/>
                    </a:cubicBezTo>
                    <a:cubicBezTo>
                      <a:pt x="106" y="48"/>
                      <a:pt x="106" y="48"/>
                      <a:pt x="106" y="48"/>
                    </a:cubicBezTo>
                    <a:cubicBezTo>
                      <a:pt x="109" y="39"/>
                      <a:pt x="109" y="39"/>
                      <a:pt x="109" y="39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FBA92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57" name="Freeform 591"/>
              <p:cNvSpPr>
                <a:spLocks noChangeArrowheads="1"/>
              </p:cNvSpPr>
              <p:nvPr/>
            </p:nvSpPr>
            <p:spPr bwMode="auto">
              <a:xfrm>
                <a:off x="2174" y="2350"/>
                <a:ext cx="178" cy="73"/>
              </a:xfrm>
              <a:custGeom>
                <a:avLst/>
                <a:gdLst>
                  <a:gd name="T0" fmla="*/ 0 w 106"/>
                  <a:gd name="T1" fmla="*/ 0 h 41"/>
                  <a:gd name="T2" fmla="*/ 0 w 106"/>
                  <a:gd name="T3" fmla="*/ 16 h 41"/>
                  <a:gd name="T4" fmla="*/ 497 w 106"/>
                  <a:gd name="T5" fmla="*/ 231 h 41"/>
                  <a:gd name="T6" fmla="*/ 502 w 106"/>
                  <a:gd name="T7" fmla="*/ 219 h 41"/>
                  <a:gd name="T8" fmla="*/ 0 w 106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6"/>
                  <a:gd name="T16" fmla="*/ 0 h 41"/>
                  <a:gd name="T17" fmla="*/ 106 w 106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6" h="41">
                    <a:moveTo>
                      <a:pt x="0" y="0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105" y="41"/>
                      <a:pt x="105" y="41"/>
                      <a:pt x="105" y="41"/>
                    </a:cubicBezTo>
                    <a:cubicBezTo>
                      <a:pt x="106" y="39"/>
                      <a:pt x="106" y="39"/>
                      <a:pt x="106" y="3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81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58" name="Freeform 592"/>
              <p:cNvSpPr>
                <a:spLocks noChangeArrowheads="1"/>
              </p:cNvSpPr>
              <p:nvPr/>
            </p:nvSpPr>
            <p:spPr bwMode="auto">
              <a:xfrm>
                <a:off x="2169" y="2362"/>
                <a:ext cx="178" cy="73"/>
              </a:xfrm>
              <a:custGeom>
                <a:avLst/>
                <a:gdLst>
                  <a:gd name="T0" fmla="*/ 5 w 106"/>
                  <a:gd name="T1" fmla="*/ 0 h 41"/>
                  <a:gd name="T2" fmla="*/ 0 w 106"/>
                  <a:gd name="T3" fmla="*/ 12 h 41"/>
                  <a:gd name="T4" fmla="*/ 502 w 106"/>
                  <a:gd name="T5" fmla="*/ 231 h 41"/>
                  <a:gd name="T6" fmla="*/ 502 w 106"/>
                  <a:gd name="T7" fmla="*/ 215 h 41"/>
                  <a:gd name="T8" fmla="*/ 5 w 106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6"/>
                  <a:gd name="T16" fmla="*/ 0 h 41"/>
                  <a:gd name="T17" fmla="*/ 106 w 106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6" h="41">
                    <a:moveTo>
                      <a:pt x="1" y="0"/>
                    </a:moveTo>
                    <a:cubicBezTo>
                      <a:pt x="1" y="1"/>
                      <a:pt x="0" y="2"/>
                      <a:pt x="0" y="2"/>
                    </a:cubicBezTo>
                    <a:cubicBezTo>
                      <a:pt x="106" y="41"/>
                      <a:pt x="106" y="41"/>
                      <a:pt x="106" y="41"/>
                    </a:cubicBezTo>
                    <a:cubicBezTo>
                      <a:pt x="106" y="38"/>
                      <a:pt x="106" y="38"/>
                      <a:pt x="106" y="38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E1810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59" name="Freeform 593"/>
              <p:cNvSpPr>
                <a:spLocks noChangeArrowheads="1"/>
              </p:cNvSpPr>
              <p:nvPr/>
            </p:nvSpPr>
            <p:spPr bwMode="auto">
              <a:xfrm>
                <a:off x="2355" y="2423"/>
                <a:ext cx="29" cy="23"/>
              </a:xfrm>
              <a:custGeom>
                <a:avLst/>
                <a:gdLst>
                  <a:gd name="T0" fmla="*/ 75 w 17"/>
                  <a:gd name="T1" fmla="*/ 21 h 13"/>
                  <a:gd name="T2" fmla="*/ 84 w 17"/>
                  <a:gd name="T3" fmla="*/ 37 h 13"/>
                  <a:gd name="T4" fmla="*/ 75 w 17"/>
                  <a:gd name="T5" fmla="*/ 60 h 13"/>
                  <a:gd name="T6" fmla="*/ 58 w 17"/>
                  <a:gd name="T7" fmla="*/ 73 h 13"/>
                  <a:gd name="T8" fmla="*/ 41 w 17"/>
                  <a:gd name="T9" fmla="*/ 60 h 13"/>
                  <a:gd name="T10" fmla="*/ 0 w 17"/>
                  <a:gd name="T11" fmla="*/ 34 h 13"/>
                  <a:gd name="T12" fmla="*/ 9 w 17"/>
                  <a:gd name="T13" fmla="*/ 12 h 13"/>
                  <a:gd name="T14" fmla="*/ 55 w 17"/>
                  <a:gd name="T15" fmla="*/ 12 h 13"/>
                  <a:gd name="T16" fmla="*/ 75 w 17"/>
                  <a:gd name="T17" fmla="*/ 21 h 1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"/>
                  <a:gd name="T28" fmla="*/ 0 h 13"/>
                  <a:gd name="T29" fmla="*/ 17 w 17"/>
                  <a:gd name="T30" fmla="*/ 13 h 1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" h="13">
                    <a:moveTo>
                      <a:pt x="15" y="4"/>
                    </a:moveTo>
                    <a:cubicBezTo>
                      <a:pt x="17" y="4"/>
                      <a:pt x="17" y="6"/>
                      <a:pt x="17" y="7"/>
                    </a:cubicBezTo>
                    <a:cubicBezTo>
                      <a:pt x="15" y="11"/>
                      <a:pt x="15" y="11"/>
                      <a:pt x="15" y="11"/>
                    </a:cubicBezTo>
                    <a:cubicBezTo>
                      <a:pt x="15" y="13"/>
                      <a:pt x="13" y="13"/>
                      <a:pt x="12" y="13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7" y="11"/>
                      <a:pt x="0" y="7"/>
                      <a:pt x="0" y="6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0"/>
                      <a:pt x="10" y="2"/>
                      <a:pt x="11" y="2"/>
                    </a:cubicBezTo>
                    <a:lnTo>
                      <a:pt x="15" y="4"/>
                    </a:lnTo>
                    <a:close/>
                  </a:path>
                </a:pathLst>
              </a:custGeom>
              <a:solidFill>
                <a:srgbClr val="B7B7B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60" name="Freeform 594"/>
              <p:cNvSpPr>
                <a:spLocks noChangeArrowheads="1"/>
              </p:cNvSpPr>
              <p:nvPr/>
            </p:nvSpPr>
            <p:spPr bwMode="auto">
              <a:xfrm>
                <a:off x="2344" y="2418"/>
                <a:ext cx="32" cy="26"/>
              </a:xfrm>
              <a:custGeom>
                <a:avLst/>
                <a:gdLst>
                  <a:gd name="T0" fmla="*/ 6 w 32"/>
                  <a:gd name="T1" fmla="*/ 0 h 26"/>
                  <a:gd name="T2" fmla="*/ 0 w 32"/>
                  <a:gd name="T3" fmla="*/ 16 h 26"/>
                  <a:gd name="T4" fmla="*/ 25 w 32"/>
                  <a:gd name="T5" fmla="*/ 26 h 26"/>
                  <a:gd name="T6" fmla="*/ 32 w 32"/>
                  <a:gd name="T7" fmla="*/ 10 h 26"/>
                  <a:gd name="T8" fmla="*/ 6 w 32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26"/>
                  <a:gd name="T17" fmla="*/ 32 w 32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26">
                    <a:moveTo>
                      <a:pt x="6" y="0"/>
                    </a:moveTo>
                    <a:lnTo>
                      <a:pt x="0" y="16"/>
                    </a:lnTo>
                    <a:lnTo>
                      <a:pt x="25" y="26"/>
                    </a:lnTo>
                    <a:lnTo>
                      <a:pt x="32" y="1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193D4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61" name="Freeform 595"/>
              <p:cNvSpPr>
                <a:spLocks noChangeArrowheads="1"/>
              </p:cNvSpPr>
              <p:nvPr/>
            </p:nvSpPr>
            <p:spPr bwMode="auto">
              <a:xfrm>
                <a:off x="2349" y="2418"/>
                <a:ext cx="27" cy="14"/>
              </a:xfrm>
              <a:custGeom>
                <a:avLst/>
                <a:gdLst>
                  <a:gd name="T0" fmla="*/ 1 w 27"/>
                  <a:gd name="T1" fmla="*/ 0 h 14"/>
                  <a:gd name="T2" fmla="*/ 0 w 27"/>
                  <a:gd name="T3" fmla="*/ 5 h 14"/>
                  <a:gd name="T4" fmla="*/ 25 w 27"/>
                  <a:gd name="T5" fmla="*/ 14 h 14"/>
                  <a:gd name="T6" fmla="*/ 27 w 27"/>
                  <a:gd name="T7" fmla="*/ 10 h 14"/>
                  <a:gd name="T8" fmla="*/ 1 w 2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14"/>
                  <a:gd name="T17" fmla="*/ 27 w 2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14">
                    <a:moveTo>
                      <a:pt x="1" y="0"/>
                    </a:moveTo>
                    <a:lnTo>
                      <a:pt x="0" y="5"/>
                    </a:lnTo>
                    <a:lnTo>
                      <a:pt x="25" y="14"/>
                    </a:lnTo>
                    <a:lnTo>
                      <a:pt x="27" y="1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A213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62" name="Freeform 596"/>
              <p:cNvSpPr>
                <a:spLocks noChangeArrowheads="1"/>
              </p:cNvSpPr>
              <p:nvPr/>
            </p:nvSpPr>
            <p:spPr bwMode="auto">
              <a:xfrm>
                <a:off x="2344" y="2430"/>
                <a:ext cx="27" cy="14"/>
              </a:xfrm>
              <a:custGeom>
                <a:avLst/>
                <a:gdLst>
                  <a:gd name="T0" fmla="*/ 1 w 27"/>
                  <a:gd name="T1" fmla="*/ 0 h 14"/>
                  <a:gd name="T2" fmla="*/ 0 w 27"/>
                  <a:gd name="T3" fmla="*/ 4 h 14"/>
                  <a:gd name="T4" fmla="*/ 25 w 27"/>
                  <a:gd name="T5" fmla="*/ 14 h 14"/>
                  <a:gd name="T6" fmla="*/ 27 w 27"/>
                  <a:gd name="T7" fmla="*/ 9 h 14"/>
                  <a:gd name="T8" fmla="*/ 1 w 2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14"/>
                  <a:gd name="T17" fmla="*/ 27 w 2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14">
                    <a:moveTo>
                      <a:pt x="1" y="0"/>
                    </a:moveTo>
                    <a:lnTo>
                      <a:pt x="0" y="4"/>
                    </a:lnTo>
                    <a:lnTo>
                      <a:pt x="25" y="14"/>
                    </a:lnTo>
                    <a:lnTo>
                      <a:pt x="27" y="9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A213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63" name="Freeform 597"/>
              <p:cNvSpPr>
                <a:spLocks noChangeArrowheads="1"/>
              </p:cNvSpPr>
              <p:nvPr/>
            </p:nvSpPr>
            <p:spPr bwMode="auto">
              <a:xfrm>
                <a:off x="2350" y="2419"/>
                <a:ext cx="7" cy="18"/>
              </a:xfrm>
              <a:custGeom>
                <a:avLst/>
                <a:gdLst>
                  <a:gd name="T0" fmla="*/ 7 w 7"/>
                  <a:gd name="T1" fmla="*/ 2 h 18"/>
                  <a:gd name="T2" fmla="*/ 2 w 7"/>
                  <a:gd name="T3" fmla="*/ 18 h 18"/>
                  <a:gd name="T4" fmla="*/ 0 w 7"/>
                  <a:gd name="T5" fmla="*/ 16 h 18"/>
                  <a:gd name="T6" fmla="*/ 5 w 7"/>
                  <a:gd name="T7" fmla="*/ 0 h 18"/>
                  <a:gd name="T8" fmla="*/ 7 w 7"/>
                  <a:gd name="T9" fmla="*/ 2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8"/>
                  <a:gd name="T17" fmla="*/ 7 w 7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8">
                    <a:moveTo>
                      <a:pt x="7" y="2"/>
                    </a:moveTo>
                    <a:lnTo>
                      <a:pt x="2" y="18"/>
                    </a:lnTo>
                    <a:lnTo>
                      <a:pt x="0" y="16"/>
                    </a:lnTo>
                    <a:lnTo>
                      <a:pt x="5" y="0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F5B53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64" name="Freeform 598"/>
              <p:cNvSpPr>
                <a:spLocks noChangeArrowheads="1"/>
              </p:cNvSpPr>
              <p:nvPr/>
            </p:nvSpPr>
            <p:spPr bwMode="auto">
              <a:xfrm>
                <a:off x="2349" y="2419"/>
                <a:ext cx="6" cy="16"/>
              </a:xfrm>
              <a:custGeom>
                <a:avLst/>
                <a:gdLst>
                  <a:gd name="T0" fmla="*/ 6 w 6"/>
                  <a:gd name="T1" fmla="*/ 0 h 16"/>
                  <a:gd name="T2" fmla="*/ 0 w 6"/>
                  <a:gd name="T3" fmla="*/ 16 h 16"/>
                  <a:gd name="T4" fmla="*/ 0 w 6"/>
                  <a:gd name="T5" fmla="*/ 16 h 16"/>
                  <a:gd name="T6" fmla="*/ 5 w 6"/>
                  <a:gd name="T7" fmla="*/ 0 h 16"/>
                  <a:gd name="T8" fmla="*/ 6 w 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6"/>
                  <a:gd name="T17" fmla="*/ 6 w 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6">
                    <a:moveTo>
                      <a:pt x="6" y="0"/>
                    </a:moveTo>
                    <a:lnTo>
                      <a:pt x="0" y="16"/>
                    </a:lnTo>
                    <a:lnTo>
                      <a:pt x="5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5B53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65" name="Freeform 599"/>
              <p:cNvSpPr>
                <a:spLocks noChangeArrowheads="1"/>
              </p:cNvSpPr>
              <p:nvPr/>
            </p:nvSpPr>
            <p:spPr bwMode="auto">
              <a:xfrm>
                <a:off x="2345" y="2419"/>
                <a:ext cx="9" cy="16"/>
              </a:xfrm>
              <a:custGeom>
                <a:avLst/>
                <a:gdLst>
                  <a:gd name="T0" fmla="*/ 9 w 9"/>
                  <a:gd name="T1" fmla="*/ 0 h 16"/>
                  <a:gd name="T2" fmla="*/ 2 w 9"/>
                  <a:gd name="T3" fmla="*/ 16 h 16"/>
                  <a:gd name="T4" fmla="*/ 0 w 9"/>
                  <a:gd name="T5" fmla="*/ 16 h 16"/>
                  <a:gd name="T6" fmla="*/ 7 w 9"/>
                  <a:gd name="T7" fmla="*/ 0 h 16"/>
                  <a:gd name="T8" fmla="*/ 9 w 9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16"/>
                  <a:gd name="T17" fmla="*/ 9 w 9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16">
                    <a:moveTo>
                      <a:pt x="9" y="0"/>
                    </a:moveTo>
                    <a:lnTo>
                      <a:pt x="2" y="16"/>
                    </a:lnTo>
                    <a:lnTo>
                      <a:pt x="0" y="16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5B53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66" name="Freeform 600"/>
              <p:cNvSpPr>
                <a:spLocks noChangeArrowheads="1"/>
              </p:cNvSpPr>
              <p:nvPr/>
            </p:nvSpPr>
            <p:spPr bwMode="auto">
              <a:xfrm>
                <a:off x="2139" y="2347"/>
                <a:ext cx="13" cy="7"/>
              </a:xfrm>
              <a:custGeom>
                <a:avLst/>
                <a:gdLst>
                  <a:gd name="T0" fmla="*/ 0 w 8"/>
                  <a:gd name="T1" fmla="*/ 0 h 4"/>
                  <a:gd name="T2" fmla="*/ 29 w 8"/>
                  <a:gd name="T3" fmla="*/ 21 h 4"/>
                  <a:gd name="T4" fmla="*/ 34 w 8"/>
                  <a:gd name="T5" fmla="*/ 12 h 4"/>
                  <a:gd name="T6" fmla="*/ 34 w 8"/>
                  <a:gd name="T7" fmla="*/ 7 h 4"/>
                  <a:gd name="T8" fmla="*/ 0 w 8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4"/>
                  <a:gd name="T17" fmla="*/ 8 w 8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4">
                    <a:moveTo>
                      <a:pt x="0" y="0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7" y="4"/>
                      <a:pt x="7" y="4"/>
                      <a:pt x="8" y="2"/>
                    </a:cubicBezTo>
                    <a:cubicBezTo>
                      <a:pt x="8" y="1"/>
                      <a:pt x="8" y="1"/>
                      <a:pt x="8" y="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13F6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67" name="Freeform 601"/>
              <p:cNvSpPr>
                <a:spLocks noChangeArrowheads="1"/>
              </p:cNvSpPr>
              <p:nvPr/>
            </p:nvSpPr>
            <p:spPr bwMode="auto">
              <a:xfrm>
                <a:off x="714" y="1205"/>
                <a:ext cx="262" cy="186"/>
              </a:xfrm>
              <a:custGeom>
                <a:avLst/>
                <a:gdLst>
                  <a:gd name="T0" fmla="*/ 20 w 156"/>
                  <a:gd name="T1" fmla="*/ 418 h 105"/>
                  <a:gd name="T2" fmla="*/ 5 w 156"/>
                  <a:gd name="T3" fmla="*/ 390 h 105"/>
                  <a:gd name="T4" fmla="*/ 76 w 156"/>
                  <a:gd name="T5" fmla="*/ 21 h 105"/>
                  <a:gd name="T6" fmla="*/ 99 w 156"/>
                  <a:gd name="T7" fmla="*/ 7 h 105"/>
                  <a:gd name="T8" fmla="*/ 719 w 156"/>
                  <a:gd name="T9" fmla="*/ 167 h 105"/>
                  <a:gd name="T10" fmla="*/ 739 w 156"/>
                  <a:gd name="T11" fmla="*/ 195 h 105"/>
                  <a:gd name="T12" fmla="*/ 668 w 156"/>
                  <a:gd name="T13" fmla="*/ 562 h 105"/>
                  <a:gd name="T14" fmla="*/ 643 w 156"/>
                  <a:gd name="T15" fmla="*/ 583 h 105"/>
                  <a:gd name="T16" fmla="*/ 20 w 156"/>
                  <a:gd name="T17" fmla="*/ 418 h 10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6"/>
                  <a:gd name="T28" fmla="*/ 0 h 105"/>
                  <a:gd name="T29" fmla="*/ 156 w 156"/>
                  <a:gd name="T30" fmla="*/ 105 h 10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6" h="105">
                    <a:moveTo>
                      <a:pt x="4" y="75"/>
                    </a:moveTo>
                    <a:cubicBezTo>
                      <a:pt x="2" y="75"/>
                      <a:pt x="0" y="72"/>
                      <a:pt x="1" y="70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2"/>
                      <a:pt x="19" y="0"/>
                      <a:pt x="21" y="1"/>
                    </a:cubicBezTo>
                    <a:cubicBezTo>
                      <a:pt x="152" y="30"/>
                      <a:pt x="152" y="30"/>
                      <a:pt x="152" y="30"/>
                    </a:cubicBezTo>
                    <a:cubicBezTo>
                      <a:pt x="155" y="31"/>
                      <a:pt x="156" y="33"/>
                      <a:pt x="156" y="35"/>
                    </a:cubicBezTo>
                    <a:cubicBezTo>
                      <a:pt x="141" y="101"/>
                      <a:pt x="141" y="101"/>
                      <a:pt x="141" y="101"/>
                    </a:cubicBezTo>
                    <a:cubicBezTo>
                      <a:pt x="140" y="104"/>
                      <a:pt x="138" y="105"/>
                      <a:pt x="136" y="105"/>
                    </a:cubicBezTo>
                    <a:lnTo>
                      <a:pt x="4" y="75"/>
                    </a:lnTo>
                    <a:close/>
                  </a:path>
                </a:pathLst>
              </a:custGeom>
              <a:solidFill>
                <a:srgbClr val="FAFAF9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68" name="Freeform 602"/>
              <p:cNvSpPr>
                <a:spLocks noChangeArrowheads="1"/>
              </p:cNvSpPr>
              <p:nvPr/>
            </p:nvSpPr>
            <p:spPr bwMode="auto">
              <a:xfrm>
                <a:off x="714" y="1205"/>
                <a:ext cx="237" cy="186"/>
              </a:xfrm>
              <a:custGeom>
                <a:avLst/>
                <a:gdLst>
                  <a:gd name="T0" fmla="*/ 20 w 141"/>
                  <a:gd name="T1" fmla="*/ 418 h 105"/>
                  <a:gd name="T2" fmla="*/ 5 w 141"/>
                  <a:gd name="T3" fmla="*/ 390 h 105"/>
                  <a:gd name="T4" fmla="*/ 76 w 141"/>
                  <a:gd name="T5" fmla="*/ 21 h 105"/>
                  <a:gd name="T6" fmla="*/ 99 w 141"/>
                  <a:gd name="T7" fmla="*/ 7 h 105"/>
                  <a:gd name="T8" fmla="*/ 669 w 141"/>
                  <a:gd name="T9" fmla="*/ 562 h 105"/>
                  <a:gd name="T10" fmla="*/ 647 w 141"/>
                  <a:gd name="T11" fmla="*/ 583 h 105"/>
                  <a:gd name="T12" fmla="*/ 20 w 141"/>
                  <a:gd name="T13" fmla="*/ 418 h 10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1"/>
                  <a:gd name="T22" fmla="*/ 0 h 105"/>
                  <a:gd name="T23" fmla="*/ 141 w 141"/>
                  <a:gd name="T24" fmla="*/ 105 h 10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1" h="105">
                    <a:moveTo>
                      <a:pt x="4" y="75"/>
                    </a:moveTo>
                    <a:cubicBezTo>
                      <a:pt x="2" y="75"/>
                      <a:pt x="0" y="72"/>
                      <a:pt x="1" y="70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2"/>
                      <a:pt x="19" y="0"/>
                      <a:pt x="21" y="1"/>
                    </a:cubicBezTo>
                    <a:cubicBezTo>
                      <a:pt x="141" y="101"/>
                      <a:pt x="141" y="101"/>
                      <a:pt x="141" y="101"/>
                    </a:cubicBezTo>
                    <a:cubicBezTo>
                      <a:pt x="140" y="104"/>
                      <a:pt x="138" y="105"/>
                      <a:pt x="136" y="105"/>
                    </a:cubicBezTo>
                    <a:lnTo>
                      <a:pt x="4" y="75"/>
                    </a:lnTo>
                    <a:close/>
                  </a:path>
                </a:pathLst>
              </a:custGeom>
              <a:solidFill>
                <a:srgbClr val="DED9D2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69" name="Freeform 603"/>
              <p:cNvSpPr>
                <a:spLocks noChangeArrowheads="1"/>
              </p:cNvSpPr>
              <p:nvPr/>
            </p:nvSpPr>
            <p:spPr bwMode="auto">
              <a:xfrm>
                <a:off x="739" y="1219"/>
                <a:ext cx="215" cy="158"/>
              </a:xfrm>
              <a:custGeom>
                <a:avLst/>
                <a:gdLst>
                  <a:gd name="T0" fmla="*/ 20 w 128"/>
                  <a:gd name="T1" fmla="*/ 362 h 89"/>
                  <a:gd name="T2" fmla="*/ 0 w 128"/>
                  <a:gd name="T3" fmla="*/ 337 h 89"/>
                  <a:gd name="T4" fmla="*/ 62 w 128"/>
                  <a:gd name="T5" fmla="*/ 21 h 89"/>
                  <a:gd name="T6" fmla="*/ 84 w 128"/>
                  <a:gd name="T7" fmla="*/ 7 h 89"/>
                  <a:gd name="T8" fmla="*/ 586 w 128"/>
                  <a:gd name="T9" fmla="*/ 138 h 89"/>
                  <a:gd name="T10" fmla="*/ 601 w 128"/>
                  <a:gd name="T11" fmla="*/ 167 h 89"/>
                  <a:gd name="T12" fmla="*/ 544 w 128"/>
                  <a:gd name="T13" fmla="*/ 476 h 89"/>
                  <a:gd name="T14" fmla="*/ 522 w 128"/>
                  <a:gd name="T15" fmla="*/ 497 h 89"/>
                  <a:gd name="T16" fmla="*/ 20 w 128"/>
                  <a:gd name="T17" fmla="*/ 362 h 8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8"/>
                  <a:gd name="T28" fmla="*/ 0 h 89"/>
                  <a:gd name="T29" fmla="*/ 128 w 128"/>
                  <a:gd name="T30" fmla="*/ 89 h 8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8" h="89">
                    <a:moveTo>
                      <a:pt x="4" y="65"/>
                    </a:moveTo>
                    <a:cubicBezTo>
                      <a:pt x="1" y="64"/>
                      <a:pt x="0" y="62"/>
                      <a:pt x="0" y="6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3" y="2"/>
                      <a:pt x="16" y="0"/>
                      <a:pt x="18" y="1"/>
                    </a:cubicBezTo>
                    <a:cubicBezTo>
                      <a:pt x="124" y="25"/>
                      <a:pt x="124" y="25"/>
                      <a:pt x="124" y="25"/>
                    </a:cubicBezTo>
                    <a:cubicBezTo>
                      <a:pt x="126" y="25"/>
                      <a:pt x="128" y="28"/>
                      <a:pt x="127" y="30"/>
                    </a:cubicBezTo>
                    <a:cubicBezTo>
                      <a:pt x="115" y="85"/>
                      <a:pt x="115" y="85"/>
                      <a:pt x="115" y="85"/>
                    </a:cubicBezTo>
                    <a:cubicBezTo>
                      <a:pt x="114" y="88"/>
                      <a:pt x="112" y="89"/>
                      <a:pt x="110" y="89"/>
                    </a:cubicBezTo>
                    <a:lnTo>
                      <a:pt x="4" y="65"/>
                    </a:lnTo>
                    <a:close/>
                  </a:path>
                </a:pathLst>
              </a:custGeom>
              <a:solidFill>
                <a:srgbClr val="5A586D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70" name="Freeform 604"/>
              <p:cNvSpPr>
                <a:spLocks noChangeArrowheads="1"/>
              </p:cNvSpPr>
              <p:nvPr/>
            </p:nvSpPr>
            <p:spPr bwMode="auto">
              <a:xfrm>
                <a:off x="739" y="1219"/>
                <a:ext cx="194" cy="158"/>
              </a:xfrm>
              <a:custGeom>
                <a:avLst/>
                <a:gdLst>
                  <a:gd name="T0" fmla="*/ 20 w 115"/>
                  <a:gd name="T1" fmla="*/ 362 h 89"/>
                  <a:gd name="T2" fmla="*/ 0 w 115"/>
                  <a:gd name="T3" fmla="*/ 337 h 89"/>
                  <a:gd name="T4" fmla="*/ 62 w 115"/>
                  <a:gd name="T5" fmla="*/ 21 h 89"/>
                  <a:gd name="T6" fmla="*/ 86 w 115"/>
                  <a:gd name="T7" fmla="*/ 7 h 89"/>
                  <a:gd name="T8" fmla="*/ 552 w 115"/>
                  <a:gd name="T9" fmla="*/ 476 h 89"/>
                  <a:gd name="T10" fmla="*/ 530 w 115"/>
                  <a:gd name="T11" fmla="*/ 497 h 89"/>
                  <a:gd name="T12" fmla="*/ 20 w 115"/>
                  <a:gd name="T13" fmla="*/ 362 h 8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5"/>
                  <a:gd name="T22" fmla="*/ 0 h 89"/>
                  <a:gd name="T23" fmla="*/ 115 w 115"/>
                  <a:gd name="T24" fmla="*/ 89 h 8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5" h="89">
                    <a:moveTo>
                      <a:pt x="4" y="65"/>
                    </a:moveTo>
                    <a:cubicBezTo>
                      <a:pt x="1" y="64"/>
                      <a:pt x="0" y="62"/>
                      <a:pt x="0" y="6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3" y="2"/>
                      <a:pt x="16" y="0"/>
                      <a:pt x="18" y="1"/>
                    </a:cubicBezTo>
                    <a:cubicBezTo>
                      <a:pt x="115" y="85"/>
                      <a:pt x="115" y="85"/>
                      <a:pt x="115" y="85"/>
                    </a:cubicBezTo>
                    <a:cubicBezTo>
                      <a:pt x="114" y="88"/>
                      <a:pt x="112" y="89"/>
                      <a:pt x="110" y="89"/>
                    </a:cubicBezTo>
                    <a:lnTo>
                      <a:pt x="4" y="65"/>
                    </a:lnTo>
                    <a:close/>
                  </a:path>
                </a:pathLst>
              </a:custGeom>
              <a:solidFill>
                <a:srgbClr val="384157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71" name="Freeform 605"/>
              <p:cNvSpPr>
                <a:spLocks noChangeArrowheads="1"/>
              </p:cNvSpPr>
              <p:nvPr/>
            </p:nvSpPr>
            <p:spPr bwMode="auto">
              <a:xfrm>
                <a:off x="941" y="1268"/>
                <a:ext cx="25" cy="111"/>
              </a:xfrm>
              <a:custGeom>
                <a:avLst/>
                <a:gdLst>
                  <a:gd name="T0" fmla="*/ 5 w 15"/>
                  <a:gd name="T1" fmla="*/ 356 h 62"/>
                  <a:gd name="T2" fmla="*/ 0 w 15"/>
                  <a:gd name="T3" fmla="*/ 349 h 62"/>
                  <a:gd name="T4" fmla="*/ 63 w 15"/>
                  <a:gd name="T5" fmla="*/ 7 h 62"/>
                  <a:gd name="T6" fmla="*/ 70 w 15"/>
                  <a:gd name="T7" fmla="*/ 0 h 62"/>
                  <a:gd name="T8" fmla="*/ 70 w 15"/>
                  <a:gd name="T9" fmla="*/ 7 h 62"/>
                  <a:gd name="T10" fmla="*/ 8 w 15"/>
                  <a:gd name="T11" fmla="*/ 349 h 62"/>
                  <a:gd name="T12" fmla="*/ 5 w 15"/>
                  <a:gd name="T13" fmla="*/ 356 h 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62"/>
                  <a:gd name="T23" fmla="*/ 15 w 15"/>
                  <a:gd name="T24" fmla="*/ 62 h 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62">
                    <a:moveTo>
                      <a:pt x="1" y="62"/>
                    </a:moveTo>
                    <a:cubicBezTo>
                      <a:pt x="0" y="62"/>
                      <a:pt x="0" y="61"/>
                      <a:pt x="0" y="61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4" y="0"/>
                      <a:pt x="14" y="0"/>
                      <a:pt x="15" y="0"/>
                    </a:cubicBezTo>
                    <a:cubicBezTo>
                      <a:pt x="15" y="0"/>
                      <a:pt x="15" y="1"/>
                      <a:pt x="15" y="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2"/>
                      <a:pt x="1" y="62"/>
                      <a:pt x="1" y="62"/>
                    </a:cubicBezTo>
                    <a:close/>
                  </a:path>
                </a:pathLst>
              </a:custGeom>
              <a:solidFill>
                <a:srgbClr val="3F5573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72" name="Freeform 606"/>
              <p:cNvSpPr>
                <a:spLocks noChangeArrowheads="1"/>
              </p:cNvSpPr>
              <p:nvPr/>
            </p:nvSpPr>
            <p:spPr bwMode="auto">
              <a:xfrm>
                <a:off x="798" y="1254"/>
                <a:ext cx="99" cy="55"/>
              </a:xfrm>
              <a:custGeom>
                <a:avLst/>
                <a:gdLst>
                  <a:gd name="T0" fmla="*/ 223 w 59"/>
                  <a:gd name="T1" fmla="*/ 50 h 31"/>
                  <a:gd name="T2" fmla="*/ 42 w 59"/>
                  <a:gd name="T3" fmla="*/ 66 h 31"/>
                  <a:gd name="T4" fmla="*/ 5 w 59"/>
                  <a:gd name="T5" fmla="*/ 138 h 31"/>
                  <a:gd name="T6" fmla="*/ 8 w 59"/>
                  <a:gd name="T7" fmla="*/ 167 h 31"/>
                  <a:gd name="T8" fmla="*/ 76 w 59"/>
                  <a:gd name="T9" fmla="*/ 158 h 31"/>
                  <a:gd name="T10" fmla="*/ 76 w 59"/>
                  <a:gd name="T11" fmla="*/ 130 h 31"/>
                  <a:gd name="T12" fmla="*/ 70 w 59"/>
                  <a:gd name="T13" fmla="*/ 106 h 31"/>
                  <a:gd name="T14" fmla="*/ 208 w 59"/>
                  <a:gd name="T15" fmla="*/ 89 h 31"/>
                  <a:gd name="T16" fmla="*/ 208 w 59"/>
                  <a:gd name="T17" fmla="*/ 106 h 31"/>
                  <a:gd name="T18" fmla="*/ 203 w 59"/>
                  <a:gd name="T19" fmla="*/ 138 h 31"/>
                  <a:gd name="T20" fmla="*/ 270 w 59"/>
                  <a:gd name="T21" fmla="*/ 158 h 31"/>
                  <a:gd name="T22" fmla="*/ 274 w 59"/>
                  <a:gd name="T23" fmla="*/ 122 h 31"/>
                  <a:gd name="T24" fmla="*/ 223 w 59"/>
                  <a:gd name="T25" fmla="*/ 50 h 3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9"/>
                  <a:gd name="T40" fmla="*/ 0 h 31"/>
                  <a:gd name="T41" fmla="*/ 59 w 59"/>
                  <a:gd name="T42" fmla="*/ 31 h 3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9" h="31">
                    <a:moveTo>
                      <a:pt x="47" y="9"/>
                    </a:moveTo>
                    <a:cubicBezTo>
                      <a:pt x="47" y="9"/>
                      <a:pt x="25" y="0"/>
                      <a:pt x="9" y="12"/>
                    </a:cubicBezTo>
                    <a:cubicBezTo>
                      <a:pt x="2" y="17"/>
                      <a:pt x="2" y="23"/>
                      <a:pt x="1" y="25"/>
                    </a:cubicBezTo>
                    <a:cubicBezTo>
                      <a:pt x="1" y="25"/>
                      <a:pt x="0" y="29"/>
                      <a:pt x="2" y="30"/>
                    </a:cubicBezTo>
                    <a:cubicBezTo>
                      <a:pt x="2" y="30"/>
                      <a:pt x="11" y="31"/>
                      <a:pt x="16" y="28"/>
                    </a:cubicBezTo>
                    <a:cubicBezTo>
                      <a:pt x="18" y="26"/>
                      <a:pt x="16" y="23"/>
                      <a:pt x="16" y="23"/>
                    </a:cubicBezTo>
                    <a:cubicBezTo>
                      <a:pt x="16" y="23"/>
                      <a:pt x="14" y="23"/>
                      <a:pt x="15" y="19"/>
                    </a:cubicBezTo>
                    <a:cubicBezTo>
                      <a:pt x="17" y="13"/>
                      <a:pt x="39" y="8"/>
                      <a:pt x="44" y="16"/>
                    </a:cubicBezTo>
                    <a:cubicBezTo>
                      <a:pt x="44" y="17"/>
                      <a:pt x="44" y="19"/>
                      <a:pt x="44" y="19"/>
                    </a:cubicBezTo>
                    <a:cubicBezTo>
                      <a:pt x="43" y="19"/>
                      <a:pt x="42" y="23"/>
                      <a:pt x="43" y="25"/>
                    </a:cubicBezTo>
                    <a:cubicBezTo>
                      <a:pt x="49" y="28"/>
                      <a:pt x="57" y="28"/>
                      <a:pt x="57" y="28"/>
                    </a:cubicBezTo>
                    <a:cubicBezTo>
                      <a:pt x="59" y="26"/>
                      <a:pt x="58" y="22"/>
                      <a:pt x="58" y="22"/>
                    </a:cubicBezTo>
                    <a:cubicBezTo>
                      <a:pt x="58" y="22"/>
                      <a:pt x="57" y="13"/>
                      <a:pt x="47" y="9"/>
                    </a:cubicBezTo>
                    <a:close/>
                  </a:path>
                </a:pathLst>
              </a:custGeom>
              <a:solidFill>
                <a:srgbClr val="FF565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1468" name="Freeform 608"/>
            <p:cNvSpPr>
              <a:spLocks noChangeArrowheads="1"/>
            </p:cNvSpPr>
            <p:nvPr/>
          </p:nvSpPr>
          <p:spPr bwMode="auto">
            <a:xfrm>
              <a:off x="2765426" y="2506663"/>
              <a:ext cx="47625" cy="14288"/>
            </a:xfrm>
            <a:custGeom>
              <a:avLst/>
              <a:gdLst>
                <a:gd name="T0" fmla="*/ 2147483646 w 18"/>
                <a:gd name="T1" fmla="*/ 2147483646 h 5"/>
                <a:gd name="T2" fmla="*/ 0 w 18"/>
                <a:gd name="T3" fmla="*/ 2147483646 h 5"/>
                <a:gd name="T4" fmla="*/ 2147483646 w 18"/>
                <a:gd name="T5" fmla="*/ 2147483646 h 5"/>
                <a:gd name="T6" fmla="*/ 2147483646 w 18"/>
                <a:gd name="T7" fmla="*/ 0 h 5"/>
                <a:gd name="T8" fmla="*/ 2147483646 w 18"/>
                <a:gd name="T9" fmla="*/ 2147483646 h 5"/>
                <a:gd name="T10" fmla="*/ 2147483646 w 18"/>
                <a:gd name="T11" fmla="*/ 2147483646 h 5"/>
                <a:gd name="T12" fmla="*/ 2147483646 w 18"/>
                <a:gd name="T13" fmla="*/ 2147483646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5"/>
                <a:gd name="T23" fmla="*/ 18 w 18"/>
                <a:gd name="T24" fmla="*/ 5 h 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5">
                  <a:moveTo>
                    <a:pt x="2" y="4"/>
                  </a:moveTo>
                  <a:cubicBezTo>
                    <a:pt x="1" y="5"/>
                    <a:pt x="0" y="4"/>
                    <a:pt x="0" y="3"/>
                  </a:cubicBezTo>
                  <a:cubicBezTo>
                    <a:pt x="0" y="3"/>
                    <a:pt x="1" y="2"/>
                    <a:pt x="1" y="2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0"/>
                    <a:pt x="18" y="1"/>
                  </a:cubicBezTo>
                  <a:cubicBezTo>
                    <a:pt x="18" y="2"/>
                    <a:pt x="17" y="2"/>
                    <a:pt x="17" y="2"/>
                  </a:cubicBezTo>
                  <a:lnTo>
                    <a:pt x="2" y="4"/>
                  </a:lnTo>
                  <a:close/>
                </a:path>
              </a:pathLst>
            </a:custGeom>
            <a:solidFill>
              <a:srgbClr val="5695A2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69" name="Freeform 609"/>
            <p:cNvSpPr>
              <a:spLocks noChangeArrowheads="1"/>
            </p:cNvSpPr>
            <p:nvPr/>
          </p:nvSpPr>
          <p:spPr bwMode="auto">
            <a:xfrm>
              <a:off x="2760663" y="2520950"/>
              <a:ext cx="63500" cy="14288"/>
            </a:xfrm>
            <a:custGeom>
              <a:avLst/>
              <a:gdLst>
                <a:gd name="T0" fmla="*/ 2147483646 w 24"/>
                <a:gd name="T1" fmla="*/ 2147483646 h 5"/>
                <a:gd name="T2" fmla="*/ 0 w 24"/>
                <a:gd name="T3" fmla="*/ 2147483646 h 5"/>
                <a:gd name="T4" fmla="*/ 2147483646 w 24"/>
                <a:gd name="T5" fmla="*/ 2147483646 h 5"/>
                <a:gd name="T6" fmla="*/ 2147483646 w 24"/>
                <a:gd name="T7" fmla="*/ 0 h 5"/>
                <a:gd name="T8" fmla="*/ 2147483646 w 24"/>
                <a:gd name="T9" fmla="*/ 2147483646 h 5"/>
                <a:gd name="T10" fmla="*/ 2147483646 w 24"/>
                <a:gd name="T11" fmla="*/ 2147483646 h 5"/>
                <a:gd name="T12" fmla="*/ 2147483646 w 24"/>
                <a:gd name="T13" fmla="*/ 2147483646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5"/>
                <a:gd name="T23" fmla="*/ 24 w 24"/>
                <a:gd name="T24" fmla="*/ 5 h 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5">
                  <a:moveTo>
                    <a:pt x="1" y="5"/>
                  </a:moveTo>
                  <a:cubicBezTo>
                    <a:pt x="0" y="5"/>
                    <a:pt x="0" y="5"/>
                    <a:pt x="0" y="4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4" y="1"/>
                  </a:cubicBezTo>
                  <a:cubicBezTo>
                    <a:pt x="24" y="1"/>
                    <a:pt x="24" y="2"/>
                    <a:pt x="23" y="2"/>
                  </a:cubicBezTo>
                  <a:lnTo>
                    <a:pt x="1" y="5"/>
                  </a:lnTo>
                  <a:close/>
                </a:path>
              </a:pathLst>
            </a:custGeom>
            <a:solidFill>
              <a:srgbClr val="5695A2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0" name="Freeform 610"/>
            <p:cNvSpPr>
              <a:spLocks noChangeArrowheads="1"/>
            </p:cNvSpPr>
            <p:nvPr/>
          </p:nvSpPr>
          <p:spPr bwMode="auto">
            <a:xfrm>
              <a:off x="2754313" y="2532063"/>
              <a:ext cx="77788" cy="17463"/>
            </a:xfrm>
            <a:custGeom>
              <a:avLst/>
              <a:gdLst>
                <a:gd name="T0" fmla="*/ 2147483646 w 29"/>
                <a:gd name="T1" fmla="*/ 2147483646 h 6"/>
                <a:gd name="T2" fmla="*/ 0 w 29"/>
                <a:gd name="T3" fmla="*/ 2147483646 h 6"/>
                <a:gd name="T4" fmla="*/ 2147483646 w 29"/>
                <a:gd name="T5" fmla="*/ 2147483646 h 6"/>
                <a:gd name="T6" fmla="*/ 2147483646 w 29"/>
                <a:gd name="T7" fmla="*/ 0 h 6"/>
                <a:gd name="T8" fmla="*/ 2147483646 w 29"/>
                <a:gd name="T9" fmla="*/ 2147483646 h 6"/>
                <a:gd name="T10" fmla="*/ 2147483646 w 29"/>
                <a:gd name="T11" fmla="*/ 2147483646 h 6"/>
                <a:gd name="T12" fmla="*/ 2147483646 w 29"/>
                <a:gd name="T13" fmla="*/ 2147483646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9"/>
                <a:gd name="T22" fmla="*/ 0 h 6"/>
                <a:gd name="T23" fmla="*/ 29 w 29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9" h="6">
                  <a:moveTo>
                    <a:pt x="1" y="6"/>
                  </a:moveTo>
                  <a:cubicBezTo>
                    <a:pt x="0" y="6"/>
                    <a:pt x="0" y="6"/>
                    <a:pt x="0" y="5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9" y="0"/>
                    <a:pt x="29" y="1"/>
                  </a:cubicBezTo>
                  <a:cubicBezTo>
                    <a:pt x="29" y="2"/>
                    <a:pt x="29" y="2"/>
                    <a:pt x="28" y="2"/>
                  </a:cubicBezTo>
                  <a:lnTo>
                    <a:pt x="1" y="6"/>
                  </a:lnTo>
                  <a:close/>
                </a:path>
              </a:pathLst>
            </a:custGeom>
            <a:solidFill>
              <a:srgbClr val="5695A2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1" name="Freeform 611"/>
            <p:cNvSpPr>
              <a:spLocks noChangeArrowheads="1"/>
            </p:cNvSpPr>
            <p:nvPr/>
          </p:nvSpPr>
          <p:spPr bwMode="auto">
            <a:xfrm>
              <a:off x="2513013" y="1198563"/>
              <a:ext cx="95250" cy="95250"/>
            </a:xfrm>
            <a:custGeom>
              <a:avLst/>
              <a:gdLst>
                <a:gd name="T0" fmla="*/ 2147483646 w 36"/>
                <a:gd name="T1" fmla="*/ 2147483646 h 34"/>
                <a:gd name="T2" fmla="*/ 2147483646 w 36"/>
                <a:gd name="T3" fmla="*/ 2147483646 h 34"/>
                <a:gd name="T4" fmla="*/ 2147483646 w 36"/>
                <a:gd name="T5" fmla="*/ 2147483646 h 34"/>
                <a:gd name="T6" fmla="*/ 2147483646 w 36"/>
                <a:gd name="T7" fmla="*/ 2147483646 h 34"/>
                <a:gd name="T8" fmla="*/ 2147483646 w 36"/>
                <a:gd name="T9" fmla="*/ 2147483646 h 34"/>
                <a:gd name="T10" fmla="*/ 2147483646 w 36"/>
                <a:gd name="T11" fmla="*/ 2147483646 h 34"/>
                <a:gd name="T12" fmla="*/ 2147483646 w 36"/>
                <a:gd name="T13" fmla="*/ 2147483646 h 34"/>
                <a:gd name="T14" fmla="*/ 2147483646 w 36"/>
                <a:gd name="T15" fmla="*/ 2147483646 h 34"/>
                <a:gd name="T16" fmla="*/ 2147483646 w 36"/>
                <a:gd name="T17" fmla="*/ 2147483646 h 34"/>
                <a:gd name="T18" fmla="*/ 2147483646 w 36"/>
                <a:gd name="T19" fmla="*/ 2147483646 h 34"/>
                <a:gd name="T20" fmla="*/ 2147483646 w 36"/>
                <a:gd name="T21" fmla="*/ 2147483646 h 34"/>
                <a:gd name="T22" fmla="*/ 2147483646 w 36"/>
                <a:gd name="T23" fmla="*/ 2147483646 h 34"/>
                <a:gd name="T24" fmla="*/ 2147483646 w 36"/>
                <a:gd name="T25" fmla="*/ 2147483646 h 34"/>
                <a:gd name="T26" fmla="*/ 2147483646 w 36"/>
                <a:gd name="T27" fmla="*/ 2147483646 h 34"/>
                <a:gd name="T28" fmla="*/ 2147483646 w 36"/>
                <a:gd name="T29" fmla="*/ 2147483646 h 34"/>
                <a:gd name="T30" fmla="*/ 2147483646 w 36"/>
                <a:gd name="T31" fmla="*/ 2147483646 h 34"/>
                <a:gd name="T32" fmla="*/ 2147483646 w 36"/>
                <a:gd name="T33" fmla="*/ 2147483646 h 34"/>
                <a:gd name="T34" fmla="*/ 2147483646 w 36"/>
                <a:gd name="T35" fmla="*/ 2147483646 h 34"/>
                <a:gd name="T36" fmla="*/ 2147483646 w 36"/>
                <a:gd name="T37" fmla="*/ 2147483646 h 34"/>
                <a:gd name="T38" fmla="*/ 2147483646 w 36"/>
                <a:gd name="T39" fmla="*/ 2147483646 h 34"/>
                <a:gd name="T40" fmla="*/ 2147483646 w 36"/>
                <a:gd name="T41" fmla="*/ 0 h 34"/>
                <a:gd name="T42" fmla="*/ 2147483646 w 36"/>
                <a:gd name="T43" fmla="*/ 2147483646 h 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6"/>
                <a:gd name="T67" fmla="*/ 0 h 34"/>
                <a:gd name="T68" fmla="*/ 36 w 36"/>
                <a:gd name="T69" fmla="*/ 34 h 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6" h="34">
                  <a:moveTo>
                    <a:pt x="5" y="8"/>
                  </a:moveTo>
                  <a:cubicBezTo>
                    <a:pt x="6" y="8"/>
                    <a:pt x="6" y="8"/>
                    <a:pt x="6" y="8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4"/>
                    <a:pt x="5" y="8"/>
                    <a:pt x="5" y="8"/>
                  </a:cubicBezTo>
                  <a:close/>
                </a:path>
              </a:pathLst>
            </a:custGeom>
            <a:solidFill>
              <a:srgbClr val="C7B2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2" name="Freeform 612"/>
            <p:cNvSpPr>
              <a:spLocks noEditPoints="1" noChangeArrowheads="1"/>
            </p:cNvSpPr>
            <p:nvPr/>
          </p:nvSpPr>
          <p:spPr bwMode="auto">
            <a:xfrm>
              <a:off x="2568576" y="1243013"/>
              <a:ext cx="71438" cy="76200"/>
            </a:xfrm>
            <a:custGeom>
              <a:avLst/>
              <a:gdLst>
                <a:gd name="T0" fmla="*/ 2147483646 w 27"/>
                <a:gd name="T1" fmla="*/ 2147483646 h 27"/>
                <a:gd name="T2" fmla="*/ 2147483646 w 27"/>
                <a:gd name="T3" fmla="*/ 2147483646 h 27"/>
                <a:gd name="T4" fmla="*/ 2147483646 w 27"/>
                <a:gd name="T5" fmla="*/ 2147483646 h 27"/>
                <a:gd name="T6" fmla="*/ 2147483646 w 27"/>
                <a:gd name="T7" fmla="*/ 0 h 27"/>
                <a:gd name="T8" fmla="*/ 2147483646 w 27"/>
                <a:gd name="T9" fmla="*/ 2147483646 h 27"/>
                <a:gd name="T10" fmla="*/ 2147483646 w 27"/>
                <a:gd name="T11" fmla="*/ 2147483646 h 27"/>
                <a:gd name="T12" fmla="*/ 2147483646 w 27"/>
                <a:gd name="T13" fmla="*/ 2147483646 h 27"/>
                <a:gd name="T14" fmla="*/ 2147483646 w 27"/>
                <a:gd name="T15" fmla="*/ 2147483646 h 27"/>
                <a:gd name="T16" fmla="*/ 2147483646 w 27"/>
                <a:gd name="T17" fmla="*/ 2147483646 h 27"/>
                <a:gd name="T18" fmla="*/ 2147483646 w 27"/>
                <a:gd name="T19" fmla="*/ 2147483646 h 27"/>
                <a:gd name="T20" fmla="*/ 2147483646 w 27"/>
                <a:gd name="T21" fmla="*/ 2147483646 h 27"/>
                <a:gd name="T22" fmla="*/ 2147483646 w 27"/>
                <a:gd name="T23" fmla="*/ 2147483646 h 27"/>
                <a:gd name="T24" fmla="*/ 2147483646 w 27"/>
                <a:gd name="T25" fmla="*/ 2147483646 h 27"/>
                <a:gd name="T26" fmla="*/ 2147483646 w 27"/>
                <a:gd name="T27" fmla="*/ 2147483646 h 27"/>
                <a:gd name="T28" fmla="*/ 2147483646 w 27"/>
                <a:gd name="T29" fmla="*/ 2147483646 h 27"/>
                <a:gd name="T30" fmla="*/ 2147483646 w 27"/>
                <a:gd name="T31" fmla="*/ 2147483646 h 27"/>
                <a:gd name="T32" fmla="*/ 2147483646 w 27"/>
                <a:gd name="T33" fmla="*/ 2147483646 h 2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27"/>
                <a:gd name="T53" fmla="*/ 27 w 27"/>
                <a:gd name="T54" fmla="*/ 27 h 2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27">
                  <a:moveTo>
                    <a:pt x="16" y="26"/>
                  </a:moveTo>
                  <a:cubicBezTo>
                    <a:pt x="26" y="12"/>
                    <a:pt x="26" y="12"/>
                    <a:pt x="26" y="12"/>
                  </a:cubicBezTo>
                  <a:cubicBezTo>
                    <a:pt x="27" y="11"/>
                    <a:pt x="26" y="9"/>
                    <a:pt x="25" y="8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4" y="0"/>
                    <a:pt x="12" y="0"/>
                    <a:pt x="11" y="1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3" y="27"/>
                    <a:pt x="15" y="27"/>
                    <a:pt x="16" y="26"/>
                  </a:cubicBezTo>
                  <a:close/>
                  <a:moveTo>
                    <a:pt x="11" y="22"/>
                  </a:moveTo>
                  <a:cubicBezTo>
                    <a:pt x="10" y="21"/>
                    <a:pt x="10" y="20"/>
                    <a:pt x="11" y="1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9" y="8"/>
                    <a:pt x="20" y="8"/>
                    <a:pt x="21" y="8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2" y="9"/>
                    <a:pt x="22" y="10"/>
                    <a:pt x="22" y="11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3" y="23"/>
                    <a:pt x="12" y="23"/>
                    <a:pt x="11" y="22"/>
                  </a:cubicBezTo>
                  <a:close/>
                </a:path>
              </a:pathLst>
            </a:custGeom>
            <a:solidFill>
              <a:srgbClr val="46657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3" name="Freeform 613"/>
            <p:cNvSpPr>
              <a:spLocks noChangeArrowheads="1"/>
            </p:cNvSpPr>
            <p:nvPr/>
          </p:nvSpPr>
          <p:spPr bwMode="auto">
            <a:xfrm>
              <a:off x="2568576" y="1243013"/>
              <a:ext cx="34925" cy="76200"/>
            </a:xfrm>
            <a:custGeom>
              <a:avLst/>
              <a:gdLst>
                <a:gd name="T0" fmla="*/ 2147483646 w 13"/>
                <a:gd name="T1" fmla="*/ 2147483646 h 27"/>
                <a:gd name="T2" fmla="*/ 2147483646 w 13"/>
                <a:gd name="T3" fmla="*/ 2147483646 h 27"/>
                <a:gd name="T4" fmla="*/ 2147483646 w 13"/>
                <a:gd name="T5" fmla="*/ 2147483646 h 27"/>
                <a:gd name="T6" fmla="*/ 2147483646 w 13"/>
                <a:gd name="T7" fmla="*/ 2147483646 h 27"/>
                <a:gd name="T8" fmla="*/ 2147483646 w 13"/>
                <a:gd name="T9" fmla="*/ 2147483646 h 27"/>
                <a:gd name="T10" fmla="*/ 2147483646 w 13"/>
                <a:gd name="T11" fmla="*/ 0 h 27"/>
                <a:gd name="T12" fmla="*/ 2147483646 w 13"/>
                <a:gd name="T13" fmla="*/ 2147483646 h 27"/>
                <a:gd name="T14" fmla="*/ 2147483646 w 13"/>
                <a:gd name="T15" fmla="*/ 2147483646 h 27"/>
                <a:gd name="T16" fmla="*/ 2147483646 w 13"/>
                <a:gd name="T17" fmla="*/ 2147483646 h 27"/>
                <a:gd name="T18" fmla="*/ 2147483646 w 13"/>
                <a:gd name="T19" fmla="*/ 2147483646 h 27"/>
                <a:gd name="T20" fmla="*/ 2147483646 w 13"/>
                <a:gd name="T21" fmla="*/ 2147483646 h 27"/>
                <a:gd name="T22" fmla="*/ 2147483646 w 13"/>
                <a:gd name="T23" fmla="*/ 2147483646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"/>
                <a:gd name="T37" fmla="*/ 0 h 27"/>
                <a:gd name="T38" fmla="*/ 13 w 13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" h="27">
                  <a:moveTo>
                    <a:pt x="13" y="22"/>
                  </a:moveTo>
                  <a:cubicBezTo>
                    <a:pt x="13" y="23"/>
                    <a:pt x="12" y="23"/>
                    <a:pt x="11" y="22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10" y="21"/>
                    <a:pt x="10" y="20"/>
                    <a:pt x="11" y="19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1" y="1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7"/>
                    <a:pt x="13" y="27"/>
                    <a:pt x="13" y="27"/>
                  </a:cubicBezTo>
                  <a:lnTo>
                    <a:pt x="13" y="22"/>
                  </a:lnTo>
                  <a:close/>
                </a:path>
              </a:pathLst>
            </a:custGeom>
            <a:solidFill>
              <a:srgbClr val="1D2841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4" name="Freeform 614"/>
            <p:cNvSpPr>
              <a:spLocks noChangeArrowheads="1"/>
            </p:cNvSpPr>
            <p:nvPr/>
          </p:nvSpPr>
          <p:spPr bwMode="auto">
            <a:xfrm>
              <a:off x="2517776" y="1204913"/>
              <a:ext cx="69850" cy="50800"/>
            </a:xfrm>
            <a:custGeom>
              <a:avLst/>
              <a:gdLst>
                <a:gd name="T0" fmla="*/ 0 w 26"/>
                <a:gd name="T1" fmla="*/ 0 h 18"/>
                <a:gd name="T2" fmla="*/ 2147483646 w 26"/>
                <a:gd name="T3" fmla="*/ 2147483646 h 18"/>
                <a:gd name="T4" fmla="*/ 2147483646 w 26"/>
                <a:gd name="T5" fmla="*/ 2147483646 h 18"/>
                <a:gd name="T6" fmla="*/ 0 w 26"/>
                <a:gd name="T7" fmla="*/ 2147483646 h 18"/>
                <a:gd name="T8" fmla="*/ 0 w 26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8"/>
                <a:gd name="T17" fmla="*/ 26 w 26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8">
                  <a:moveTo>
                    <a:pt x="0" y="0"/>
                  </a:moveTo>
                  <a:cubicBezTo>
                    <a:pt x="26" y="18"/>
                    <a:pt x="26" y="18"/>
                    <a:pt x="26" y="18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B79D7C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5" name="Freeform 615"/>
            <p:cNvSpPr>
              <a:spLocks noChangeArrowheads="1"/>
            </p:cNvSpPr>
            <p:nvPr/>
          </p:nvSpPr>
          <p:spPr bwMode="auto">
            <a:xfrm>
              <a:off x="2619376" y="1165225"/>
              <a:ext cx="39688" cy="84138"/>
            </a:xfrm>
            <a:custGeom>
              <a:avLst/>
              <a:gdLst>
                <a:gd name="T0" fmla="*/ 2147483646 w 15"/>
                <a:gd name="T1" fmla="*/ 2147483646 h 30"/>
                <a:gd name="T2" fmla="*/ 2147483646 w 15"/>
                <a:gd name="T3" fmla="*/ 2147483646 h 30"/>
                <a:gd name="T4" fmla="*/ 2147483646 w 15"/>
                <a:gd name="T5" fmla="*/ 2147483646 h 30"/>
                <a:gd name="T6" fmla="*/ 2147483646 w 15"/>
                <a:gd name="T7" fmla="*/ 2147483646 h 30"/>
                <a:gd name="T8" fmla="*/ 2147483646 w 15"/>
                <a:gd name="T9" fmla="*/ 2147483646 h 30"/>
                <a:gd name="T10" fmla="*/ 2147483646 w 15"/>
                <a:gd name="T11" fmla="*/ 2147483646 h 30"/>
                <a:gd name="T12" fmla="*/ 2147483646 w 15"/>
                <a:gd name="T13" fmla="*/ 2147483646 h 30"/>
                <a:gd name="T14" fmla="*/ 2147483646 w 15"/>
                <a:gd name="T15" fmla="*/ 2147483646 h 30"/>
                <a:gd name="T16" fmla="*/ 2147483646 w 15"/>
                <a:gd name="T17" fmla="*/ 2147483646 h 30"/>
                <a:gd name="T18" fmla="*/ 2147483646 w 15"/>
                <a:gd name="T19" fmla="*/ 2147483646 h 30"/>
                <a:gd name="T20" fmla="*/ 2147483646 w 15"/>
                <a:gd name="T21" fmla="*/ 2147483646 h 30"/>
                <a:gd name="T22" fmla="*/ 2147483646 w 15"/>
                <a:gd name="T23" fmla="*/ 2147483646 h 30"/>
                <a:gd name="T24" fmla="*/ 2147483646 w 15"/>
                <a:gd name="T25" fmla="*/ 2147483646 h 30"/>
                <a:gd name="T26" fmla="*/ 2147483646 w 15"/>
                <a:gd name="T27" fmla="*/ 2147483646 h 30"/>
                <a:gd name="T28" fmla="*/ 2147483646 w 15"/>
                <a:gd name="T29" fmla="*/ 2147483646 h 30"/>
                <a:gd name="T30" fmla="*/ 2147483646 w 15"/>
                <a:gd name="T31" fmla="*/ 2147483646 h 30"/>
                <a:gd name="T32" fmla="*/ 2147483646 w 15"/>
                <a:gd name="T33" fmla="*/ 2147483646 h 30"/>
                <a:gd name="T34" fmla="*/ 2147483646 w 15"/>
                <a:gd name="T35" fmla="*/ 2147483646 h 30"/>
                <a:gd name="T36" fmla="*/ 2147483646 w 15"/>
                <a:gd name="T37" fmla="*/ 2147483646 h 30"/>
                <a:gd name="T38" fmla="*/ 0 w 15"/>
                <a:gd name="T39" fmla="*/ 2147483646 h 30"/>
                <a:gd name="T40" fmla="*/ 2147483646 w 15"/>
                <a:gd name="T41" fmla="*/ 2147483646 h 3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5"/>
                <a:gd name="T64" fmla="*/ 0 h 30"/>
                <a:gd name="T65" fmla="*/ 15 w 15"/>
                <a:gd name="T66" fmla="*/ 30 h 3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5" h="30">
                  <a:moveTo>
                    <a:pt x="6" y="6"/>
                  </a:moveTo>
                  <a:cubicBezTo>
                    <a:pt x="5" y="7"/>
                    <a:pt x="5" y="7"/>
                    <a:pt x="5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4" y="0"/>
                    <a:pt x="6" y="6"/>
                    <a:pt x="6" y="6"/>
                  </a:cubicBezTo>
                  <a:close/>
                </a:path>
              </a:pathLst>
            </a:custGeom>
            <a:solidFill>
              <a:srgbClr val="213C51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6" name="Freeform 616"/>
            <p:cNvSpPr>
              <a:spLocks noChangeArrowheads="1"/>
            </p:cNvSpPr>
            <p:nvPr/>
          </p:nvSpPr>
          <p:spPr bwMode="auto">
            <a:xfrm>
              <a:off x="2622551" y="1168400"/>
              <a:ext cx="12700" cy="63500"/>
            </a:xfrm>
            <a:custGeom>
              <a:avLst/>
              <a:gdLst>
                <a:gd name="T0" fmla="*/ 0 w 5"/>
                <a:gd name="T1" fmla="*/ 0 h 23"/>
                <a:gd name="T2" fmla="*/ 2147483646 w 5"/>
                <a:gd name="T3" fmla="*/ 2147483646 h 23"/>
                <a:gd name="T4" fmla="*/ 2147483646 w 5"/>
                <a:gd name="T5" fmla="*/ 2147483646 h 23"/>
                <a:gd name="T6" fmla="*/ 2147483646 w 5"/>
                <a:gd name="T7" fmla="*/ 0 h 23"/>
                <a:gd name="T8" fmla="*/ 0 w 5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3"/>
                <a:gd name="T17" fmla="*/ 5 w 5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3">
                  <a:moveTo>
                    <a:pt x="0" y="0"/>
                  </a:moveTo>
                  <a:cubicBezTo>
                    <a:pt x="5" y="23"/>
                    <a:pt x="5" y="23"/>
                    <a:pt x="5" y="23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09DA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7" name="Freeform 617"/>
            <p:cNvSpPr>
              <a:spLocks noEditPoints="1" noChangeArrowheads="1"/>
            </p:cNvSpPr>
            <p:nvPr/>
          </p:nvSpPr>
          <p:spPr bwMode="auto">
            <a:xfrm>
              <a:off x="2622551" y="1238250"/>
              <a:ext cx="57150" cy="58738"/>
            </a:xfrm>
            <a:custGeom>
              <a:avLst/>
              <a:gdLst>
                <a:gd name="T0" fmla="*/ 2147483646 w 22"/>
                <a:gd name="T1" fmla="*/ 2147483646 h 21"/>
                <a:gd name="T2" fmla="*/ 2147483646 w 22"/>
                <a:gd name="T3" fmla="*/ 2147483646 h 21"/>
                <a:gd name="T4" fmla="*/ 2147483646 w 22"/>
                <a:gd name="T5" fmla="*/ 2147483646 h 21"/>
                <a:gd name="T6" fmla="*/ 2147483646 w 22"/>
                <a:gd name="T7" fmla="*/ 2147483646 h 21"/>
                <a:gd name="T8" fmla="*/ 2147483646 w 22"/>
                <a:gd name="T9" fmla="*/ 2147483646 h 21"/>
                <a:gd name="T10" fmla="*/ 2147483646 w 22"/>
                <a:gd name="T11" fmla="*/ 2147483646 h 21"/>
                <a:gd name="T12" fmla="*/ 2147483646 w 22"/>
                <a:gd name="T13" fmla="*/ 2147483646 h 21"/>
                <a:gd name="T14" fmla="*/ 2147483646 w 22"/>
                <a:gd name="T15" fmla="*/ 2147483646 h 21"/>
                <a:gd name="T16" fmla="*/ 2147483646 w 22"/>
                <a:gd name="T17" fmla="*/ 2147483646 h 21"/>
                <a:gd name="T18" fmla="*/ 2147483646 w 22"/>
                <a:gd name="T19" fmla="*/ 2147483646 h 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"/>
                <a:gd name="T31" fmla="*/ 0 h 21"/>
                <a:gd name="T32" fmla="*/ 22 w 22"/>
                <a:gd name="T33" fmla="*/ 21 h 2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" h="21">
                  <a:moveTo>
                    <a:pt x="21" y="8"/>
                  </a:moveTo>
                  <a:cubicBezTo>
                    <a:pt x="20" y="3"/>
                    <a:pt x="15" y="0"/>
                    <a:pt x="9" y="1"/>
                  </a:cubicBezTo>
                  <a:cubicBezTo>
                    <a:pt x="4" y="2"/>
                    <a:pt x="0" y="7"/>
                    <a:pt x="2" y="12"/>
                  </a:cubicBezTo>
                  <a:cubicBezTo>
                    <a:pt x="3" y="18"/>
                    <a:pt x="8" y="21"/>
                    <a:pt x="13" y="20"/>
                  </a:cubicBezTo>
                  <a:cubicBezTo>
                    <a:pt x="18" y="19"/>
                    <a:pt x="22" y="14"/>
                    <a:pt x="21" y="8"/>
                  </a:cubicBezTo>
                  <a:close/>
                  <a:moveTo>
                    <a:pt x="15" y="13"/>
                  </a:moveTo>
                  <a:cubicBezTo>
                    <a:pt x="15" y="15"/>
                    <a:pt x="14" y="17"/>
                    <a:pt x="12" y="17"/>
                  </a:cubicBezTo>
                  <a:cubicBezTo>
                    <a:pt x="11" y="17"/>
                    <a:pt x="9" y="16"/>
                    <a:pt x="9" y="15"/>
                  </a:cubicBezTo>
                  <a:cubicBezTo>
                    <a:pt x="9" y="13"/>
                    <a:pt x="10" y="11"/>
                    <a:pt x="11" y="11"/>
                  </a:cubicBezTo>
                  <a:cubicBezTo>
                    <a:pt x="13" y="11"/>
                    <a:pt x="14" y="12"/>
                    <a:pt x="15" y="13"/>
                  </a:cubicBezTo>
                  <a:close/>
                </a:path>
              </a:pathLst>
            </a:custGeom>
            <a:solidFill>
              <a:srgbClr val="213C51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8" name="Freeform 618"/>
            <p:cNvSpPr>
              <a:spLocks noChangeArrowheads="1"/>
            </p:cNvSpPr>
            <p:nvPr/>
          </p:nvSpPr>
          <p:spPr bwMode="auto">
            <a:xfrm>
              <a:off x="2592388" y="1271588"/>
              <a:ext cx="98425" cy="101600"/>
            </a:xfrm>
            <a:custGeom>
              <a:avLst/>
              <a:gdLst>
                <a:gd name="T0" fmla="*/ 2147483646 w 37"/>
                <a:gd name="T1" fmla="*/ 2147483646 h 36"/>
                <a:gd name="T2" fmla="*/ 2147483646 w 37"/>
                <a:gd name="T3" fmla="*/ 2147483646 h 36"/>
                <a:gd name="T4" fmla="*/ 2147483646 w 37"/>
                <a:gd name="T5" fmla="*/ 2147483646 h 36"/>
                <a:gd name="T6" fmla="*/ 2147483646 w 37"/>
                <a:gd name="T7" fmla="*/ 0 h 36"/>
                <a:gd name="T8" fmla="*/ 2147483646 w 37"/>
                <a:gd name="T9" fmla="*/ 2147483646 h 36"/>
                <a:gd name="T10" fmla="*/ 2147483646 w 37"/>
                <a:gd name="T11" fmla="*/ 2147483646 h 36"/>
                <a:gd name="T12" fmla="*/ 2147483646 w 37"/>
                <a:gd name="T13" fmla="*/ 2147483646 h 36"/>
                <a:gd name="T14" fmla="*/ 2147483646 w 37"/>
                <a:gd name="T15" fmla="*/ 2147483646 h 36"/>
                <a:gd name="T16" fmla="*/ 2147483646 w 37"/>
                <a:gd name="T17" fmla="*/ 2147483646 h 36"/>
                <a:gd name="T18" fmla="*/ 2147483646 w 37"/>
                <a:gd name="T19" fmla="*/ 2147483646 h 36"/>
                <a:gd name="T20" fmla="*/ 2147483646 w 37"/>
                <a:gd name="T21" fmla="*/ 2147483646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"/>
                <a:gd name="T34" fmla="*/ 0 h 36"/>
                <a:gd name="T35" fmla="*/ 37 w 37"/>
                <a:gd name="T36" fmla="*/ 36 h 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" h="36">
                  <a:moveTo>
                    <a:pt x="8" y="30"/>
                  </a:moveTo>
                  <a:cubicBezTo>
                    <a:pt x="15" y="36"/>
                    <a:pt x="26" y="34"/>
                    <a:pt x="32" y="27"/>
                  </a:cubicBezTo>
                  <a:cubicBezTo>
                    <a:pt x="37" y="19"/>
                    <a:pt x="36" y="8"/>
                    <a:pt x="28" y="3"/>
                  </a:cubicBezTo>
                  <a:cubicBezTo>
                    <a:pt x="26" y="1"/>
                    <a:pt x="23" y="0"/>
                    <a:pt x="21" y="0"/>
                  </a:cubicBezTo>
                  <a:cubicBezTo>
                    <a:pt x="20" y="0"/>
                    <a:pt x="20" y="1"/>
                    <a:pt x="20" y="2"/>
                  </a:cubicBezTo>
                  <a:cubicBezTo>
                    <a:pt x="22" y="2"/>
                    <a:pt x="24" y="3"/>
                    <a:pt x="26" y="5"/>
                  </a:cubicBezTo>
                  <a:cubicBezTo>
                    <a:pt x="33" y="9"/>
                    <a:pt x="34" y="19"/>
                    <a:pt x="30" y="25"/>
                  </a:cubicBezTo>
                  <a:cubicBezTo>
                    <a:pt x="25" y="31"/>
                    <a:pt x="16" y="33"/>
                    <a:pt x="9" y="28"/>
                  </a:cubicBezTo>
                  <a:cubicBezTo>
                    <a:pt x="5" y="25"/>
                    <a:pt x="3" y="21"/>
                    <a:pt x="3" y="1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20"/>
                    <a:pt x="3" y="27"/>
                    <a:pt x="8" y="30"/>
                  </a:cubicBezTo>
                  <a:close/>
                </a:path>
              </a:pathLst>
            </a:custGeom>
            <a:solidFill>
              <a:srgbClr val="DE2D2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9" name="Freeform 619"/>
            <p:cNvSpPr>
              <a:spLocks noChangeArrowheads="1"/>
            </p:cNvSpPr>
            <p:nvPr/>
          </p:nvSpPr>
          <p:spPr bwMode="auto">
            <a:xfrm>
              <a:off x="2595563" y="1271588"/>
              <a:ext cx="31750" cy="36513"/>
            </a:xfrm>
            <a:custGeom>
              <a:avLst/>
              <a:gdLst>
                <a:gd name="T0" fmla="*/ 2147483646 w 12"/>
                <a:gd name="T1" fmla="*/ 2147483646 h 13"/>
                <a:gd name="T2" fmla="*/ 2147483646 w 12"/>
                <a:gd name="T3" fmla="*/ 2147483646 h 13"/>
                <a:gd name="T4" fmla="*/ 2147483646 w 12"/>
                <a:gd name="T5" fmla="*/ 2147483646 h 13"/>
                <a:gd name="T6" fmla="*/ 2147483646 w 12"/>
                <a:gd name="T7" fmla="*/ 0 h 13"/>
                <a:gd name="T8" fmla="*/ 2147483646 w 12"/>
                <a:gd name="T9" fmla="*/ 2147483646 h 13"/>
                <a:gd name="T10" fmla="*/ 0 w 12"/>
                <a:gd name="T11" fmla="*/ 2147483646 h 13"/>
                <a:gd name="T12" fmla="*/ 2147483646 w 12"/>
                <a:gd name="T13" fmla="*/ 2147483646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13"/>
                <a:gd name="T23" fmla="*/ 12 w 12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13">
                  <a:moveTo>
                    <a:pt x="3" y="13"/>
                  </a:moveTo>
                  <a:cubicBezTo>
                    <a:pt x="3" y="11"/>
                    <a:pt x="4" y="9"/>
                    <a:pt x="5" y="8"/>
                  </a:cubicBezTo>
                  <a:cubicBezTo>
                    <a:pt x="7" y="5"/>
                    <a:pt x="10" y="4"/>
                    <a:pt x="12" y="3"/>
                  </a:cubicBezTo>
                  <a:cubicBezTo>
                    <a:pt x="12" y="2"/>
                    <a:pt x="12" y="1"/>
                    <a:pt x="12" y="0"/>
                  </a:cubicBezTo>
                  <a:cubicBezTo>
                    <a:pt x="8" y="1"/>
                    <a:pt x="5" y="3"/>
                    <a:pt x="3" y="6"/>
                  </a:cubicBezTo>
                  <a:cubicBezTo>
                    <a:pt x="2" y="8"/>
                    <a:pt x="1" y="10"/>
                    <a:pt x="0" y="11"/>
                  </a:cubicBezTo>
                  <a:cubicBezTo>
                    <a:pt x="1" y="12"/>
                    <a:pt x="2" y="13"/>
                    <a:pt x="3" y="13"/>
                  </a:cubicBezTo>
                  <a:close/>
                </a:path>
              </a:pathLst>
            </a:custGeom>
            <a:solidFill>
              <a:srgbClr val="DE2D2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80" name="Freeform 620"/>
            <p:cNvSpPr>
              <a:spLocks noChangeArrowheads="1"/>
            </p:cNvSpPr>
            <p:nvPr/>
          </p:nvSpPr>
          <p:spPr bwMode="auto">
            <a:xfrm>
              <a:off x="3171826" y="2160588"/>
              <a:ext cx="114300" cy="120650"/>
            </a:xfrm>
            <a:custGeom>
              <a:avLst/>
              <a:gdLst>
                <a:gd name="T0" fmla="*/ 2147483646 w 43"/>
                <a:gd name="T1" fmla="*/ 2147483646 h 43"/>
                <a:gd name="T2" fmla="*/ 2147483646 w 43"/>
                <a:gd name="T3" fmla="*/ 2147483646 h 43"/>
                <a:gd name="T4" fmla="*/ 2147483646 w 43"/>
                <a:gd name="T5" fmla="*/ 2147483646 h 43"/>
                <a:gd name="T6" fmla="*/ 2147483646 w 43"/>
                <a:gd name="T7" fmla="*/ 2147483646 h 43"/>
                <a:gd name="T8" fmla="*/ 0 w 43"/>
                <a:gd name="T9" fmla="*/ 2147483646 h 43"/>
                <a:gd name="T10" fmla="*/ 2147483646 w 43"/>
                <a:gd name="T11" fmla="*/ 0 h 43"/>
                <a:gd name="T12" fmla="*/ 2147483646 w 43"/>
                <a:gd name="T13" fmla="*/ 2147483646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3"/>
                <a:gd name="T22" fmla="*/ 0 h 43"/>
                <a:gd name="T23" fmla="*/ 43 w 43"/>
                <a:gd name="T24" fmla="*/ 43 h 4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3" h="43">
                  <a:moveTo>
                    <a:pt x="39" y="7"/>
                  </a:moveTo>
                  <a:cubicBezTo>
                    <a:pt x="41" y="8"/>
                    <a:pt x="43" y="11"/>
                    <a:pt x="42" y="1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2"/>
                    <a:pt x="33" y="43"/>
                    <a:pt x="30" y="4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8" y="0"/>
                    <a:pt x="8" y="0"/>
                    <a:pt x="8" y="0"/>
                  </a:cubicBezTo>
                  <a:lnTo>
                    <a:pt x="39" y="7"/>
                  </a:lnTo>
                  <a:close/>
                </a:path>
              </a:pathLst>
            </a:custGeom>
            <a:solidFill>
              <a:srgbClr val="575E71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81" name="Freeform 621"/>
            <p:cNvSpPr>
              <a:spLocks noChangeArrowheads="1"/>
            </p:cNvSpPr>
            <p:nvPr/>
          </p:nvSpPr>
          <p:spPr bwMode="auto">
            <a:xfrm>
              <a:off x="3189288" y="2160588"/>
              <a:ext cx="96838" cy="41275"/>
            </a:xfrm>
            <a:custGeom>
              <a:avLst/>
              <a:gdLst>
                <a:gd name="T0" fmla="*/ 0 w 36"/>
                <a:gd name="T1" fmla="*/ 2147483646 h 15"/>
                <a:gd name="T2" fmla="*/ 2147483646 w 36"/>
                <a:gd name="T3" fmla="*/ 2147483646 h 15"/>
                <a:gd name="T4" fmla="*/ 2147483646 w 36"/>
                <a:gd name="T5" fmla="*/ 2147483646 h 15"/>
                <a:gd name="T6" fmla="*/ 2147483646 w 36"/>
                <a:gd name="T7" fmla="*/ 2147483646 h 15"/>
                <a:gd name="T8" fmla="*/ 2147483646 w 36"/>
                <a:gd name="T9" fmla="*/ 0 h 15"/>
                <a:gd name="T10" fmla="*/ 0 w 36"/>
                <a:gd name="T11" fmla="*/ 2147483646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15"/>
                <a:gd name="T20" fmla="*/ 36 w 36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15">
                  <a:moveTo>
                    <a:pt x="0" y="7"/>
                  </a:moveTo>
                  <a:cubicBezTo>
                    <a:pt x="35" y="15"/>
                    <a:pt x="35" y="15"/>
                    <a:pt x="35" y="15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6" y="11"/>
                    <a:pt x="34" y="8"/>
                    <a:pt x="32" y="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1A24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82" name="Freeform 622"/>
            <p:cNvSpPr>
              <a:spLocks noChangeArrowheads="1"/>
            </p:cNvSpPr>
            <p:nvPr/>
          </p:nvSpPr>
          <p:spPr bwMode="auto">
            <a:xfrm>
              <a:off x="3171826" y="2241550"/>
              <a:ext cx="98425" cy="39688"/>
            </a:xfrm>
            <a:custGeom>
              <a:avLst/>
              <a:gdLst>
                <a:gd name="T0" fmla="*/ 0 w 37"/>
                <a:gd name="T1" fmla="*/ 2147483646 h 14"/>
                <a:gd name="T2" fmla="*/ 2147483646 w 37"/>
                <a:gd name="T3" fmla="*/ 2147483646 h 14"/>
                <a:gd name="T4" fmla="*/ 2147483646 w 37"/>
                <a:gd name="T5" fmla="*/ 2147483646 h 14"/>
                <a:gd name="T6" fmla="*/ 2147483646 w 37"/>
                <a:gd name="T7" fmla="*/ 2147483646 h 14"/>
                <a:gd name="T8" fmla="*/ 2147483646 w 37"/>
                <a:gd name="T9" fmla="*/ 0 h 14"/>
                <a:gd name="T10" fmla="*/ 0 w 37"/>
                <a:gd name="T11" fmla="*/ 2147483646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"/>
                <a:gd name="T19" fmla="*/ 0 h 14"/>
                <a:gd name="T20" fmla="*/ 37 w 37"/>
                <a:gd name="T21" fmla="*/ 14 h 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" h="14">
                  <a:moveTo>
                    <a:pt x="0" y="6"/>
                  </a:moveTo>
                  <a:cubicBezTo>
                    <a:pt x="30" y="14"/>
                    <a:pt x="30" y="14"/>
                    <a:pt x="30" y="14"/>
                  </a:cubicBezTo>
                  <a:cubicBezTo>
                    <a:pt x="33" y="14"/>
                    <a:pt x="36" y="13"/>
                    <a:pt x="36" y="10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1A24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83" name="Freeform 623"/>
            <p:cNvSpPr>
              <a:spLocks noChangeArrowheads="1"/>
            </p:cNvSpPr>
            <p:nvPr/>
          </p:nvSpPr>
          <p:spPr bwMode="auto">
            <a:xfrm>
              <a:off x="3097213" y="2106613"/>
              <a:ext cx="36513" cy="33338"/>
            </a:xfrm>
            <a:custGeom>
              <a:avLst/>
              <a:gdLst>
                <a:gd name="T0" fmla="*/ 2147483646 w 23"/>
                <a:gd name="T1" fmla="*/ 2147483646 h 21"/>
                <a:gd name="T2" fmla="*/ 2147483646 w 23"/>
                <a:gd name="T3" fmla="*/ 2147483646 h 21"/>
                <a:gd name="T4" fmla="*/ 2147483646 w 23"/>
                <a:gd name="T5" fmla="*/ 0 h 21"/>
                <a:gd name="T6" fmla="*/ 0 w 23"/>
                <a:gd name="T7" fmla="*/ 2147483646 h 21"/>
                <a:gd name="T8" fmla="*/ 2147483646 w 23"/>
                <a:gd name="T9" fmla="*/ 2147483646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1"/>
                <a:gd name="T17" fmla="*/ 23 w 23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1">
                  <a:moveTo>
                    <a:pt x="10" y="21"/>
                  </a:moveTo>
                  <a:lnTo>
                    <a:pt x="23" y="18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0" y="21"/>
                  </a:lnTo>
                  <a:close/>
                </a:path>
              </a:pathLst>
            </a:custGeom>
            <a:solidFill>
              <a:srgbClr val="1A24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84" name="Freeform 624"/>
            <p:cNvSpPr>
              <a:spLocks noChangeArrowheads="1"/>
            </p:cNvSpPr>
            <p:nvPr/>
          </p:nvSpPr>
          <p:spPr bwMode="auto">
            <a:xfrm>
              <a:off x="2946401" y="1920875"/>
              <a:ext cx="174625" cy="211138"/>
            </a:xfrm>
            <a:custGeom>
              <a:avLst/>
              <a:gdLst>
                <a:gd name="T0" fmla="*/ 2147483646 w 65"/>
                <a:gd name="T1" fmla="*/ 2147483646 h 75"/>
                <a:gd name="T2" fmla="*/ 2147483646 w 65"/>
                <a:gd name="T3" fmla="*/ 2147483646 h 75"/>
                <a:gd name="T4" fmla="*/ 2147483646 w 65"/>
                <a:gd name="T5" fmla="*/ 2147483646 h 75"/>
                <a:gd name="T6" fmla="*/ 2147483646 w 65"/>
                <a:gd name="T7" fmla="*/ 2147483646 h 75"/>
                <a:gd name="T8" fmla="*/ 2147483646 w 65"/>
                <a:gd name="T9" fmla="*/ 2147483646 h 75"/>
                <a:gd name="T10" fmla="*/ 2147483646 w 65"/>
                <a:gd name="T11" fmla="*/ 2147483646 h 75"/>
                <a:gd name="T12" fmla="*/ 2147483646 w 65"/>
                <a:gd name="T13" fmla="*/ 2147483646 h 75"/>
                <a:gd name="T14" fmla="*/ 2147483646 w 65"/>
                <a:gd name="T15" fmla="*/ 2147483646 h 75"/>
                <a:gd name="T16" fmla="*/ 2147483646 w 65"/>
                <a:gd name="T17" fmla="*/ 2147483646 h 75"/>
                <a:gd name="T18" fmla="*/ 2147483646 w 65"/>
                <a:gd name="T19" fmla="*/ 2147483646 h 75"/>
                <a:gd name="T20" fmla="*/ 2147483646 w 65"/>
                <a:gd name="T21" fmla="*/ 2147483646 h 75"/>
                <a:gd name="T22" fmla="*/ 2147483646 w 65"/>
                <a:gd name="T23" fmla="*/ 2147483646 h 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5"/>
                <a:gd name="T37" fmla="*/ 0 h 75"/>
                <a:gd name="T38" fmla="*/ 65 w 65"/>
                <a:gd name="T39" fmla="*/ 75 h 7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5" h="75">
                  <a:moveTo>
                    <a:pt x="42" y="67"/>
                  </a:moveTo>
                  <a:cubicBezTo>
                    <a:pt x="42" y="67"/>
                    <a:pt x="42" y="67"/>
                    <a:pt x="42" y="67"/>
                  </a:cubicBezTo>
                  <a:cubicBezTo>
                    <a:pt x="49" y="66"/>
                    <a:pt x="56" y="71"/>
                    <a:pt x="59" y="75"/>
                  </a:cubicBezTo>
                  <a:cubicBezTo>
                    <a:pt x="65" y="69"/>
                    <a:pt x="65" y="69"/>
                    <a:pt x="65" y="69"/>
                  </a:cubicBezTo>
                  <a:cubicBezTo>
                    <a:pt x="63" y="65"/>
                    <a:pt x="59" y="58"/>
                    <a:pt x="61" y="51"/>
                  </a:cubicBezTo>
                  <a:cubicBezTo>
                    <a:pt x="62" y="50"/>
                    <a:pt x="62" y="48"/>
                    <a:pt x="61" y="47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3" y="0"/>
                    <a:pt x="20" y="0"/>
                    <a:pt x="18" y="2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17"/>
                    <a:pt x="0" y="19"/>
                    <a:pt x="1" y="21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9" y="67"/>
                    <a:pt x="40" y="67"/>
                    <a:pt x="42" y="67"/>
                  </a:cubicBezTo>
                  <a:close/>
                </a:path>
              </a:pathLst>
            </a:custGeom>
            <a:solidFill>
              <a:srgbClr val="FBA92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85" name="Freeform 625"/>
            <p:cNvSpPr>
              <a:spLocks noChangeArrowheads="1"/>
            </p:cNvSpPr>
            <p:nvPr/>
          </p:nvSpPr>
          <p:spPr bwMode="auto">
            <a:xfrm>
              <a:off x="2949576" y="1920875"/>
              <a:ext cx="171450" cy="211138"/>
            </a:xfrm>
            <a:custGeom>
              <a:avLst/>
              <a:gdLst>
                <a:gd name="T0" fmla="*/ 2147483646 w 64"/>
                <a:gd name="T1" fmla="*/ 2147483646 h 75"/>
                <a:gd name="T2" fmla="*/ 2147483646 w 64"/>
                <a:gd name="T3" fmla="*/ 2147483646 h 75"/>
                <a:gd name="T4" fmla="*/ 2147483646 w 64"/>
                <a:gd name="T5" fmla="*/ 2147483646 h 75"/>
                <a:gd name="T6" fmla="*/ 2147483646 w 64"/>
                <a:gd name="T7" fmla="*/ 2147483646 h 75"/>
                <a:gd name="T8" fmla="*/ 2147483646 w 64"/>
                <a:gd name="T9" fmla="*/ 2147483646 h 75"/>
                <a:gd name="T10" fmla="*/ 2147483646 w 64"/>
                <a:gd name="T11" fmla="*/ 2147483646 h 75"/>
                <a:gd name="T12" fmla="*/ 2147483646 w 64"/>
                <a:gd name="T13" fmla="*/ 2147483646 h 75"/>
                <a:gd name="T14" fmla="*/ 2147483646 w 64"/>
                <a:gd name="T15" fmla="*/ 2147483646 h 75"/>
                <a:gd name="T16" fmla="*/ 2147483646 w 64"/>
                <a:gd name="T17" fmla="*/ 2147483646 h 75"/>
                <a:gd name="T18" fmla="*/ 2147483646 w 64"/>
                <a:gd name="T19" fmla="*/ 2147483646 h 75"/>
                <a:gd name="T20" fmla="*/ 0 w 64"/>
                <a:gd name="T21" fmla="*/ 2147483646 h 75"/>
                <a:gd name="T22" fmla="*/ 2147483646 w 64"/>
                <a:gd name="T23" fmla="*/ 2147483646 h 75"/>
                <a:gd name="T24" fmla="*/ 2147483646 w 64"/>
                <a:gd name="T25" fmla="*/ 2147483646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4"/>
                <a:gd name="T40" fmla="*/ 0 h 75"/>
                <a:gd name="T41" fmla="*/ 64 w 64"/>
                <a:gd name="T42" fmla="*/ 75 h 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4" h="75">
                  <a:moveTo>
                    <a:pt x="17" y="8"/>
                  </a:moveTo>
                  <a:cubicBezTo>
                    <a:pt x="53" y="53"/>
                    <a:pt x="53" y="53"/>
                    <a:pt x="53" y="53"/>
                  </a:cubicBezTo>
                  <a:cubicBezTo>
                    <a:pt x="54" y="54"/>
                    <a:pt x="54" y="55"/>
                    <a:pt x="54" y="57"/>
                  </a:cubicBezTo>
                  <a:cubicBezTo>
                    <a:pt x="51" y="64"/>
                    <a:pt x="55" y="71"/>
                    <a:pt x="58" y="75"/>
                  </a:cubicBezTo>
                  <a:cubicBezTo>
                    <a:pt x="64" y="69"/>
                    <a:pt x="64" y="69"/>
                    <a:pt x="64" y="69"/>
                  </a:cubicBezTo>
                  <a:cubicBezTo>
                    <a:pt x="62" y="65"/>
                    <a:pt x="58" y="58"/>
                    <a:pt x="60" y="51"/>
                  </a:cubicBezTo>
                  <a:cubicBezTo>
                    <a:pt x="61" y="50"/>
                    <a:pt x="61" y="48"/>
                    <a:pt x="60" y="47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22" y="0"/>
                    <a:pt x="19" y="0"/>
                    <a:pt x="17" y="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2" y="6"/>
                    <a:pt x="15" y="6"/>
                    <a:pt x="17" y="8"/>
                  </a:cubicBezTo>
                  <a:close/>
                </a:path>
              </a:pathLst>
            </a:custGeom>
            <a:solidFill>
              <a:srgbClr val="FFC54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86" name="Freeform 626"/>
            <p:cNvSpPr>
              <a:spLocks noChangeArrowheads="1"/>
            </p:cNvSpPr>
            <p:nvPr/>
          </p:nvSpPr>
          <p:spPr bwMode="auto">
            <a:xfrm>
              <a:off x="2909888" y="1874838"/>
              <a:ext cx="200025" cy="228600"/>
            </a:xfrm>
            <a:custGeom>
              <a:avLst/>
              <a:gdLst>
                <a:gd name="T0" fmla="*/ 2147483646 w 75"/>
                <a:gd name="T1" fmla="*/ 2147483646 h 81"/>
                <a:gd name="T2" fmla="*/ 2147483646 w 75"/>
                <a:gd name="T3" fmla="*/ 2147483646 h 81"/>
                <a:gd name="T4" fmla="*/ 2147483646 w 75"/>
                <a:gd name="T5" fmla="*/ 2147483646 h 81"/>
                <a:gd name="T6" fmla="*/ 2147483646 w 75"/>
                <a:gd name="T7" fmla="*/ 2147483646 h 81"/>
                <a:gd name="T8" fmla="*/ 2147483646 w 75"/>
                <a:gd name="T9" fmla="*/ 2147483646 h 81"/>
                <a:gd name="T10" fmla="*/ 2147483646 w 75"/>
                <a:gd name="T11" fmla="*/ 2147483646 h 81"/>
                <a:gd name="T12" fmla="*/ 2147483646 w 75"/>
                <a:gd name="T13" fmla="*/ 2147483646 h 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5"/>
                <a:gd name="T22" fmla="*/ 0 h 81"/>
                <a:gd name="T23" fmla="*/ 75 w 75"/>
                <a:gd name="T24" fmla="*/ 81 h 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5" h="81">
                  <a:moveTo>
                    <a:pt x="2" y="26"/>
                  </a:moveTo>
                  <a:cubicBezTo>
                    <a:pt x="0" y="24"/>
                    <a:pt x="0" y="20"/>
                    <a:pt x="2" y="19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25" y="0"/>
                    <a:pt x="28" y="1"/>
                    <a:pt x="30" y="3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47" y="81"/>
                    <a:pt x="47" y="81"/>
                    <a:pt x="47" y="81"/>
                  </a:cubicBezTo>
                  <a:lnTo>
                    <a:pt x="2" y="26"/>
                  </a:lnTo>
                  <a:close/>
                </a:path>
              </a:pathLst>
            </a:custGeom>
            <a:solidFill>
              <a:srgbClr val="E1740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87" name="Freeform 627"/>
            <p:cNvSpPr>
              <a:spLocks noChangeArrowheads="1"/>
            </p:cNvSpPr>
            <p:nvPr/>
          </p:nvSpPr>
          <p:spPr bwMode="auto">
            <a:xfrm>
              <a:off x="2909888" y="1925638"/>
              <a:ext cx="138113" cy="177800"/>
            </a:xfrm>
            <a:custGeom>
              <a:avLst/>
              <a:gdLst>
                <a:gd name="T0" fmla="*/ 2147483646 w 52"/>
                <a:gd name="T1" fmla="*/ 2147483646 h 63"/>
                <a:gd name="T2" fmla="*/ 2147483646 w 52"/>
                <a:gd name="T3" fmla="*/ 0 h 63"/>
                <a:gd name="T4" fmla="*/ 2147483646 w 52"/>
                <a:gd name="T5" fmla="*/ 2147483646 h 63"/>
                <a:gd name="T6" fmla="*/ 2147483646 w 52"/>
                <a:gd name="T7" fmla="*/ 2147483646 h 63"/>
                <a:gd name="T8" fmla="*/ 2147483646 w 52"/>
                <a:gd name="T9" fmla="*/ 2147483646 h 63"/>
                <a:gd name="T10" fmla="*/ 2147483646 w 52"/>
                <a:gd name="T11" fmla="*/ 2147483646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2"/>
                <a:gd name="T19" fmla="*/ 0 h 63"/>
                <a:gd name="T20" fmla="*/ 52 w 52"/>
                <a:gd name="T21" fmla="*/ 63 h 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2" h="63">
                  <a:moveTo>
                    <a:pt x="52" y="59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2"/>
                    <a:pt x="0" y="6"/>
                    <a:pt x="2" y="8"/>
                  </a:cubicBezTo>
                  <a:cubicBezTo>
                    <a:pt x="47" y="63"/>
                    <a:pt x="47" y="63"/>
                    <a:pt x="47" y="63"/>
                  </a:cubicBezTo>
                  <a:lnTo>
                    <a:pt x="52" y="59"/>
                  </a:lnTo>
                  <a:close/>
                </a:path>
              </a:pathLst>
            </a:custGeom>
            <a:solidFill>
              <a:srgbClr val="C2530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88" name="Freeform 628"/>
            <p:cNvSpPr>
              <a:spLocks noChangeArrowheads="1"/>
            </p:cNvSpPr>
            <p:nvPr/>
          </p:nvSpPr>
          <p:spPr bwMode="auto">
            <a:xfrm>
              <a:off x="2965451" y="1874838"/>
              <a:ext cx="144463" cy="174625"/>
            </a:xfrm>
            <a:custGeom>
              <a:avLst/>
              <a:gdLst>
                <a:gd name="T0" fmla="*/ 2147483646 w 54"/>
                <a:gd name="T1" fmla="*/ 2147483646 h 62"/>
                <a:gd name="T2" fmla="*/ 2147483646 w 54"/>
                <a:gd name="T3" fmla="*/ 2147483646 h 62"/>
                <a:gd name="T4" fmla="*/ 2147483646 w 54"/>
                <a:gd name="T5" fmla="*/ 2147483646 h 62"/>
                <a:gd name="T6" fmla="*/ 0 w 54"/>
                <a:gd name="T7" fmla="*/ 2147483646 h 62"/>
                <a:gd name="T8" fmla="*/ 2147483646 w 54"/>
                <a:gd name="T9" fmla="*/ 2147483646 h 62"/>
                <a:gd name="T10" fmla="*/ 2147483646 w 54"/>
                <a:gd name="T11" fmla="*/ 2147483646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"/>
                <a:gd name="T19" fmla="*/ 0 h 62"/>
                <a:gd name="T20" fmla="*/ 54 w 54"/>
                <a:gd name="T21" fmla="*/ 62 h 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" h="62">
                  <a:moveTo>
                    <a:pt x="54" y="58"/>
                  </a:moveTo>
                  <a:cubicBezTo>
                    <a:pt x="9" y="3"/>
                    <a:pt x="9" y="3"/>
                    <a:pt x="9" y="3"/>
                  </a:cubicBezTo>
                  <a:cubicBezTo>
                    <a:pt x="7" y="1"/>
                    <a:pt x="4" y="0"/>
                    <a:pt x="2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9" y="62"/>
                    <a:pt x="49" y="62"/>
                    <a:pt x="49" y="62"/>
                  </a:cubicBezTo>
                  <a:lnTo>
                    <a:pt x="54" y="58"/>
                  </a:lnTo>
                  <a:close/>
                </a:path>
              </a:pathLst>
            </a:custGeom>
            <a:solidFill>
              <a:srgbClr val="C2530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89" name="Freeform 629"/>
            <p:cNvSpPr>
              <a:spLocks noChangeArrowheads="1"/>
            </p:cNvSpPr>
            <p:nvPr/>
          </p:nvSpPr>
          <p:spPr bwMode="auto">
            <a:xfrm>
              <a:off x="2928938" y="1903413"/>
              <a:ext cx="79375" cy="69850"/>
            </a:xfrm>
            <a:custGeom>
              <a:avLst/>
              <a:gdLst>
                <a:gd name="T0" fmla="*/ 0 w 50"/>
                <a:gd name="T1" fmla="*/ 2147483646 h 44"/>
                <a:gd name="T2" fmla="*/ 2147483646 w 50"/>
                <a:gd name="T3" fmla="*/ 0 h 44"/>
                <a:gd name="T4" fmla="*/ 2147483646 w 50"/>
                <a:gd name="T5" fmla="*/ 2147483646 h 44"/>
                <a:gd name="T6" fmla="*/ 2147483646 w 50"/>
                <a:gd name="T7" fmla="*/ 2147483646 h 44"/>
                <a:gd name="T8" fmla="*/ 0 w 50"/>
                <a:gd name="T9" fmla="*/ 2147483646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44"/>
                <a:gd name="T17" fmla="*/ 50 w 50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44">
                  <a:moveTo>
                    <a:pt x="0" y="41"/>
                  </a:moveTo>
                  <a:lnTo>
                    <a:pt x="47" y="0"/>
                  </a:lnTo>
                  <a:lnTo>
                    <a:pt x="50" y="4"/>
                  </a:lnTo>
                  <a:lnTo>
                    <a:pt x="3" y="44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FFC54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90" name="Freeform 630"/>
            <p:cNvSpPr>
              <a:spLocks noChangeArrowheads="1"/>
            </p:cNvSpPr>
            <p:nvPr/>
          </p:nvSpPr>
          <p:spPr bwMode="auto">
            <a:xfrm>
              <a:off x="4994276" y="246063"/>
              <a:ext cx="657225" cy="795338"/>
            </a:xfrm>
            <a:custGeom>
              <a:avLst/>
              <a:gdLst>
                <a:gd name="T0" fmla="*/ 2147483646 w 414"/>
                <a:gd name="T1" fmla="*/ 0 h 501"/>
                <a:gd name="T2" fmla="*/ 2147483646 w 414"/>
                <a:gd name="T3" fmla="*/ 2147483646 h 501"/>
                <a:gd name="T4" fmla="*/ 2147483646 w 414"/>
                <a:gd name="T5" fmla="*/ 2147483646 h 501"/>
                <a:gd name="T6" fmla="*/ 0 w 414"/>
                <a:gd name="T7" fmla="*/ 2147483646 h 501"/>
                <a:gd name="T8" fmla="*/ 2147483646 w 414"/>
                <a:gd name="T9" fmla="*/ 0 h 5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4"/>
                <a:gd name="T16" fmla="*/ 0 h 501"/>
                <a:gd name="T17" fmla="*/ 414 w 414"/>
                <a:gd name="T18" fmla="*/ 501 h 5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4" h="501">
                  <a:moveTo>
                    <a:pt x="155" y="0"/>
                  </a:moveTo>
                  <a:lnTo>
                    <a:pt x="414" y="115"/>
                  </a:lnTo>
                  <a:lnTo>
                    <a:pt x="259" y="501"/>
                  </a:lnTo>
                  <a:lnTo>
                    <a:pt x="0" y="385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F8FAF4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91" name="Freeform 631"/>
            <p:cNvSpPr>
              <a:spLocks noChangeArrowheads="1"/>
            </p:cNvSpPr>
            <p:nvPr/>
          </p:nvSpPr>
          <p:spPr bwMode="auto">
            <a:xfrm>
              <a:off x="4919663" y="223838"/>
              <a:ext cx="720725" cy="814388"/>
            </a:xfrm>
            <a:custGeom>
              <a:avLst/>
              <a:gdLst>
                <a:gd name="T0" fmla="*/ 2147483646 w 454"/>
                <a:gd name="T1" fmla="*/ 0 h 513"/>
                <a:gd name="T2" fmla="*/ 2147483646 w 454"/>
                <a:gd name="T3" fmla="*/ 2147483646 h 513"/>
                <a:gd name="T4" fmla="*/ 2147483646 w 454"/>
                <a:gd name="T5" fmla="*/ 2147483646 h 513"/>
                <a:gd name="T6" fmla="*/ 0 w 454"/>
                <a:gd name="T7" fmla="*/ 2147483646 h 513"/>
                <a:gd name="T8" fmla="*/ 2147483646 w 454"/>
                <a:gd name="T9" fmla="*/ 0 h 5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4"/>
                <a:gd name="T16" fmla="*/ 0 h 513"/>
                <a:gd name="T17" fmla="*/ 454 w 454"/>
                <a:gd name="T18" fmla="*/ 513 h 5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4" h="513">
                  <a:moveTo>
                    <a:pt x="224" y="0"/>
                  </a:moveTo>
                  <a:lnTo>
                    <a:pt x="454" y="166"/>
                  </a:lnTo>
                  <a:lnTo>
                    <a:pt x="232" y="513"/>
                  </a:lnTo>
                  <a:lnTo>
                    <a:pt x="0" y="346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DCDBDB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92" name="Freeform 632"/>
            <p:cNvSpPr>
              <a:spLocks noChangeArrowheads="1"/>
            </p:cNvSpPr>
            <p:nvPr/>
          </p:nvSpPr>
          <p:spPr bwMode="auto">
            <a:xfrm>
              <a:off x="4997451" y="147638"/>
              <a:ext cx="690563" cy="808038"/>
            </a:xfrm>
            <a:custGeom>
              <a:avLst/>
              <a:gdLst>
                <a:gd name="T0" fmla="*/ 2147483646 w 435"/>
                <a:gd name="T1" fmla="*/ 0 h 509"/>
                <a:gd name="T2" fmla="*/ 2147483646 w 435"/>
                <a:gd name="T3" fmla="*/ 2147483646 h 509"/>
                <a:gd name="T4" fmla="*/ 2147483646 w 435"/>
                <a:gd name="T5" fmla="*/ 2147483646 h 509"/>
                <a:gd name="T6" fmla="*/ 0 w 435"/>
                <a:gd name="T7" fmla="*/ 2147483646 h 509"/>
                <a:gd name="T8" fmla="*/ 2147483646 w 435"/>
                <a:gd name="T9" fmla="*/ 0 h 5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5"/>
                <a:gd name="T16" fmla="*/ 0 h 509"/>
                <a:gd name="T17" fmla="*/ 435 w 435"/>
                <a:gd name="T18" fmla="*/ 509 h 5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5" h="509">
                  <a:moveTo>
                    <a:pt x="188" y="0"/>
                  </a:moveTo>
                  <a:lnTo>
                    <a:pt x="435" y="142"/>
                  </a:lnTo>
                  <a:lnTo>
                    <a:pt x="245" y="509"/>
                  </a:lnTo>
                  <a:lnTo>
                    <a:pt x="0" y="367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BABCBA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93" name="Freeform 633"/>
            <p:cNvSpPr>
              <a:spLocks noChangeArrowheads="1"/>
            </p:cNvSpPr>
            <p:nvPr/>
          </p:nvSpPr>
          <p:spPr bwMode="auto">
            <a:xfrm>
              <a:off x="4926013" y="147638"/>
              <a:ext cx="733425" cy="814388"/>
            </a:xfrm>
            <a:custGeom>
              <a:avLst/>
              <a:gdLst>
                <a:gd name="T0" fmla="*/ 2147483646 w 462"/>
                <a:gd name="T1" fmla="*/ 0 h 513"/>
                <a:gd name="T2" fmla="*/ 2147483646 w 462"/>
                <a:gd name="T3" fmla="*/ 2147483646 h 513"/>
                <a:gd name="T4" fmla="*/ 2147483646 w 462"/>
                <a:gd name="T5" fmla="*/ 2147483646 h 513"/>
                <a:gd name="T6" fmla="*/ 0 w 462"/>
                <a:gd name="T7" fmla="*/ 2147483646 h 513"/>
                <a:gd name="T8" fmla="*/ 2147483646 w 462"/>
                <a:gd name="T9" fmla="*/ 0 h 5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2"/>
                <a:gd name="T16" fmla="*/ 0 h 513"/>
                <a:gd name="T17" fmla="*/ 462 w 462"/>
                <a:gd name="T18" fmla="*/ 513 h 5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2" h="513">
                  <a:moveTo>
                    <a:pt x="240" y="0"/>
                  </a:moveTo>
                  <a:lnTo>
                    <a:pt x="462" y="179"/>
                  </a:lnTo>
                  <a:lnTo>
                    <a:pt x="222" y="513"/>
                  </a:lnTo>
                  <a:lnTo>
                    <a:pt x="0" y="333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8FAF4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94" name="Freeform 634"/>
            <p:cNvSpPr>
              <a:spLocks noChangeArrowheads="1"/>
            </p:cNvSpPr>
            <p:nvPr/>
          </p:nvSpPr>
          <p:spPr bwMode="auto">
            <a:xfrm>
              <a:off x="5330826" y="674688"/>
              <a:ext cx="14288" cy="14288"/>
            </a:xfrm>
            <a:custGeom>
              <a:avLst/>
              <a:gdLst>
                <a:gd name="T0" fmla="*/ 2147483646 w 5"/>
                <a:gd name="T1" fmla="*/ 2147483646 h 5"/>
                <a:gd name="T2" fmla="*/ 2147483646 w 5"/>
                <a:gd name="T3" fmla="*/ 0 h 5"/>
                <a:gd name="T4" fmla="*/ 2147483646 w 5"/>
                <a:gd name="T5" fmla="*/ 2147483646 h 5"/>
                <a:gd name="T6" fmla="*/ 2147483646 w 5"/>
                <a:gd name="T7" fmla="*/ 2147483646 h 5"/>
                <a:gd name="T8" fmla="*/ 2147483646 w 5"/>
                <a:gd name="T9" fmla="*/ 2147483646 h 5"/>
                <a:gd name="T10" fmla="*/ 2147483646 w 5"/>
                <a:gd name="T11" fmla="*/ 2147483646 h 5"/>
                <a:gd name="T12" fmla="*/ 2147483646 w 5"/>
                <a:gd name="T13" fmla="*/ 2147483646 h 5"/>
                <a:gd name="T14" fmla="*/ 2147483646 w 5"/>
                <a:gd name="T15" fmla="*/ 2147483646 h 5"/>
                <a:gd name="T16" fmla="*/ 2147483646 w 5"/>
                <a:gd name="T17" fmla="*/ 2147483646 h 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"/>
                <a:gd name="T28" fmla="*/ 0 h 5"/>
                <a:gd name="T29" fmla="*/ 5 w 5"/>
                <a:gd name="T30" fmla="*/ 5 h 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" h="5">
                  <a:moveTo>
                    <a:pt x="2" y="1"/>
                  </a:moveTo>
                  <a:cubicBezTo>
                    <a:pt x="2" y="0"/>
                    <a:pt x="3" y="0"/>
                    <a:pt x="3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3"/>
                    <a:pt x="1" y="2"/>
                  </a:cubicBezTo>
                  <a:lnTo>
                    <a:pt x="2" y="1"/>
                  </a:lnTo>
                  <a:close/>
                </a:path>
              </a:pathLst>
            </a:custGeom>
            <a:solidFill>
              <a:srgbClr val="53C7D2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95" name="Freeform 635"/>
            <p:cNvSpPr>
              <a:spLocks noChangeArrowheads="1"/>
            </p:cNvSpPr>
            <p:nvPr/>
          </p:nvSpPr>
          <p:spPr bwMode="auto">
            <a:xfrm>
              <a:off x="5235576" y="598488"/>
              <a:ext cx="12700" cy="14288"/>
            </a:xfrm>
            <a:custGeom>
              <a:avLst/>
              <a:gdLst>
                <a:gd name="T0" fmla="*/ 2147483646 w 5"/>
                <a:gd name="T1" fmla="*/ 0 h 5"/>
                <a:gd name="T2" fmla="*/ 2147483646 w 5"/>
                <a:gd name="T3" fmla="*/ 0 h 5"/>
                <a:gd name="T4" fmla="*/ 2147483646 w 5"/>
                <a:gd name="T5" fmla="*/ 2147483646 h 5"/>
                <a:gd name="T6" fmla="*/ 2147483646 w 5"/>
                <a:gd name="T7" fmla="*/ 2147483646 h 5"/>
                <a:gd name="T8" fmla="*/ 2147483646 w 5"/>
                <a:gd name="T9" fmla="*/ 2147483646 h 5"/>
                <a:gd name="T10" fmla="*/ 2147483646 w 5"/>
                <a:gd name="T11" fmla="*/ 2147483646 h 5"/>
                <a:gd name="T12" fmla="*/ 2147483646 w 5"/>
                <a:gd name="T13" fmla="*/ 2147483646 h 5"/>
                <a:gd name="T14" fmla="*/ 2147483646 w 5"/>
                <a:gd name="T15" fmla="*/ 2147483646 h 5"/>
                <a:gd name="T16" fmla="*/ 2147483646 w 5"/>
                <a:gd name="T17" fmla="*/ 0 h 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"/>
                <a:gd name="T28" fmla="*/ 0 h 5"/>
                <a:gd name="T29" fmla="*/ 5 w 5"/>
                <a:gd name="T30" fmla="*/ 5 h 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" h="5">
                  <a:moveTo>
                    <a:pt x="2" y="0"/>
                  </a:moveTo>
                  <a:cubicBezTo>
                    <a:pt x="2" y="0"/>
                    <a:pt x="3" y="0"/>
                    <a:pt x="3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1" y="2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11496" name="Picture 636"/>
            <p:cNvPicPr>
              <a:picLocks noChangeAspect="1" noChangeArrowheads="1"/>
            </p:cNvPicPr>
            <p:nvPr/>
          </p:nvPicPr>
          <p:blipFill>
            <a:blip r:embed="rId53"/>
            <a:srcRect/>
            <a:stretch>
              <a:fillRect/>
            </a:stretch>
          </p:blipFill>
          <p:spPr bwMode="auto">
            <a:xfrm>
              <a:off x="5119688" y="504825"/>
              <a:ext cx="33338" cy="3492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sp>
          <p:nvSpPr>
            <p:cNvPr id="11497" name="Freeform 637"/>
            <p:cNvSpPr>
              <a:spLocks noChangeArrowheads="1"/>
            </p:cNvSpPr>
            <p:nvPr/>
          </p:nvSpPr>
          <p:spPr bwMode="auto">
            <a:xfrm>
              <a:off x="5219701" y="704850"/>
              <a:ext cx="98425" cy="130175"/>
            </a:xfrm>
            <a:custGeom>
              <a:avLst/>
              <a:gdLst>
                <a:gd name="T0" fmla="*/ 2147483646 w 37"/>
                <a:gd name="T1" fmla="*/ 0 h 46"/>
                <a:gd name="T2" fmla="*/ 2147483646 w 37"/>
                <a:gd name="T3" fmla="*/ 2147483646 h 46"/>
                <a:gd name="T4" fmla="*/ 2147483646 w 37"/>
                <a:gd name="T5" fmla="*/ 2147483646 h 46"/>
                <a:gd name="T6" fmla="*/ 2147483646 w 37"/>
                <a:gd name="T7" fmla="*/ 2147483646 h 46"/>
                <a:gd name="T8" fmla="*/ 0 w 37"/>
                <a:gd name="T9" fmla="*/ 2147483646 h 46"/>
                <a:gd name="T10" fmla="*/ 0 w 37"/>
                <a:gd name="T11" fmla="*/ 2147483646 h 46"/>
                <a:gd name="T12" fmla="*/ 2147483646 w 37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46"/>
                <a:gd name="T23" fmla="*/ 37 w 37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46">
                  <a:moveTo>
                    <a:pt x="32" y="0"/>
                  </a:moveTo>
                  <a:cubicBezTo>
                    <a:pt x="37" y="4"/>
                    <a:pt x="37" y="4"/>
                    <a:pt x="37" y="4"/>
                  </a:cubicBezTo>
                  <a:cubicBezTo>
                    <a:pt x="6" y="45"/>
                    <a:pt x="6" y="45"/>
                    <a:pt x="6" y="45"/>
                  </a:cubicBezTo>
                  <a:cubicBezTo>
                    <a:pt x="5" y="46"/>
                    <a:pt x="4" y="46"/>
                    <a:pt x="4" y="46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2"/>
                    <a:pt x="0" y="41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98" name="Freeform 638"/>
            <p:cNvSpPr>
              <a:spLocks noChangeArrowheads="1"/>
            </p:cNvSpPr>
            <p:nvPr/>
          </p:nvSpPr>
          <p:spPr bwMode="auto">
            <a:xfrm>
              <a:off x="5248276" y="693738"/>
              <a:ext cx="55563" cy="71438"/>
            </a:xfrm>
            <a:custGeom>
              <a:avLst/>
              <a:gdLst>
                <a:gd name="T0" fmla="*/ 2147483646 w 21"/>
                <a:gd name="T1" fmla="*/ 0 h 25"/>
                <a:gd name="T2" fmla="*/ 2147483646 w 21"/>
                <a:gd name="T3" fmla="*/ 2147483646 h 25"/>
                <a:gd name="T4" fmla="*/ 2147483646 w 21"/>
                <a:gd name="T5" fmla="*/ 2147483646 h 25"/>
                <a:gd name="T6" fmla="*/ 2147483646 w 21"/>
                <a:gd name="T7" fmla="*/ 2147483646 h 25"/>
                <a:gd name="T8" fmla="*/ 2147483646 w 21"/>
                <a:gd name="T9" fmla="*/ 2147483646 h 25"/>
                <a:gd name="T10" fmla="*/ 2147483646 w 21"/>
                <a:gd name="T11" fmla="*/ 2147483646 h 25"/>
                <a:gd name="T12" fmla="*/ 2147483646 w 21"/>
                <a:gd name="T13" fmla="*/ 0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"/>
                <a:gd name="T22" fmla="*/ 0 h 25"/>
                <a:gd name="T23" fmla="*/ 21 w 21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" h="25">
                  <a:moveTo>
                    <a:pt x="16" y="0"/>
                  </a:moveTo>
                  <a:cubicBezTo>
                    <a:pt x="21" y="4"/>
                    <a:pt x="21" y="4"/>
                    <a:pt x="21" y="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5" y="25"/>
                    <a:pt x="4" y="25"/>
                    <a:pt x="4" y="25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2"/>
                    <a:pt x="0" y="21"/>
                    <a:pt x="1" y="20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99" name="Freeform 639"/>
            <p:cNvSpPr>
              <a:spLocks noChangeArrowheads="1"/>
            </p:cNvSpPr>
            <p:nvPr/>
          </p:nvSpPr>
          <p:spPr bwMode="auto">
            <a:xfrm>
              <a:off x="5137151" y="623888"/>
              <a:ext cx="82550" cy="106363"/>
            </a:xfrm>
            <a:custGeom>
              <a:avLst/>
              <a:gdLst>
                <a:gd name="T0" fmla="*/ 2147483646 w 31"/>
                <a:gd name="T1" fmla="*/ 0 h 38"/>
                <a:gd name="T2" fmla="*/ 2147483646 w 31"/>
                <a:gd name="T3" fmla="*/ 2147483646 h 38"/>
                <a:gd name="T4" fmla="*/ 2147483646 w 31"/>
                <a:gd name="T5" fmla="*/ 2147483646 h 38"/>
                <a:gd name="T6" fmla="*/ 2147483646 w 31"/>
                <a:gd name="T7" fmla="*/ 2147483646 h 38"/>
                <a:gd name="T8" fmla="*/ 0 w 31"/>
                <a:gd name="T9" fmla="*/ 2147483646 h 38"/>
                <a:gd name="T10" fmla="*/ 0 w 31"/>
                <a:gd name="T11" fmla="*/ 2147483646 h 38"/>
                <a:gd name="T12" fmla="*/ 2147483646 w 31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38"/>
                <a:gd name="T23" fmla="*/ 31 w 31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38">
                  <a:moveTo>
                    <a:pt x="25" y="0"/>
                  </a:moveTo>
                  <a:cubicBezTo>
                    <a:pt x="31" y="4"/>
                    <a:pt x="31" y="4"/>
                    <a:pt x="31" y="4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5" y="38"/>
                    <a:pt x="4" y="38"/>
                    <a:pt x="4" y="3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4"/>
                    <a:pt x="0" y="34"/>
                    <a:pt x="0" y="33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rgbClr val="53C7D2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00" name="Freeform 640"/>
            <p:cNvSpPr>
              <a:spLocks noChangeArrowheads="1"/>
            </p:cNvSpPr>
            <p:nvPr/>
          </p:nvSpPr>
          <p:spPr bwMode="auto">
            <a:xfrm>
              <a:off x="5130801" y="612775"/>
              <a:ext cx="73025" cy="95250"/>
            </a:xfrm>
            <a:custGeom>
              <a:avLst/>
              <a:gdLst>
                <a:gd name="T0" fmla="*/ 2147483646 w 27"/>
                <a:gd name="T1" fmla="*/ 0 h 34"/>
                <a:gd name="T2" fmla="*/ 2147483646 w 27"/>
                <a:gd name="T3" fmla="*/ 2147483646 h 34"/>
                <a:gd name="T4" fmla="*/ 2147483646 w 27"/>
                <a:gd name="T5" fmla="*/ 2147483646 h 34"/>
                <a:gd name="T6" fmla="*/ 2147483646 w 27"/>
                <a:gd name="T7" fmla="*/ 2147483646 h 34"/>
                <a:gd name="T8" fmla="*/ 2147483646 w 27"/>
                <a:gd name="T9" fmla="*/ 2147483646 h 34"/>
                <a:gd name="T10" fmla="*/ 2147483646 w 27"/>
                <a:gd name="T11" fmla="*/ 2147483646 h 34"/>
                <a:gd name="T12" fmla="*/ 2147483646 w 27"/>
                <a:gd name="T13" fmla="*/ 0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34"/>
                <a:gd name="T23" fmla="*/ 27 w 27"/>
                <a:gd name="T24" fmla="*/ 34 h 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34">
                  <a:moveTo>
                    <a:pt x="23" y="0"/>
                  </a:moveTo>
                  <a:cubicBezTo>
                    <a:pt x="27" y="4"/>
                    <a:pt x="27" y="4"/>
                    <a:pt x="27" y="4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5" y="33"/>
                    <a:pt x="4" y="34"/>
                    <a:pt x="4" y="33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0" y="31"/>
                    <a:pt x="0" y="30"/>
                    <a:pt x="1" y="29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01" name="Freeform 641"/>
            <p:cNvSpPr>
              <a:spLocks noChangeArrowheads="1"/>
            </p:cNvSpPr>
            <p:nvPr/>
          </p:nvSpPr>
          <p:spPr bwMode="auto">
            <a:xfrm>
              <a:off x="5176838" y="663575"/>
              <a:ext cx="90488" cy="117475"/>
            </a:xfrm>
            <a:custGeom>
              <a:avLst/>
              <a:gdLst>
                <a:gd name="T0" fmla="*/ 2147483646 w 34"/>
                <a:gd name="T1" fmla="*/ 0 h 42"/>
                <a:gd name="T2" fmla="*/ 2147483646 w 34"/>
                <a:gd name="T3" fmla="*/ 2147483646 h 42"/>
                <a:gd name="T4" fmla="*/ 2147483646 w 34"/>
                <a:gd name="T5" fmla="*/ 2147483646 h 42"/>
                <a:gd name="T6" fmla="*/ 2147483646 w 34"/>
                <a:gd name="T7" fmla="*/ 2147483646 h 42"/>
                <a:gd name="T8" fmla="*/ 0 w 34"/>
                <a:gd name="T9" fmla="*/ 2147483646 h 42"/>
                <a:gd name="T10" fmla="*/ 2147483646 w 34"/>
                <a:gd name="T11" fmla="*/ 2147483646 h 42"/>
                <a:gd name="T12" fmla="*/ 2147483646 w 34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"/>
                <a:gd name="T22" fmla="*/ 0 h 42"/>
                <a:gd name="T23" fmla="*/ 34 w 34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" h="42">
                  <a:moveTo>
                    <a:pt x="29" y="0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5" y="42"/>
                    <a:pt x="5" y="42"/>
                    <a:pt x="4" y="42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8"/>
                    <a:pt x="1" y="37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02" name="Freeform 642"/>
            <p:cNvSpPr>
              <a:spLocks noChangeArrowheads="1"/>
            </p:cNvSpPr>
            <p:nvPr/>
          </p:nvSpPr>
          <p:spPr bwMode="auto">
            <a:xfrm>
              <a:off x="5189538" y="650875"/>
              <a:ext cx="63500" cy="85725"/>
            </a:xfrm>
            <a:custGeom>
              <a:avLst/>
              <a:gdLst>
                <a:gd name="T0" fmla="*/ 2147483646 w 24"/>
                <a:gd name="T1" fmla="*/ 0 h 30"/>
                <a:gd name="T2" fmla="*/ 2147483646 w 24"/>
                <a:gd name="T3" fmla="*/ 2147483646 h 30"/>
                <a:gd name="T4" fmla="*/ 2147483646 w 24"/>
                <a:gd name="T5" fmla="*/ 2147483646 h 30"/>
                <a:gd name="T6" fmla="*/ 2147483646 w 24"/>
                <a:gd name="T7" fmla="*/ 2147483646 h 30"/>
                <a:gd name="T8" fmla="*/ 2147483646 w 24"/>
                <a:gd name="T9" fmla="*/ 2147483646 h 30"/>
                <a:gd name="T10" fmla="*/ 2147483646 w 24"/>
                <a:gd name="T11" fmla="*/ 2147483646 h 30"/>
                <a:gd name="T12" fmla="*/ 2147483646 w 24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30"/>
                <a:gd name="T23" fmla="*/ 24 w 24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30">
                  <a:moveTo>
                    <a:pt x="19" y="0"/>
                  </a:moveTo>
                  <a:cubicBezTo>
                    <a:pt x="24" y="4"/>
                    <a:pt x="24" y="4"/>
                    <a:pt x="24" y="4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5" y="29"/>
                    <a:pt x="4" y="30"/>
                    <a:pt x="4" y="29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6"/>
                    <a:pt x="1" y="25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03" name="Freeform 643"/>
            <p:cNvSpPr>
              <a:spLocks noChangeArrowheads="1"/>
            </p:cNvSpPr>
            <p:nvPr/>
          </p:nvSpPr>
          <p:spPr bwMode="auto">
            <a:xfrm>
              <a:off x="5122863" y="584200"/>
              <a:ext cx="47625" cy="58738"/>
            </a:xfrm>
            <a:custGeom>
              <a:avLst/>
              <a:gdLst>
                <a:gd name="T0" fmla="*/ 2147483646 w 18"/>
                <a:gd name="T1" fmla="*/ 0 h 21"/>
                <a:gd name="T2" fmla="*/ 2147483646 w 18"/>
                <a:gd name="T3" fmla="*/ 2147483646 h 21"/>
                <a:gd name="T4" fmla="*/ 2147483646 w 18"/>
                <a:gd name="T5" fmla="*/ 2147483646 h 21"/>
                <a:gd name="T6" fmla="*/ 2147483646 w 18"/>
                <a:gd name="T7" fmla="*/ 2147483646 h 21"/>
                <a:gd name="T8" fmla="*/ 0 w 18"/>
                <a:gd name="T9" fmla="*/ 2147483646 h 21"/>
                <a:gd name="T10" fmla="*/ 2147483646 w 18"/>
                <a:gd name="T11" fmla="*/ 2147483646 h 21"/>
                <a:gd name="T12" fmla="*/ 2147483646 w 18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1"/>
                <a:gd name="T23" fmla="*/ 18 w 18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1">
                  <a:moveTo>
                    <a:pt x="13" y="0"/>
                  </a:moveTo>
                  <a:cubicBezTo>
                    <a:pt x="18" y="4"/>
                    <a:pt x="18" y="4"/>
                    <a:pt x="18" y="4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5" y="21"/>
                    <a:pt x="5" y="21"/>
                    <a:pt x="4" y="21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7"/>
                    <a:pt x="1" y="16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04" name="Freeform 644"/>
            <p:cNvSpPr>
              <a:spLocks noChangeArrowheads="1"/>
            </p:cNvSpPr>
            <p:nvPr/>
          </p:nvSpPr>
          <p:spPr bwMode="auto">
            <a:xfrm>
              <a:off x="5083176" y="576263"/>
              <a:ext cx="74613" cy="92075"/>
            </a:xfrm>
            <a:custGeom>
              <a:avLst/>
              <a:gdLst>
                <a:gd name="T0" fmla="*/ 2147483646 w 28"/>
                <a:gd name="T1" fmla="*/ 0 h 33"/>
                <a:gd name="T2" fmla="*/ 2147483646 w 28"/>
                <a:gd name="T3" fmla="*/ 2147483646 h 33"/>
                <a:gd name="T4" fmla="*/ 2147483646 w 28"/>
                <a:gd name="T5" fmla="*/ 2147483646 h 33"/>
                <a:gd name="T6" fmla="*/ 2147483646 w 28"/>
                <a:gd name="T7" fmla="*/ 2147483646 h 33"/>
                <a:gd name="T8" fmla="*/ 2147483646 w 28"/>
                <a:gd name="T9" fmla="*/ 2147483646 h 33"/>
                <a:gd name="T10" fmla="*/ 2147483646 w 28"/>
                <a:gd name="T11" fmla="*/ 2147483646 h 33"/>
                <a:gd name="T12" fmla="*/ 2147483646 w 28"/>
                <a:gd name="T13" fmla="*/ 0 h 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"/>
                <a:gd name="T22" fmla="*/ 0 h 33"/>
                <a:gd name="T23" fmla="*/ 28 w 28"/>
                <a:gd name="T24" fmla="*/ 33 h 3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" h="33">
                  <a:moveTo>
                    <a:pt x="23" y="0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5" y="33"/>
                    <a:pt x="4" y="33"/>
                    <a:pt x="4" y="33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0" y="30"/>
                    <a:pt x="1" y="29"/>
                    <a:pt x="1" y="28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05" name="Freeform 645"/>
            <p:cNvSpPr>
              <a:spLocks noChangeArrowheads="1"/>
            </p:cNvSpPr>
            <p:nvPr/>
          </p:nvSpPr>
          <p:spPr bwMode="auto">
            <a:xfrm>
              <a:off x="5240338" y="842963"/>
              <a:ext cx="4763" cy="6350"/>
            </a:xfrm>
            <a:custGeom>
              <a:avLst/>
              <a:gdLst>
                <a:gd name="T0" fmla="*/ 0 w 3"/>
                <a:gd name="T1" fmla="*/ 0 h 4"/>
                <a:gd name="T2" fmla="*/ 2147483646 w 3"/>
                <a:gd name="T3" fmla="*/ 2147483646 h 4"/>
                <a:gd name="T4" fmla="*/ 2147483646 w 3"/>
                <a:gd name="T5" fmla="*/ 2147483646 h 4"/>
                <a:gd name="T6" fmla="*/ 0 w 3"/>
                <a:gd name="T7" fmla="*/ 2147483646 h 4"/>
                <a:gd name="T8" fmla="*/ 0 w 3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4"/>
                <a:gd name="T17" fmla="*/ 3 w 3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4">
                  <a:moveTo>
                    <a:pt x="0" y="0"/>
                  </a:moveTo>
                  <a:lnTo>
                    <a:pt x="3" y="2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06" name="Freeform 646"/>
            <p:cNvSpPr>
              <a:spLocks noChangeArrowheads="1"/>
            </p:cNvSpPr>
            <p:nvPr/>
          </p:nvSpPr>
          <p:spPr bwMode="auto">
            <a:xfrm>
              <a:off x="5248276" y="831850"/>
              <a:ext cx="7938" cy="6350"/>
            </a:xfrm>
            <a:custGeom>
              <a:avLst/>
              <a:gdLst>
                <a:gd name="T0" fmla="*/ 0 w 5"/>
                <a:gd name="T1" fmla="*/ 0 h 4"/>
                <a:gd name="T2" fmla="*/ 2147483646 w 5"/>
                <a:gd name="T3" fmla="*/ 2147483646 h 4"/>
                <a:gd name="T4" fmla="*/ 2147483646 w 5"/>
                <a:gd name="T5" fmla="*/ 2147483646 h 4"/>
                <a:gd name="T6" fmla="*/ 0 w 5"/>
                <a:gd name="T7" fmla="*/ 0 h 4"/>
                <a:gd name="T8" fmla="*/ 0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0" y="0"/>
                  </a:moveTo>
                  <a:lnTo>
                    <a:pt x="5" y="4"/>
                  </a:lnTo>
                  <a:lnTo>
                    <a:pt x="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07" name="Freeform 647"/>
            <p:cNvSpPr>
              <a:spLocks noChangeArrowheads="1"/>
            </p:cNvSpPr>
            <p:nvPr/>
          </p:nvSpPr>
          <p:spPr bwMode="auto">
            <a:xfrm>
              <a:off x="5256213" y="820738"/>
              <a:ext cx="7938" cy="6350"/>
            </a:xfrm>
            <a:custGeom>
              <a:avLst/>
              <a:gdLst>
                <a:gd name="T0" fmla="*/ 2147483646 w 5"/>
                <a:gd name="T1" fmla="*/ 0 h 4"/>
                <a:gd name="T2" fmla="*/ 2147483646 w 5"/>
                <a:gd name="T3" fmla="*/ 2147483646 h 4"/>
                <a:gd name="T4" fmla="*/ 2147483646 w 5"/>
                <a:gd name="T5" fmla="*/ 2147483646 h 4"/>
                <a:gd name="T6" fmla="*/ 0 w 5"/>
                <a:gd name="T7" fmla="*/ 0 h 4"/>
                <a:gd name="T8" fmla="*/ 2147483646 w 5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"/>
                <a:gd name="T17" fmla="*/ 5 w 5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">
                  <a:moveTo>
                    <a:pt x="2" y="0"/>
                  </a:moveTo>
                  <a:lnTo>
                    <a:pt x="5" y="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08" name="Freeform 648"/>
            <p:cNvSpPr>
              <a:spLocks noChangeArrowheads="1"/>
            </p:cNvSpPr>
            <p:nvPr/>
          </p:nvSpPr>
          <p:spPr bwMode="auto">
            <a:xfrm>
              <a:off x="5267326" y="806450"/>
              <a:ext cx="7938" cy="9525"/>
            </a:xfrm>
            <a:custGeom>
              <a:avLst/>
              <a:gdLst>
                <a:gd name="T0" fmla="*/ 0 w 5"/>
                <a:gd name="T1" fmla="*/ 0 h 6"/>
                <a:gd name="T2" fmla="*/ 2147483646 w 5"/>
                <a:gd name="T3" fmla="*/ 2147483646 h 6"/>
                <a:gd name="T4" fmla="*/ 2147483646 w 5"/>
                <a:gd name="T5" fmla="*/ 2147483646 h 6"/>
                <a:gd name="T6" fmla="*/ 0 w 5"/>
                <a:gd name="T7" fmla="*/ 2147483646 h 6"/>
                <a:gd name="T8" fmla="*/ 0 w 5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6"/>
                <a:gd name="T17" fmla="*/ 5 w 5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6">
                  <a:moveTo>
                    <a:pt x="0" y="0"/>
                  </a:moveTo>
                  <a:lnTo>
                    <a:pt x="5" y="6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09" name="Freeform 649"/>
            <p:cNvSpPr>
              <a:spLocks noChangeArrowheads="1"/>
            </p:cNvSpPr>
            <p:nvPr/>
          </p:nvSpPr>
          <p:spPr bwMode="auto">
            <a:xfrm>
              <a:off x="5275263" y="795338"/>
              <a:ext cx="11113" cy="11113"/>
            </a:xfrm>
            <a:custGeom>
              <a:avLst/>
              <a:gdLst>
                <a:gd name="T0" fmla="*/ 0 w 7"/>
                <a:gd name="T1" fmla="*/ 0 h 7"/>
                <a:gd name="T2" fmla="*/ 2147483646 w 7"/>
                <a:gd name="T3" fmla="*/ 2147483646 h 7"/>
                <a:gd name="T4" fmla="*/ 2147483646 w 7"/>
                <a:gd name="T5" fmla="*/ 2147483646 h 7"/>
                <a:gd name="T6" fmla="*/ 0 w 7"/>
                <a:gd name="T7" fmla="*/ 2147483646 h 7"/>
                <a:gd name="T8" fmla="*/ 0 w 7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7"/>
                <a:gd name="T17" fmla="*/ 7 w 7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7">
                  <a:moveTo>
                    <a:pt x="0" y="0"/>
                  </a:moveTo>
                  <a:lnTo>
                    <a:pt x="7" y="5"/>
                  </a:lnTo>
                  <a:lnTo>
                    <a:pt x="7" y="7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10" name="Freeform 650"/>
            <p:cNvSpPr>
              <a:spLocks noChangeArrowheads="1"/>
            </p:cNvSpPr>
            <p:nvPr/>
          </p:nvSpPr>
          <p:spPr bwMode="auto">
            <a:xfrm>
              <a:off x="5283201" y="784225"/>
              <a:ext cx="12700" cy="11113"/>
            </a:xfrm>
            <a:custGeom>
              <a:avLst/>
              <a:gdLst>
                <a:gd name="T0" fmla="*/ 0 w 8"/>
                <a:gd name="T1" fmla="*/ 0 h 7"/>
                <a:gd name="T2" fmla="*/ 2147483646 w 8"/>
                <a:gd name="T3" fmla="*/ 2147483646 h 7"/>
                <a:gd name="T4" fmla="*/ 2147483646 w 8"/>
                <a:gd name="T5" fmla="*/ 2147483646 h 7"/>
                <a:gd name="T6" fmla="*/ 0 w 8"/>
                <a:gd name="T7" fmla="*/ 0 h 7"/>
                <a:gd name="T8" fmla="*/ 0 w 8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7"/>
                <a:gd name="T17" fmla="*/ 8 w 8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7">
                  <a:moveTo>
                    <a:pt x="0" y="0"/>
                  </a:moveTo>
                  <a:lnTo>
                    <a:pt x="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11" name="Freeform 651"/>
            <p:cNvSpPr>
              <a:spLocks noChangeArrowheads="1"/>
            </p:cNvSpPr>
            <p:nvPr/>
          </p:nvSpPr>
          <p:spPr bwMode="auto">
            <a:xfrm>
              <a:off x="5294313" y="773113"/>
              <a:ext cx="12700" cy="11113"/>
            </a:xfrm>
            <a:custGeom>
              <a:avLst/>
              <a:gdLst>
                <a:gd name="T0" fmla="*/ 0 w 8"/>
                <a:gd name="T1" fmla="*/ 0 h 7"/>
                <a:gd name="T2" fmla="*/ 2147483646 w 8"/>
                <a:gd name="T3" fmla="*/ 2147483646 h 7"/>
                <a:gd name="T4" fmla="*/ 2147483646 w 8"/>
                <a:gd name="T5" fmla="*/ 2147483646 h 7"/>
                <a:gd name="T6" fmla="*/ 0 w 8"/>
                <a:gd name="T7" fmla="*/ 0 h 7"/>
                <a:gd name="T8" fmla="*/ 0 w 8"/>
                <a:gd name="T9" fmla="*/ 0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7"/>
                <a:gd name="T17" fmla="*/ 8 w 8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7">
                  <a:moveTo>
                    <a:pt x="0" y="0"/>
                  </a:moveTo>
                  <a:lnTo>
                    <a:pt x="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12" name="Freeform 652"/>
            <p:cNvSpPr>
              <a:spLocks noChangeArrowheads="1"/>
            </p:cNvSpPr>
            <p:nvPr/>
          </p:nvSpPr>
          <p:spPr bwMode="auto">
            <a:xfrm>
              <a:off x="5302251" y="758825"/>
              <a:ext cx="15875" cy="14288"/>
            </a:xfrm>
            <a:custGeom>
              <a:avLst/>
              <a:gdLst>
                <a:gd name="T0" fmla="*/ 0 w 10"/>
                <a:gd name="T1" fmla="*/ 0 h 9"/>
                <a:gd name="T2" fmla="*/ 2147483646 w 10"/>
                <a:gd name="T3" fmla="*/ 2147483646 h 9"/>
                <a:gd name="T4" fmla="*/ 2147483646 w 10"/>
                <a:gd name="T5" fmla="*/ 2147483646 h 9"/>
                <a:gd name="T6" fmla="*/ 0 w 10"/>
                <a:gd name="T7" fmla="*/ 2147483646 h 9"/>
                <a:gd name="T8" fmla="*/ 0 w 10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9"/>
                <a:gd name="T17" fmla="*/ 10 w 1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9">
                  <a:moveTo>
                    <a:pt x="0" y="0"/>
                  </a:moveTo>
                  <a:lnTo>
                    <a:pt x="10" y="9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13" name="Freeform 653"/>
            <p:cNvSpPr>
              <a:spLocks noChangeArrowheads="1"/>
            </p:cNvSpPr>
            <p:nvPr/>
          </p:nvSpPr>
          <p:spPr bwMode="auto">
            <a:xfrm>
              <a:off x="5310188" y="747713"/>
              <a:ext cx="17463" cy="17463"/>
            </a:xfrm>
            <a:custGeom>
              <a:avLst/>
              <a:gdLst>
                <a:gd name="T0" fmla="*/ 0 w 11"/>
                <a:gd name="T1" fmla="*/ 0 h 11"/>
                <a:gd name="T2" fmla="*/ 2147483646 w 11"/>
                <a:gd name="T3" fmla="*/ 2147483646 h 11"/>
                <a:gd name="T4" fmla="*/ 2147483646 w 11"/>
                <a:gd name="T5" fmla="*/ 2147483646 h 11"/>
                <a:gd name="T6" fmla="*/ 0 w 11"/>
                <a:gd name="T7" fmla="*/ 0 h 11"/>
                <a:gd name="T8" fmla="*/ 0 w 11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11"/>
                <a:gd name="T17" fmla="*/ 11 w 11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11">
                  <a:moveTo>
                    <a:pt x="0" y="0"/>
                  </a:moveTo>
                  <a:lnTo>
                    <a:pt x="11" y="9"/>
                  </a:lnTo>
                  <a:lnTo>
                    <a:pt x="1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14" name="Freeform 654"/>
            <p:cNvSpPr>
              <a:spLocks noChangeArrowheads="1"/>
            </p:cNvSpPr>
            <p:nvPr/>
          </p:nvSpPr>
          <p:spPr bwMode="auto">
            <a:xfrm>
              <a:off x="5318126" y="736600"/>
              <a:ext cx="20638" cy="15875"/>
            </a:xfrm>
            <a:custGeom>
              <a:avLst/>
              <a:gdLst>
                <a:gd name="T0" fmla="*/ 2147483646 w 13"/>
                <a:gd name="T1" fmla="*/ 0 h 10"/>
                <a:gd name="T2" fmla="*/ 2147483646 w 13"/>
                <a:gd name="T3" fmla="*/ 2147483646 h 10"/>
                <a:gd name="T4" fmla="*/ 2147483646 w 13"/>
                <a:gd name="T5" fmla="*/ 2147483646 h 10"/>
                <a:gd name="T6" fmla="*/ 0 w 13"/>
                <a:gd name="T7" fmla="*/ 0 h 10"/>
                <a:gd name="T8" fmla="*/ 2147483646 w 13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"/>
                <a:gd name="T16" fmla="*/ 0 h 10"/>
                <a:gd name="T17" fmla="*/ 13 w 13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" h="10">
                  <a:moveTo>
                    <a:pt x="1" y="0"/>
                  </a:moveTo>
                  <a:lnTo>
                    <a:pt x="13" y="1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15" name="Freeform 655"/>
            <p:cNvSpPr>
              <a:spLocks noChangeArrowheads="1"/>
            </p:cNvSpPr>
            <p:nvPr/>
          </p:nvSpPr>
          <p:spPr bwMode="auto">
            <a:xfrm>
              <a:off x="5327651" y="725488"/>
              <a:ext cx="22225" cy="15875"/>
            </a:xfrm>
            <a:custGeom>
              <a:avLst/>
              <a:gdLst>
                <a:gd name="T0" fmla="*/ 0 w 14"/>
                <a:gd name="T1" fmla="*/ 0 h 10"/>
                <a:gd name="T2" fmla="*/ 2147483646 w 14"/>
                <a:gd name="T3" fmla="*/ 2147483646 h 10"/>
                <a:gd name="T4" fmla="*/ 2147483646 w 14"/>
                <a:gd name="T5" fmla="*/ 2147483646 h 10"/>
                <a:gd name="T6" fmla="*/ 0 w 14"/>
                <a:gd name="T7" fmla="*/ 0 h 10"/>
                <a:gd name="T8" fmla="*/ 0 w 14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0"/>
                <a:gd name="T17" fmla="*/ 14 w 14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0">
                  <a:moveTo>
                    <a:pt x="0" y="0"/>
                  </a:moveTo>
                  <a:lnTo>
                    <a:pt x="14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16" name="Freeform 656"/>
            <p:cNvSpPr>
              <a:spLocks noChangeArrowheads="1"/>
            </p:cNvSpPr>
            <p:nvPr/>
          </p:nvSpPr>
          <p:spPr bwMode="auto">
            <a:xfrm>
              <a:off x="5389563" y="588963"/>
              <a:ext cx="26988" cy="50800"/>
            </a:xfrm>
            <a:custGeom>
              <a:avLst/>
              <a:gdLst>
                <a:gd name="T0" fmla="*/ 0 w 17"/>
                <a:gd name="T1" fmla="*/ 0 h 32"/>
                <a:gd name="T2" fmla="*/ 2147483646 w 17"/>
                <a:gd name="T3" fmla="*/ 2147483646 h 32"/>
                <a:gd name="T4" fmla="*/ 2147483646 w 17"/>
                <a:gd name="T5" fmla="*/ 2147483646 h 32"/>
                <a:gd name="T6" fmla="*/ 0 w 17"/>
                <a:gd name="T7" fmla="*/ 2147483646 h 32"/>
                <a:gd name="T8" fmla="*/ 0 w 17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0" y="0"/>
                  </a:moveTo>
                  <a:lnTo>
                    <a:pt x="17" y="24"/>
                  </a:lnTo>
                  <a:lnTo>
                    <a:pt x="10" y="32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17" name="Freeform 657"/>
            <p:cNvSpPr>
              <a:spLocks noChangeArrowheads="1"/>
            </p:cNvSpPr>
            <p:nvPr/>
          </p:nvSpPr>
          <p:spPr bwMode="auto">
            <a:xfrm>
              <a:off x="5365751" y="536575"/>
              <a:ext cx="26988" cy="52388"/>
            </a:xfrm>
            <a:custGeom>
              <a:avLst/>
              <a:gdLst>
                <a:gd name="T0" fmla="*/ 2147483646 w 17"/>
                <a:gd name="T1" fmla="*/ 2147483646 h 33"/>
                <a:gd name="T2" fmla="*/ 0 w 17"/>
                <a:gd name="T3" fmla="*/ 2147483646 h 33"/>
                <a:gd name="T4" fmla="*/ 2147483646 w 17"/>
                <a:gd name="T5" fmla="*/ 0 h 33"/>
                <a:gd name="T6" fmla="*/ 2147483646 w 17"/>
                <a:gd name="T7" fmla="*/ 2147483646 h 33"/>
                <a:gd name="T8" fmla="*/ 2147483646 w 17"/>
                <a:gd name="T9" fmla="*/ 2147483646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3"/>
                <a:gd name="T17" fmla="*/ 17 w 17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3">
                  <a:moveTo>
                    <a:pt x="15" y="33"/>
                  </a:moveTo>
                  <a:lnTo>
                    <a:pt x="0" y="9"/>
                  </a:lnTo>
                  <a:lnTo>
                    <a:pt x="7" y="0"/>
                  </a:lnTo>
                  <a:lnTo>
                    <a:pt x="17" y="3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18" name="Freeform 658"/>
            <p:cNvSpPr>
              <a:spLocks noChangeArrowheads="1"/>
            </p:cNvSpPr>
            <p:nvPr/>
          </p:nvSpPr>
          <p:spPr bwMode="auto">
            <a:xfrm>
              <a:off x="5334001" y="576263"/>
              <a:ext cx="50800" cy="26988"/>
            </a:xfrm>
            <a:custGeom>
              <a:avLst/>
              <a:gdLst>
                <a:gd name="T0" fmla="*/ 2147483646 w 32"/>
                <a:gd name="T1" fmla="*/ 2147483646 h 17"/>
                <a:gd name="T2" fmla="*/ 2147483646 w 32"/>
                <a:gd name="T3" fmla="*/ 0 h 17"/>
                <a:gd name="T4" fmla="*/ 0 w 32"/>
                <a:gd name="T5" fmla="*/ 2147483646 h 17"/>
                <a:gd name="T6" fmla="*/ 2147483646 w 32"/>
                <a:gd name="T7" fmla="*/ 2147483646 h 17"/>
                <a:gd name="T8" fmla="*/ 2147483646 w 32"/>
                <a:gd name="T9" fmla="*/ 214748364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7"/>
                <a:gd name="T17" fmla="*/ 32 w 32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7">
                  <a:moveTo>
                    <a:pt x="32" y="8"/>
                  </a:moveTo>
                  <a:lnTo>
                    <a:pt x="7" y="0"/>
                  </a:lnTo>
                  <a:lnTo>
                    <a:pt x="0" y="8"/>
                  </a:lnTo>
                  <a:lnTo>
                    <a:pt x="7" y="17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19" name="Freeform 659"/>
            <p:cNvSpPr>
              <a:spLocks noChangeArrowheads="1"/>
            </p:cNvSpPr>
            <p:nvPr/>
          </p:nvSpPr>
          <p:spPr bwMode="auto">
            <a:xfrm>
              <a:off x="5345113" y="588963"/>
              <a:ext cx="39688" cy="38100"/>
            </a:xfrm>
            <a:custGeom>
              <a:avLst/>
              <a:gdLst>
                <a:gd name="T0" fmla="*/ 2147483646 w 25"/>
                <a:gd name="T1" fmla="*/ 0 h 24"/>
                <a:gd name="T2" fmla="*/ 2147483646 w 25"/>
                <a:gd name="T3" fmla="*/ 2147483646 h 24"/>
                <a:gd name="T4" fmla="*/ 0 w 25"/>
                <a:gd name="T5" fmla="*/ 2147483646 h 24"/>
                <a:gd name="T6" fmla="*/ 0 w 25"/>
                <a:gd name="T7" fmla="*/ 2147483646 h 24"/>
                <a:gd name="T8" fmla="*/ 2147483646 w 25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24"/>
                <a:gd name="T17" fmla="*/ 25 w 25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24">
                  <a:moveTo>
                    <a:pt x="25" y="0"/>
                  </a:moveTo>
                  <a:lnTo>
                    <a:pt x="10" y="24"/>
                  </a:lnTo>
                  <a:lnTo>
                    <a:pt x="0" y="20"/>
                  </a:lnTo>
                  <a:lnTo>
                    <a:pt x="0" y="9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20" name="Freeform 660"/>
            <p:cNvSpPr>
              <a:spLocks noChangeArrowheads="1"/>
            </p:cNvSpPr>
            <p:nvPr/>
          </p:nvSpPr>
          <p:spPr bwMode="auto">
            <a:xfrm>
              <a:off x="5389563" y="552450"/>
              <a:ext cx="42863" cy="36513"/>
            </a:xfrm>
            <a:custGeom>
              <a:avLst/>
              <a:gdLst>
                <a:gd name="T0" fmla="*/ 0 w 27"/>
                <a:gd name="T1" fmla="*/ 2147483646 h 23"/>
                <a:gd name="T2" fmla="*/ 2147483646 w 27"/>
                <a:gd name="T3" fmla="*/ 0 h 23"/>
                <a:gd name="T4" fmla="*/ 2147483646 w 27"/>
                <a:gd name="T5" fmla="*/ 2147483646 h 23"/>
                <a:gd name="T6" fmla="*/ 2147483646 w 27"/>
                <a:gd name="T7" fmla="*/ 2147483646 h 23"/>
                <a:gd name="T8" fmla="*/ 0 w 27"/>
                <a:gd name="T9" fmla="*/ 2147483646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3"/>
                <a:gd name="T17" fmla="*/ 27 w 27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3">
                  <a:moveTo>
                    <a:pt x="0" y="23"/>
                  </a:moveTo>
                  <a:lnTo>
                    <a:pt x="17" y="0"/>
                  </a:lnTo>
                  <a:lnTo>
                    <a:pt x="27" y="4"/>
                  </a:lnTo>
                  <a:lnTo>
                    <a:pt x="27" y="15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21" name="Freeform 661"/>
            <p:cNvSpPr>
              <a:spLocks noChangeArrowheads="1"/>
            </p:cNvSpPr>
            <p:nvPr/>
          </p:nvSpPr>
          <p:spPr bwMode="auto">
            <a:xfrm>
              <a:off x="5349876" y="550863"/>
              <a:ext cx="39688" cy="38100"/>
            </a:xfrm>
            <a:custGeom>
              <a:avLst/>
              <a:gdLst>
                <a:gd name="T0" fmla="*/ 2147483646 w 25"/>
                <a:gd name="T1" fmla="*/ 2147483646 h 24"/>
                <a:gd name="T2" fmla="*/ 0 w 25"/>
                <a:gd name="T3" fmla="*/ 2147483646 h 24"/>
                <a:gd name="T4" fmla="*/ 0 w 25"/>
                <a:gd name="T5" fmla="*/ 2147483646 h 24"/>
                <a:gd name="T6" fmla="*/ 2147483646 w 25"/>
                <a:gd name="T7" fmla="*/ 0 h 24"/>
                <a:gd name="T8" fmla="*/ 2147483646 w 25"/>
                <a:gd name="T9" fmla="*/ 2147483646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24"/>
                <a:gd name="T17" fmla="*/ 25 w 25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24">
                  <a:moveTo>
                    <a:pt x="25" y="24"/>
                  </a:moveTo>
                  <a:lnTo>
                    <a:pt x="0" y="14"/>
                  </a:lnTo>
                  <a:lnTo>
                    <a:pt x="0" y="3"/>
                  </a:lnTo>
                  <a:lnTo>
                    <a:pt x="10" y="0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22" name="Freeform 662"/>
            <p:cNvSpPr>
              <a:spLocks noChangeArrowheads="1"/>
            </p:cNvSpPr>
            <p:nvPr/>
          </p:nvSpPr>
          <p:spPr bwMode="auto">
            <a:xfrm>
              <a:off x="5389563" y="588963"/>
              <a:ext cx="42863" cy="38100"/>
            </a:xfrm>
            <a:custGeom>
              <a:avLst/>
              <a:gdLst>
                <a:gd name="T0" fmla="*/ 0 w 27"/>
                <a:gd name="T1" fmla="*/ 0 h 24"/>
                <a:gd name="T2" fmla="*/ 2147483646 w 27"/>
                <a:gd name="T3" fmla="*/ 2147483646 h 24"/>
                <a:gd name="T4" fmla="*/ 2147483646 w 27"/>
                <a:gd name="T5" fmla="*/ 2147483646 h 24"/>
                <a:gd name="T6" fmla="*/ 2147483646 w 27"/>
                <a:gd name="T7" fmla="*/ 2147483646 h 24"/>
                <a:gd name="T8" fmla="*/ 0 w 27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4"/>
                <a:gd name="T17" fmla="*/ 27 w 27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4">
                  <a:moveTo>
                    <a:pt x="0" y="0"/>
                  </a:moveTo>
                  <a:lnTo>
                    <a:pt x="27" y="9"/>
                  </a:lnTo>
                  <a:lnTo>
                    <a:pt x="27" y="20"/>
                  </a:lnTo>
                  <a:lnTo>
                    <a:pt x="17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23" name="Freeform 663"/>
            <p:cNvSpPr>
              <a:spLocks noChangeArrowheads="1"/>
            </p:cNvSpPr>
            <p:nvPr/>
          </p:nvSpPr>
          <p:spPr bwMode="auto">
            <a:xfrm>
              <a:off x="5389563" y="536575"/>
              <a:ext cx="26988" cy="52388"/>
            </a:xfrm>
            <a:custGeom>
              <a:avLst/>
              <a:gdLst>
                <a:gd name="T0" fmla="*/ 0 w 17"/>
                <a:gd name="T1" fmla="*/ 2147483646 h 33"/>
                <a:gd name="T2" fmla="*/ 2147483646 w 17"/>
                <a:gd name="T3" fmla="*/ 2147483646 h 33"/>
                <a:gd name="T4" fmla="*/ 2147483646 w 17"/>
                <a:gd name="T5" fmla="*/ 0 h 33"/>
                <a:gd name="T6" fmla="*/ 2147483646 w 17"/>
                <a:gd name="T7" fmla="*/ 2147483646 h 33"/>
                <a:gd name="T8" fmla="*/ 0 w 17"/>
                <a:gd name="T9" fmla="*/ 2147483646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3"/>
                <a:gd name="T17" fmla="*/ 17 w 17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3">
                  <a:moveTo>
                    <a:pt x="0" y="33"/>
                  </a:moveTo>
                  <a:lnTo>
                    <a:pt x="2" y="3"/>
                  </a:lnTo>
                  <a:lnTo>
                    <a:pt x="12" y="0"/>
                  </a:lnTo>
                  <a:lnTo>
                    <a:pt x="17" y="10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24" name="Freeform 664"/>
            <p:cNvSpPr>
              <a:spLocks noChangeArrowheads="1"/>
            </p:cNvSpPr>
            <p:nvPr/>
          </p:nvSpPr>
          <p:spPr bwMode="auto">
            <a:xfrm>
              <a:off x="5362576" y="588963"/>
              <a:ext cx="26988" cy="50800"/>
            </a:xfrm>
            <a:custGeom>
              <a:avLst/>
              <a:gdLst>
                <a:gd name="T0" fmla="*/ 2147483646 w 17"/>
                <a:gd name="T1" fmla="*/ 0 h 32"/>
                <a:gd name="T2" fmla="*/ 2147483646 w 17"/>
                <a:gd name="T3" fmla="*/ 2147483646 h 32"/>
                <a:gd name="T4" fmla="*/ 2147483646 w 17"/>
                <a:gd name="T5" fmla="*/ 2147483646 h 32"/>
                <a:gd name="T6" fmla="*/ 0 w 17"/>
                <a:gd name="T7" fmla="*/ 2147483646 h 32"/>
                <a:gd name="T8" fmla="*/ 2147483646 w 17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17" y="0"/>
                  </a:moveTo>
                  <a:lnTo>
                    <a:pt x="17" y="29"/>
                  </a:lnTo>
                  <a:lnTo>
                    <a:pt x="7" y="32"/>
                  </a:lnTo>
                  <a:lnTo>
                    <a:pt x="0" y="2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25" name="Freeform 665"/>
            <p:cNvSpPr>
              <a:spLocks noChangeArrowheads="1"/>
            </p:cNvSpPr>
            <p:nvPr/>
          </p:nvSpPr>
          <p:spPr bwMode="auto">
            <a:xfrm>
              <a:off x="5389563" y="576263"/>
              <a:ext cx="50800" cy="26988"/>
            </a:xfrm>
            <a:custGeom>
              <a:avLst/>
              <a:gdLst>
                <a:gd name="T0" fmla="*/ 0 w 32"/>
                <a:gd name="T1" fmla="*/ 2147483646 h 17"/>
                <a:gd name="T2" fmla="*/ 2147483646 w 32"/>
                <a:gd name="T3" fmla="*/ 2147483646 h 17"/>
                <a:gd name="T4" fmla="*/ 2147483646 w 32"/>
                <a:gd name="T5" fmla="*/ 2147483646 h 17"/>
                <a:gd name="T6" fmla="*/ 2147483646 w 32"/>
                <a:gd name="T7" fmla="*/ 0 h 17"/>
                <a:gd name="T8" fmla="*/ 0 w 32"/>
                <a:gd name="T9" fmla="*/ 214748364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7"/>
                <a:gd name="T17" fmla="*/ 32 w 32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7">
                  <a:moveTo>
                    <a:pt x="0" y="8"/>
                  </a:moveTo>
                  <a:lnTo>
                    <a:pt x="27" y="17"/>
                  </a:lnTo>
                  <a:lnTo>
                    <a:pt x="32" y="8"/>
                  </a:lnTo>
                  <a:lnTo>
                    <a:pt x="27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26" name="Freeform 666"/>
            <p:cNvSpPr>
              <a:spLocks noChangeArrowheads="1"/>
            </p:cNvSpPr>
            <p:nvPr/>
          </p:nvSpPr>
          <p:spPr bwMode="auto">
            <a:xfrm>
              <a:off x="5491163" y="449263"/>
              <a:ext cx="26988" cy="50800"/>
            </a:xfrm>
            <a:custGeom>
              <a:avLst/>
              <a:gdLst>
                <a:gd name="T0" fmla="*/ 0 w 17"/>
                <a:gd name="T1" fmla="*/ 0 h 32"/>
                <a:gd name="T2" fmla="*/ 2147483646 w 17"/>
                <a:gd name="T3" fmla="*/ 2147483646 h 32"/>
                <a:gd name="T4" fmla="*/ 2147483646 w 17"/>
                <a:gd name="T5" fmla="*/ 2147483646 h 32"/>
                <a:gd name="T6" fmla="*/ 0 w 17"/>
                <a:gd name="T7" fmla="*/ 2147483646 h 32"/>
                <a:gd name="T8" fmla="*/ 0 w 17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0" y="0"/>
                  </a:moveTo>
                  <a:lnTo>
                    <a:pt x="17" y="23"/>
                  </a:lnTo>
                  <a:lnTo>
                    <a:pt x="10" y="3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27" name="Freeform 667"/>
            <p:cNvSpPr>
              <a:spLocks noChangeArrowheads="1"/>
            </p:cNvSpPr>
            <p:nvPr/>
          </p:nvSpPr>
          <p:spPr bwMode="auto">
            <a:xfrm>
              <a:off x="5464176" y="395288"/>
              <a:ext cx="23813" cy="50800"/>
            </a:xfrm>
            <a:custGeom>
              <a:avLst/>
              <a:gdLst>
                <a:gd name="T0" fmla="*/ 2147483646 w 15"/>
                <a:gd name="T1" fmla="*/ 2147483646 h 32"/>
                <a:gd name="T2" fmla="*/ 0 w 15"/>
                <a:gd name="T3" fmla="*/ 2147483646 h 32"/>
                <a:gd name="T4" fmla="*/ 2147483646 w 15"/>
                <a:gd name="T5" fmla="*/ 0 h 32"/>
                <a:gd name="T6" fmla="*/ 2147483646 w 15"/>
                <a:gd name="T7" fmla="*/ 2147483646 h 32"/>
                <a:gd name="T8" fmla="*/ 2147483646 w 15"/>
                <a:gd name="T9" fmla="*/ 2147483646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32"/>
                <a:gd name="T17" fmla="*/ 15 w 15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32">
                  <a:moveTo>
                    <a:pt x="15" y="32"/>
                  </a:moveTo>
                  <a:lnTo>
                    <a:pt x="0" y="9"/>
                  </a:lnTo>
                  <a:lnTo>
                    <a:pt x="7" y="0"/>
                  </a:lnTo>
                  <a:lnTo>
                    <a:pt x="15" y="3"/>
                  </a:lnTo>
                  <a:lnTo>
                    <a:pt x="15" y="32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28" name="Freeform 668"/>
            <p:cNvSpPr>
              <a:spLocks noChangeArrowheads="1"/>
            </p:cNvSpPr>
            <p:nvPr/>
          </p:nvSpPr>
          <p:spPr bwMode="auto">
            <a:xfrm>
              <a:off x="5437188" y="431800"/>
              <a:ext cx="50800" cy="28575"/>
            </a:xfrm>
            <a:custGeom>
              <a:avLst/>
              <a:gdLst>
                <a:gd name="T0" fmla="*/ 2147483646 w 32"/>
                <a:gd name="T1" fmla="*/ 2147483646 h 18"/>
                <a:gd name="T2" fmla="*/ 2147483646 w 32"/>
                <a:gd name="T3" fmla="*/ 0 h 18"/>
                <a:gd name="T4" fmla="*/ 0 w 32"/>
                <a:gd name="T5" fmla="*/ 2147483646 h 18"/>
                <a:gd name="T6" fmla="*/ 2147483646 w 32"/>
                <a:gd name="T7" fmla="*/ 2147483646 h 18"/>
                <a:gd name="T8" fmla="*/ 2147483646 w 32"/>
                <a:gd name="T9" fmla="*/ 2147483646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8"/>
                <a:gd name="T17" fmla="*/ 32 w 32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8">
                  <a:moveTo>
                    <a:pt x="32" y="9"/>
                  </a:moveTo>
                  <a:lnTo>
                    <a:pt x="7" y="0"/>
                  </a:lnTo>
                  <a:lnTo>
                    <a:pt x="0" y="9"/>
                  </a:lnTo>
                  <a:lnTo>
                    <a:pt x="5" y="18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29" name="Freeform 669"/>
            <p:cNvSpPr>
              <a:spLocks noChangeArrowheads="1"/>
            </p:cNvSpPr>
            <p:nvPr/>
          </p:nvSpPr>
          <p:spPr bwMode="auto">
            <a:xfrm>
              <a:off x="5445126" y="446088"/>
              <a:ext cx="42863" cy="36513"/>
            </a:xfrm>
            <a:custGeom>
              <a:avLst/>
              <a:gdLst>
                <a:gd name="T0" fmla="*/ 2147483646 w 27"/>
                <a:gd name="T1" fmla="*/ 0 h 23"/>
                <a:gd name="T2" fmla="*/ 2147483646 w 27"/>
                <a:gd name="T3" fmla="*/ 2147483646 h 23"/>
                <a:gd name="T4" fmla="*/ 0 w 27"/>
                <a:gd name="T5" fmla="*/ 2147483646 h 23"/>
                <a:gd name="T6" fmla="*/ 0 w 27"/>
                <a:gd name="T7" fmla="*/ 2147483646 h 23"/>
                <a:gd name="T8" fmla="*/ 2147483646 w 27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3"/>
                <a:gd name="T17" fmla="*/ 27 w 27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3">
                  <a:moveTo>
                    <a:pt x="27" y="0"/>
                  </a:moveTo>
                  <a:lnTo>
                    <a:pt x="10" y="23"/>
                  </a:lnTo>
                  <a:lnTo>
                    <a:pt x="0" y="19"/>
                  </a:lnTo>
                  <a:lnTo>
                    <a:pt x="0" y="9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30" name="Freeform 670"/>
            <p:cNvSpPr>
              <a:spLocks noChangeArrowheads="1"/>
            </p:cNvSpPr>
            <p:nvPr/>
          </p:nvSpPr>
          <p:spPr bwMode="auto">
            <a:xfrm>
              <a:off x="5491163" y="412750"/>
              <a:ext cx="42863" cy="36513"/>
            </a:xfrm>
            <a:custGeom>
              <a:avLst/>
              <a:gdLst>
                <a:gd name="T0" fmla="*/ 0 w 27"/>
                <a:gd name="T1" fmla="*/ 2147483646 h 23"/>
                <a:gd name="T2" fmla="*/ 2147483646 w 27"/>
                <a:gd name="T3" fmla="*/ 0 h 23"/>
                <a:gd name="T4" fmla="*/ 2147483646 w 27"/>
                <a:gd name="T5" fmla="*/ 2147483646 h 23"/>
                <a:gd name="T6" fmla="*/ 2147483646 w 27"/>
                <a:gd name="T7" fmla="*/ 2147483646 h 23"/>
                <a:gd name="T8" fmla="*/ 0 w 27"/>
                <a:gd name="T9" fmla="*/ 2147483646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3"/>
                <a:gd name="T17" fmla="*/ 27 w 27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3">
                  <a:moveTo>
                    <a:pt x="0" y="23"/>
                  </a:moveTo>
                  <a:lnTo>
                    <a:pt x="17" y="0"/>
                  </a:lnTo>
                  <a:lnTo>
                    <a:pt x="27" y="3"/>
                  </a:lnTo>
                  <a:lnTo>
                    <a:pt x="27" y="14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31" name="Freeform 671"/>
            <p:cNvSpPr>
              <a:spLocks noChangeArrowheads="1"/>
            </p:cNvSpPr>
            <p:nvPr/>
          </p:nvSpPr>
          <p:spPr bwMode="auto">
            <a:xfrm>
              <a:off x="5448301" y="409575"/>
              <a:ext cx="39688" cy="36513"/>
            </a:xfrm>
            <a:custGeom>
              <a:avLst/>
              <a:gdLst>
                <a:gd name="T0" fmla="*/ 2147483646 w 25"/>
                <a:gd name="T1" fmla="*/ 2147483646 h 23"/>
                <a:gd name="T2" fmla="*/ 0 w 25"/>
                <a:gd name="T3" fmla="*/ 2147483646 h 23"/>
                <a:gd name="T4" fmla="*/ 0 w 25"/>
                <a:gd name="T5" fmla="*/ 2147483646 h 23"/>
                <a:gd name="T6" fmla="*/ 2147483646 w 25"/>
                <a:gd name="T7" fmla="*/ 0 h 23"/>
                <a:gd name="T8" fmla="*/ 2147483646 w 25"/>
                <a:gd name="T9" fmla="*/ 2147483646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23"/>
                <a:gd name="T17" fmla="*/ 25 w 25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23">
                  <a:moveTo>
                    <a:pt x="25" y="23"/>
                  </a:moveTo>
                  <a:lnTo>
                    <a:pt x="0" y="14"/>
                  </a:lnTo>
                  <a:lnTo>
                    <a:pt x="0" y="3"/>
                  </a:lnTo>
                  <a:lnTo>
                    <a:pt x="10" y="0"/>
                  </a:lnTo>
                  <a:lnTo>
                    <a:pt x="25" y="23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32" name="Freeform 672"/>
            <p:cNvSpPr>
              <a:spLocks noChangeArrowheads="1"/>
            </p:cNvSpPr>
            <p:nvPr/>
          </p:nvSpPr>
          <p:spPr bwMode="auto">
            <a:xfrm>
              <a:off x="5491163" y="449263"/>
              <a:ext cx="42863" cy="36513"/>
            </a:xfrm>
            <a:custGeom>
              <a:avLst/>
              <a:gdLst>
                <a:gd name="T0" fmla="*/ 0 w 27"/>
                <a:gd name="T1" fmla="*/ 0 h 23"/>
                <a:gd name="T2" fmla="*/ 2147483646 w 27"/>
                <a:gd name="T3" fmla="*/ 2147483646 h 23"/>
                <a:gd name="T4" fmla="*/ 2147483646 w 27"/>
                <a:gd name="T5" fmla="*/ 2147483646 h 23"/>
                <a:gd name="T6" fmla="*/ 2147483646 w 27"/>
                <a:gd name="T7" fmla="*/ 2147483646 h 23"/>
                <a:gd name="T8" fmla="*/ 0 w 27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3"/>
                <a:gd name="T17" fmla="*/ 27 w 27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3">
                  <a:moveTo>
                    <a:pt x="0" y="0"/>
                  </a:moveTo>
                  <a:lnTo>
                    <a:pt x="27" y="9"/>
                  </a:lnTo>
                  <a:lnTo>
                    <a:pt x="27" y="19"/>
                  </a:lnTo>
                  <a:lnTo>
                    <a:pt x="17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33" name="Freeform 673"/>
            <p:cNvSpPr>
              <a:spLocks noChangeArrowheads="1"/>
            </p:cNvSpPr>
            <p:nvPr/>
          </p:nvSpPr>
          <p:spPr bwMode="auto">
            <a:xfrm>
              <a:off x="5491163" y="398463"/>
              <a:ext cx="26988" cy="50800"/>
            </a:xfrm>
            <a:custGeom>
              <a:avLst/>
              <a:gdLst>
                <a:gd name="T0" fmla="*/ 0 w 17"/>
                <a:gd name="T1" fmla="*/ 2147483646 h 32"/>
                <a:gd name="T2" fmla="*/ 2147483646 w 17"/>
                <a:gd name="T3" fmla="*/ 2147483646 h 32"/>
                <a:gd name="T4" fmla="*/ 2147483646 w 17"/>
                <a:gd name="T5" fmla="*/ 0 h 32"/>
                <a:gd name="T6" fmla="*/ 2147483646 w 17"/>
                <a:gd name="T7" fmla="*/ 2147483646 h 32"/>
                <a:gd name="T8" fmla="*/ 0 w 17"/>
                <a:gd name="T9" fmla="*/ 2147483646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0" y="32"/>
                  </a:moveTo>
                  <a:lnTo>
                    <a:pt x="2" y="1"/>
                  </a:lnTo>
                  <a:lnTo>
                    <a:pt x="12" y="0"/>
                  </a:lnTo>
                  <a:lnTo>
                    <a:pt x="17" y="9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34" name="Freeform 674"/>
            <p:cNvSpPr>
              <a:spLocks noChangeArrowheads="1"/>
            </p:cNvSpPr>
            <p:nvPr/>
          </p:nvSpPr>
          <p:spPr bwMode="auto">
            <a:xfrm>
              <a:off x="5464176" y="449263"/>
              <a:ext cx="26988" cy="50800"/>
            </a:xfrm>
            <a:custGeom>
              <a:avLst/>
              <a:gdLst>
                <a:gd name="T0" fmla="*/ 2147483646 w 17"/>
                <a:gd name="T1" fmla="*/ 0 h 32"/>
                <a:gd name="T2" fmla="*/ 2147483646 w 17"/>
                <a:gd name="T3" fmla="*/ 2147483646 h 32"/>
                <a:gd name="T4" fmla="*/ 2147483646 w 17"/>
                <a:gd name="T5" fmla="*/ 2147483646 h 32"/>
                <a:gd name="T6" fmla="*/ 0 w 17"/>
                <a:gd name="T7" fmla="*/ 2147483646 h 32"/>
                <a:gd name="T8" fmla="*/ 2147483646 w 17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17" y="0"/>
                  </a:moveTo>
                  <a:lnTo>
                    <a:pt x="17" y="28"/>
                  </a:lnTo>
                  <a:lnTo>
                    <a:pt x="7" y="32"/>
                  </a:lnTo>
                  <a:lnTo>
                    <a:pt x="0" y="2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35" name="Freeform 675"/>
            <p:cNvSpPr>
              <a:spLocks noChangeArrowheads="1"/>
            </p:cNvSpPr>
            <p:nvPr/>
          </p:nvSpPr>
          <p:spPr bwMode="auto">
            <a:xfrm>
              <a:off x="5491163" y="434975"/>
              <a:ext cx="53975" cy="28575"/>
            </a:xfrm>
            <a:custGeom>
              <a:avLst/>
              <a:gdLst>
                <a:gd name="T0" fmla="*/ 0 w 34"/>
                <a:gd name="T1" fmla="*/ 2147483646 h 18"/>
                <a:gd name="T2" fmla="*/ 2147483646 w 34"/>
                <a:gd name="T3" fmla="*/ 2147483646 h 18"/>
                <a:gd name="T4" fmla="*/ 2147483646 w 34"/>
                <a:gd name="T5" fmla="*/ 2147483646 h 18"/>
                <a:gd name="T6" fmla="*/ 2147483646 w 34"/>
                <a:gd name="T7" fmla="*/ 0 h 18"/>
                <a:gd name="T8" fmla="*/ 0 w 34"/>
                <a:gd name="T9" fmla="*/ 2147483646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18"/>
                <a:gd name="T17" fmla="*/ 34 w 34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18">
                  <a:moveTo>
                    <a:pt x="0" y="9"/>
                  </a:moveTo>
                  <a:lnTo>
                    <a:pt x="27" y="18"/>
                  </a:lnTo>
                  <a:lnTo>
                    <a:pt x="34" y="9"/>
                  </a:lnTo>
                  <a:lnTo>
                    <a:pt x="27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36" name="Freeform 676"/>
            <p:cNvSpPr>
              <a:spLocks noChangeArrowheads="1"/>
            </p:cNvSpPr>
            <p:nvPr/>
          </p:nvSpPr>
          <p:spPr bwMode="auto">
            <a:xfrm>
              <a:off x="5235576" y="468313"/>
              <a:ext cx="23813" cy="50800"/>
            </a:xfrm>
            <a:custGeom>
              <a:avLst/>
              <a:gdLst>
                <a:gd name="T0" fmla="*/ 0 w 15"/>
                <a:gd name="T1" fmla="*/ 0 h 32"/>
                <a:gd name="T2" fmla="*/ 2147483646 w 15"/>
                <a:gd name="T3" fmla="*/ 2147483646 h 32"/>
                <a:gd name="T4" fmla="*/ 2147483646 w 15"/>
                <a:gd name="T5" fmla="*/ 2147483646 h 32"/>
                <a:gd name="T6" fmla="*/ 0 w 15"/>
                <a:gd name="T7" fmla="*/ 2147483646 h 32"/>
                <a:gd name="T8" fmla="*/ 0 w 15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32"/>
                <a:gd name="T17" fmla="*/ 15 w 15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32">
                  <a:moveTo>
                    <a:pt x="0" y="0"/>
                  </a:moveTo>
                  <a:lnTo>
                    <a:pt x="15" y="23"/>
                  </a:lnTo>
                  <a:lnTo>
                    <a:pt x="10" y="3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37" name="Freeform 677"/>
            <p:cNvSpPr>
              <a:spLocks noChangeArrowheads="1"/>
            </p:cNvSpPr>
            <p:nvPr/>
          </p:nvSpPr>
          <p:spPr bwMode="auto">
            <a:xfrm>
              <a:off x="5208588" y="412750"/>
              <a:ext cx="26988" cy="50800"/>
            </a:xfrm>
            <a:custGeom>
              <a:avLst/>
              <a:gdLst>
                <a:gd name="T0" fmla="*/ 2147483646 w 17"/>
                <a:gd name="T1" fmla="*/ 2147483646 h 32"/>
                <a:gd name="T2" fmla="*/ 0 w 17"/>
                <a:gd name="T3" fmla="*/ 2147483646 h 32"/>
                <a:gd name="T4" fmla="*/ 2147483646 w 17"/>
                <a:gd name="T5" fmla="*/ 0 h 32"/>
                <a:gd name="T6" fmla="*/ 2147483646 w 17"/>
                <a:gd name="T7" fmla="*/ 2147483646 h 32"/>
                <a:gd name="T8" fmla="*/ 2147483646 w 17"/>
                <a:gd name="T9" fmla="*/ 2147483646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17" y="32"/>
                  </a:moveTo>
                  <a:lnTo>
                    <a:pt x="0" y="8"/>
                  </a:lnTo>
                  <a:lnTo>
                    <a:pt x="7" y="0"/>
                  </a:lnTo>
                  <a:lnTo>
                    <a:pt x="17" y="3"/>
                  </a:lnTo>
                  <a:lnTo>
                    <a:pt x="17" y="32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38" name="Freeform 678"/>
            <p:cNvSpPr>
              <a:spLocks noChangeArrowheads="1"/>
            </p:cNvSpPr>
            <p:nvPr/>
          </p:nvSpPr>
          <p:spPr bwMode="auto">
            <a:xfrm>
              <a:off x="5181601" y="449263"/>
              <a:ext cx="53975" cy="26988"/>
            </a:xfrm>
            <a:custGeom>
              <a:avLst/>
              <a:gdLst>
                <a:gd name="T0" fmla="*/ 2147483646 w 34"/>
                <a:gd name="T1" fmla="*/ 2147483646 h 17"/>
                <a:gd name="T2" fmla="*/ 2147483646 w 34"/>
                <a:gd name="T3" fmla="*/ 0 h 17"/>
                <a:gd name="T4" fmla="*/ 0 w 34"/>
                <a:gd name="T5" fmla="*/ 2147483646 h 17"/>
                <a:gd name="T6" fmla="*/ 2147483646 w 34"/>
                <a:gd name="T7" fmla="*/ 2147483646 h 17"/>
                <a:gd name="T8" fmla="*/ 2147483646 w 34"/>
                <a:gd name="T9" fmla="*/ 214748364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17"/>
                <a:gd name="T17" fmla="*/ 34 w 34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17">
                  <a:moveTo>
                    <a:pt x="34" y="9"/>
                  </a:moveTo>
                  <a:lnTo>
                    <a:pt x="7" y="0"/>
                  </a:lnTo>
                  <a:lnTo>
                    <a:pt x="0" y="9"/>
                  </a:lnTo>
                  <a:lnTo>
                    <a:pt x="7" y="17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39" name="Freeform 679"/>
            <p:cNvSpPr>
              <a:spLocks noChangeArrowheads="1"/>
            </p:cNvSpPr>
            <p:nvPr/>
          </p:nvSpPr>
          <p:spPr bwMode="auto">
            <a:xfrm>
              <a:off x="5192713" y="463550"/>
              <a:ext cx="42863" cy="36513"/>
            </a:xfrm>
            <a:custGeom>
              <a:avLst/>
              <a:gdLst>
                <a:gd name="T0" fmla="*/ 2147483646 w 27"/>
                <a:gd name="T1" fmla="*/ 0 h 23"/>
                <a:gd name="T2" fmla="*/ 2147483646 w 27"/>
                <a:gd name="T3" fmla="*/ 2147483646 h 23"/>
                <a:gd name="T4" fmla="*/ 0 w 27"/>
                <a:gd name="T5" fmla="*/ 2147483646 h 23"/>
                <a:gd name="T6" fmla="*/ 0 w 27"/>
                <a:gd name="T7" fmla="*/ 2147483646 h 23"/>
                <a:gd name="T8" fmla="*/ 2147483646 w 27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3"/>
                <a:gd name="T17" fmla="*/ 27 w 27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3">
                  <a:moveTo>
                    <a:pt x="27" y="0"/>
                  </a:moveTo>
                  <a:lnTo>
                    <a:pt x="10" y="23"/>
                  </a:lnTo>
                  <a:lnTo>
                    <a:pt x="0" y="19"/>
                  </a:lnTo>
                  <a:lnTo>
                    <a:pt x="0" y="8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40" name="Freeform 680"/>
            <p:cNvSpPr>
              <a:spLocks noChangeArrowheads="1"/>
            </p:cNvSpPr>
            <p:nvPr/>
          </p:nvSpPr>
          <p:spPr bwMode="auto">
            <a:xfrm>
              <a:off x="5235576" y="425450"/>
              <a:ext cx="39688" cy="38100"/>
            </a:xfrm>
            <a:custGeom>
              <a:avLst/>
              <a:gdLst>
                <a:gd name="T0" fmla="*/ 0 w 25"/>
                <a:gd name="T1" fmla="*/ 2147483646 h 24"/>
                <a:gd name="T2" fmla="*/ 2147483646 w 25"/>
                <a:gd name="T3" fmla="*/ 0 h 24"/>
                <a:gd name="T4" fmla="*/ 2147483646 w 25"/>
                <a:gd name="T5" fmla="*/ 2147483646 h 24"/>
                <a:gd name="T6" fmla="*/ 2147483646 w 25"/>
                <a:gd name="T7" fmla="*/ 2147483646 h 24"/>
                <a:gd name="T8" fmla="*/ 0 w 25"/>
                <a:gd name="T9" fmla="*/ 2147483646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24"/>
                <a:gd name="T17" fmla="*/ 25 w 25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24">
                  <a:moveTo>
                    <a:pt x="0" y="24"/>
                  </a:moveTo>
                  <a:lnTo>
                    <a:pt x="15" y="0"/>
                  </a:lnTo>
                  <a:lnTo>
                    <a:pt x="25" y="4"/>
                  </a:lnTo>
                  <a:lnTo>
                    <a:pt x="25" y="15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41" name="Freeform 681"/>
            <p:cNvSpPr>
              <a:spLocks noChangeArrowheads="1"/>
            </p:cNvSpPr>
            <p:nvPr/>
          </p:nvSpPr>
          <p:spPr bwMode="auto">
            <a:xfrm>
              <a:off x="5192713" y="425450"/>
              <a:ext cx="42863" cy="38100"/>
            </a:xfrm>
            <a:custGeom>
              <a:avLst/>
              <a:gdLst>
                <a:gd name="T0" fmla="*/ 2147483646 w 27"/>
                <a:gd name="T1" fmla="*/ 2147483646 h 24"/>
                <a:gd name="T2" fmla="*/ 0 w 27"/>
                <a:gd name="T3" fmla="*/ 2147483646 h 24"/>
                <a:gd name="T4" fmla="*/ 0 w 27"/>
                <a:gd name="T5" fmla="*/ 2147483646 h 24"/>
                <a:gd name="T6" fmla="*/ 2147483646 w 27"/>
                <a:gd name="T7" fmla="*/ 0 h 24"/>
                <a:gd name="T8" fmla="*/ 2147483646 w 27"/>
                <a:gd name="T9" fmla="*/ 2147483646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4"/>
                <a:gd name="T17" fmla="*/ 27 w 27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4">
                  <a:moveTo>
                    <a:pt x="27" y="24"/>
                  </a:moveTo>
                  <a:lnTo>
                    <a:pt x="0" y="15"/>
                  </a:lnTo>
                  <a:lnTo>
                    <a:pt x="0" y="4"/>
                  </a:lnTo>
                  <a:lnTo>
                    <a:pt x="10" y="0"/>
                  </a:lnTo>
                  <a:lnTo>
                    <a:pt x="27" y="24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42" name="Freeform 682"/>
            <p:cNvSpPr>
              <a:spLocks noChangeArrowheads="1"/>
            </p:cNvSpPr>
            <p:nvPr/>
          </p:nvSpPr>
          <p:spPr bwMode="auto">
            <a:xfrm>
              <a:off x="5235576" y="468313"/>
              <a:ext cx="39688" cy="36513"/>
            </a:xfrm>
            <a:custGeom>
              <a:avLst/>
              <a:gdLst>
                <a:gd name="T0" fmla="*/ 0 w 25"/>
                <a:gd name="T1" fmla="*/ 0 h 23"/>
                <a:gd name="T2" fmla="*/ 2147483646 w 25"/>
                <a:gd name="T3" fmla="*/ 2147483646 h 23"/>
                <a:gd name="T4" fmla="*/ 2147483646 w 25"/>
                <a:gd name="T5" fmla="*/ 2147483646 h 23"/>
                <a:gd name="T6" fmla="*/ 2147483646 w 25"/>
                <a:gd name="T7" fmla="*/ 2147483646 h 23"/>
                <a:gd name="T8" fmla="*/ 0 w 25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23"/>
                <a:gd name="T17" fmla="*/ 25 w 25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23">
                  <a:moveTo>
                    <a:pt x="0" y="0"/>
                  </a:moveTo>
                  <a:lnTo>
                    <a:pt x="25" y="9"/>
                  </a:lnTo>
                  <a:lnTo>
                    <a:pt x="25" y="20"/>
                  </a:lnTo>
                  <a:lnTo>
                    <a:pt x="15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43" name="Freeform 683"/>
            <p:cNvSpPr>
              <a:spLocks noChangeArrowheads="1"/>
            </p:cNvSpPr>
            <p:nvPr/>
          </p:nvSpPr>
          <p:spPr bwMode="auto">
            <a:xfrm>
              <a:off x="5235576" y="412750"/>
              <a:ext cx="23813" cy="50800"/>
            </a:xfrm>
            <a:custGeom>
              <a:avLst/>
              <a:gdLst>
                <a:gd name="T0" fmla="*/ 0 w 15"/>
                <a:gd name="T1" fmla="*/ 2147483646 h 32"/>
                <a:gd name="T2" fmla="*/ 0 w 15"/>
                <a:gd name="T3" fmla="*/ 2147483646 h 32"/>
                <a:gd name="T4" fmla="*/ 2147483646 w 15"/>
                <a:gd name="T5" fmla="*/ 0 h 32"/>
                <a:gd name="T6" fmla="*/ 2147483646 w 15"/>
                <a:gd name="T7" fmla="*/ 2147483646 h 32"/>
                <a:gd name="T8" fmla="*/ 0 w 15"/>
                <a:gd name="T9" fmla="*/ 2147483646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32"/>
                <a:gd name="T17" fmla="*/ 15 w 15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32">
                  <a:moveTo>
                    <a:pt x="0" y="32"/>
                  </a:moveTo>
                  <a:lnTo>
                    <a:pt x="0" y="3"/>
                  </a:lnTo>
                  <a:lnTo>
                    <a:pt x="10" y="0"/>
                  </a:lnTo>
                  <a:lnTo>
                    <a:pt x="15" y="8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44" name="Freeform 684"/>
            <p:cNvSpPr>
              <a:spLocks noChangeArrowheads="1"/>
            </p:cNvSpPr>
            <p:nvPr/>
          </p:nvSpPr>
          <p:spPr bwMode="auto">
            <a:xfrm>
              <a:off x="5208588" y="468313"/>
              <a:ext cx="26988" cy="50800"/>
            </a:xfrm>
            <a:custGeom>
              <a:avLst/>
              <a:gdLst>
                <a:gd name="T0" fmla="*/ 2147483646 w 17"/>
                <a:gd name="T1" fmla="*/ 0 h 32"/>
                <a:gd name="T2" fmla="*/ 2147483646 w 17"/>
                <a:gd name="T3" fmla="*/ 2147483646 h 32"/>
                <a:gd name="T4" fmla="*/ 2147483646 w 17"/>
                <a:gd name="T5" fmla="*/ 2147483646 h 32"/>
                <a:gd name="T6" fmla="*/ 0 w 17"/>
                <a:gd name="T7" fmla="*/ 2147483646 h 32"/>
                <a:gd name="T8" fmla="*/ 2147483646 w 17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17" y="0"/>
                  </a:moveTo>
                  <a:lnTo>
                    <a:pt x="17" y="28"/>
                  </a:lnTo>
                  <a:lnTo>
                    <a:pt x="7" y="3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45" name="Freeform 685"/>
            <p:cNvSpPr>
              <a:spLocks noChangeArrowheads="1"/>
            </p:cNvSpPr>
            <p:nvPr/>
          </p:nvSpPr>
          <p:spPr bwMode="auto">
            <a:xfrm>
              <a:off x="5235576" y="454025"/>
              <a:ext cx="50800" cy="28575"/>
            </a:xfrm>
            <a:custGeom>
              <a:avLst/>
              <a:gdLst>
                <a:gd name="T0" fmla="*/ 0 w 32"/>
                <a:gd name="T1" fmla="*/ 2147483646 h 18"/>
                <a:gd name="T2" fmla="*/ 2147483646 w 32"/>
                <a:gd name="T3" fmla="*/ 2147483646 h 18"/>
                <a:gd name="T4" fmla="*/ 2147483646 w 32"/>
                <a:gd name="T5" fmla="*/ 2147483646 h 18"/>
                <a:gd name="T6" fmla="*/ 2147483646 w 32"/>
                <a:gd name="T7" fmla="*/ 0 h 18"/>
                <a:gd name="T8" fmla="*/ 0 w 32"/>
                <a:gd name="T9" fmla="*/ 2147483646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8"/>
                <a:gd name="T17" fmla="*/ 32 w 32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8">
                  <a:moveTo>
                    <a:pt x="0" y="9"/>
                  </a:moveTo>
                  <a:lnTo>
                    <a:pt x="25" y="18"/>
                  </a:lnTo>
                  <a:lnTo>
                    <a:pt x="32" y="9"/>
                  </a:lnTo>
                  <a:lnTo>
                    <a:pt x="27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46" name="Freeform 686"/>
            <p:cNvSpPr>
              <a:spLocks noChangeArrowheads="1"/>
            </p:cNvSpPr>
            <p:nvPr/>
          </p:nvSpPr>
          <p:spPr bwMode="auto">
            <a:xfrm>
              <a:off x="5335588" y="327025"/>
              <a:ext cx="26988" cy="50800"/>
            </a:xfrm>
            <a:custGeom>
              <a:avLst/>
              <a:gdLst>
                <a:gd name="T0" fmla="*/ 2147483646 w 17"/>
                <a:gd name="T1" fmla="*/ 0 h 32"/>
                <a:gd name="T2" fmla="*/ 2147483646 w 17"/>
                <a:gd name="T3" fmla="*/ 2147483646 h 32"/>
                <a:gd name="T4" fmla="*/ 2147483646 w 17"/>
                <a:gd name="T5" fmla="*/ 2147483646 h 32"/>
                <a:gd name="T6" fmla="*/ 0 w 17"/>
                <a:gd name="T7" fmla="*/ 2147483646 h 32"/>
                <a:gd name="T8" fmla="*/ 2147483646 w 17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2" y="0"/>
                  </a:moveTo>
                  <a:lnTo>
                    <a:pt x="17" y="23"/>
                  </a:lnTo>
                  <a:lnTo>
                    <a:pt x="11" y="32"/>
                  </a:lnTo>
                  <a:lnTo>
                    <a:pt x="0" y="2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47" name="Freeform 687"/>
            <p:cNvSpPr>
              <a:spLocks noChangeArrowheads="1"/>
            </p:cNvSpPr>
            <p:nvPr/>
          </p:nvSpPr>
          <p:spPr bwMode="auto">
            <a:xfrm>
              <a:off x="5314951" y="268288"/>
              <a:ext cx="23813" cy="53975"/>
            </a:xfrm>
            <a:custGeom>
              <a:avLst/>
              <a:gdLst>
                <a:gd name="T0" fmla="*/ 2147483646 w 15"/>
                <a:gd name="T1" fmla="*/ 2147483646 h 34"/>
                <a:gd name="T2" fmla="*/ 0 w 15"/>
                <a:gd name="T3" fmla="*/ 2147483646 h 34"/>
                <a:gd name="T4" fmla="*/ 2147483646 w 15"/>
                <a:gd name="T5" fmla="*/ 0 h 34"/>
                <a:gd name="T6" fmla="*/ 2147483646 w 15"/>
                <a:gd name="T7" fmla="*/ 2147483646 h 34"/>
                <a:gd name="T8" fmla="*/ 2147483646 w 15"/>
                <a:gd name="T9" fmla="*/ 2147483646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34"/>
                <a:gd name="T17" fmla="*/ 15 w 15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34">
                  <a:moveTo>
                    <a:pt x="15" y="34"/>
                  </a:moveTo>
                  <a:lnTo>
                    <a:pt x="0" y="9"/>
                  </a:lnTo>
                  <a:lnTo>
                    <a:pt x="5" y="0"/>
                  </a:lnTo>
                  <a:lnTo>
                    <a:pt x="15" y="5"/>
                  </a:lnTo>
                  <a:lnTo>
                    <a:pt x="15" y="34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48" name="Freeform 688"/>
            <p:cNvSpPr>
              <a:spLocks noChangeArrowheads="1"/>
            </p:cNvSpPr>
            <p:nvPr/>
          </p:nvSpPr>
          <p:spPr bwMode="auto">
            <a:xfrm>
              <a:off x="5287963" y="304800"/>
              <a:ext cx="50800" cy="28575"/>
            </a:xfrm>
            <a:custGeom>
              <a:avLst/>
              <a:gdLst>
                <a:gd name="T0" fmla="*/ 2147483646 w 32"/>
                <a:gd name="T1" fmla="*/ 2147483646 h 18"/>
                <a:gd name="T2" fmla="*/ 2147483646 w 32"/>
                <a:gd name="T3" fmla="*/ 0 h 18"/>
                <a:gd name="T4" fmla="*/ 0 w 32"/>
                <a:gd name="T5" fmla="*/ 2147483646 h 18"/>
                <a:gd name="T6" fmla="*/ 2147483646 w 32"/>
                <a:gd name="T7" fmla="*/ 2147483646 h 18"/>
                <a:gd name="T8" fmla="*/ 2147483646 w 32"/>
                <a:gd name="T9" fmla="*/ 2147483646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8"/>
                <a:gd name="T17" fmla="*/ 32 w 32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8">
                  <a:moveTo>
                    <a:pt x="32" y="11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5" y="18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49" name="Freeform 689"/>
            <p:cNvSpPr>
              <a:spLocks noChangeArrowheads="1"/>
            </p:cNvSpPr>
            <p:nvPr/>
          </p:nvSpPr>
          <p:spPr bwMode="auto">
            <a:xfrm>
              <a:off x="5295901" y="322263"/>
              <a:ext cx="42863" cy="36513"/>
            </a:xfrm>
            <a:custGeom>
              <a:avLst/>
              <a:gdLst>
                <a:gd name="T0" fmla="*/ 2147483646 w 27"/>
                <a:gd name="T1" fmla="*/ 0 h 23"/>
                <a:gd name="T2" fmla="*/ 2147483646 w 27"/>
                <a:gd name="T3" fmla="*/ 2147483646 h 23"/>
                <a:gd name="T4" fmla="*/ 0 w 27"/>
                <a:gd name="T5" fmla="*/ 2147483646 h 23"/>
                <a:gd name="T6" fmla="*/ 0 w 27"/>
                <a:gd name="T7" fmla="*/ 2147483646 h 23"/>
                <a:gd name="T8" fmla="*/ 2147483646 w 27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3"/>
                <a:gd name="T17" fmla="*/ 27 w 27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3">
                  <a:moveTo>
                    <a:pt x="27" y="0"/>
                  </a:moveTo>
                  <a:lnTo>
                    <a:pt x="10" y="23"/>
                  </a:lnTo>
                  <a:lnTo>
                    <a:pt x="0" y="19"/>
                  </a:lnTo>
                  <a:lnTo>
                    <a:pt x="0" y="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50" name="Freeform 690"/>
            <p:cNvSpPr>
              <a:spLocks noChangeArrowheads="1"/>
            </p:cNvSpPr>
            <p:nvPr/>
          </p:nvSpPr>
          <p:spPr bwMode="auto">
            <a:xfrm>
              <a:off x="5338763" y="285750"/>
              <a:ext cx="42863" cy="36513"/>
            </a:xfrm>
            <a:custGeom>
              <a:avLst/>
              <a:gdLst>
                <a:gd name="T0" fmla="*/ 0 w 27"/>
                <a:gd name="T1" fmla="*/ 2147483646 h 23"/>
                <a:gd name="T2" fmla="*/ 2147483646 w 27"/>
                <a:gd name="T3" fmla="*/ 0 h 23"/>
                <a:gd name="T4" fmla="*/ 2147483646 w 27"/>
                <a:gd name="T5" fmla="*/ 2147483646 h 23"/>
                <a:gd name="T6" fmla="*/ 2147483646 w 27"/>
                <a:gd name="T7" fmla="*/ 2147483646 h 23"/>
                <a:gd name="T8" fmla="*/ 0 w 27"/>
                <a:gd name="T9" fmla="*/ 2147483646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3"/>
                <a:gd name="T17" fmla="*/ 27 w 27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3">
                  <a:moveTo>
                    <a:pt x="0" y="23"/>
                  </a:moveTo>
                  <a:lnTo>
                    <a:pt x="17" y="0"/>
                  </a:lnTo>
                  <a:lnTo>
                    <a:pt x="27" y="3"/>
                  </a:lnTo>
                  <a:lnTo>
                    <a:pt x="25" y="14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51" name="Freeform 691"/>
            <p:cNvSpPr>
              <a:spLocks noChangeArrowheads="1"/>
            </p:cNvSpPr>
            <p:nvPr/>
          </p:nvSpPr>
          <p:spPr bwMode="auto">
            <a:xfrm>
              <a:off x="5295901" y="282575"/>
              <a:ext cx="42863" cy="39688"/>
            </a:xfrm>
            <a:custGeom>
              <a:avLst/>
              <a:gdLst>
                <a:gd name="T0" fmla="*/ 2147483646 w 27"/>
                <a:gd name="T1" fmla="*/ 2147483646 h 25"/>
                <a:gd name="T2" fmla="*/ 0 w 27"/>
                <a:gd name="T3" fmla="*/ 2147483646 h 25"/>
                <a:gd name="T4" fmla="*/ 2147483646 w 27"/>
                <a:gd name="T5" fmla="*/ 2147483646 h 25"/>
                <a:gd name="T6" fmla="*/ 2147483646 w 27"/>
                <a:gd name="T7" fmla="*/ 0 h 25"/>
                <a:gd name="T8" fmla="*/ 2147483646 w 27"/>
                <a:gd name="T9" fmla="*/ 2147483646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5"/>
                <a:gd name="T17" fmla="*/ 27 w 27"/>
                <a:gd name="T18" fmla="*/ 25 h 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5">
                  <a:moveTo>
                    <a:pt x="27" y="25"/>
                  </a:moveTo>
                  <a:lnTo>
                    <a:pt x="0" y="14"/>
                  </a:lnTo>
                  <a:lnTo>
                    <a:pt x="2" y="3"/>
                  </a:lnTo>
                  <a:lnTo>
                    <a:pt x="12" y="0"/>
                  </a:lnTo>
                  <a:lnTo>
                    <a:pt x="27" y="25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52" name="Freeform 692"/>
            <p:cNvSpPr>
              <a:spLocks noChangeArrowheads="1"/>
            </p:cNvSpPr>
            <p:nvPr/>
          </p:nvSpPr>
          <p:spPr bwMode="auto">
            <a:xfrm>
              <a:off x="5338763" y="322263"/>
              <a:ext cx="39688" cy="36513"/>
            </a:xfrm>
            <a:custGeom>
              <a:avLst/>
              <a:gdLst>
                <a:gd name="T0" fmla="*/ 0 w 25"/>
                <a:gd name="T1" fmla="*/ 0 h 23"/>
                <a:gd name="T2" fmla="*/ 2147483646 w 25"/>
                <a:gd name="T3" fmla="*/ 2147483646 h 23"/>
                <a:gd name="T4" fmla="*/ 2147483646 w 25"/>
                <a:gd name="T5" fmla="*/ 2147483646 h 23"/>
                <a:gd name="T6" fmla="*/ 2147483646 w 25"/>
                <a:gd name="T7" fmla="*/ 2147483646 h 23"/>
                <a:gd name="T8" fmla="*/ 0 w 25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23"/>
                <a:gd name="T17" fmla="*/ 25 w 25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23">
                  <a:moveTo>
                    <a:pt x="0" y="0"/>
                  </a:moveTo>
                  <a:lnTo>
                    <a:pt x="25" y="9"/>
                  </a:lnTo>
                  <a:lnTo>
                    <a:pt x="25" y="19"/>
                  </a:lnTo>
                  <a:lnTo>
                    <a:pt x="15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53" name="Freeform 693"/>
            <p:cNvSpPr>
              <a:spLocks noChangeArrowheads="1"/>
            </p:cNvSpPr>
            <p:nvPr/>
          </p:nvSpPr>
          <p:spPr bwMode="auto">
            <a:xfrm>
              <a:off x="5338763" y="271463"/>
              <a:ext cx="26988" cy="50800"/>
            </a:xfrm>
            <a:custGeom>
              <a:avLst/>
              <a:gdLst>
                <a:gd name="T0" fmla="*/ 0 w 17"/>
                <a:gd name="T1" fmla="*/ 2147483646 h 32"/>
                <a:gd name="T2" fmla="*/ 0 w 17"/>
                <a:gd name="T3" fmla="*/ 2147483646 h 32"/>
                <a:gd name="T4" fmla="*/ 2147483646 w 17"/>
                <a:gd name="T5" fmla="*/ 0 h 32"/>
                <a:gd name="T6" fmla="*/ 2147483646 w 17"/>
                <a:gd name="T7" fmla="*/ 2147483646 h 32"/>
                <a:gd name="T8" fmla="*/ 0 w 17"/>
                <a:gd name="T9" fmla="*/ 2147483646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0" y="32"/>
                  </a:moveTo>
                  <a:lnTo>
                    <a:pt x="0" y="3"/>
                  </a:lnTo>
                  <a:lnTo>
                    <a:pt x="10" y="0"/>
                  </a:lnTo>
                  <a:lnTo>
                    <a:pt x="17" y="9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54" name="Freeform 694"/>
            <p:cNvSpPr>
              <a:spLocks noChangeArrowheads="1"/>
            </p:cNvSpPr>
            <p:nvPr/>
          </p:nvSpPr>
          <p:spPr bwMode="auto">
            <a:xfrm>
              <a:off x="5311776" y="327025"/>
              <a:ext cx="26988" cy="50800"/>
            </a:xfrm>
            <a:custGeom>
              <a:avLst/>
              <a:gdLst>
                <a:gd name="T0" fmla="*/ 2147483646 w 17"/>
                <a:gd name="T1" fmla="*/ 0 h 32"/>
                <a:gd name="T2" fmla="*/ 2147483646 w 17"/>
                <a:gd name="T3" fmla="*/ 2147483646 h 32"/>
                <a:gd name="T4" fmla="*/ 2147483646 w 17"/>
                <a:gd name="T5" fmla="*/ 2147483646 h 32"/>
                <a:gd name="T6" fmla="*/ 0 w 17"/>
                <a:gd name="T7" fmla="*/ 2147483646 h 32"/>
                <a:gd name="T8" fmla="*/ 2147483646 w 17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2"/>
                <a:gd name="T17" fmla="*/ 17 w 17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2">
                  <a:moveTo>
                    <a:pt x="17" y="0"/>
                  </a:moveTo>
                  <a:lnTo>
                    <a:pt x="15" y="29"/>
                  </a:lnTo>
                  <a:lnTo>
                    <a:pt x="5" y="32"/>
                  </a:lnTo>
                  <a:lnTo>
                    <a:pt x="0" y="2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C7659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55" name="Freeform 695"/>
            <p:cNvSpPr>
              <a:spLocks noChangeArrowheads="1"/>
            </p:cNvSpPr>
            <p:nvPr/>
          </p:nvSpPr>
          <p:spPr bwMode="auto">
            <a:xfrm>
              <a:off x="5338763" y="307975"/>
              <a:ext cx="50800" cy="28575"/>
            </a:xfrm>
            <a:custGeom>
              <a:avLst/>
              <a:gdLst>
                <a:gd name="T0" fmla="*/ 0 w 32"/>
                <a:gd name="T1" fmla="*/ 2147483646 h 18"/>
                <a:gd name="T2" fmla="*/ 2147483646 w 32"/>
                <a:gd name="T3" fmla="*/ 2147483646 h 18"/>
                <a:gd name="T4" fmla="*/ 2147483646 w 32"/>
                <a:gd name="T5" fmla="*/ 2147483646 h 18"/>
                <a:gd name="T6" fmla="*/ 2147483646 w 32"/>
                <a:gd name="T7" fmla="*/ 0 h 18"/>
                <a:gd name="T8" fmla="*/ 0 w 32"/>
                <a:gd name="T9" fmla="*/ 2147483646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8"/>
                <a:gd name="T17" fmla="*/ 32 w 32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8">
                  <a:moveTo>
                    <a:pt x="0" y="9"/>
                  </a:moveTo>
                  <a:lnTo>
                    <a:pt x="25" y="18"/>
                  </a:lnTo>
                  <a:lnTo>
                    <a:pt x="32" y="9"/>
                  </a:lnTo>
                  <a:lnTo>
                    <a:pt x="25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9999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56" name="Freeform 696"/>
            <p:cNvSpPr>
              <a:spLocks noChangeArrowheads="1"/>
            </p:cNvSpPr>
            <p:nvPr/>
          </p:nvSpPr>
          <p:spPr bwMode="auto">
            <a:xfrm>
              <a:off x="4978401" y="725488"/>
              <a:ext cx="120650" cy="84138"/>
            </a:xfrm>
            <a:custGeom>
              <a:avLst/>
              <a:gdLst>
                <a:gd name="T0" fmla="*/ 2147483646 w 45"/>
                <a:gd name="T1" fmla="*/ 2147483646 h 30"/>
                <a:gd name="T2" fmla="*/ 2147483646 w 45"/>
                <a:gd name="T3" fmla="*/ 2147483646 h 30"/>
                <a:gd name="T4" fmla="*/ 2147483646 w 45"/>
                <a:gd name="T5" fmla="*/ 2147483646 h 30"/>
                <a:gd name="T6" fmla="*/ 2147483646 w 45"/>
                <a:gd name="T7" fmla="*/ 2147483646 h 30"/>
                <a:gd name="T8" fmla="*/ 2147483646 w 45"/>
                <a:gd name="T9" fmla="*/ 2147483646 h 30"/>
                <a:gd name="T10" fmla="*/ 2147483646 w 45"/>
                <a:gd name="T11" fmla="*/ 2147483646 h 30"/>
                <a:gd name="T12" fmla="*/ 2147483646 w 45"/>
                <a:gd name="T13" fmla="*/ 2147483646 h 30"/>
                <a:gd name="T14" fmla="*/ 2147483646 w 45"/>
                <a:gd name="T15" fmla="*/ 2147483646 h 30"/>
                <a:gd name="T16" fmla="*/ 2147483646 w 45"/>
                <a:gd name="T17" fmla="*/ 2147483646 h 30"/>
                <a:gd name="T18" fmla="*/ 2147483646 w 45"/>
                <a:gd name="T19" fmla="*/ 2147483646 h 30"/>
                <a:gd name="T20" fmla="*/ 2147483646 w 45"/>
                <a:gd name="T21" fmla="*/ 2147483646 h 30"/>
                <a:gd name="T22" fmla="*/ 2147483646 w 45"/>
                <a:gd name="T23" fmla="*/ 2147483646 h 30"/>
                <a:gd name="T24" fmla="*/ 2147483646 w 45"/>
                <a:gd name="T25" fmla="*/ 2147483646 h 30"/>
                <a:gd name="T26" fmla="*/ 2147483646 w 45"/>
                <a:gd name="T27" fmla="*/ 2147483646 h 30"/>
                <a:gd name="T28" fmla="*/ 2147483646 w 45"/>
                <a:gd name="T29" fmla="*/ 2147483646 h 30"/>
                <a:gd name="T30" fmla="*/ 2147483646 w 45"/>
                <a:gd name="T31" fmla="*/ 2147483646 h 30"/>
                <a:gd name="T32" fmla="*/ 2147483646 w 45"/>
                <a:gd name="T33" fmla="*/ 2147483646 h 30"/>
                <a:gd name="T34" fmla="*/ 2147483646 w 45"/>
                <a:gd name="T35" fmla="*/ 2147483646 h 30"/>
                <a:gd name="T36" fmla="*/ 2147483646 w 45"/>
                <a:gd name="T37" fmla="*/ 2147483646 h 30"/>
                <a:gd name="T38" fmla="*/ 2147483646 w 45"/>
                <a:gd name="T39" fmla="*/ 2147483646 h 30"/>
                <a:gd name="T40" fmla="*/ 2147483646 w 45"/>
                <a:gd name="T41" fmla="*/ 2147483646 h 30"/>
                <a:gd name="T42" fmla="*/ 2147483646 w 45"/>
                <a:gd name="T43" fmla="*/ 2147483646 h 30"/>
                <a:gd name="T44" fmla="*/ 2147483646 w 45"/>
                <a:gd name="T45" fmla="*/ 2147483646 h 30"/>
                <a:gd name="T46" fmla="*/ 2147483646 w 45"/>
                <a:gd name="T47" fmla="*/ 2147483646 h 30"/>
                <a:gd name="T48" fmla="*/ 2147483646 w 45"/>
                <a:gd name="T49" fmla="*/ 2147483646 h 3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5"/>
                <a:gd name="T76" fmla="*/ 0 h 30"/>
                <a:gd name="T77" fmla="*/ 45 w 45"/>
                <a:gd name="T78" fmla="*/ 30 h 3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5" h="30">
                  <a:moveTo>
                    <a:pt x="28" y="20"/>
                  </a:moveTo>
                  <a:cubicBezTo>
                    <a:pt x="12" y="27"/>
                    <a:pt x="12" y="27"/>
                    <a:pt x="12" y="27"/>
                  </a:cubicBezTo>
                  <a:cubicBezTo>
                    <a:pt x="9" y="28"/>
                    <a:pt x="5" y="27"/>
                    <a:pt x="4" y="23"/>
                  </a:cubicBezTo>
                  <a:cubicBezTo>
                    <a:pt x="2" y="20"/>
                    <a:pt x="4" y="16"/>
                    <a:pt x="7" y="15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7" y="1"/>
                    <a:pt x="41" y="3"/>
                    <a:pt x="43" y="6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3" y="8"/>
                    <a:pt x="43" y="11"/>
                    <a:pt x="41" y="11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8" y="21"/>
                    <a:pt x="16" y="21"/>
                    <a:pt x="15" y="19"/>
                  </a:cubicBezTo>
                  <a:cubicBezTo>
                    <a:pt x="15" y="17"/>
                    <a:pt x="15" y="15"/>
                    <a:pt x="17" y="14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4" y="14"/>
                    <a:pt x="13" y="17"/>
                    <a:pt x="14" y="19"/>
                  </a:cubicBezTo>
                  <a:cubicBezTo>
                    <a:pt x="15" y="22"/>
                    <a:pt x="18" y="23"/>
                    <a:pt x="21" y="22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4" y="12"/>
                    <a:pt x="45" y="8"/>
                    <a:pt x="44" y="5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2" y="1"/>
                    <a:pt x="37" y="0"/>
                    <a:pt x="33" y="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2" y="15"/>
                    <a:pt x="0" y="20"/>
                    <a:pt x="2" y="24"/>
                  </a:cubicBezTo>
                  <a:cubicBezTo>
                    <a:pt x="4" y="28"/>
                    <a:pt x="9" y="30"/>
                    <a:pt x="13" y="28"/>
                  </a:cubicBezTo>
                  <a:cubicBezTo>
                    <a:pt x="28" y="21"/>
                    <a:pt x="28" y="21"/>
                    <a:pt x="28" y="21"/>
                  </a:cubicBezTo>
                  <a:lnTo>
                    <a:pt x="28" y="20"/>
                  </a:lnTo>
                  <a:close/>
                </a:path>
              </a:pathLst>
            </a:custGeom>
            <a:solidFill>
              <a:srgbClr val="DE2D2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57" name="Freeform 697"/>
            <p:cNvSpPr>
              <a:spLocks noChangeArrowheads="1"/>
            </p:cNvSpPr>
            <p:nvPr/>
          </p:nvSpPr>
          <p:spPr bwMode="auto">
            <a:xfrm>
              <a:off x="5440363" y="714375"/>
              <a:ext cx="55563" cy="131763"/>
            </a:xfrm>
            <a:custGeom>
              <a:avLst/>
              <a:gdLst>
                <a:gd name="T0" fmla="*/ 2147483646 w 21"/>
                <a:gd name="T1" fmla="*/ 2147483646 h 47"/>
                <a:gd name="T2" fmla="*/ 2147483646 w 21"/>
                <a:gd name="T3" fmla="*/ 2147483646 h 47"/>
                <a:gd name="T4" fmla="*/ 2147483646 w 21"/>
                <a:gd name="T5" fmla="*/ 2147483646 h 47"/>
                <a:gd name="T6" fmla="*/ 2147483646 w 21"/>
                <a:gd name="T7" fmla="*/ 2147483646 h 47"/>
                <a:gd name="T8" fmla="*/ 2147483646 w 21"/>
                <a:gd name="T9" fmla="*/ 2147483646 h 47"/>
                <a:gd name="T10" fmla="*/ 2147483646 w 21"/>
                <a:gd name="T11" fmla="*/ 2147483646 h 47"/>
                <a:gd name="T12" fmla="*/ 2147483646 w 21"/>
                <a:gd name="T13" fmla="*/ 2147483646 h 47"/>
                <a:gd name="T14" fmla="*/ 2147483646 w 21"/>
                <a:gd name="T15" fmla="*/ 2147483646 h 47"/>
                <a:gd name="T16" fmla="*/ 2147483646 w 21"/>
                <a:gd name="T17" fmla="*/ 2147483646 h 47"/>
                <a:gd name="T18" fmla="*/ 2147483646 w 21"/>
                <a:gd name="T19" fmla="*/ 2147483646 h 47"/>
                <a:gd name="T20" fmla="*/ 2147483646 w 21"/>
                <a:gd name="T21" fmla="*/ 2147483646 h 47"/>
                <a:gd name="T22" fmla="*/ 2147483646 w 21"/>
                <a:gd name="T23" fmla="*/ 2147483646 h 47"/>
                <a:gd name="T24" fmla="*/ 2147483646 w 21"/>
                <a:gd name="T25" fmla="*/ 2147483646 h 47"/>
                <a:gd name="T26" fmla="*/ 2147483646 w 21"/>
                <a:gd name="T27" fmla="*/ 2147483646 h 47"/>
                <a:gd name="T28" fmla="*/ 2147483646 w 21"/>
                <a:gd name="T29" fmla="*/ 2147483646 h 47"/>
                <a:gd name="T30" fmla="*/ 2147483646 w 21"/>
                <a:gd name="T31" fmla="*/ 2147483646 h 47"/>
                <a:gd name="T32" fmla="*/ 2147483646 w 21"/>
                <a:gd name="T33" fmla="*/ 2147483646 h 47"/>
                <a:gd name="T34" fmla="*/ 2147483646 w 21"/>
                <a:gd name="T35" fmla="*/ 2147483646 h 47"/>
                <a:gd name="T36" fmla="*/ 2147483646 w 21"/>
                <a:gd name="T37" fmla="*/ 2147483646 h 47"/>
                <a:gd name="T38" fmla="*/ 2147483646 w 21"/>
                <a:gd name="T39" fmla="*/ 2147483646 h 47"/>
                <a:gd name="T40" fmla="*/ 2147483646 w 21"/>
                <a:gd name="T41" fmla="*/ 2147483646 h 47"/>
                <a:gd name="T42" fmla="*/ 2147483646 w 21"/>
                <a:gd name="T43" fmla="*/ 2147483646 h 47"/>
                <a:gd name="T44" fmla="*/ 2147483646 w 21"/>
                <a:gd name="T45" fmla="*/ 2147483646 h 47"/>
                <a:gd name="T46" fmla="*/ 2147483646 w 21"/>
                <a:gd name="T47" fmla="*/ 2147483646 h 47"/>
                <a:gd name="T48" fmla="*/ 2147483646 w 21"/>
                <a:gd name="T49" fmla="*/ 2147483646 h 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"/>
                <a:gd name="T76" fmla="*/ 0 h 47"/>
                <a:gd name="T77" fmla="*/ 21 w 21"/>
                <a:gd name="T78" fmla="*/ 47 h 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" h="47">
                  <a:moveTo>
                    <a:pt x="19" y="22"/>
                  </a:moveTo>
                  <a:cubicBezTo>
                    <a:pt x="16" y="39"/>
                    <a:pt x="16" y="39"/>
                    <a:pt x="16" y="39"/>
                  </a:cubicBezTo>
                  <a:cubicBezTo>
                    <a:pt x="15" y="43"/>
                    <a:pt x="12" y="45"/>
                    <a:pt x="8" y="44"/>
                  </a:cubicBezTo>
                  <a:cubicBezTo>
                    <a:pt x="4" y="44"/>
                    <a:pt x="2" y="40"/>
                    <a:pt x="3" y="3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4"/>
                    <a:pt x="12" y="2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7" y="3"/>
                    <a:pt x="19" y="5"/>
                    <a:pt x="19" y="7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31"/>
                    <a:pt x="13" y="32"/>
                    <a:pt x="11" y="32"/>
                  </a:cubicBezTo>
                  <a:cubicBezTo>
                    <a:pt x="9" y="32"/>
                    <a:pt x="8" y="30"/>
                    <a:pt x="8" y="28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6" y="31"/>
                    <a:pt x="8" y="33"/>
                    <a:pt x="11" y="34"/>
                  </a:cubicBezTo>
                  <a:cubicBezTo>
                    <a:pt x="13" y="34"/>
                    <a:pt x="16" y="32"/>
                    <a:pt x="16" y="30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1" y="4"/>
                    <a:pt x="18" y="2"/>
                    <a:pt x="16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1" y="0"/>
                    <a:pt x="7" y="3"/>
                    <a:pt x="6" y="8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0" y="41"/>
                    <a:pt x="3" y="45"/>
                    <a:pt x="8" y="46"/>
                  </a:cubicBezTo>
                  <a:cubicBezTo>
                    <a:pt x="12" y="47"/>
                    <a:pt x="16" y="44"/>
                    <a:pt x="17" y="39"/>
                  </a:cubicBezTo>
                  <a:cubicBezTo>
                    <a:pt x="20" y="23"/>
                    <a:pt x="20" y="23"/>
                    <a:pt x="20" y="23"/>
                  </a:cubicBezTo>
                  <a:lnTo>
                    <a:pt x="19" y="22"/>
                  </a:lnTo>
                  <a:close/>
                </a:path>
              </a:pathLst>
            </a:custGeom>
            <a:solidFill>
              <a:srgbClr val="DE2D2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58" name="Freeform 698"/>
            <p:cNvSpPr>
              <a:spLocks noChangeArrowheads="1"/>
            </p:cNvSpPr>
            <p:nvPr/>
          </p:nvSpPr>
          <p:spPr bwMode="auto">
            <a:xfrm>
              <a:off x="5173663" y="846138"/>
              <a:ext cx="125413" cy="127000"/>
            </a:xfrm>
            <a:custGeom>
              <a:avLst/>
              <a:gdLst>
                <a:gd name="T0" fmla="*/ 2147483646 w 79"/>
                <a:gd name="T1" fmla="*/ 2147483646 h 80"/>
                <a:gd name="T2" fmla="*/ 2147483646 w 79"/>
                <a:gd name="T3" fmla="*/ 2147483646 h 80"/>
                <a:gd name="T4" fmla="*/ 2147483646 w 79"/>
                <a:gd name="T5" fmla="*/ 2147483646 h 80"/>
                <a:gd name="T6" fmla="*/ 2147483646 w 79"/>
                <a:gd name="T7" fmla="*/ 2147483646 h 80"/>
                <a:gd name="T8" fmla="*/ 2147483646 w 79"/>
                <a:gd name="T9" fmla="*/ 0 h 80"/>
                <a:gd name="T10" fmla="*/ 0 w 79"/>
                <a:gd name="T11" fmla="*/ 2147483646 h 80"/>
                <a:gd name="T12" fmla="*/ 2147483646 w 79"/>
                <a:gd name="T13" fmla="*/ 2147483646 h 80"/>
                <a:gd name="T14" fmla="*/ 2147483646 w 79"/>
                <a:gd name="T15" fmla="*/ 2147483646 h 80"/>
                <a:gd name="T16" fmla="*/ 2147483646 w 79"/>
                <a:gd name="T17" fmla="*/ 2147483646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9"/>
                <a:gd name="T28" fmla="*/ 0 h 80"/>
                <a:gd name="T29" fmla="*/ 79 w 79"/>
                <a:gd name="T30" fmla="*/ 80 h 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9" h="80">
                  <a:moveTo>
                    <a:pt x="67" y="34"/>
                  </a:moveTo>
                  <a:lnTo>
                    <a:pt x="66" y="37"/>
                  </a:lnTo>
                  <a:lnTo>
                    <a:pt x="37" y="14"/>
                  </a:lnTo>
                  <a:lnTo>
                    <a:pt x="40" y="11"/>
                  </a:lnTo>
                  <a:lnTo>
                    <a:pt x="27" y="0"/>
                  </a:lnTo>
                  <a:lnTo>
                    <a:pt x="0" y="36"/>
                  </a:lnTo>
                  <a:lnTo>
                    <a:pt x="50" y="80"/>
                  </a:lnTo>
                  <a:lnTo>
                    <a:pt x="79" y="44"/>
                  </a:lnTo>
                  <a:lnTo>
                    <a:pt x="67" y="34"/>
                  </a:lnTo>
                  <a:close/>
                </a:path>
              </a:pathLst>
            </a:custGeom>
            <a:solidFill>
              <a:srgbClr val="28697A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59" name="Freeform 699"/>
            <p:cNvSpPr>
              <a:spLocks noChangeArrowheads="1"/>
            </p:cNvSpPr>
            <p:nvPr/>
          </p:nvSpPr>
          <p:spPr bwMode="auto">
            <a:xfrm>
              <a:off x="5216526" y="846138"/>
              <a:ext cx="82550" cy="127000"/>
            </a:xfrm>
            <a:custGeom>
              <a:avLst/>
              <a:gdLst>
                <a:gd name="T0" fmla="*/ 2147483646 w 52"/>
                <a:gd name="T1" fmla="*/ 2147483646 h 80"/>
                <a:gd name="T2" fmla="*/ 2147483646 w 52"/>
                <a:gd name="T3" fmla="*/ 2147483646 h 80"/>
                <a:gd name="T4" fmla="*/ 2147483646 w 52"/>
                <a:gd name="T5" fmla="*/ 2147483646 h 80"/>
                <a:gd name="T6" fmla="*/ 2147483646 w 52"/>
                <a:gd name="T7" fmla="*/ 2147483646 h 80"/>
                <a:gd name="T8" fmla="*/ 0 w 52"/>
                <a:gd name="T9" fmla="*/ 0 h 80"/>
                <a:gd name="T10" fmla="*/ 2147483646 w 52"/>
                <a:gd name="T11" fmla="*/ 2147483646 h 80"/>
                <a:gd name="T12" fmla="*/ 2147483646 w 52"/>
                <a:gd name="T13" fmla="*/ 2147483646 h 80"/>
                <a:gd name="T14" fmla="*/ 2147483646 w 52"/>
                <a:gd name="T15" fmla="*/ 2147483646 h 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2"/>
                <a:gd name="T25" fmla="*/ 0 h 80"/>
                <a:gd name="T26" fmla="*/ 52 w 52"/>
                <a:gd name="T27" fmla="*/ 80 h 8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2" h="80">
                  <a:moveTo>
                    <a:pt x="40" y="34"/>
                  </a:moveTo>
                  <a:lnTo>
                    <a:pt x="39" y="37"/>
                  </a:lnTo>
                  <a:lnTo>
                    <a:pt x="10" y="14"/>
                  </a:lnTo>
                  <a:lnTo>
                    <a:pt x="13" y="11"/>
                  </a:lnTo>
                  <a:lnTo>
                    <a:pt x="0" y="0"/>
                  </a:lnTo>
                  <a:lnTo>
                    <a:pt x="23" y="80"/>
                  </a:lnTo>
                  <a:lnTo>
                    <a:pt x="52" y="44"/>
                  </a:lnTo>
                  <a:lnTo>
                    <a:pt x="40" y="34"/>
                  </a:lnTo>
                  <a:close/>
                </a:path>
              </a:pathLst>
            </a:custGeom>
            <a:solidFill>
              <a:srgbClr val="00415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60" name="Freeform 700"/>
            <p:cNvSpPr>
              <a:spLocks noChangeArrowheads="1"/>
            </p:cNvSpPr>
            <p:nvPr/>
          </p:nvSpPr>
          <p:spPr bwMode="auto">
            <a:xfrm>
              <a:off x="5149851" y="863600"/>
              <a:ext cx="130175" cy="152400"/>
            </a:xfrm>
            <a:custGeom>
              <a:avLst/>
              <a:gdLst>
                <a:gd name="T0" fmla="*/ 2147483646 w 49"/>
                <a:gd name="T1" fmla="*/ 2147483646 h 54"/>
                <a:gd name="T2" fmla="*/ 2147483646 w 49"/>
                <a:gd name="T3" fmla="*/ 2147483646 h 54"/>
                <a:gd name="T4" fmla="*/ 2147483646 w 49"/>
                <a:gd name="T5" fmla="*/ 2147483646 h 54"/>
                <a:gd name="T6" fmla="*/ 2147483646 w 49"/>
                <a:gd name="T7" fmla="*/ 2147483646 h 54"/>
                <a:gd name="T8" fmla="*/ 2147483646 w 49"/>
                <a:gd name="T9" fmla="*/ 2147483646 h 54"/>
                <a:gd name="T10" fmla="*/ 2147483646 w 49"/>
                <a:gd name="T11" fmla="*/ 2147483646 h 54"/>
                <a:gd name="T12" fmla="*/ 2147483646 w 49"/>
                <a:gd name="T13" fmla="*/ 2147483646 h 54"/>
                <a:gd name="T14" fmla="*/ 2147483646 w 49"/>
                <a:gd name="T15" fmla="*/ 2147483646 h 54"/>
                <a:gd name="T16" fmla="*/ 2147483646 w 49"/>
                <a:gd name="T17" fmla="*/ 2147483646 h 54"/>
                <a:gd name="T18" fmla="*/ 2147483646 w 49"/>
                <a:gd name="T19" fmla="*/ 2147483646 h 54"/>
                <a:gd name="T20" fmla="*/ 2147483646 w 49"/>
                <a:gd name="T21" fmla="*/ 2147483646 h 54"/>
                <a:gd name="T22" fmla="*/ 2147483646 w 49"/>
                <a:gd name="T23" fmla="*/ 2147483646 h 54"/>
                <a:gd name="T24" fmla="*/ 2147483646 w 49"/>
                <a:gd name="T25" fmla="*/ 2147483646 h 54"/>
                <a:gd name="T26" fmla="*/ 2147483646 w 49"/>
                <a:gd name="T27" fmla="*/ 2147483646 h 54"/>
                <a:gd name="T28" fmla="*/ 2147483646 w 49"/>
                <a:gd name="T29" fmla="*/ 2147483646 h 54"/>
                <a:gd name="T30" fmla="*/ 2147483646 w 49"/>
                <a:gd name="T31" fmla="*/ 2147483646 h 54"/>
                <a:gd name="T32" fmla="*/ 2147483646 w 49"/>
                <a:gd name="T33" fmla="*/ 2147483646 h 54"/>
                <a:gd name="T34" fmla="*/ 2147483646 w 49"/>
                <a:gd name="T35" fmla="*/ 2147483646 h 54"/>
                <a:gd name="T36" fmla="*/ 2147483646 w 49"/>
                <a:gd name="T37" fmla="*/ 2147483646 h 54"/>
                <a:gd name="T38" fmla="*/ 2147483646 w 49"/>
                <a:gd name="T39" fmla="*/ 2147483646 h 54"/>
                <a:gd name="T40" fmla="*/ 2147483646 w 49"/>
                <a:gd name="T41" fmla="*/ 2147483646 h 54"/>
                <a:gd name="T42" fmla="*/ 2147483646 w 49"/>
                <a:gd name="T43" fmla="*/ 2147483646 h 54"/>
                <a:gd name="T44" fmla="*/ 2147483646 w 49"/>
                <a:gd name="T45" fmla="*/ 2147483646 h 54"/>
                <a:gd name="T46" fmla="*/ 2147483646 w 49"/>
                <a:gd name="T47" fmla="*/ 0 h 54"/>
                <a:gd name="T48" fmla="*/ 2147483646 w 49"/>
                <a:gd name="T49" fmla="*/ 2147483646 h 54"/>
                <a:gd name="T50" fmla="*/ 2147483646 w 49"/>
                <a:gd name="T51" fmla="*/ 2147483646 h 5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9"/>
                <a:gd name="T79" fmla="*/ 0 h 54"/>
                <a:gd name="T80" fmla="*/ 49 w 49"/>
                <a:gd name="T81" fmla="*/ 54 h 5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9" h="54">
                  <a:moveTo>
                    <a:pt x="32" y="2"/>
                  </a:moveTo>
                  <a:cubicBezTo>
                    <a:pt x="14" y="32"/>
                    <a:pt x="14" y="32"/>
                    <a:pt x="14" y="32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0" y="31"/>
                    <a:pt x="7" y="32"/>
                    <a:pt x="4" y="35"/>
                  </a:cubicBezTo>
                  <a:cubicBezTo>
                    <a:pt x="0" y="41"/>
                    <a:pt x="2" y="47"/>
                    <a:pt x="5" y="50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9" y="53"/>
                    <a:pt x="15" y="54"/>
                    <a:pt x="20" y="48"/>
                  </a:cubicBezTo>
                  <a:cubicBezTo>
                    <a:pt x="22" y="45"/>
                    <a:pt x="22" y="41"/>
                    <a:pt x="21" y="38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7" y="12"/>
                    <a:pt x="47" y="12"/>
                    <a:pt x="47" y="12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19" y="37"/>
                    <a:pt x="19" y="38"/>
                    <a:pt x="19" y="39"/>
                  </a:cubicBezTo>
                  <a:cubicBezTo>
                    <a:pt x="21" y="42"/>
                    <a:pt x="20" y="45"/>
                    <a:pt x="18" y="47"/>
                  </a:cubicBezTo>
                  <a:cubicBezTo>
                    <a:pt x="14" y="52"/>
                    <a:pt x="9" y="51"/>
                    <a:pt x="6" y="49"/>
                  </a:cubicBezTo>
                  <a:cubicBezTo>
                    <a:pt x="3" y="46"/>
                    <a:pt x="1" y="41"/>
                    <a:pt x="5" y="36"/>
                  </a:cubicBezTo>
                  <a:cubicBezTo>
                    <a:pt x="7" y="34"/>
                    <a:pt x="10" y="33"/>
                    <a:pt x="13" y="34"/>
                  </a:cubicBezTo>
                  <a:cubicBezTo>
                    <a:pt x="14" y="34"/>
                    <a:pt x="15" y="34"/>
                    <a:pt x="16" y="33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1" y="1"/>
                    <a:pt x="31" y="1"/>
                    <a:pt x="31" y="1"/>
                  </a:cubicBezTo>
                  <a:lnTo>
                    <a:pt x="32" y="2"/>
                  </a:lnTo>
                  <a:close/>
                </a:path>
              </a:pathLst>
            </a:custGeom>
            <a:solidFill>
              <a:srgbClr val="CD9C58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61" name="Freeform 701"/>
            <p:cNvSpPr>
              <a:spLocks noChangeArrowheads="1"/>
            </p:cNvSpPr>
            <p:nvPr/>
          </p:nvSpPr>
          <p:spPr bwMode="auto">
            <a:xfrm>
              <a:off x="4851401" y="209550"/>
              <a:ext cx="66675" cy="33338"/>
            </a:xfrm>
            <a:custGeom>
              <a:avLst/>
              <a:gdLst>
                <a:gd name="T0" fmla="*/ 2147483646 w 42"/>
                <a:gd name="T1" fmla="*/ 2147483646 h 21"/>
                <a:gd name="T2" fmla="*/ 0 w 42"/>
                <a:gd name="T3" fmla="*/ 0 h 21"/>
                <a:gd name="T4" fmla="*/ 2147483646 w 42"/>
                <a:gd name="T5" fmla="*/ 2147483646 h 21"/>
                <a:gd name="T6" fmla="*/ 2147483646 w 42"/>
                <a:gd name="T7" fmla="*/ 2147483646 h 21"/>
                <a:gd name="T8" fmla="*/ 2147483646 w 42"/>
                <a:gd name="T9" fmla="*/ 2147483646 h 21"/>
                <a:gd name="T10" fmla="*/ 2147483646 w 42"/>
                <a:gd name="T11" fmla="*/ 2147483646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21"/>
                <a:gd name="T20" fmla="*/ 42 w 42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21">
                  <a:moveTo>
                    <a:pt x="30" y="19"/>
                  </a:moveTo>
                  <a:lnTo>
                    <a:pt x="0" y="0"/>
                  </a:lnTo>
                  <a:lnTo>
                    <a:pt x="37" y="3"/>
                  </a:lnTo>
                  <a:lnTo>
                    <a:pt x="42" y="5"/>
                  </a:lnTo>
                  <a:lnTo>
                    <a:pt x="35" y="21"/>
                  </a:lnTo>
                  <a:lnTo>
                    <a:pt x="30" y="19"/>
                  </a:lnTo>
                  <a:close/>
                </a:path>
              </a:pathLst>
            </a:custGeom>
            <a:solidFill>
              <a:srgbClr val="F0E3C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62" name="Freeform 702"/>
            <p:cNvSpPr>
              <a:spLocks noChangeArrowheads="1"/>
            </p:cNvSpPr>
            <p:nvPr/>
          </p:nvSpPr>
          <p:spPr bwMode="auto">
            <a:xfrm>
              <a:off x="4899026" y="214313"/>
              <a:ext cx="290513" cy="134938"/>
            </a:xfrm>
            <a:custGeom>
              <a:avLst/>
              <a:gdLst>
                <a:gd name="T0" fmla="*/ 2147483646 w 109"/>
                <a:gd name="T1" fmla="*/ 2147483646 h 48"/>
                <a:gd name="T2" fmla="*/ 2147483646 w 109"/>
                <a:gd name="T3" fmla="*/ 2147483646 h 48"/>
                <a:gd name="T4" fmla="*/ 2147483646 w 109"/>
                <a:gd name="T5" fmla="*/ 2147483646 h 48"/>
                <a:gd name="T6" fmla="*/ 0 w 109"/>
                <a:gd name="T7" fmla="*/ 2147483646 h 48"/>
                <a:gd name="T8" fmla="*/ 2147483646 w 109"/>
                <a:gd name="T9" fmla="*/ 2147483646 h 48"/>
                <a:gd name="T10" fmla="*/ 2147483646 w 109"/>
                <a:gd name="T11" fmla="*/ 2147483646 h 48"/>
                <a:gd name="T12" fmla="*/ 2147483646 w 109"/>
                <a:gd name="T13" fmla="*/ 0 h 48"/>
                <a:gd name="T14" fmla="*/ 2147483646 w 109"/>
                <a:gd name="T15" fmla="*/ 2147483646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9"/>
                <a:gd name="T25" fmla="*/ 0 h 48"/>
                <a:gd name="T26" fmla="*/ 109 w 109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9" h="48">
                  <a:moveTo>
                    <a:pt x="4" y="3"/>
                  </a:moveTo>
                  <a:cubicBezTo>
                    <a:pt x="3" y="4"/>
                    <a:pt x="3" y="5"/>
                    <a:pt x="2" y="5"/>
                  </a:cubicBezTo>
                  <a:cubicBezTo>
                    <a:pt x="2" y="5"/>
                    <a:pt x="3" y="6"/>
                    <a:pt x="2" y="7"/>
                  </a:cubicBezTo>
                  <a:cubicBezTo>
                    <a:pt x="2" y="8"/>
                    <a:pt x="1" y="9"/>
                    <a:pt x="0" y="9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4" y="2"/>
                    <a:pt x="4" y="3"/>
                  </a:cubicBezTo>
                  <a:close/>
                </a:path>
              </a:pathLst>
            </a:custGeom>
            <a:solidFill>
              <a:srgbClr val="FBA92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63" name="Freeform 703"/>
            <p:cNvSpPr>
              <a:spLocks noChangeArrowheads="1"/>
            </p:cNvSpPr>
            <p:nvPr/>
          </p:nvSpPr>
          <p:spPr bwMode="auto">
            <a:xfrm>
              <a:off x="4910138" y="214313"/>
              <a:ext cx="279400" cy="115888"/>
            </a:xfrm>
            <a:custGeom>
              <a:avLst/>
              <a:gdLst>
                <a:gd name="T0" fmla="*/ 0 w 105"/>
                <a:gd name="T1" fmla="*/ 0 h 41"/>
                <a:gd name="T2" fmla="*/ 0 w 105"/>
                <a:gd name="T3" fmla="*/ 2147483646 h 41"/>
                <a:gd name="T4" fmla="*/ 2147483646 w 105"/>
                <a:gd name="T5" fmla="*/ 2147483646 h 41"/>
                <a:gd name="T6" fmla="*/ 2147483646 w 105"/>
                <a:gd name="T7" fmla="*/ 2147483646 h 41"/>
                <a:gd name="T8" fmla="*/ 0 w 105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"/>
                <a:gd name="T16" fmla="*/ 0 h 41"/>
                <a:gd name="T17" fmla="*/ 105 w 105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" h="41">
                  <a:moveTo>
                    <a:pt x="0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105" y="41"/>
                    <a:pt x="105" y="41"/>
                    <a:pt x="105" y="41"/>
                  </a:cubicBezTo>
                  <a:cubicBezTo>
                    <a:pt x="105" y="39"/>
                    <a:pt x="105" y="39"/>
                    <a:pt x="105" y="3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1810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64" name="Freeform 704"/>
            <p:cNvSpPr>
              <a:spLocks noChangeArrowheads="1"/>
            </p:cNvSpPr>
            <p:nvPr/>
          </p:nvSpPr>
          <p:spPr bwMode="auto">
            <a:xfrm>
              <a:off x="4899026" y="234950"/>
              <a:ext cx="285750" cy="114300"/>
            </a:xfrm>
            <a:custGeom>
              <a:avLst/>
              <a:gdLst>
                <a:gd name="T0" fmla="*/ 2147483646 w 107"/>
                <a:gd name="T1" fmla="*/ 0 h 41"/>
                <a:gd name="T2" fmla="*/ 0 w 107"/>
                <a:gd name="T3" fmla="*/ 2147483646 h 41"/>
                <a:gd name="T4" fmla="*/ 2147483646 w 107"/>
                <a:gd name="T5" fmla="*/ 2147483646 h 41"/>
                <a:gd name="T6" fmla="*/ 2147483646 w 107"/>
                <a:gd name="T7" fmla="*/ 2147483646 h 41"/>
                <a:gd name="T8" fmla="*/ 2147483646 w 10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"/>
                <a:gd name="T16" fmla="*/ 0 h 41"/>
                <a:gd name="T17" fmla="*/ 107 w 10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" h="41">
                  <a:moveTo>
                    <a:pt x="2" y="0"/>
                  </a:moveTo>
                  <a:cubicBezTo>
                    <a:pt x="2" y="1"/>
                    <a:pt x="1" y="2"/>
                    <a:pt x="0" y="2"/>
                  </a:cubicBezTo>
                  <a:cubicBezTo>
                    <a:pt x="106" y="41"/>
                    <a:pt x="106" y="41"/>
                    <a:pt x="106" y="41"/>
                  </a:cubicBezTo>
                  <a:cubicBezTo>
                    <a:pt x="107" y="38"/>
                    <a:pt x="107" y="38"/>
                    <a:pt x="107" y="38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E1810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65" name="Freeform 705"/>
            <p:cNvSpPr>
              <a:spLocks noChangeArrowheads="1"/>
            </p:cNvSpPr>
            <p:nvPr/>
          </p:nvSpPr>
          <p:spPr bwMode="auto">
            <a:xfrm>
              <a:off x="5194301" y="330200"/>
              <a:ext cx="49213" cy="36513"/>
            </a:xfrm>
            <a:custGeom>
              <a:avLst/>
              <a:gdLst>
                <a:gd name="T0" fmla="*/ 2147483646 w 18"/>
                <a:gd name="T1" fmla="*/ 2147483646 h 13"/>
                <a:gd name="T2" fmla="*/ 2147483646 w 18"/>
                <a:gd name="T3" fmla="*/ 2147483646 h 13"/>
                <a:gd name="T4" fmla="*/ 2147483646 w 18"/>
                <a:gd name="T5" fmla="*/ 2147483646 h 13"/>
                <a:gd name="T6" fmla="*/ 2147483646 w 18"/>
                <a:gd name="T7" fmla="*/ 2147483646 h 13"/>
                <a:gd name="T8" fmla="*/ 2147483646 w 18"/>
                <a:gd name="T9" fmla="*/ 2147483646 h 13"/>
                <a:gd name="T10" fmla="*/ 2147483646 w 18"/>
                <a:gd name="T11" fmla="*/ 2147483646 h 13"/>
                <a:gd name="T12" fmla="*/ 2147483646 w 18"/>
                <a:gd name="T13" fmla="*/ 2147483646 h 13"/>
                <a:gd name="T14" fmla="*/ 2147483646 w 18"/>
                <a:gd name="T15" fmla="*/ 2147483646 h 13"/>
                <a:gd name="T16" fmla="*/ 2147483646 w 18"/>
                <a:gd name="T17" fmla="*/ 2147483646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3"/>
                <a:gd name="T29" fmla="*/ 18 w 18"/>
                <a:gd name="T30" fmla="*/ 13 h 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3">
                  <a:moveTo>
                    <a:pt x="16" y="4"/>
                  </a:moveTo>
                  <a:cubicBezTo>
                    <a:pt x="17" y="4"/>
                    <a:pt x="18" y="6"/>
                    <a:pt x="17" y="7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3"/>
                    <a:pt x="14" y="13"/>
                    <a:pt x="13" y="13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7" y="11"/>
                    <a:pt x="0" y="7"/>
                    <a:pt x="1" y="6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0"/>
                    <a:pt x="10" y="2"/>
                    <a:pt x="12" y="2"/>
                  </a:cubicBezTo>
                  <a:lnTo>
                    <a:pt x="16" y="4"/>
                  </a:lnTo>
                  <a:close/>
                </a:path>
              </a:pathLst>
            </a:custGeom>
            <a:solidFill>
              <a:srgbClr val="B7B7B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66" name="Freeform 706"/>
            <p:cNvSpPr>
              <a:spLocks noChangeArrowheads="1"/>
            </p:cNvSpPr>
            <p:nvPr/>
          </p:nvSpPr>
          <p:spPr bwMode="auto">
            <a:xfrm>
              <a:off x="5178426" y="322263"/>
              <a:ext cx="49213" cy="41275"/>
            </a:xfrm>
            <a:custGeom>
              <a:avLst/>
              <a:gdLst>
                <a:gd name="T0" fmla="*/ 2147483646 w 31"/>
                <a:gd name="T1" fmla="*/ 0 h 26"/>
                <a:gd name="T2" fmla="*/ 0 w 31"/>
                <a:gd name="T3" fmla="*/ 2147483646 h 26"/>
                <a:gd name="T4" fmla="*/ 2147483646 w 31"/>
                <a:gd name="T5" fmla="*/ 2147483646 h 26"/>
                <a:gd name="T6" fmla="*/ 2147483646 w 31"/>
                <a:gd name="T7" fmla="*/ 2147483646 h 26"/>
                <a:gd name="T8" fmla="*/ 2147483646 w 31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6"/>
                <a:gd name="T17" fmla="*/ 31 w 31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6">
                  <a:moveTo>
                    <a:pt x="5" y="0"/>
                  </a:moveTo>
                  <a:lnTo>
                    <a:pt x="0" y="16"/>
                  </a:lnTo>
                  <a:lnTo>
                    <a:pt x="26" y="26"/>
                  </a:lnTo>
                  <a:lnTo>
                    <a:pt x="31" y="1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93D4C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67" name="Freeform 707"/>
            <p:cNvSpPr>
              <a:spLocks noChangeArrowheads="1"/>
            </p:cNvSpPr>
            <p:nvPr/>
          </p:nvSpPr>
          <p:spPr bwMode="auto">
            <a:xfrm>
              <a:off x="5184776" y="322263"/>
              <a:ext cx="42863" cy="22225"/>
            </a:xfrm>
            <a:custGeom>
              <a:avLst/>
              <a:gdLst>
                <a:gd name="T0" fmla="*/ 2147483646 w 27"/>
                <a:gd name="T1" fmla="*/ 0 h 14"/>
                <a:gd name="T2" fmla="*/ 0 w 27"/>
                <a:gd name="T3" fmla="*/ 2147483646 h 14"/>
                <a:gd name="T4" fmla="*/ 2147483646 w 27"/>
                <a:gd name="T5" fmla="*/ 2147483646 h 14"/>
                <a:gd name="T6" fmla="*/ 2147483646 w 27"/>
                <a:gd name="T7" fmla="*/ 2147483646 h 14"/>
                <a:gd name="T8" fmla="*/ 2147483646 w 27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4"/>
                <a:gd name="T17" fmla="*/ 27 w 27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4">
                  <a:moveTo>
                    <a:pt x="1" y="0"/>
                  </a:moveTo>
                  <a:lnTo>
                    <a:pt x="0" y="5"/>
                  </a:lnTo>
                  <a:lnTo>
                    <a:pt x="25" y="14"/>
                  </a:lnTo>
                  <a:lnTo>
                    <a:pt x="27" y="1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A213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68" name="Freeform 708"/>
            <p:cNvSpPr>
              <a:spLocks noChangeArrowheads="1"/>
            </p:cNvSpPr>
            <p:nvPr/>
          </p:nvSpPr>
          <p:spPr bwMode="auto">
            <a:xfrm>
              <a:off x="5178426" y="341313"/>
              <a:ext cx="42863" cy="22225"/>
            </a:xfrm>
            <a:custGeom>
              <a:avLst/>
              <a:gdLst>
                <a:gd name="T0" fmla="*/ 2147483646 w 27"/>
                <a:gd name="T1" fmla="*/ 0 h 14"/>
                <a:gd name="T2" fmla="*/ 0 w 27"/>
                <a:gd name="T3" fmla="*/ 2147483646 h 14"/>
                <a:gd name="T4" fmla="*/ 2147483646 w 27"/>
                <a:gd name="T5" fmla="*/ 2147483646 h 14"/>
                <a:gd name="T6" fmla="*/ 2147483646 w 27"/>
                <a:gd name="T7" fmla="*/ 2147483646 h 14"/>
                <a:gd name="T8" fmla="*/ 2147483646 w 27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4"/>
                <a:gd name="T17" fmla="*/ 27 w 27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4">
                  <a:moveTo>
                    <a:pt x="2" y="0"/>
                  </a:moveTo>
                  <a:lnTo>
                    <a:pt x="0" y="4"/>
                  </a:lnTo>
                  <a:lnTo>
                    <a:pt x="26" y="14"/>
                  </a:lnTo>
                  <a:lnTo>
                    <a:pt x="27" y="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A2130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69" name="Freeform 709"/>
            <p:cNvSpPr>
              <a:spLocks noChangeArrowheads="1"/>
            </p:cNvSpPr>
            <p:nvPr/>
          </p:nvSpPr>
          <p:spPr bwMode="auto">
            <a:xfrm>
              <a:off x="5186363" y="323850"/>
              <a:ext cx="11113" cy="28575"/>
            </a:xfrm>
            <a:custGeom>
              <a:avLst/>
              <a:gdLst>
                <a:gd name="T0" fmla="*/ 2147483646 w 7"/>
                <a:gd name="T1" fmla="*/ 2147483646 h 18"/>
                <a:gd name="T2" fmla="*/ 2147483646 w 7"/>
                <a:gd name="T3" fmla="*/ 2147483646 h 18"/>
                <a:gd name="T4" fmla="*/ 0 w 7"/>
                <a:gd name="T5" fmla="*/ 2147483646 h 18"/>
                <a:gd name="T6" fmla="*/ 2147483646 w 7"/>
                <a:gd name="T7" fmla="*/ 0 h 18"/>
                <a:gd name="T8" fmla="*/ 2147483646 w 7"/>
                <a:gd name="T9" fmla="*/ 2147483646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18"/>
                <a:gd name="T17" fmla="*/ 7 w 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18">
                  <a:moveTo>
                    <a:pt x="7" y="2"/>
                  </a:moveTo>
                  <a:lnTo>
                    <a:pt x="2" y="18"/>
                  </a:lnTo>
                  <a:lnTo>
                    <a:pt x="0" y="16"/>
                  </a:lnTo>
                  <a:lnTo>
                    <a:pt x="7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F5B532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0" name="Freeform 710"/>
            <p:cNvSpPr>
              <a:spLocks noChangeArrowheads="1"/>
            </p:cNvSpPr>
            <p:nvPr/>
          </p:nvSpPr>
          <p:spPr bwMode="auto">
            <a:xfrm>
              <a:off x="5184776" y="323850"/>
              <a:ext cx="9525" cy="25400"/>
            </a:xfrm>
            <a:custGeom>
              <a:avLst/>
              <a:gdLst>
                <a:gd name="T0" fmla="*/ 2147483646 w 6"/>
                <a:gd name="T1" fmla="*/ 0 h 16"/>
                <a:gd name="T2" fmla="*/ 2147483646 w 6"/>
                <a:gd name="T3" fmla="*/ 2147483646 h 16"/>
                <a:gd name="T4" fmla="*/ 0 w 6"/>
                <a:gd name="T5" fmla="*/ 2147483646 h 16"/>
                <a:gd name="T6" fmla="*/ 2147483646 w 6"/>
                <a:gd name="T7" fmla="*/ 0 h 16"/>
                <a:gd name="T8" fmla="*/ 2147483646 w 6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16"/>
                <a:gd name="T17" fmla="*/ 6 w 6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16">
                  <a:moveTo>
                    <a:pt x="6" y="0"/>
                  </a:moveTo>
                  <a:lnTo>
                    <a:pt x="1" y="16"/>
                  </a:lnTo>
                  <a:lnTo>
                    <a:pt x="0" y="16"/>
                  </a:lnTo>
                  <a:lnTo>
                    <a:pt x="5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5B532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1" name="Freeform 711"/>
            <p:cNvSpPr>
              <a:spLocks noChangeArrowheads="1"/>
            </p:cNvSpPr>
            <p:nvPr/>
          </p:nvSpPr>
          <p:spPr bwMode="auto">
            <a:xfrm>
              <a:off x="5181601" y="323850"/>
              <a:ext cx="11113" cy="25400"/>
            </a:xfrm>
            <a:custGeom>
              <a:avLst/>
              <a:gdLst>
                <a:gd name="T0" fmla="*/ 2147483646 w 7"/>
                <a:gd name="T1" fmla="*/ 0 h 16"/>
                <a:gd name="T2" fmla="*/ 2147483646 w 7"/>
                <a:gd name="T3" fmla="*/ 2147483646 h 16"/>
                <a:gd name="T4" fmla="*/ 0 w 7"/>
                <a:gd name="T5" fmla="*/ 2147483646 h 16"/>
                <a:gd name="T6" fmla="*/ 2147483646 w 7"/>
                <a:gd name="T7" fmla="*/ 0 h 16"/>
                <a:gd name="T8" fmla="*/ 2147483646 w 7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16"/>
                <a:gd name="T17" fmla="*/ 7 w 7"/>
                <a:gd name="T18" fmla="*/ 16 h 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16">
                  <a:moveTo>
                    <a:pt x="7" y="0"/>
                  </a:moveTo>
                  <a:lnTo>
                    <a:pt x="2" y="16"/>
                  </a:lnTo>
                  <a:lnTo>
                    <a:pt x="0" y="16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5B532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2" name="Freeform 712"/>
            <p:cNvSpPr>
              <a:spLocks noChangeArrowheads="1"/>
            </p:cNvSpPr>
            <p:nvPr/>
          </p:nvSpPr>
          <p:spPr bwMode="auto">
            <a:xfrm>
              <a:off x="4851401" y="209550"/>
              <a:ext cx="23813" cy="11113"/>
            </a:xfrm>
            <a:custGeom>
              <a:avLst/>
              <a:gdLst>
                <a:gd name="T0" fmla="*/ 0 w 9"/>
                <a:gd name="T1" fmla="*/ 0 h 4"/>
                <a:gd name="T2" fmla="*/ 2147483646 w 9"/>
                <a:gd name="T3" fmla="*/ 2147483646 h 4"/>
                <a:gd name="T4" fmla="*/ 2147483646 w 9"/>
                <a:gd name="T5" fmla="*/ 2147483646 h 4"/>
                <a:gd name="T6" fmla="*/ 2147483646 w 9"/>
                <a:gd name="T7" fmla="*/ 2147483646 h 4"/>
                <a:gd name="T8" fmla="*/ 0 w 9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4"/>
                <a:gd name="T17" fmla="*/ 9 w 9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4">
                  <a:moveTo>
                    <a:pt x="0" y="0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9" y="2"/>
                  </a:cubicBezTo>
                  <a:cubicBezTo>
                    <a:pt x="9" y="1"/>
                    <a:pt x="9" y="1"/>
                    <a:pt x="9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13F66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 spd="slow" advTm="1000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7DD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4"/>
          <p:cNvSpPr>
            <a:spLocks noChangeArrowheads="1"/>
          </p:cNvSpPr>
          <p:nvPr/>
        </p:nvSpPr>
        <p:spPr bwMode="auto">
          <a:xfrm>
            <a:off x="4600575" y="323850"/>
            <a:ext cx="2990850" cy="647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360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报名流程</a:t>
            </a:r>
            <a:endParaRPr lang="zh-CN" altLang="en-US" sz="360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13315" name="组合 76"/>
          <p:cNvGrpSpPr/>
          <p:nvPr/>
        </p:nvGrpSpPr>
        <p:grpSpPr bwMode="auto">
          <a:xfrm>
            <a:off x="885825" y="1804988"/>
            <a:ext cx="2274888" cy="2032000"/>
            <a:chOff x="0" y="0"/>
            <a:chExt cx="2011277" cy="1797617"/>
          </a:xfrm>
        </p:grpSpPr>
        <p:grpSp>
          <p:nvGrpSpPr>
            <p:cNvPr id="13408" name="组合 75"/>
            <p:cNvGrpSpPr/>
            <p:nvPr/>
          </p:nvGrpSpPr>
          <p:grpSpPr bwMode="auto">
            <a:xfrm>
              <a:off x="0" y="0"/>
              <a:ext cx="2011277" cy="1797617"/>
              <a:chOff x="0" y="0"/>
              <a:chExt cx="2011277" cy="1797617"/>
            </a:xfrm>
          </p:grpSpPr>
          <p:pic>
            <p:nvPicPr>
              <p:cNvPr id="13420" name="图片 73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-1048237">
                <a:off x="0" y="0"/>
                <a:ext cx="777366" cy="9994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3421" name="组合 57"/>
              <p:cNvGrpSpPr/>
              <p:nvPr/>
            </p:nvGrpSpPr>
            <p:grpSpPr bwMode="auto">
              <a:xfrm>
                <a:off x="323764" y="392680"/>
                <a:ext cx="1687513" cy="1404937"/>
                <a:chOff x="0" y="0"/>
                <a:chExt cx="1687513" cy="1404937"/>
              </a:xfrm>
            </p:grpSpPr>
            <p:sp>
              <p:nvSpPr>
                <p:cNvPr id="13422" name="Freeform 15"/>
                <p:cNvSpPr>
                  <a:spLocks noChangeArrowheads="1"/>
                </p:cNvSpPr>
                <p:nvPr/>
              </p:nvSpPr>
              <p:spPr bwMode="auto">
                <a:xfrm>
                  <a:off x="595313" y="1144587"/>
                  <a:ext cx="501650" cy="223838"/>
                </a:xfrm>
                <a:custGeom>
                  <a:avLst/>
                  <a:gdLst>
                    <a:gd name="T0" fmla="*/ 2147483646 w 133"/>
                    <a:gd name="T1" fmla="*/ 0 h 59"/>
                    <a:gd name="T2" fmla="*/ 0 w 133"/>
                    <a:gd name="T3" fmla="*/ 2147483646 h 59"/>
                    <a:gd name="T4" fmla="*/ 2147483646 w 133"/>
                    <a:gd name="T5" fmla="*/ 2147483646 h 59"/>
                    <a:gd name="T6" fmla="*/ 2147483646 w 133"/>
                    <a:gd name="T7" fmla="*/ 0 h 59"/>
                    <a:gd name="T8" fmla="*/ 2147483646 w 133"/>
                    <a:gd name="T9" fmla="*/ 0 h 5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3"/>
                    <a:gd name="T16" fmla="*/ 0 h 59"/>
                    <a:gd name="T17" fmla="*/ 133 w 133"/>
                    <a:gd name="T18" fmla="*/ 59 h 5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3" h="59">
                      <a:moveTo>
                        <a:pt x="14" y="0"/>
                      </a:moveTo>
                      <a:cubicBezTo>
                        <a:pt x="10" y="20"/>
                        <a:pt x="5" y="39"/>
                        <a:pt x="0" y="59"/>
                      </a:cubicBezTo>
                      <a:cubicBezTo>
                        <a:pt x="44" y="59"/>
                        <a:pt x="89" y="59"/>
                        <a:pt x="133" y="59"/>
                      </a:cubicBezTo>
                      <a:cubicBezTo>
                        <a:pt x="128" y="39"/>
                        <a:pt x="123" y="20"/>
                        <a:pt x="119" y="0"/>
                      </a:cubicBezTo>
                      <a:cubicBezTo>
                        <a:pt x="84" y="0"/>
                        <a:pt x="49" y="0"/>
                        <a:pt x="14" y="0"/>
                      </a:cubicBezTo>
                      <a:close/>
                    </a:path>
                  </a:pathLst>
                </a:custGeom>
                <a:solidFill>
                  <a:srgbClr val="CDD5D8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23" name="Freeform 16"/>
                <p:cNvSpPr>
                  <a:spLocks noChangeArrowheads="1"/>
                </p:cNvSpPr>
                <p:nvPr/>
              </p:nvSpPr>
              <p:spPr bwMode="auto">
                <a:xfrm>
                  <a:off x="538163" y="1363662"/>
                  <a:ext cx="614363" cy="41275"/>
                </a:xfrm>
                <a:custGeom>
                  <a:avLst/>
                  <a:gdLst>
                    <a:gd name="T0" fmla="*/ 2147483646 w 163"/>
                    <a:gd name="T1" fmla="*/ 0 h 11"/>
                    <a:gd name="T2" fmla="*/ 2147483646 w 163"/>
                    <a:gd name="T3" fmla="*/ 0 h 11"/>
                    <a:gd name="T4" fmla="*/ 0 w 163"/>
                    <a:gd name="T5" fmla="*/ 2147483646 h 11"/>
                    <a:gd name="T6" fmla="*/ 0 w 163"/>
                    <a:gd name="T7" fmla="*/ 2147483646 h 11"/>
                    <a:gd name="T8" fmla="*/ 2147483646 w 163"/>
                    <a:gd name="T9" fmla="*/ 2147483646 h 11"/>
                    <a:gd name="T10" fmla="*/ 2147483646 w 163"/>
                    <a:gd name="T11" fmla="*/ 2147483646 h 11"/>
                    <a:gd name="T12" fmla="*/ 2147483646 w 163"/>
                    <a:gd name="T13" fmla="*/ 0 h 1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63"/>
                    <a:gd name="T22" fmla="*/ 0 h 11"/>
                    <a:gd name="T23" fmla="*/ 163 w 163"/>
                    <a:gd name="T24" fmla="*/ 11 h 1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63" h="11">
                      <a:moveTo>
                        <a:pt x="156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3" y="0"/>
                        <a:pt x="0" y="3"/>
                        <a:pt x="0" y="8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163" y="11"/>
                        <a:pt x="163" y="11"/>
                        <a:pt x="163" y="11"/>
                      </a:cubicBezTo>
                      <a:cubicBezTo>
                        <a:pt x="163" y="8"/>
                        <a:pt x="163" y="8"/>
                        <a:pt x="163" y="8"/>
                      </a:cubicBezTo>
                      <a:cubicBezTo>
                        <a:pt x="163" y="3"/>
                        <a:pt x="160" y="0"/>
                        <a:pt x="156" y="0"/>
                      </a:cubicBezTo>
                      <a:close/>
                    </a:path>
                  </a:pathLst>
                </a:custGeom>
                <a:solidFill>
                  <a:srgbClr val="F6F2F1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24" name="Freeform 17"/>
                <p:cNvSpPr>
                  <a:spLocks noChangeArrowheads="1"/>
                </p:cNvSpPr>
                <p:nvPr/>
              </p:nvSpPr>
              <p:spPr bwMode="auto">
                <a:xfrm>
                  <a:off x="0" y="1062037"/>
                  <a:ext cx="1687513" cy="161925"/>
                </a:xfrm>
                <a:custGeom>
                  <a:avLst/>
                  <a:gdLst>
                    <a:gd name="T0" fmla="*/ 0 w 448"/>
                    <a:gd name="T1" fmla="*/ 0 h 43"/>
                    <a:gd name="T2" fmla="*/ 0 w 448"/>
                    <a:gd name="T3" fmla="*/ 2147483646 h 43"/>
                    <a:gd name="T4" fmla="*/ 2147483646 w 448"/>
                    <a:gd name="T5" fmla="*/ 2147483646 h 43"/>
                    <a:gd name="T6" fmla="*/ 2147483646 w 448"/>
                    <a:gd name="T7" fmla="*/ 2147483646 h 43"/>
                    <a:gd name="T8" fmla="*/ 2147483646 w 448"/>
                    <a:gd name="T9" fmla="*/ 2147483646 h 43"/>
                    <a:gd name="T10" fmla="*/ 2147483646 w 448"/>
                    <a:gd name="T11" fmla="*/ 0 h 43"/>
                    <a:gd name="T12" fmla="*/ 0 w 448"/>
                    <a:gd name="T13" fmla="*/ 0 h 4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48"/>
                    <a:gd name="T22" fmla="*/ 0 h 43"/>
                    <a:gd name="T23" fmla="*/ 448 w 448"/>
                    <a:gd name="T24" fmla="*/ 43 h 4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48" h="43">
                      <a:moveTo>
                        <a:pt x="0" y="0"/>
                      </a:move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38"/>
                        <a:pt x="5" y="43"/>
                        <a:pt x="12" y="43"/>
                      </a:cubicBezTo>
                      <a:cubicBezTo>
                        <a:pt x="437" y="43"/>
                        <a:pt x="437" y="43"/>
                        <a:pt x="437" y="43"/>
                      </a:cubicBezTo>
                      <a:cubicBezTo>
                        <a:pt x="443" y="43"/>
                        <a:pt x="448" y="38"/>
                        <a:pt x="448" y="32"/>
                      </a:cubicBezTo>
                      <a:cubicBezTo>
                        <a:pt x="448" y="0"/>
                        <a:pt x="448" y="0"/>
                        <a:pt x="448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6F2F1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25" name="Freeform 1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687513" cy="1062038"/>
                </a:xfrm>
                <a:custGeom>
                  <a:avLst/>
                  <a:gdLst>
                    <a:gd name="T0" fmla="*/ 2147483646 w 448"/>
                    <a:gd name="T1" fmla="*/ 2147483646 h 282"/>
                    <a:gd name="T2" fmla="*/ 2147483646 w 448"/>
                    <a:gd name="T3" fmla="*/ 2147483646 h 282"/>
                    <a:gd name="T4" fmla="*/ 2147483646 w 448"/>
                    <a:gd name="T5" fmla="*/ 0 h 282"/>
                    <a:gd name="T6" fmla="*/ 2147483646 w 448"/>
                    <a:gd name="T7" fmla="*/ 0 h 282"/>
                    <a:gd name="T8" fmla="*/ 0 w 448"/>
                    <a:gd name="T9" fmla="*/ 2147483646 h 282"/>
                    <a:gd name="T10" fmla="*/ 0 w 448"/>
                    <a:gd name="T11" fmla="*/ 2147483646 h 282"/>
                    <a:gd name="T12" fmla="*/ 2147483646 w 448"/>
                    <a:gd name="T13" fmla="*/ 2147483646 h 28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48"/>
                    <a:gd name="T22" fmla="*/ 0 h 282"/>
                    <a:gd name="T23" fmla="*/ 448 w 448"/>
                    <a:gd name="T24" fmla="*/ 282 h 28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48" h="282">
                      <a:moveTo>
                        <a:pt x="448" y="282"/>
                      </a:moveTo>
                      <a:cubicBezTo>
                        <a:pt x="448" y="11"/>
                        <a:pt x="448" y="11"/>
                        <a:pt x="448" y="11"/>
                      </a:cubicBezTo>
                      <a:cubicBezTo>
                        <a:pt x="448" y="5"/>
                        <a:pt x="443" y="0"/>
                        <a:pt x="437" y="0"/>
                      </a:cubicBez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5"/>
                        <a:pt x="0" y="11"/>
                      </a:cubicBezTo>
                      <a:cubicBezTo>
                        <a:pt x="0" y="282"/>
                        <a:pt x="0" y="282"/>
                        <a:pt x="0" y="282"/>
                      </a:cubicBezTo>
                      <a:cubicBezTo>
                        <a:pt x="448" y="282"/>
                        <a:pt x="448" y="282"/>
                        <a:pt x="448" y="282"/>
                      </a:cubicBezTo>
                    </a:path>
                  </a:pathLst>
                </a:custGeom>
                <a:solidFill>
                  <a:srgbClr val="474F59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26" name="Rectangle 20"/>
                <p:cNvSpPr>
                  <a:spLocks noChangeArrowheads="1"/>
                </p:cNvSpPr>
                <p:nvPr/>
              </p:nvSpPr>
              <p:spPr bwMode="auto">
                <a:xfrm>
                  <a:off x="71438" y="63500"/>
                  <a:ext cx="1547813" cy="927100"/>
                </a:xfrm>
                <a:prstGeom prst="rect">
                  <a:avLst/>
                </a:prstGeom>
                <a:noFill/>
                <a:ln w="9525">
                  <a:noFill/>
                  <a:bevel/>
                </a:ln>
              </p:spPr>
              <p:txBody>
                <a:bodyPr/>
                <a:lstStyle/>
                <a:p>
                  <a:pPr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000000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13427" name="Freeform 22"/>
                <p:cNvSpPr>
                  <a:spLocks noChangeArrowheads="1"/>
                </p:cNvSpPr>
                <p:nvPr/>
              </p:nvSpPr>
              <p:spPr bwMode="auto">
                <a:xfrm>
                  <a:off x="71438" y="63500"/>
                  <a:ext cx="1547813" cy="927100"/>
                </a:xfrm>
                <a:custGeom>
                  <a:avLst/>
                  <a:gdLst>
                    <a:gd name="T0" fmla="*/ 0 w 975"/>
                    <a:gd name="T1" fmla="*/ 2147483646 h 584"/>
                    <a:gd name="T2" fmla="*/ 2147483646 w 975"/>
                    <a:gd name="T3" fmla="*/ 0 h 584"/>
                    <a:gd name="T4" fmla="*/ 2147483646 w 975"/>
                    <a:gd name="T5" fmla="*/ 2147483646 h 584"/>
                    <a:gd name="T6" fmla="*/ 0 w 975"/>
                    <a:gd name="T7" fmla="*/ 2147483646 h 58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75"/>
                    <a:gd name="T13" fmla="*/ 0 h 584"/>
                    <a:gd name="T14" fmla="*/ 975 w 975"/>
                    <a:gd name="T15" fmla="*/ 584 h 58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75" h="584">
                      <a:moveTo>
                        <a:pt x="0" y="584"/>
                      </a:moveTo>
                      <a:lnTo>
                        <a:pt x="975" y="0"/>
                      </a:lnTo>
                      <a:lnTo>
                        <a:pt x="975" y="584"/>
                      </a:lnTo>
                      <a:lnTo>
                        <a:pt x="0" y="584"/>
                      </a:lnTo>
                    </a:path>
                  </a:pathLst>
                </a:custGeom>
                <a:noFill/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28" name="Freeform 25"/>
                <p:cNvSpPr>
                  <a:spLocks noChangeArrowheads="1"/>
                </p:cNvSpPr>
                <p:nvPr/>
              </p:nvSpPr>
              <p:spPr bwMode="auto">
                <a:xfrm>
                  <a:off x="1050925" y="285750"/>
                  <a:ext cx="19050" cy="136525"/>
                </a:xfrm>
                <a:custGeom>
                  <a:avLst/>
                  <a:gdLst>
                    <a:gd name="T0" fmla="*/ 2147483646 w 5"/>
                    <a:gd name="T1" fmla="*/ 2147483646 h 36"/>
                    <a:gd name="T2" fmla="*/ 0 w 5"/>
                    <a:gd name="T3" fmla="*/ 2147483646 h 36"/>
                    <a:gd name="T4" fmla="*/ 0 w 5"/>
                    <a:gd name="T5" fmla="*/ 2147483646 h 36"/>
                    <a:gd name="T6" fmla="*/ 2147483646 w 5"/>
                    <a:gd name="T7" fmla="*/ 0 h 36"/>
                    <a:gd name="T8" fmla="*/ 2147483646 w 5"/>
                    <a:gd name="T9" fmla="*/ 2147483646 h 36"/>
                    <a:gd name="T10" fmla="*/ 2147483646 w 5"/>
                    <a:gd name="T11" fmla="*/ 2147483646 h 36"/>
                    <a:gd name="T12" fmla="*/ 2147483646 w 5"/>
                    <a:gd name="T13" fmla="*/ 2147483646 h 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"/>
                    <a:gd name="T22" fmla="*/ 0 h 36"/>
                    <a:gd name="T23" fmla="*/ 5 w 5"/>
                    <a:gd name="T24" fmla="*/ 36 h 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" h="36">
                      <a:moveTo>
                        <a:pt x="3" y="36"/>
                      </a:moveTo>
                      <a:cubicBezTo>
                        <a:pt x="1" y="36"/>
                        <a:pt x="0" y="35"/>
                        <a:pt x="0" y="34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1"/>
                        <a:pt x="1" y="0"/>
                        <a:pt x="3" y="0"/>
                      </a:cubicBezTo>
                      <a:cubicBezTo>
                        <a:pt x="4" y="0"/>
                        <a:pt x="5" y="1"/>
                        <a:pt x="5" y="3"/>
                      </a:cubicBezTo>
                      <a:cubicBezTo>
                        <a:pt x="5" y="34"/>
                        <a:pt x="5" y="34"/>
                        <a:pt x="5" y="34"/>
                      </a:cubicBezTo>
                      <a:cubicBezTo>
                        <a:pt x="5" y="35"/>
                        <a:pt x="4" y="36"/>
                        <a:pt x="3" y="36"/>
                      </a:cubicBezTo>
                      <a:close/>
                    </a:path>
                  </a:pathLst>
                </a:custGeom>
                <a:solidFill>
                  <a:srgbClr val="F6F2F1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29" name="Freeform 26"/>
                <p:cNvSpPr>
                  <a:spLocks noChangeArrowheads="1"/>
                </p:cNvSpPr>
                <p:nvPr/>
              </p:nvSpPr>
              <p:spPr bwMode="auto">
                <a:xfrm>
                  <a:off x="889000" y="379412"/>
                  <a:ext cx="123825" cy="79375"/>
                </a:xfrm>
                <a:custGeom>
                  <a:avLst/>
                  <a:gdLst>
                    <a:gd name="T0" fmla="*/ 2147483646 w 33"/>
                    <a:gd name="T1" fmla="*/ 2147483646 h 21"/>
                    <a:gd name="T2" fmla="*/ 2147483646 w 33"/>
                    <a:gd name="T3" fmla="*/ 2147483646 h 21"/>
                    <a:gd name="T4" fmla="*/ 2147483646 w 33"/>
                    <a:gd name="T5" fmla="*/ 2147483646 h 21"/>
                    <a:gd name="T6" fmla="*/ 2147483646 w 33"/>
                    <a:gd name="T7" fmla="*/ 2147483646 h 21"/>
                    <a:gd name="T8" fmla="*/ 2147483646 w 33"/>
                    <a:gd name="T9" fmla="*/ 0 h 21"/>
                    <a:gd name="T10" fmla="*/ 2147483646 w 33"/>
                    <a:gd name="T11" fmla="*/ 2147483646 h 21"/>
                    <a:gd name="T12" fmla="*/ 2147483646 w 33"/>
                    <a:gd name="T13" fmla="*/ 2147483646 h 21"/>
                    <a:gd name="T14" fmla="*/ 2147483646 w 33"/>
                    <a:gd name="T15" fmla="*/ 2147483646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3"/>
                    <a:gd name="T25" fmla="*/ 0 h 21"/>
                    <a:gd name="T26" fmla="*/ 33 w 33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3" h="21">
                      <a:moveTo>
                        <a:pt x="30" y="21"/>
                      </a:moveTo>
                      <a:cubicBezTo>
                        <a:pt x="30" y="21"/>
                        <a:pt x="29" y="20"/>
                        <a:pt x="29" y="20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0" y="4"/>
                        <a:pt x="0" y="2"/>
                        <a:pt x="1" y="1"/>
                      </a:cubicBezTo>
                      <a:cubicBezTo>
                        <a:pt x="1" y="0"/>
                        <a:pt x="3" y="0"/>
                        <a:pt x="4" y="0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32" y="17"/>
                        <a:pt x="33" y="18"/>
                        <a:pt x="32" y="19"/>
                      </a:cubicBezTo>
                      <a:cubicBezTo>
                        <a:pt x="32" y="20"/>
                        <a:pt x="31" y="21"/>
                        <a:pt x="30" y="21"/>
                      </a:cubicBezTo>
                      <a:close/>
                    </a:path>
                  </a:pathLst>
                </a:custGeom>
                <a:solidFill>
                  <a:srgbClr val="F6F2F1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30" name="Freeform 27"/>
                <p:cNvSpPr>
                  <a:spLocks noChangeArrowheads="1"/>
                </p:cNvSpPr>
                <p:nvPr/>
              </p:nvSpPr>
              <p:spPr bwMode="auto">
                <a:xfrm>
                  <a:off x="889000" y="508000"/>
                  <a:ext cx="123825" cy="76200"/>
                </a:xfrm>
                <a:custGeom>
                  <a:avLst/>
                  <a:gdLst>
                    <a:gd name="T0" fmla="*/ 2147483646 w 33"/>
                    <a:gd name="T1" fmla="*/ 2147483646 h 20"/>
                    <a:gd name="T2" fmla="*/ 2147483646 w 33"/>
                    <a:gd name="T3" fmla="*/ 2147483646 h 20"/>
                    <a:gd name="T4" fmla="*/ 2147483646 w 33"/>
                    <a:gd name="T5" fmla="*/ 2147483646 h 20"/>
                    <a:gd name="T6" fmla="*/ 2147483646 w 33"/>
                    <a:gd name="T7" fmla="*/ 0 h 20"/>
                    <a:gd name="T8" fmla="*/ 2147483646 w 33"/>
                    <a:gd name="T9" fmla="*/ 2147483646 h 20"/>
                    <a:gd name="T10" fmla="*/ 2147483646 w 33"/>
                    <a:gd name="T11" fmla="*/ 2147483646 h 20"/>
                    <a:gd name="T12" fmla="*/ 2147483646 w 33"/>
                    <a:gd name="T13" fmla="*/ 2147483646 h 20"/>
                    <a:gd name="T14" fmla="*/ 2147483646 w 33"/>
                    <a:gd name="T15" fmla="*/ 2147483646 h 2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3"/>
                    <a:gd name="T25" fmla="*/ 0 h 20"/>
                    <a:gd name="T26" fmla="*/ 33 w 33"/>
                    <a:gd name="T27" fmla="*/ 20 h 2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3" h="20">
                      <a:moveTo>
                        <a:pt x="3" y="20"/>
                      </a:moveTo>
                      <a:cubicBezTo>
                        <a:pt x="2" y="20"/>
                        <a:pt x="1" y="20"/>
                        <a:pt x="1" y="19"/>
                      </a:cubicBezTo>
                      <a:cubicBezTo>
                        <a:pt x="0" y="18"/>
                        <a:pt x="0" y="17"/>
                        <a:pt x="1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30" y="0"/>
                        <a:pt x="31" y="0"/>
                        <a:pt x="32" y="1"/>
                      </a:cubicBezTo>
                      <a:cubicBezTo>
                        <a:pt x="33" y="2"/>
                        <a:pt x="32" y="4"/>
                        <a:pt x="31" y="4"/>
                      </a:cubicBezTo>
                      <a:cubicBezTo>
                        <a:pt x="4" y="20"/>
                        <a:pt x="4" y="20"/>
                        <a:pt x="4" y="20"/>
                      </a:cubicBezTo>
                      <a:cubicBezTo>
                        <a:pt x="4" y="20"/>
                        <a:pt x="3" y="20"/>
                        <a:pt x="3" y="20"/>
                      </a:cubicBezTo>
                      <a:close/>
                    </a:path>
                  </a:pathLst>
                </a:custGeom>
                <a:solidFill>
                  <a:srgbClr val="F6F2F1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31" name="Freeform 28"/>
                <p:cNvSpPr>
                  <a:spLocks noChangeArrowheads="1"/>
                </p:cNvSpPr>
                <p:nvPr/>
              </p:nvSpPr>
              <p:spPr bwMode="auto">
                <a:xfrm>
                  <a:off x="1050925" y="542925"/>
                  <a:ext cx="19050" cy="134938"/>
                </a:xfrm>
                <a:custGeom>
                  <a:avLst/>
                  <a:gdLst>
                    <a:gd name="T0" fmla="*/ 2147483646 w 5"/>
                    <a:gd name="T1" fmla="*/ 2147483646 h 36"/>
                    <a:gd name="T2" fmla="*/ 0 w 5"/>
                    <a:gd name="T3" fmla="*/ 2147483646 h 36"/>
                    <a:gd name="T4" fmla="*/ 0 w 5"/>
                    <a:gd name="T5" fmla="*/ 2147483646 h 36"/>
                    <a:gd name="T6" fmla="*/ 2147483646 w 5"/>
                    <a:gd name="T7" fmla="*/ 0 h 36"/>
                    <a:gd name="T8" fmla="*/ 2147483646 w 5"/>
                    <a:gd name="T9" fmla="*/ 2147483646 h 36"/>
                    <a:gd name="T10" fmla="*/ 2147483646 w 5"/>
                    <a:gd name="T11" fmla="*/ 2147483646 h 36"/>
                    <a:gd name="T12" fmla="*/ 2147483646 w 5"/>
                    <a:gd name="T13" fmla="*/ 2147483646 h 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"/>
                    <a:gd name="T22" fmla="*/ 0 h 36"/>
                    <a:gd name="T23" fmla="*/ 5 w 5"/>
                    <a:gd name="T24" fmla="*/ 36 h 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" h="36">
                      <a:moveTo>
                        <a:pt x="3" y="36"/>
                      </a:moveTo>
                      <a:cubicBezTo>
                        <a:pt x="1" y="36"/>
                        <a:pt x="0" y="35"/>
                        <a:pt x="0" y="34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1"/>
                        <a:pt x="1" y="0"/>
                        <a:pt x="3" y="0"/>
                      </a:cubicBezTo>
                      <a:cubicBezTo>
                        <a:pt x="4" y="0"/>
                        <a:pt x="5" y="1"/>
                        <a:pt x="5" y="2"/>
                      </a:cubicBezTo>
                      <a:cubicBezTo>
                        <a:pt x="5" y="34"/>
                        <a:pt x="5" y="34"/>
                        <a:pt x="5" y="34"/>
                      </a:cubicBezTo>
                      <a:cubicBezTo>
                        <a:pt x="5" y="35"/>
                        <a:pt x="4" y="36"/>
                        <a:pt x="3" y="36"/>
                      </a:cubicBezTo>
                    </a:path>
                  </a:pathLst>
                </a:custGeom>
                <a:solidFill>
                  <a:srgbClr val="F6F2F1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32" name="Freeform 29"/>
                <p:cNvSpPr>
                  <a:spLocks noChangeArrowheads="1"/>
                </p:cNvSpPr>
                <p:nvPr/>
              </p:nvSpPr>
              <p:spPr bwMode="auto">
                <a:xfrm>
                  <a:off x="1111250" y="379412"/>
                  <a:ext cx="120650" cy="79375"/>
                </a:xfrm>
                <a:custGeom>
                  <a:avLst/>
                  <a:gdLst>
                    <a:gd name="T0" fmla="*/ 2147483646 w 32"/>
                    <a:gd name="T1" fmla="*/ 2147483646 h 21"/>
                    <a:gd name="T2" fmla="*/ 0 w 32"/>
                    <a:gd name="T3" fmla="*/ 2147483646 h 21"/>
                    <a:gd name="T4" fmla="*/ 2147483646 w 32"/>
                    <a:gd name="T5" fmla="*/ 2147483646 h 21"/>
                    <a:gd name="T6" fmla="*/ 2147483646 w 32"/>
                    <a:gd name="T7" fmla="*/ 0 h 21"/>
                    <a:gd name="T8" fmla="*/ 2147483646 w 32"/>
                    <a:gd name="T9" fmla="*/ 2147483646 h 21"/>
                    <a:gd name="T10" fmla="*/ 2147483646 w 32"/>
                    <a:gd name="T11" fmla="*/ 2147483646 h 21"/>
                    <a:gd name="T12" fmla="*/ 2147483646 w 32"/>
                    <a:gd name="T13" fmla="*/ 2147483646 h 21"/>
                    <a:gd name="T14" fmla="*/ 2147483646 w 32"/>
                    <a:gd name="T15" fmla="*/ 2147483646 h 2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2"/>
                    <a:gd name="T25" fmla="*/ 0 h 21"/>
                    <a:gd name="T26" fmla="*/ 32 w 32"/>
                    <a:gd name="T27" fmla="*/ 21 h 2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2" h="21">
                      <a:moveTo>
                        <a:pt x="2" y="21"/>
                      </a:moveTo>
                      <a:cubicBezTo>
                        <a:pt x="2" y="21"/>
                        <a:pt x="1" y="20"/>
                        <a:pt x="0" y="19"/>
                      </a:cubicBezTo>
                      <a:cubicBezTo>
                        <a:pt x="0" y="18"/>
                        <a:pt x="0" y="17"/>
                        <a:pt x="1" y="16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30" y="0"/>
                        <a:pt x="31" y="0"/>
                        <a:pt x="32" y="1"/>
                      </a:cubicBezTo>
                      <a:cubicBezTo>
                        <a:pt x="32" y="2"/>
                        <a:pt x="32" y="4"/>
                        <a:pt x="31" y="4"/>
                      </a:cubicBezTo>
                      <a:cubicBezTo>
                        <a:pt x="4" y="20"/>
                        <a:pt x="4" y="20"/>
                        <a:pt x="4" y="20"/>
                      </a:cubicBezTo>
                      <a:cubicBezTo>
                        <a:pt x="3" y="20"/>
                        <a:pt x="3" y="21"/>
                        <a:pt x="2" y="21"/>
                      </a:cubicBezTo>
                      <a:close/>
                    </a:path>
                  </a:pathLst>
                </a:custGeom>
                <a:solidFill>
                  <a:srgbClr val="F6F2F1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33" name="Freeform 36"/>
                <p:cNvSpPr>
                  <a:spLocks noChangeArrowheads="1"/>
                </p:cNvSpPr>
                <p:nvPr/>
              </p:nvSpPr>
              <p:spPr bwMode="auto">
                <a:xfrm>
                  <a:off x="1069975" y="554037"/>
                  <a:ext cx="411163" cy="365125"/>
                </a:xfrm>
                <a:custGeom>
                  <a:avLst/>
                  <a:gdLst>
                    <a:gd name="T0" fmla="*/ 0 w 259"/>
                    <a:gd name="T1" fmla="*/ 0 h 230"/>
                    <a:gd name="T2" fmla="*/ 0 w 259"/>
                    <a:gd name="T3" fmla="*/ 2147483646 h 230"/>
                    <a:gd name="T4" fmla="*/ 2147483646 w 259"/>
                    <a:gd name="T5" fmla="*/ 2147483646 h 230"/>
                    <a:gd name="T6" fmla="*/ 2147483646 w 259"/>
                    <a:gd name="T7" fmla="*/ 2147483646 h 230"/>
                    <a:gd name="T8" fmla="*/ 2147483646 w 259"/>
                    <a:gd name="T9" fmla="*/ 2147483646 h 230"/>
                    <a:gd name="T10" fmla="*/ 2147483646 w 259"/>
                    <a:gd name="T11" fmla="*/ 2147483646 h 230"/>
                    <a:gd name="T12" fmla="*/ 2147483646 w 259"/>
                    <a:gd name="T13" fmla="*/ 2147483646 h 230"/>
                    <a:gd name="T14" fmla="*/ 2147483646 w 259"/>
                    <a:gd name="T15" fmla="*/ 2147483646 h 230"/>
                    <a:gd name="T16" fmla="*/ 0 w 259"/>
                    <a:gd name="T17" fmla="*/ 0 h 23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59"/>
                    <a:gd name="T28" fmla="*/ 0 h 230"/>
                    <a:gd name="T29" fmla="*/ 259 w 259"/>
                    <a:gd name="T30" fmla="*/ 230 h 230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59" h="230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92" y="230"/>
                      </a:lnTo>
                      <a:lnTo>
                        <a:pt x="123" y="147"/>
                      </a:lnTo>
                      <a:lnTo>
                        <a:pt x="209" y="213"/>
                      </a:lnTo>
                      <a:lnTo>
                        <a:pt x="259" y="145"/>
                      </a:lnTo>
                      <a:lnTo>
                        <a:pt x="176" y="80"/>
                      </a:lnTo>
                      <a:lnTo>
                        <a:pt x="244" y="3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AA5D37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34" name="Freeform 37"/>
                <p:cNvSpPr>
                  <a:spLocks noChangeArrowheads="1"/>
                </p:cNvSpPr>
                <p:nvPr/>
              </p:nvSpPr>
              <p:spPr bwMode="auto">
                <a:xfrm>
                  <a:off x="1069975" y="554037"/>
                  <a:ext cx="411163" cy="365125"/>
                </a:xfrm>
                <a:custGeom>
                  <a:avLst/>
                  <a:gdLst>
                    <a:gd name="T0" fmla="*/ 0 w 259"/>
                    <a:gd name="T1" fmla="*/ 0 h 230"/>
                    <a:gd name="T2" fmla="*/ 0 w 259"/>
                    <a:gd name="T3" fmla="*/ 2147483646 h 230"/>
                    <a:gd name="T4" fmla="*/ 2147483646 w 259"/>
                    <a:gd name="T5" fmla="*/ 2147483646 h 230"/>
                    <a:gd name="T6" fmla="*/ 2147483646 w 259"/>
                    <a:gd name="T7" fmla="*/ 2147483646 h 230"/>
                    <a:gd name="T8" fmla="*/ 2147483646 w 259"/>
                    <a:gd name="T9" fmla="*/ 2147483646 h 230"/>
                    <a:gd name="T10" fmla="*/ 2147483646 w 259"/>
                    <a:gd name="T11" fmla="*/ 2147483646 h 230"/>
                    <a:gd name="T12" fmla="*/ 2147483646 w 259"/>
                    <a:gd name="T13" fmla="*/ 2147483646 h 230"/>
                    <a:gd name="T14" fmla="*/ 2147483646 w 259"/>
                    <a:gd name="T15" fmla="*/ 2147483646 h 230"/>
                    <a:gd name="T16" fmla="*/ 0 w 259"/>
                    <a:gd name="T17" fmla="*/ 0 h 23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59"/>
                    <a:gd name="T28" fmla="*/ 0 h 230"/>
                    <a:gd name="T29" fmla="*/ 259 w 259"/>
                    <a:gd name="T30" fmla="*/ 230 h 230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59" h="230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92" y="230"/>
                      </a:lnTo>
                      <a:lnTo>
                        <a:pt x="123" y="147"/>
                      </a:lnTo>
                      <a:lnTo>
                        <a:pt x="209" y="213"/>
                      </a:lnTo>
                      <a:lnTo>
                        <a:pt x="259" y="145"/>
                      </a:lnTo>
                      <a:lnTo>
                        <a:pt x="176" y="80"/>
                      </a:lnTo>
                      <a:lnTo>
                        <a:pt x="244" y="3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35" name="Freeform 38"/>
                <p:cNvSpPr>
                  <a:spLocks noChangeArrowheads="1"/>
                </p:cNvSpPr>
                <p:nvPr/>
              </p:nvSpPr>
              <p:spPr bwMode="auto">
                <a:xfrm>
                  <a:off x="1069975" y="554037"/>
                  <a:ext cx="1" cy="3175"/>
                </a:xfrm>
                <a:custGeom>
                  <a:avLst/>
                  <a:gdLst>
                    <a:gd name="T0" fmla="*/ 0 w 1"/>
                    <a:gd name="T1" fmla="*/ 0 h 2"/>
                    <a:gd name="T2" fmla="*/ 0 w 1"/>
                    <a:gd name="T3" fmla="*/ 2147483646 h 2"/>
                    <a:gd name="T4" fmla="*/ 0 w 1"/>
                    <a:gd name="T5" fmla="*/ 0 h 2"/>
                    <a:gd name="T6" fmla="*/ 0 w 1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"/>
                    <a:gd name="T13" fmla="*/ 0 h 2"/>
                    <a:gd name="T14" fmla="*/ 1 w 1"/>
                    <a:gd name="T15" fmla="*/ 2 h 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6CACC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36" name="Freeform 39"/>
                <p:cNvSpPr>
                  <a:spLocks noChangeArrowheads="1"/>
                </p:cNvSpPr>
                <p:nvPr/>
              </p:nvSpPr>
              <p:spPr bwMode="auto">
                <a:xfrm>
                  <a:off x="1069975" y="554037"/>
                  <a:ext cx="1" cy="3175"/>
                </a:xfrm>
                <a:custGeom>
                  <a:avLst/>
                  <a:gdLst>
                    <a:gd name="T0" fmla="*/ 0 w 1"/>
                    <a:gd name="T1" fmla="*/ 0 h 2"/>
                    <a:gd name="T2" fmla="*/ 0 w 1"/>
                    <a:gd name="T3" fmla="*/ 2147483646 h 2"/>
                    <a:gd name="T4" fmla="*/ 0 w 1"/>
                    <a:gd name="T5" fmla="*/ 0 h 2"/>
                    <a:gd name="T6" fmla="*/ 0 w 1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"/>
                    <a:gd name="T13" fmla="*/ 0 h 2"/>
                    <a:gd name="T14" fmla="*/ 1 w 1"/>
                    <a:gd name="T15" fmla="*/ 2 h 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37" name="Freeform 40"/>
                <p:cNvSpPr>
                  <a:spLocks noChangeArrowheads="1"/>
                </p:cNvSpPr>
                <p:nvPr/>
              </p:nvSpPr>
              <p:spPr bwMode="auto">
                <a:xfrm>
                  <a:off x="1077913" y="496887"/>
                  <a:ext cx="414338" cy="361950"/>
                </a:xfrm>
                <a:custGeom>
                  <a:avLst/>
                  <a:gdLst>
                    <a:gd name="T0" fmla="*/ 2147483646 w 261"/>
                    <a:gd name="T1" fmla="*/ 2147483646 h 228"/>
                    <a:gd name="T2" fmla="*/ 0 w 261"/>
                    <a:gd name="T3" fmla="*/ 0 h 228"/>
                    <a:gd name="T4" fmla="*/ 2147483646 w 261"/>
                    <a:gd name="T5" fmla="*/ 2147483646 h 228"/>
                    <a:gd name="T6" fmla="*/ 2147483646 w 261"/>
                    <a:gd name="T7" fmla="*/ 2147483646 h 228"/>
                    <a:gd name="T8" fmla="*/ 2147483646 w 261"/>
                    <a:gd name="T9" fmla="*/ 2147483646 h 228"/>
                    <a:gd name="T10" fmla="*/ 2147483646 w 261"/>
                    <a:gd name="T11" fmla="*/ 2147483646 h 228"/>
                    <a:gd name="T12" fmla="*/ 2147483646 w 261"/>
                    <a:gd name="T13" fmla="*/ 2147483646 h 228"/>
                    <a:gd name="T14" fmla="*/ 2147483646 w 261"/>
                    <a:gd name="T15" fmla="*/ 2147483646 h 22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61"/>
                    <a:gd name="T25" fmla="*/ 0 h 228"/>
                    <a:gd name="T26" fmla="*/ 261 w 261"/>
                    <a:gd name="T27" fmla="*/ 228 h 22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61" h="228">
                      <a:moveTo>
                        <a:pt x="246" y="29"/>
                      </a:moveTo>
                      <a:lnTo>
                        <a:pt x="0" y="0"/>
                      </a:lnTo>
                      <a:lnTo>
                        <a:pt x="95" y="228"/>
                      </a:lnTo>
                      <a:lnTo>
                        <a:pt x="125" y="147"/>
                      </a:lnTo>
                      <a:lnTo>
                        <a:pt x="211" y="211"/>
                      </a:lnTo>
                      <a:lnTo>
                        <a:pt x="261" y="145"/>
                      </a:lnTo>
                      <a:lnTo>
                        <a:pt x="178" y="81"/>
                      </a:lnTo>
                      <a:lnTo>
                        <a:pt x="246" y="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38" name="Freeform 41"/>
                <p:cNvSpPr>
                  <a:spLocks noChangeArrowheads="1"/>
                </p:cNvSpPr>
                <p:nvPr/>
              </p:nvSpPr>
              <p:spPr bwMode="auto">
                <a:xfrm>
                  <a:off x="1077913" y="496887"/>
                  <a:ext cx="376238" cy="361950"/>
                </a:xfrm>
                <a:custGeom>
                  <a:avLst/>
                  <a:gdLst>
                    <a:gd name="T0" fmla="*/ 2147483646 w 237"/>
                    <a:gd name="T1" fmla="*/ 0 h 228"/>
                    <a:gd name="T2" fmla="*/ 0 w 237"/>
                    <a:gd name="T3" fmla="*/ 0 h 228"/>
                    <a:gd name="T4" fmla="*/ 2147483646 w 237"/>
                    <a:gd name="T5" fmla="*/ 2147483646 h 228"/>
                    <a:gd name="T6" fmla="*/ 2147483646 w 237"/>
                    <a:gd name="T7" fmla="*/ 2147483646 h 228"/>
                    <a:gd name="T8" fmla="*/ 2147483646 w 237"/>
                    <a:gd name="T9" fmla="*/ 2147483646 h 228"/>
                    <a:gd name="T10" fmla="*/ 2147483646 w 237"/>
                    <a:gd name="T11" fmla="*/ 2147483646 h 228"/>
                    <a:gd name="T12" fmla="*/ 2147483646 w 237"/>
                    <a:gd name="T13" fmla="*/ 0 h 22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37"/>
                    <a:gd name="T22" fmla="*/ 0 h 228"/>
                    <a:gd name="T23" fmla="*/ 237 w 237"/>
                    <a:gd name="T24" fmla="*/ 228 h 22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37" h="228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95" y="228"/>
                      </a:lnTo>
                      <a:lnTo>
                        <a:pt x="125" y="147"/>
                      </a:lnTo>
                      <a:lnTo>
                        <a:pt x="211" y="211"/>
                      </a:lnTo>
                      <a:lnTo>
                        <a:pt x="237" y="178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DCE4E7"/>
                </a:solidFill>
                <a:ln w="9525" cmpd="sng">
                  <a:noFill/>
                  <a:beve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3409" name="Group 52"/>
            <p:cNvGrpSpPr/>
            <p:nvPr/>
          </p:nvGrpSpPr>
          <p:grpSpPr bwMode="auto">
            <a:xfrm rot="20949475" flipH="1">
              <a:off x="480401" y="570249"/>
              <a:ext cx="742959" cy="610087"/>
              <a:chOff x="0" y="0"/>
              <a:chExt cx="794" cy="652"/>
            </a:xfrm>
          </p:grpSpPr>
          <p:sp>
            <p:nvSpPr>
              <p:cNvPr id="13410" name="AutoShape 51"/>
              <p:cNvSpPr>
                <a:spLocks noChangeAspect="1" noChangeArrowheads="1" noTextEdit="1"/>
              </p:cNvSpPr>
              <p:nvPr/>
            </p:nvSpPr>
            <p:spPr bwMode="auto">
              <a:xfrm>
                <a:off x="0" y="0"/>
                <a:ext cx="794" cy="645"/>
              </a:xfrm>
              <a:prstGeom prst="rect">
                <a:avLst/>
              </a:prstGeom>
              <a:noFill/>
              <a:ln w="9525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1" name="Freeform 53"/>
              <p:cNvSpPr>
                <a:spLocks noChangeArrowheads="1"/>
              </p:cNvSpPr>
              <p:nvPr/>
            </p:nvSpPr>
            <p:spPr bwMode="auto">
              <a:xfrm>
                <a:off x="265" y="174"/>
                <a:ext cx="527" cy="478"/>
              </a:xfrm>
              <a:custGeom>
                <a:avLst/>
                <a:gdLst>
                  <a:gd name="T0" fmla="*/ 1490 w 221"/>
                  <a:gd name="T1" fmla="*/ 0 h 200"/>
                  <a:gd name="T2" fmla="*/ 2997 w 221"/>
                  <a:gd name="T3" fmla="*/ 1188 h 200"/>
                  <a:gd name="T4" fmla="*/ 2127 w 221"/>
                  <a:gd name="T5" fmla="*/ 2268 h 200"/>
                  <a:gd name="T6" fmla="*/ 2172 w 221"/>
                  <a:gd name="T7" fmla="*/ 2318 h 200"/>
                  <a:gd name="T8" fmla="*/ 2575 w 221"/>
                  <a:gd name="T9" fmla="*/ 2701 h 200"/>
                  <a:gd name="T10" fmla="*/ 1614 w 221"/>
                  <a:gd name="T11" fmla="*/ 2376 h 200"/>
                  <a:gd name="T12" fmla="*/ 1490 w 221"/>
                  <a:gd name="T13" fmla="*/ 2376 h 200"/>
                  <a:gd name="T14" fmla="*/ 0 w 221"/>
                  <a:gd name="T15" fmla="*/ 1188 h 200"/>
                  <a:gd name="T16" fmla="*/ 1490 w 221"/>
                  <a:gd name="T17" fmla="*/ 0 h 20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1"/>
                  <a:gd name="T28" fmla="*/ 0 h 200"/>
                  <a:gd name="T29" fmla="*/ 221 w 221"/>
                  <a:gd name="T30" fmla="*/ 200 h 20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1" h="200">
                    <a:moveTo>
                      <a:pt x="110" y="0"/>
                    </a:moveTo>
                    <a:cubicBezTo>
                      <a:pt x="171" y="0"/>
                      <a:pt x="221" y="39"/>
                      <a:pt x="221" y="87"/>
                    </a:cubicBezTo>
                    <a:cubicBezTo>
                      <a:pt x="221" y="122"/>
                      <a:pt x="195" y="152"/>
                      <a:pt x="157" y="166"/>
                    </a:cubicBezTo>
                    <a:cubicBezTo>
                      <a:pt x="158" y="167"/>
                      <a:pt x="159" y="169"/>
                      <a:pt x="160" y="170"/>
                    </a:cubicBezTo>
                    <a:cubicBezTo>
                      <a:pt x="167" y="183"/>
                      <a:pt x="178" y="192"/>
                      <a:pt x="190" y="198"/>
                    </a:cubicBezTo>
                    <a:cubicBezTo>
                      <a:pt x="162" y="200"/>
                      <a:pt x="136" y="192"/>
                      <a:pt x="119" y="174"/>
                    </a:cubicBezTo>
                    <a:cubicBezTo>
                      <a:pt x="116" y="174"/>
                      <a:pt x="113" y="174"/>
                      <a:pt x="110" y="174"/>
                    </a:cubicBezTo>
                    <a:cubicBezTo>
                      <a:pt x="49" y="174"/>
                      <a:pt x="0" y="135"/>
                      <a:pt x="0" y="87"/>
                    </a:cubicBezTo>
                    <a:cubicBezTo>
                      <a:pt x="0" y="39"/>
                      <a:pt x="49" y="0"/>
                      <a:pt x="110" y="0"/>
                    </a:cubicBezTo>
                    <a:close/>
                  </a:path>
                </a:pathLst>
              </a:custGeom>
              <a:solidFill>
                <a:srgbClr val="72BCC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2" name="Freeform 54"/>
              <p:cNvSpPr>
                <a:spLocks noChangeArrowheads="1"/>
              </p:cNvSpPr>
              <p:nvPr/>
            </p:nvSpPr>
            <p:spPr bwMode="auto">
              <a:xfrm>
                <a:off x="265" y="174"/>
                <a:ext cx="374" cy="359"/>
              </a:xfrm>
              <a:custGeom>
                <a:avLst/>
                <a:gdLst>
                  <a:gd name="T0" fmla="*/ 460 w 157"/>
                  <a:gd name="T1" fmla="*/ 2056 h 150"/>
                  <a:gd name="T2" fmla="*/ 2123 w 157"/>
                  <a:gd name="T3" fmla="*/ 687 h 150"/>
                  <a:gd name="T4" fmla="*/ 1934 w 157"/>
                  <a:gd name="T5" fmla="*/ 57 h 150"/>
                  <a:gd name="T6" fmla="*/ 1486 w 157"/>
                  <a:gd name="T7" fmla="*/ 0 h 150"/>
                  <a:gd name="T8" fmla="*/ 0 w 157"/>
                  <a:gd name="T9" fmla="*/ 1192 h 150"/>
                  <a:gd name="T10" fmla="*/ 460 w 157"/>
                  <a:gd name="T11" fmla="*/ 2056 h 1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7"/>
                  <a:gd name="T19" fmla="*/ 0 h 150"/>
                  <a:gd name="T20" fmla="*/ 157 w 157"/>
                  <a:gd name="T21" fmla="*/ 150 h 15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7" h="150">
                    <a:moveTo>
                      <a:pt x="34" y="150"/>
                    </a:moveTo>
                    <a:cubicBezTo>
                      <a:pt x="102" y="149"/>
                      <a:pt x="157" y="105"/>
                      <a:pt x="157" y="50"/>
                    </a:cubicBezTo>
                    <a:cubicBezTo>
                      <a:pt x="157" y="33"/>
                      <a:pt x="152" y="18"/>
                      <a:pt x="143" y="4"/>
                    </a:cubicBezTo>
                    <a:cubicBezTo>
                      <a:pt x="132" y="1"/>
                      <a:pt x="121" y="0"/>
                      <a:pt x="110" y="0"/>
                    </a:cubicBezTo>
                    <a:cubicBezTo>
                      <a:pt x="49" y="0"/>
                      <a:pt x="0" y="39"/>
                      <a:pt x="0" y="87"/>
                    </a:cubicBezTo>
                    <a:cubicBezTo>
                      <a:pt x="0" y="112"/>
                      <a:pt x="13" y="134"/>
                      <a:pt x="34" y="150"/>
                    </a:cubicBezTo>
                    <a:close/>
                  </a:path>
                </a:pathLst>
              </a:custGeom>
              <a:solidFill>
                <a:srgbClr val="5F9CA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3" name="Freeform 55"/>
              <p:cNvSpPr>
                <a:spLocks noChangeArrowheads="1"/>
              </p:cNvSpPr>
              <p:nvPr/>
            </p:nvSpPr>
            <p:spPr bwMode="auto">
              <a:xfrm>
                <a:off x="0" y="2"/>
                <a:ext cx="606" cy="550"/>
              </a:xfrm>
              <a:custGeom>
                <a:avLst/>
                <a:gdLst>
                  <a:gd name="T0" fmla="*/ 1725 w 254"/>
                  <a:gd name="T1" fmla="*/ 0 h 230"/>
                  <a:gd name="T2" fmla="*/ 0 w 254"/>
                  <a:gd name="T3" fmla="*/ 1368 h 230"/>
                  <a:gd name="T4" fmla="*/ 978 w 254"/>
                  <a:gd name="T5" fmla="*/ 2614 h 230"/>
                  <a:gd name="T6" fmla="*/ 950 w 254"/>
                  <a:gd name="T7" fmla="*/ 2683 h 230"/>
                  <a:gd name="T8" fmla="*/ 477 w 254"/>
                  <a:gd name="T9" fmla="*/ 3116 h 230"/>
                  <a:gd name="T10" fmla="*/ 1589 w 254"/>
                  <a:gd name="T11" fmla="*/ 2733 h 230"/>
                  <a:gd name="T12" fmla="*/ 1725 w 254"/>
                  <a:gd name="T13" fmla="*/ 2733 h 230"/>
                  <a:gd name="T14" fmla="*/ 3450 w 254"/>
                  <a:gd name="T15" fmla="*/ 1368 h 230"/>
                  <a:gd name="T16" fmla="*/ 1725 w 254"/>
                  <a:gd name="T17" fmla="*/ 0 h 2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4"/>
                  <a:gd name="T28" fmla="*/ 0 h 230"/>
                  <a:gd name="T29" fmla="*/ 254 w 254"/>
                  <a:gd name="T30" fmla="*/ 230 h 2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4" h="230">
                    <a:moveTo>
                      <a:pt x="127" y="0"/>
                    </a:moveTo>
                    <a:cubicBezTo>
                      <a:pt x="57" y="0"/>
                      <a:pt x="0" y="45"/>
                      <a:pt x="0" y="100"/>
                    </a:cubicBezTo>
                    <a:cubicBezTo>
                      <a:pt x="0" y="140"/>
                      <a:pt x="30" y="175"/>
                      <a:pt x="72" y="191"/>
                    </a:cubicBezTo>
                    <a:cubicBezTo>
                      <a:pt x="72" y="192"/>
                      <a:pt x="71" y="194"/>
                      <a:pt x="70" y="196"/>
                    </a:cubicBezTo>
                    <a:cubicBezTo>
                      <a:pt x="61" y="210"/>
                      <a:pt x="49" y="221"/>
                      <a:pt x="35" y="228"/>
                    </a:cubicBezTo>
                    <a:cubicBezTo>
                      <a:pt x="67" y="230"/>
                      <a:pt x="97" y="220"/>
                      <a:pt x="117" y="200"/>
                    </a:cubicBezTo>
                    <a:cubicBezTo>
                      <a:pt x="120" y="200"/>
                      <a:pt x="123" y="200"/>
                      <a:pt x="127" y="200"/>
                    </a:cubicBezTo>
                    <a:cubicBezTo>
                      <a:pt x="197" y="200"/>
                      <a:pt x="254" y="156"/>
                      <a:pt x="254" y="100"/>
                    </a:cubicBezTo>
                    <a:cubicBezTo>
                      <a:pt x="254" y="45"/>
                      <a:pt x="197" y="0"/>
                      <a:pt x="127" y="0"/>
                    </a:cubicBezTo>
                    <a:close/>
                  </a:path>
                </a:pathLst>
              </a:custGeom>
              <a:solidFill>
                <a:srgbClr val="1EC86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4" name="Oval 57"/>
              <p:cNvSpPr>
                <a:spLocks noChangeArrowheads="1"/>
              </p:cNvSpPr>
              <p:nvPr/>
            </p:nvSpPr>
            <p:spPr bwMode="auto">
              <a:xfrm>
                <a:off x="131" y="203"/>
                <a:ext cx="84" cy="86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3415" name="Oval 58"/>
              <p:cNvSpPr>
                <a:spLocks noChangeArrowheads="1"/>
              </p:cNvSpPr>
              <p:nvPr/>
            </p:nvSpPr>
            <p:spPr bwMode="auto">
              <a:xfrm>
                <a:off x="260" y="203"/>
                <a:ext cx="86" cy="86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3416" name="Oval 59"/>
              <p:cNvSpPr>
                <a:spLocks noChangeArrowheads="1"/>
              </p:cNvSpPr>
              <p:nvPr/>
            </p:nvSpPr>
            <p:spPr bwMode="auto">
              <a:xfrm>
                <a:off x="391" y="203"/>
                <a:ext cx="83" cy="86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3417" name="Freeform 60"/>
              <p:cNvSpPr>
                <a:spLocks noChangeArrowheads="1"/>
              </p:cNvSpPr>
              <p:nvPr/>
            </p:nvSpPr>
            <p:spPr bwMode="auto">
              <a:xfrm>
                <a:off x="131" y="203"/>
                <a:ext cx="84" cy="41"/>
              </a:xfrm>
              <a:custGeom>
                <a:avLst/>
                <a:gdLst>
                  <a:gd name="T0" fmla="*/ 0 w 35"/>
                  <a:gd name="T1" fmla="*/ 239 h 17"/>
                  <a:gd name="T2" fmla="*/ 485 w 35"/>
                  <a:gd name="T3" fmla="*/ 239 h 17"/>
                  <a:gd name="T4" fmla="*/ 235 w 35"/>
                  <a:gd name="T5" fmla="*/ 0 h 17"/>
                  <a:gd name="T6" fmla="*/ 0 w 35"/>
                  <a:gd name="T7" fmla="*/ 239 h 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5"/>
                  <a:gd name="T13" fmla="*/ 0 h 17"/>
                  <a:gd name="T14" fmla="*/ 35 w 35"/>
                  <a:gd name="T15" fmla="*/ 17 h 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5" h="17">
                    <a:moveTo>
                      <a:pt x="0" y="17"/>
                    </a:moveTo>
                    <a:cubicBezTo>
                      <a:pt x="35" y="17"/>
                      <a:pt x="35" y="17"/>
                      <a:pt x="35" y="17"/>
                    </a:cubicBezTo>
                    <a:cubicBezTo>
                      <a:pt x="34" y="8"/>
                      <a:pt x="27" y="0"/>
                      <a:pt x="17" y="0"/>
                    </a:cubicBezTo>
                    <a:cubicBezTo>
                      <a:pt x="8" y="0"/>
                      <a:pt x="1" y="8"/>
                      <a:pt x="0" y="17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8" name="Freeform 61"/>
              <p:cNvSpPr>
                <a:spLocks noChangeArrowheads="1"/>
              </p:cNvSpPr>
              <p:nvPr/>
            </p:nvSpPr>
            <p:spPr bwMode="auto">
              <a:xfrm>
                <a:off x="260" y="203"/>
                <a:ext cx="86" cy="41"/>
              </a:xfrm>
              <a:custGeom>
                <a:avLst/>
                <a:gdLst>
                  <a:gd name="T0" fmla="*/ 0 w 36"/>
                  <a:gd name="T1" fmla="*/ 239 h 17"/>
                  <a:gd name="T2" fmla="*/ 490 w 36"/>
                  <a:gd name="T3" fmla="*/ 239 h 17"/>
                  <a:gd name="T4" fmla="*/ 246 w 36"/>
                  <a:gd name="T5" fmla="*/ 0 h 17"/>
                  <a:gd name="T6" fmla="*/ 0 w 36"/>
                  <a:gd name="T7" fmla="*/ 239 h 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7"/>
                  <a:gd name="T14" fmla="*/ 36 w 36"/>
                  <a:gd name="T15" fmla="*/ 17 h 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7">
                    <a:moveTo>
                      <a:pt x="0" y="17"/>
                    </a:moveTo>
                    <a:cubicBezTo>
                      <a:pt x="36" y="17"/>
                      <a:pt x="36" y="17"/>
                      <a:pt x="36" y="17"/>
                    </a:cubicBezTo>
                    <a:cubicBezTo>
                      <a:pt x="35" y="8"/>
                      <a:pt x="27" y="0"/>
                      <a:pt x="18" y="0"/>
                    </a:cubicBezTo>
                    <a:cubicBezTo>
                      <a:pt x="9" y="0"/>
                      <a:pt x="1" y="8"/>
                      <a:pt x="0" y="17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19" name="Freeform 62"/>
              <p:cNvSpPr>
                <a:spLocks noChangeArrowheads="1"/>
              </p:cNvSpPr>
              <p:nvPr/>
            </p:nvSpPr>
            <p:spPr bwMode="auto">
              <a:xfrm>
                <a:off x="391" y="203"/>
                <a:ext cx="83" cy="41"/>
              </a:xfrm>
              <a:custGeom>
                <a:avLst/>
                <a:gdLst>
                  <a:gd name="T0" fmla="*/ 0 w 35"/>
                  <a:gd name="T1" fmla="*/ 239 h 17"/>
                  <a:gd name="T2" fmla="*/ 467 w 35"/>
                  <a:gd name="T3" fmla="*/ 239 h 17"/>
                  <a:gd name="T4" fmla="*/ 242 w 35"/>
                  <a:gd name="T5" fmla="*/ 0 h 17"/>
                  <a:gd name="T6" fmla="*/ 0 w 35"/>
                  <a:gd name="T7" fmla="*/ 239 h 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5"/>
                  <a:gd name="T13" fmla="*/ 0 h 17"/>
                  <a:gd name="T14" fmla="*/ 35 w 35"/>
                  <a:gd name="T15" fmla="*/ 17 h 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5" h="17">
                    <a:moveTo>
                      <a:pt x="0" y="17"/>
                    </a:moveTo>
                    <a:cubicBezTo>
                      <a:pt x="35" y="17"/>
                      <a:pt x="35" y="17"/>
                      <a:pt x="35" y="17"/>
                    </a:cubicBezTo>
                    <a:cubicBezTo>
                      <a:pt x="35" y="8"/>
                      <a:pt x="27" y="0"/>
                      <a:pt x="18" y="0"/>
                    </a:cubicBezTo>
                    <a:cubicBezTo>
                      <a:pt x="8" y="0"/>
                      <a:pt x="1" y="8"/>
                      <a:pt x="0" y="17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3316" name="文本框 74"/>
          <p:cNvSpPr>
            <a:spLocks noChangeArrowheads="1"/>
          </p:cNvSpPr>
          <p:nvPr/>
        </p:nvSpPr>
        <p:spPr bwMode="auto">
          <a:xfrm>
            <a:off x="1171575" y="4533900"/>
            <a:ext cx="2319338" cy="922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rgbClr val="1F3864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现场报名</a:t>
            </a:r>
            <a:endParaRPr lang="en-US" altLang="zh-CN">
              <a:solidFill>
                <a:srgbClr val="1F3864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rgbClr val="1F3864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官微，公众号报名</a:t>
            </a:r>
            <a:endParaRPr lang="en-US" altLang="zh-CN">
              <a:solidFill>
                <a:srgbClr val="1F3864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rgbClr val="1F3864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领取报名表报名</a:t>
            </a:r>
            <a:endParaRPr lang="zh-CN" altLang="en-US">
              <a:solidFill>
                <a:srgbClr val="1F3864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13317" name="组合 150"/>
          <p:cNvGrpSpPr/>
          <p:nvPr/>
        </p:nvGrpSpPr>
        <p:grpSpPr bwMode="auto">
          <a:xfrm>
            <a:off x="4768850" y="2220913"/>
            <a:ext cx="2654300" cy="1606550"/>
            <a:chOff x="0" y="0"/>
            <a:chExt cx="2632075" cy="1593851"/>
          </a:xfrm>
        </p:grpSpPr>
        <p:sp>
          <p:nvSpPr>
            <p:cNvPr id="13340" name="Freeform 66"/>
            <p:cNvSpPr>
              <a:spLocks noChangeArrowheads="1"/>
            </p:cNvSpPr>
            <p:nvPr/>
          </p:nvSpPr>
          <p:spPr bwMode="auto">
            <a:xfrm>
              <a:off x="828675" y="0"/>
              <a:ext cx="941388" cy="31750"/>
            </a:xfrm>
            <a:custGeom>
              <a:avLst/>
              <a:gdLst>
                <a:gd name="T0" fmla="*/ 2147483646 w 250"/>
                <a:gd name="T1" fmla="*/ 2147483646 h 8"/>
                <a:gd name="T2" fmla="*/ 2147483646 w 250"/>
                <a:gd name="T3" fmla="*/ 2147483646 h 8"/>
                <a:gd name="T4" fmla="*/ 0 w 250"/>
                <a:gd name="T5" fmla="*/ 2147483646 h 8"/>
                <a:gd name="T6" fmla="*/ 2147483646 w 250"/>
                <a:gd name="T7" fmla="*/ 0 h 8"/>
                <a:gd name="T8" fmla="*/ 2147483646 w 250"/>
                <a:gd name="T9" fmla="*/ 0 h 8"/>
                <a:gd name="T10" fmla="*/ 2147483646 w 250"/>
                <a:gd name="T11" fmla="*/ 2147483646 h 8"/>
                <a:gd name="T12" fmla="*/ 2147483646 w 250"/>
                <a:gd name="T13" fmla="*/ 2147483646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0"/>
                <a:gd name="T22" fmla="*/ 0 h 8"/>
                <a:gd name="T23" fmla="*/ 250 w 250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0" h="8">
                  <a:moveTo>
                    <a:pt x="24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246" y="0"/>
                    <a:pt x="246" y="0"/>
                    <a:pt x="246" y="0"/>
                  </a:cubicBezTo>
                  <a:cubicBezTo>
                    <a:pt x="249" y="0"/>
                    <a:pt x="250" y="2"/>
                    <a:pt x="250" y="4"/>
                  </a:cubicBezTo>
                  <a:cubicBezTo>
                    <a:pt x="250" y="6"/>
                    <a:pt x="249" y="8"/>
                    <a:pt x="246" y="8"/>
                  </a:cubicBezTo>
                  <a:close/>
                </a:path>
              </a:pathLst>
            </a:custGeom>
            <a:solidFill>
              <a:srgbClr val="5F9CA4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1" name="Freeform 67"/>
            <p:cNvSpPr>
              <a:spLocks noChangeArrowheads="1"/>
            </p:cNvSpPr>
            <p:nvPr/>
          </p:nvSpPr>
          <p:spPr bwMode="auto">
            <a:xfrm>
              <a:off x="828675" y="155575"/>
              <a:ext cx="941388" cy="30163"/>
            </a:xfrm>
            <a:custGeom>
              <a:avLst/>
              <a:gdLst>
                <a:gd name="T0" fmla="*/ 2147483646 w 250"/>
                <a:gd name="T1" fmla="*/ 2147483646 h 8"/>
                <a:gd name="T2" fmla="*/ 2147483646 w 250"/>
                <a:gd name="T3" fmla="*/ 2147483646 h 8"/>
                <a:gd name="T4" fmla="*/ 0 w 250"/>
                <a:gd name="T5" fmla="*/ 2147483646 h 8"/>
                <a:gd name="T6" fmla="*/ 2147483646 w 250"/>
                <a:gd name="T7" fmla="*/ 0 h 8"/>
                <a:gd name="T8" fmla="*/ 2147483646 w 250"/>
                <a:gd name="T9" fmla="*/ 0 h 8"/>
                <a:gd name="T10" fmla="*/ 2147483646 w 250"/>
                <a:gd name="T11" fmla="*/ 2147483646 h 8"/>
                <a:gd name="T12" fmla="*/ 2147483646 w 250"/>
                <a:gd name="T13" fmla="*/ 2147483646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0"/>
                <a:gd name="T22" fmla="*/ 0 h 8"/>
                <a:gd name="T23" fmla="*/ 250 w 250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0" h="8">
                  <a:moveTo>
                    <a:pt x="24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246" y="0"/>
                    <a:pt x="246" y="0"/>
                    <a:pt x="246" y="0"/>
                  </a:cubicBezTo>
                  <a:cubicBezTo>
                    <a:pt x="249" y="0"/>
                    <a:pt x="250" y="2"/>
                    <a:pt x="250" y="4"/>
                  </a:cubicBezTo>
                  <a:cubicBezTo>
                    <a:pt x="250" y="6"/>
                    <a:pt x="249" y="8"/>
                    <a:pt x="246" y="8"/>
                  </a:cubicBezTo>
                  <a:close/>
                </a:path>
              </a:pathLst>
            </a:custGeom>
            <a:solidFill>
              <a:srgbClr val="5F9CA4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2" name="Freeform 68"/>
            <p:cNvSpPr>
              <a:spLocks noChangeArrowheads="1"/>
            </p:cNvSpPr>
            <p:nvPr/>
          </p:nvSpPr>
          <p:spPr bwMode="auto">
            <a:xfrm>
              <a:off x="584200" y="309563"/>
              <a:ext cx="1185863" cy="31750"/>
            </a:xfrm>
            <a:custGeom>
              <a:avLst/>
              <a:gdLst>
                <a:gd name="T0" fmla="*/ 2147483646 w 315"/>
                <a:gd name="T1" fmla="*/ 2147483646 h 8"/>
                <a:gd name="T2" fmla="*/ 2147483646 w 315"/>
                <a:gd name="T3" fmla="*/ 2147483646 h 8"/>
                <a:gd name="T4" fmla="*/ 0 w 315"/>
                <a:gd name="T5" fmla="*/ 2147483646 h 8"/>
                <a:gd name="T6" fmla="*/ 2147483646 w 315"/>
                <a:gd name="T7" fmla="*/ 0 h 8"/>
                <a:gd name="T8" fmla="*/ 2147483646 w 315"/>
                <a:gd name="T9" fmla="*/ 0 h 8"/>
                <a:gd name="T10" fmla="*/ 2147483646 w 315"/>
                <a:gd name="T11" fmla="*/ 2147483646 h 8"/>
                <a:gd name="T12" fmla="*/ 2147483646 w 315"/>
                <a:gd name="T13" fmla="*/ 2147483646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5"/>
                <a:gd name="T22" fmla="*/ 0 h 8"/>
                <a:gd name="T23" fmla="*/ 315 w 315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5" h="8">
                  <a:moveTo>
                    <a:pt x="31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4" y="0"/>
                    <a:pt x="315" y="2"/>
                    <a:pt x="315" y="4"/>
                  </a:cubicBezTo>
                  <a:cubicBezTo>
                    <a:pt x="315" y="6"/>
                    <a:pt x="314" y="8"/>
                    <a:pt x="311" y="8"/>
                  </a:cubicBezTo>
                  <a:close/>
                </a:path>
              </a:pathLst>
            </a:custGeom>
            <a:solidFill>
              <a:srgbClr val="5F9CA4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3" name="Freeform 69"/>
            <p:cNvSpPr>
              <a:spLocks noChangeArrowheads="1"/>
            </p:cNvSpPr>
            <p:nvPr/>
          </p:nvSpPr>
          <p:spPr bwMode="auto">
            <a:xfrm>
              <a:off x="584200" y="461963"/>
              <a:ext cx="1185863" cy="30163"/>
            </a:xfrm>
            <a:custGeom>
              <a:avLst/>
              <a:gdLst>
                <a:gd name="T0" fmla="*/ 2147483646 w 315"/>
                <a:gd name="T1" fmla="*/ 2147483646 h 8"/>
                <a:gd name="T2" fmla="*/ 2147483646 w 315"/>
                <a:gd name="T3" fmla="*/ 2147483646 h 8"/>
                <a:gd name="T4" fmla="*/ 0 w 315"/>
                <a:gd name="T5" fmla="*/ 2147483646 h 8"/>
                <a:gd name="T6" fmla="*/ 2147483646 w 315"/>
                <a:gd name="T7" fmla="*/ 0 h 8"/>
                <a:gd name="T8" fmla="*/ 2147483646 w 315"/>
                <a:gd name="T9" fmla="*/ 0 h 8"/>
                <a:gd name="T10" fmla="*/ 2147483646 w 315"/>
                <a:gd name="T11" fmla="*/ 2147483646 h 8"/>
                <a:gd name="T12" fmla="*/ 2147483646 w 315"/>
                <a:gd name="T13" fmla="*/ 2147483646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5"/>
                <a:gd name="T22" fmla="*/ 0 h 8"/>
                <a:gd name="T23" fmla="*/ 315 w 315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5" h="8">
                  <a:moveTo>
                    <a:pt x="31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311" y="0"/>
                    <a:pt x="311" y="0"/>
                    <a:pt x="311" y="0"/>
                  </a:cubicBezTo>
                  <a:cubicBezTo>
                    <a:pt x="314" y="0"/>
                    <a:pt x="315" y="2"/>
                    <a:pt x="315" y="4"/>
                  </a:cubicBezTo>
                  <a:cubicBezTo>
                    <a:pt x="315" y="6"/>
                    <a:pt x="314" y="8"/>
                    <a:pt x="311" y="8"/>
                  </a:cubicBezTo>
                  <a:close/>
                </a:path>
              </a:pathLst>
            </a:custGeom>
            <a:solidFill>
              <a:srgbClr val="5F9CA4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4" name="Freeform 70"/>
            <p:cNvSpPr>
              <a:spLocks noChangeArrowheads="1"/>
            </p:cNvSpPr>
            <p:nvPr/>
          </p:nvSpPr>
          <p:spPr bwMode="auto">
            <a:xfrm>
              <a:off x="581025" y="0"/>
              <a:ext cx="192088" cy="223838"/>
            </a:xfrm>
            <a:custGeom>
              <a:avLst/>
              <a:gdLst>
                <a:gd name="T0" fmla="*/ 2147483646 w 51"/>
                <a:gd name="T1" fmla="*/ 2147483646 h 59"/>
                <a:gd name="T2" fmla="*/ 2147483646 w 51"/>
                <a:gd name="T3" fmla="*/ 2147483646 h 59"/>
                <a:gd name="T4" fmla="*/ 2147483646 w 51"/>
                <a:gd name="T5" fmla="*/ 2147483646 h 59"/>
                <a:gd name="T6" fmla="*/ 2147483646 w 51"/>
                <a:gd name="T7" fmla="*/ 2147483646 h 59"/>
                <a:gd name="T8" fmla="*/ 2147483646 w 51"/>
                <a:gd name="T9" fmla="*/ 2147483646 h 59"/>
                <a:gd name="T10" fmla="*/ 2147483646 w 51"/>
                <a:gd name="T11" fmla="*/ 2147483646 h 59"/>
                <a:gd name="T12" fmla="*/ 2147483646 w 51"/>
                <a:gd name="T13" fmla="*/ 2147483646 h 59"/>
                <a:gd name="T14" fmla="*/ 2147483646 w 51"/>
                <a:gd name="T15" fmla="*/ 0 h 59"/>
                <a:gd name="T16" fmla="*/ 2147483646 w 51"/>
                <a:gd name="T17" fmla="*/ 2147483646 h 59"/>
                <a:gd name="T18" fmla="*/ 2147483646 w 51"/>
                <a:gd name="T19" fmla="*/ 2147483646 h 59"/>
                <a:gd name="T20" fmla="*/ 2147483646 w 51"/>
                <a:gd name="T21" fmla="*/ 2147483646 h 59"/>
                <a:gd name="T22" fmla="*/ 2147483646 w 51"/>
                <a:gd name="T23" fmla="*/ 2147483646 h 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1"/>
                <a:gd name="T37" fmla="*/ 0 h 59"/>
                <a:gd name="T38" fmla="*/ 51 w 51"/>
                <a:gd name="T39" fmla="*/ 59 h 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1" h="59">
                  <a:moveTo>
                    <a:pt x="46" y="59"/>
                  </a:moveTo>
                  <a:cubicBezTo>
                    <a:pt x="45" y="59"/>
                    <a:pt x="43" y="58"/>
                    <a:pt x="43" y="56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8" y="56"/>
                    <a:pt x="8" y="56"/>
                    <a:pt x="8" y="56"/>
                  </a:cubicBezTo>
                  <a:cubicBezTo>
                    <a:pt x="8" y="58"/>
                    <a:pt x="5" y="59"/>
                    <a:pt x="3" y="59"/>
                  </a:cubicBezTo>
                  <a:cubicBezTo>
                    <a:pt x="1" y="58"/>
                    <a:pt x="0" y="56"/>
                    <a:pt x="1" y="54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27" y="0"/>
                    <a:pt x="29" y="1"/>
                    <a:pt x="29" y="3"/>
                  </a:cubicBezTo>
                  <a:cubicBezTo>
                    <a:pt x="50" y="54"/>
                    <a:pt x="50" y="54"/>
                    <a:pt x="50" y="54"/>
                  </a:cubicBezTo>
                  <a:cubicBezTo>
                    <a:pt x="51" y="56"/>
                    <a:pt x="50" y="58"/>
                    <a:pt x="48" y="59"/>
                  </a:cubicBezTo>
                  <a:cubicBezTo>
                    <a:pt x="47" y="59"/>
                    <a:pt x="47" y="59"/>
                    <a:pt x="46" y="59"/>
                  </a:cubicBezTo>
                  <a:close/>
                </a:path>
              </a:pathLst>
            </a:custGeom>
            <a:solidFill>
              <a:srgbClr val="5F9CA4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5" name="Freeform 71"/>
            <p:cNvSpPr>
              <a:spLocks noChangeArrowheads="1"/>
            </p:cNvSpPr>
            <p:nvPr/>
          </p:nvSpPr>
          <p:spPr bwMode="auto">
            <a:xfrm>
              <a:off x="606425" y="155575"/>
              <a:ext cx="131763" cy="30163"/>
            </a:xfrm>
            <a:custGeom>
              <a:avLst/>
              <a:gdLst>
                <a:gd name="T0" fmla="*/ 2147483646 w 35"/>
                <a:gd name="T1" fmla="*/ 2147483646 h 8"/>
                <a:gd name="T2" fmla="*/ 2147483646 w 35"/>
                <a:gd name="T3" fmla="*/ 2147483646 h 8"/>
                <a:gd name="T4" fmla="*/ 0 w 35"/>
                <a:gd name="T5" fmla="*/ 2147483646 h 8"/>
                <a:gd name="T6" fmla="*/ 2147483646 w 35"/>
                <a:gd name="T7" fmla="*/ 0 h 8"/>
                <a:gd name="T8" fmla="*/ 2147483646 w 35"/>
                <a:gd name="T9" fmla="*/ 0 h 8"/>
                <a:gd name="T10" fmla="*/ 2147483646 w 35"/>
                <a:gd name="T11" fmla="*/ 2147483646 h 8"/>
                <a:gd name="T12" fmla="*/ 2147483646 w 35"/>
                <a:gd name="T13" fmla="*/ 2147483646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8"/>
                <a:gd name="T23" fmla="*/ 35 w 35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8">
                  <a:moveTo>
                    <a:pt x="31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3" y="0"/>
                    <a:pt x="35" y="2"/>
                    <a:pt x="35" y="4"/>
                  </a:cubicBezTo>
                  <a:cubicBezTo>
                    <a:pt x="35" y="6"/>
                    <a:pt x="33" y="8"/>
                    <a:pt x="31" y="8"/>
                  </a:cubicBezTo>
                  <a:close/>
                </a:path>
              </a:pathLst>
            </a:custGeom>
            <a:solidFill>
              <a:srgbClr val="5F9CA4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6" name="Freeform 72"/>
            <p:cNvSpPr>
              <a:spLocks noChangeArrowheads="1"/>
            </p:cNvSpPr>
            <p:nvPr/>
          </p:nvSpPr>
          <p:spPr bwMode="auto">
            <a:xfrm>
              <a:off x="568325" y="465138"/>
              <a:ext cx="1100138" cy="1000125"/>
            </a:xfrm>
            <a:custGeom>
              <a:avLst/>
              <a:gdLst>
                <a:gd name="T0" fmla="*/ 2147483646 w 292"/>
                <a:gd name="T1" fmla="*/ 0 h 265"/>
                <a:gd name="T2" fmla="*/ 0 w 292"/>
                <a:gd name="T3" fmla="*/ 2147483646 h 265"/>
                <a:gd name="T4" fmla="*/ 2147483646 w 292"/>
                <a:gd name="T5" fmla="*/ 2147483646 h 265"/>
                <a:gd name="T6" fmla="*/ 2147483646 w 292"/>
                <a:gd name="T7" fmla="*/ 2147483646 h 265"/>
                <a:gd name="T8" fmla="*/ 2147483646 w 292"/>
                <a:gd name="T9" fmla="*/ 2147483646 h 265"/>
                <a:gd name="T10" fmla="*/ 2147483646 w 292"/>
                <a:gd name="T11" fmla="*/ 2147483646 h 265"/>
                <a:gd name="T12" fmla="*/ 2147483646 w 292"/>
                <a:gd name="T13" fmla="*/ 2147483646 h 265"/>
                <a:gd name="T14" fmla="*/ 2147483646 w 292"/>
                <a:gd name="T15" fmla="*/ 2147483646 h 265"/>
                <a:gd name="T16" fmla="*/ 2147483646 w 292"/>
                <a:gd name="T17" fmla="*/ 0 h 2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2"/>
                <a:gd name="T28" fmla="*/ 0 h 265"/>
                <a:gd name="T29" fmla="*/ 292 w 292"/>
                <a:gd name="T30" fmla="*/ 265 h 26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2" h="265">
                  <a:moveTo>
                    <a:pt x="146" y="0"/>
                  </a:moveTo>
                  <a:cubicBezTo>
                    <a:pt x="66" y="0"/>
                    <a:pt x="0" y="52"/>
                    <a:pt x="0" y="115"/>
                  </a:cubicBezTo>
                  <a:cubicBezTo>
                    <a:pt x="0" y="161"/>
                    <a:pt x="34" y="201"/>
                    <a:pt x="84" y="219"/>
                  </a:cubicBezTo>
                  <a:cubicBezTo>
                    <a:pt x="83" y="221"/>
                    <a:pt x="82" y="223"/>
                    <a:pt x="81" y="225"/>
                  </a:cubicBezTo>
                  <a:cubicBezTo>
                    <a:pt x="71" y="242"/>
                    <a:pt x="57" y="254"/>
                    <a:pt x="40" y="262"/>
                  </a:cubicBezTo>
                  <a:cubicBezTo>
                    <a:pt x="78" y="265"/>
                    <a:pt x="112" y="254"/>
                    <a:pt x="135" y="230"/>
                  </a:cubicBezTo>
                  <a:cubicBezTo>
                    <a:pt x="139" y="230"/>
                    <a:pt x="142" y="231"/>
                    <a:pt x="146" y="231"/>
                  </a:cubicBezTo>
                  <a:cubicBezTo>
                    <a:pt x="227" y="231"/>
                    <a:pt x="292" y="179"/>
                    <a:pt x="292" y="115"/>
                  </a:cubicBezTo>
                  <a:cubicBezTo>
                    <a:pt x="292" y="52"/>
                    <a:pt x="227" y="0"/>
                    <a:pt x="146" y="0"/>
                  </a:cubicBezTo>
                  <a:close/>
                </a:path>
              </a:pathLst>
            </a:custGeom>
            <a:solidFill>
              <a:srgbClr val="59627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7" name="Freeform 73"/>
            <p:cNvSpPr>
              <a:spLocks noChangeArrowheads="1"/>
            </p:cNvSpPr>
            <p:nvPr/>
          </p:nvSpPr>
          <p:spPr bwMode="auto">
            <a:xfrm>
              <a:off x="885825" y="465138"/>
              <a:ext cx="782638" cy="750888"/>
            </a:xfrm>
            <a:custGeom>
              <a:avLst/>
              <a:gdLst>
                <a:gd name="T0" fmla="*/ 2147483646 w 208"/>
                <a:gd name="T1" fmla="*/ 2147483646 h 199"/>
                <a:gd name="T2" fmla="*/ 0 w 208"/>
                <a:gd name="T3" fmla="*/ 2147483646 h 199"/>
                <a:gd name="T4" fmla="*/ 2147483646 w 208"/>
                <a:gd name="T5" fmla="*/ 2147483646 h 199"/>
                <a:gd name="T6" fmla="*/ 2147483646 w 208"/>
                <a:gd name="T7" fmla="*/ 0 h 199"/>
                <a:gd name="T8" fmla="*/ 2147483646 w 208"/>
                <a:gd name="T9" fmla="*/ 2147483646 h 199"/>
                <a:gd name="T10" fmla="*/ 2147483646 w 208"/>
                <a:gd name="T11" fmla="*/ 2147483646 h 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8"/>
                <a:gd name="T19" fmla="*/ 0 h 199"/>
                <a:gd name="T20" fmla="*/ 208 w 208"/>
                <a:gd name="T21" fmla="*/ 199 h 1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8" h="199">
                  <a:moveTo>
                    <a:pt x="163" y="199"/>
                  </a:moveTo>
                  <a:cubicBezTo>
                    <a:pt x="72" y="197"/>
                    <a:pt x="0" y="139"/>
                    <a:pt x="0" y="67"/>
                  </a:cubicBezTo>
                  <a:cubicBezTo>
                    <a:pt x="0" y="45"/>
                    <a:pt x="7" y="24"/>
                    <a:pt x="19" y="5"/>
                  </a:cubicBezTo>
                  <a:cubicBezTo>
                    <a:pt x="33" y="2"/>
                    <a:pt x="47" y="0"/>
                    <a:pt x="62" y="0"/>
                  </a:cubicBezTo>
                  <a:cubicBezTo>
                    <a:pt x="143" y="0"/>
                    <a:pt x="208" y="52"/>
                    <a:pt x="208" y="115"/>
                  </a:cubicBezTo>
                  <a:cubicBezTo>
                    <a:pt x="208" y="148"/>
                    <a:pt x="191" y="178"/>
                    <a:pt x="163" y="199"/>
                  </a:cubicBezTo>
                  <a:close/>
                </a:path>
              </a:pathLst>
            </a:custGeom>
            <a:solidFill>
              <a:srgbClr val="474F5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8" name="Freeform 74"/>
            <p:cNvSpPr>
              <a:spLocks noChangeArrowheads="1"/>
            </p:cNvSpPr>
            <p:nvPr/>
          </p:nvSpPr>
          <p:spPr bwMode="auto">
            <a:xfrm>
              <a:off x="957263" y="109538"/>
              <a:ext cx="1260475" cy="1144588"/>
            </a:xfrm>
            <a:custGeom>
              <a:avLst/>
              <a:gdLst>
                <a:gd name="T0" fmla="*/ 2147483646 w 335"/>
                <a:gd name="T1" fmla="*/ 0 h 303"/>
                <a:gd name="T2" fmla="*/ 2147483646 w 335"/>
                <a:gd name="T3" fmla="*/ 2147483646 h 303"/>
                <a:gd name="T4" fmla="*/ 2147483646 w 335"/>
                <a:gd name="T5" fmla="*/ 2147483646 h 303"/>
                <a:gd name="T6" fmla="*/ 2147483646 w 335"/>
                <a:gd name="T7" fmla="*/ 2147483646 h 303"/>
                <a:gd name="T8" fmla="*/ 2147483646 w 335"/>
                <a:gd name="T9" fmla="*/ 2147483646 h 303"/>
                <a:gd name="T10" fmla="*/ 2147483646 w 335"/>
                <a:gd name="T11" fmla="*/ 2147483646 h 303"/>
                <a:gd name="T12" fmla="*/ 2147483646 w 335"/>
                <a:gd name="T13" fmla="*/ 2147483646 h 303"/>
                <a:gd name="T14" fmla="*/ 0 w 335"/>
                <a:gd name="T15" fmla="*/ 2147483646 h 303"/>
                <a:gd name="T16" fmla="*/ 2147483646 w 335"/>
                <a:gd name="T17" fmla="*/ 0 h 3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35"/>
                <a:gd name="T28" fmla="*/ 0 h 303"/>
                <a:gd name="T29" fmla="*/ 335 w 335"/>
                <a:gd name="T30" fmla="*/ 303 h 30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35" h="303">
                  <a:moveTo>
                    <a:pt x="168" y="0"/>
                  </a:moveTo>
                  <a:cubicBezTo>
                    <a:pt x="260" y="0"/>
                    <a:pt x="335" y="59"/>
                    <a:pt x="335" y="132"/>
                  </a:cubicBezTo>
                  <a:cubicBezTo>
                    <a:pt x="335" y="185"/>
                    <a:pt x="296" y="230"/>
                    <a:pt x="240" y="251"/>
                  </a:cubicBezTo>
                  <a:cubicBezTo>
                    <a:pt x="241" y="253"/>
                    <a:pt x="242" y="256"/>
                    <a:pt x="243" y="258"/>
                  </a:cubicBezTo>
                  <a:cubicBezTo>
                    <a:pt x="254" y="277"/>
                    <a:pt x="270" y="291"/>
                    <a:pt x="289" y="300"/>
                  </a:cubicBezTo>
                  <a:cubicBezTo>
                    <a:pt x="247" y="303"/>
                    <a:pt x="207" y="290"/>
                    <a:pt x="181" y="263"/>
                  </a:cubicBezTo>
                  <a:cubicBezTo>
                    <a:pt x="177" y="264"/>
                    <a:pt x="172" y="264"/>
                    <a:pt x="168" y="264"/>
                  </a:cubicBezTo>
                  <a:cubicBezTo>
                    <a:pt x="75" y="264"/>
                    <a:pt x="0" y="205"/>
                    <a:pt x="0" y="132"/>
                  </a:cubicBezTo>
                  <a:cubicBezTo>
                    <a:pt x="0" y="59"/>
                    <a:pt x="75" y="0"/>
                    <a:pt x="168" y="0"/>
                  </a:cubicBezTo>
                  <a:close/>
                </a:path>
              </a:pathLst>
            </a:custGeom>
            <a:solidFill>
              <a:srgbClr val="EF6641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9" name="Oval 76"/>
            <p:cNvSpPr>
              <a:spLocks noChangeArrowheads="1"/>
            </p:cNvSpPr>
            <p:nvPr/>
          </p:nvSpPr>
          <p:spPr bwMode="auto">
            <a:xfrm>
              <a:off x="1770063" y="528638"/>
              <a:ext cx="177800" cy="1778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beve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  <p:sp>
          <p:nvSpPr>
            <p:cNvPr id="13350" name="Oval 77"/>
            <p:cNvSpPr>
              <a:spLocks noChangeArrowheads="1"/>
            </p:cNvSpPr>
            <p:nvPr/>
          </p:nvSpPr>
          <p:spPr bwMode="auto">
            <a:xfrm>
              <a:off x="1498600" y="528638"/>
              <a:ext cx="177800" cy="1778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beve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  <p:sp>
          <p:nvSpPr>
            <p:cNvPr id="13351" name="Oval 78"/>
            <p:cNvSpPr>
              <a:spLocks noChangeArrowheads="1"/>
            </p:cNvSpPr>
            <p:nvPr/>
          </p:nvSpPr>
          <p:spPr bwMode="auto">
            <a:xfrm>
              <a:off x="1228725" y="528638"/>
              <a:ext cx="176213" cy="1778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beve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  <p:sp>
          <p:nvSpPr>
            <p:cNvPr id="13352" name="Freeform 79"/>
            <p:cNvSpPr>
              <a:spLocks noChangeArrowheads="1"/>
            </p:cNvSpPr>
            <p:nvPr/>
          </p:nvSpPr>
          <p:spPr bwMode="auto">
            <a:xfrm>
              <a:off x="1770063" y="528638"/>
              <a:ext cx="177800" cy="79375"/>
            </a:xfrm>
            <a:custGeom>
              <a:avLst/>
              <a:gdLst>
                <a:gd name="T0" fmla="*/ 2147483646 w 47"/>
                <a:gd name="T1" fmla="*/ 2147483646 h 21"/>
                <a:gd name="T2" fmla="*/ 0 w 47"/>
                <a:gd name="T3" fmla="*/ 2147483646 h 21"/>
                <a:gd name="T4" fmla="*/ 2147483646 w 47"/>
                <a:gd name="T5" fmla="*/ 0 h 21"/>
                <a:gd name="T6" fmla="*/ 2147483646 w 47"/>
                <a:gd name="T7" fmla="*/ 2147483646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21"/>
                <a:gd name="T14" fmla="*/ 47 w 47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21">
                  <a:moveTo>
                    <a:pt x="4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1" y="9"/>
                    <a:pt x="11" y="0"/>
                    <a:pt x="24" y="0"/>
                  </a:cubicBezTo>
                  <a:cubicBezTo>
                    <a:pt x="36" y="0"/>
                    <a:pt x="46" y="9"/>
                    <a:pt x="47" y="21"/>
                  </a:cubicBez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53" name="Freeform 80"/>
            <p:cNvSpPr>
              <a:spLocks noChangeArrowheads="1"/>
            </p:cNvSpPr>
            <p:nvPr/>
          </p:nvSpPr>
          <p:spPr bwMode="auto">
            <a:xfrm>
              <a:off x="1498600" y="528638"/>
              <a:ext cx="177800" cy="79375"/>
            </a:xfrm>
            <a:custGeom>
              <a:avLst/>
              <a:gdLst>
                <a:gd name="T0" fmla="*/ 2147483646 w 47"/>
                <a:gd name="T1" fmla="*/ 2147483646 h 21"/>
                <a:gd name="T2" fmla="*/ 0 w 47"/>
                <a:gd name="T3" fmla="*/ 2147483646 h 21"/>
                <a:gd name="T4" fmla="*/ 2147483646 w 47"/>
                <a:gd name="T5" fmla="*/ 0 h 21"/>
                <a:gd name="T6" fmla="*/ 2147483646 w 47"/>
                <a:gd name="T7" fmla="*/ 2147483646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21"/>
                <a:gd name="T14" fmla="*/ 47 w 47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21">
                  <a:moveTo>
                    <a:pt x="4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1" y="9"/>
                    <a:pt x="11" y="0"/>
                    <a:pt x="23" y="0"/>
                  </a:cubicBezTo>
                  <a:cubicBezTo>
                    <a:pt x="36" y="0"/>
                    <a:pt x="46" y="9"/>
                    <a:pt x="47" y="21"/>
                  </a:cubicBez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54" name="Freeform 81"/>
            <p:cNvSpPr>
              <a:spLocks noChangeArrowheads="1"/>
            </p:cNvSpPr>
            <p:nvPr/>
          </p:nvSpPr>
          <p:spPr bwMode="auto">
            <a:xfrm>
              <a:off x="1228725" y="528638"/>
              <a:ext cx="176213" cy="79375"/>
            </a:xfrm>
            <a:custGeom>
              <a:avLst/>
              <a:gdLst>
                <a:gd name="T0" fmla="*/ 2147483646 w 47"/>
                <a:gd name="T1" fmla="*/ 2147483646 h 21"/>
                <a:gd name="T2" fmla="*/ 0 w 47"/>
                <a:gd name="T3" fmla="*/ 2147483646 h 21"/>
                <a:gd name="T4" fmla="*/ 2147483646 w 47"/>
                <a:gd name="T5" fmla="*/ 0 h 21"/>
                <a:gd name="T6" fmla="*/ 2147483646 w 47"/>
                <a:gd name="T7" fmla="*/ 2147483646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21"/>
                <a:gd name="T14" fmla="*/ 47 w 47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21">
                  <a:moveTo>
                    <a:pt x="4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1" y="9"/>
                    <a:pt x="11" y="0"/>
                    <a:pt x="23" y="0"/>
                  </a:cubicBezTo>
                  <a:cubicBezTo>
                    <a:pt x="36" y="0"/>
                    <a:pt x="46" y="9"/>
                    <a:pt x="47" y="21"/>
                  </a:cubicBez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55" name="Freeform 82"/>
            <p:cNvSpPr>
              <a:spLocks noChangeArrowheads="1"/>
            </p:cNvSpPr>
            <p:nvPr/>
          </p:nvSpPr>
          <p:spPr bwMode="auto">
            <a:xfrm>
              <a:off x="2090738" y="974725"/>
              <a:ext cx="469900" cy="523875"/>
            </a:xfrm>
            <a:custGeom>
              <a:avLst/>
              <a:gdLst>
                <a:gd name="T0" fmla="*/ 2147483646 w 125"/>
                <a:gd name="T1" fmla="*/ 0 h 139"/>
                <a:gd name="T2" fmla="*/ 2147483646 w 125"/>
                <a:gd name="T3" fmla="*/ 2147483646 h 139"/>
                <a:gd name="T4" fmla="*/ 2147483646 w 125"/>
                <a:gd name="T5" fmla="*/ 2147483646 h 139"/>
                <a:gd name="T6" fmla="*/ 0 w 125"/>
                <a:gd name="T7" fmla="*/ 2147483646 h 139"/>
                <a:gd name="T8" fmla="*/ 2147483646 w 125"/>
                <a:gd name="T9" fmla="*/ 2147483646 h 139"/>
                <a:gd name="T10" fmla="*/ 2147483646 w 125"/>
                <a:gd name="T11" fmla="*/ 2147483646 h 139"/>
                <a:gd name="T12" fmla="*/ 2147483646 w 125"/>
                <a:gd name="T13" fmla="*/ 2147483646 h 139"/>
                <a:gd name="T14" fmla="*/ 2147483646 w 125"/>
                <a:gd name="T15" fmla="*/ 2147483646 h 139"/>
                <a:gd name="T16" fmla="*/ 2147483646 w 125"/>
                <a:gd name="T17" fmla="*/ 2147483646 h 139"/>
                <a:gd name="T18" fmla="*/ 2147483646 w 125"/>
                <a:gd name="T19" fmla="*/ 2147483646 h 139"/>
                <a:gd name="T20" fmla="*/ 2147483646 w 125"/>
                <a:gd name="T21" fmla="*/ 2147483646 h 139"/>
                <a:gd name="T22" fmla="*/ 2147483646 w 125"/>
                <a:gd name="T23" fmla="*/ 2147483646 h 139"/>
                <a:gd name="T24" fmla="*/ 2147483646 w 125"/>
                <a:gd name="T25" fmla="*/ 2147483646 h 139"/>
                <a:gd name="T26" fmla="*/ 2147483646 w 125"/>
                <a:gd name="T27" fmla="*/ 2147483646 h 139"/>
                <a:gd name="T28" fmla="*/ 2147483646 w 125"/>
                <a:gd name="T29" fmla="*/ 2147483646 h 139"/>
                <a:gd name="T30" fmla="*/ 2147483646 w 125"/>
                <a:gd name="T31" fmla="*/ 2147483646 h 139"/>
                <a:gd name="T32" fmla="*/ 2147483646 w 125"/>
                <a:gd name="T33" fmla="*/ 2147483646 h 139"/>
                <a:gd name="T34" fmla="*/ 2147483646 w 125"/>
                <a:gd name="T35" fmla="*/ 2147483646 h 139"/>
                <a:gd name="T36" fmla="*/ 2147483646 w 125"/>
                <a:gd name="T37" fmla="*/ 2147483646 h 139"/>
                <a:gd name="T38" fmla="*/ 2147483646 w 125"/>
                <a:gd name="T39" fmla="*/ 0 h 13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5"/>
                <a:gd name="T61" fmla="*/ 0 h 139"/>
                <a:gd name="T62" fmla="*/ 125 w 125"/>
                <a:gd name="T63" fmla="*/ 139 h 13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5" h="139">
                  <a:moveTo>
                    <a:pt x="71" y="0"/>
                  </a:moveTo>
                  <a:cubicBezTo>
                    <a:pt x="41" y="0"/>
                    <a:pt x="17" y="24"/>
                    <a:pt x="17" y="54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17" y="94"/>
                    <a:pt x="17" y="94"/>
                    <a:pt x="17" y="94"/>
                  </a:cubicBezTo>
                  <a:cubicBezTo>
                    <a:pt x="18" y="97"/>
                    <a:pt x="18" y="99"/>
                    <a:pt x="19" y="101"/>
                  </a:cubicBezTo>
                  <a:cubicBezTo>
                    <a:pt x="18" y="102"/>
                    <a:pt x="18" y="104"/>
                    <a:pt x="18" y="105"/>
                  </a:cubicBezTo>
                  <a:cubicBezTo>
                    <a:pt x="18" y="106"/>
                    <a:pt x="19" y="108"/>
                    <a:pt x="20" y="109"/>
                  </a:cubicBezTo>
                  <a:cubicBezTo>
                    <a:pt x="19" y="110"/>
                    <a:pt x="19" y="111"/>
                    <a:pt x="19" y="112"/>
                  </a:cubicBezTo>
                  <a:cubicBezTo>
                    <a:pt x="19" y="114"/>
                    <a:pt x="20" y="116"/>
                    <a:pt x="21" y="116"/>
                  </a:cubicBezTo>
                  <a:cubicBezTo>
                    <a:pt x="21" y="118"/>
                    <a:pt x="21" y="118"/>
                    <a:pt x="21" y="118"/>
                  </a:cubicBezTo>
                  <a:cubicBezTo>
                    <a:pt x="21" y="130"/>
                    <a:pt x="31" y="139"/>
                    <a:pt x="42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2" y="139"/>
                    <a:pt x="72" y="139"/>
                    <a:pt x="72" y="139"/>
                  </a:cubicBezTo>
                  <a:cubicBezTo>
                    <a:pt x="125" y="139"/>
                    <a:pt x="125" y="139"/>
                    <a:pt x="125" y="139"/>
                  </a:cubicBezTo>
                  <a:cubicBezTo>
                    <a:pt x="125" y="85"/>
                    <a:pt x="125" y="85"/>
                    <a:pt x="125" y="85"/>
                  </a:cubicBezTo>
                  <a:cubicBezTo>
                    <a:pt x="125" y="54"/>
                    <a:pt x="125" y="54"/>
                    <a:pt x="125" y="54"/>
                  </a:cubicBezTo>
                  <a:cubicBezTo>
                    <a:pt x="125" y="24"/>
                    <a:pt x="101" y="0"/>
                    <a:pt x="71" y="0"/>
                  </a:cubicBezTo>
                  <a:close/>
                </a:path>
              </a:pathLst>
            </a:custGeom>
            <a:solidFill>
              <a:srgbClr val="F6F2F1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56" name="Oval 83"/>
            <p:cNvSpPr>
              <a:spLocks noChangeArrowheads="1"/>
            </p:cNvSpPr>
            <p:nvPr/>
          </p:nvSpPr>
          <p:spPr bwMode="auto">
            <a:xfrm>
              <a:off x="2200275" y="1265238"/>
              <a:ext cx="107950" cy="109538"/>
            </a:xfrm>
            <a:prstGeom prst="ellipse">
              <a:avLst/>
            </a:prstGeom>
            <a:solidFill>
              <a:srgbClr val="DCE4E7"/>
            </a:solidFill>
            <a:ln w="9525">
              <a:noFill/>
              <a:beve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  <p:sp>
          <p:nvSpPr>
            <p:cNvPr id="13357" name="Oval 84"/>
            <p:cNvSpPr>
              <a:spLocks noChangeArrowheads="1"/>
            </p:cNvSpPr>
            <p:nvPr/>
          </p:nvSpPr>
          <p:spPr bwMode="auto">
            <a:xfrm>
              <a:off x="2200275" y="1190625"/>
              <a:ext cx="22225" cy="22225"/>
            </a:xfrm>
            <a:prstGeom prst="ellipse">
              <a:avLst/>
            </a:prstGeom>
            <a:solidFill>
              <a:srgbClr val="5C5C5C"/>
            </a:solidFill>
            <a:ln w="9525">
              <a:noFill/>
              <a:beve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  <p:sp>
          <p:nvSpPr>
            <p:cNvPr id="13358" name="Freeform 85"/>
            <p:cNvSpPr>
              <a:spLocks noChangeArrowheads="1"/>
            </p:cNvSpPr>
            <p:nvPr/>
          </p:nvSpPr>
          <p:spPr bwMode="auto">
            <a:xfrm>
              <a:off x="139700" y="1068388"/>
              <a:ext cx="471488" cy="525463"/>
            </a:xfrm>
            <a:custGeom>
              <a:avLst/>
              <a:gdLst>
                <a:gd name="T0" fmla="*/ 2147483646 w 125"/>
                <a:gd name="T1" fmla="*/ 0 h 139"/>
                <a:gd name="T2" fmla="*/ 2147483646 w 125"/>
                <a:gd name="T3" fmla="*/ 2147483646 h 139"/>
                <a:gd name="T4" fmla="*/ 2147483646 w 125"/>
                <a:gd name="T5" fmla="*/ 2147483646 h 139"/>
                <a:gd name="T6" fmla="*/ 2147483646 w 125"/>
                <a:gd name="T7" fmla="*/ 2147483646 h 139"/>
                <a:gd name="T8" fmla="*/ 2147483646 w 125"/>
                <a:gd name="T9" fmla="*/ 2147483646 h 139"/>
                <a:gd name="T10" fmla="*/ 2147483646 w 125"/>
                <a:gd name="T11" fmla="*/ 2147483646 h 139"/>
                <a:gd name="T12" fmla="*/ 2147483646 w 125"/>
                <a:gd name="T13" fmla="*/ 2147483646 h 139"/>
                <a:gd name="T14" fmla="*/ 2147483646 w 125"/>
                <a:gd name="T15" fmla="*/ 2147483646 h 139"/>
                <a:gd name="T16" fmla="*/ 2147483646 w 125"/>
                <a:gd name="T17" fmla="*/ 2147483646 h 139"/>
                <a:gd name="T18" fmla="*/ 2147483646 w 125"/>
                <a:gd name="T19" fmla="*/ 2147483646 h 139"/>
                <a:gd name="T20" fmla="*/ 2147483646 w 125"/>
                <a:gd name="T21" fmla="*/ 2147483646 h 139"/>
                <a:gd name="T22" fmla="*/ 2147483646 w 125"/>
                <a:gd name="T23" fmla="*/ 2147483646 h 139"/>
                <a:gd name="T24" fmla="*/ 2147483646 w 125"/>
                <a:gd name="T25" fmla="*/ 2147483646 h 139"/>
                <a:gd name="T26" fmla="*/ 2147483646 w 125"/>
                <a:gd name="T27" fmla="*/ 2147483646 h 139"/>
                <a:gd name="T28" fmla="*/ 2147483646 w 125"/>
                <a:gd name="T29" fmla="*/ 2147483646 h 139"/>
                <a:gd name="T30" fmla="*/ 2147483646 w 125"/>
                <a:gd name="T31" fmla="*/ 2147483646 h 139"/>
                <a:gd name="T32" fmla="*/ 0 w 125"/>
                <a:gd name="T33" fmla="*/ 2147483646 h 139"/>
                <a:gd name="T34" fmla="*/ 0 w 125"/>
                <a:gd name="T35" fmla="*/ 2147483646 h 139"/>
                <a:gd name="T36" fmla="*/ 0 w 125"/>
                <a:gd name="T37" fmla="*/ 2147483646 h 139"/>
                <a:gd name="T38" fmla="*/ 2147483646 w 125"/>
                <a:gd name="T39" fmla="*/ 0 h 13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5"/>
                <a:gd name="T61" fmla="*/ 0 h 139"/>
                <a:gd name="T62" fmla="*/ 125 w 125"/>
                <a:gd name="T63" fmla="*/ 139 h 13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5" h="139">
                  <a:moveTo>
                    <a:pt x="55" y="0"/>
                  </a:moveTo>
                  <a:cubicBezTo>
                    <a:pt x="85" y="0"/>
                    <a:pt x="109" y="24"/>
                    <a:pt x="109" y="54"/>
                  </a:cubicBezTo>
                  <a:cubicBezTo>
                    <a:pt x="109" y="59"/>
                    <a:pt x="109" y="59"/>
                    <a:pt x="109" y="59"/>
                  </a:cubicBezTo>
                  <a:cubicBezTo>
                    <a:pt x="125" y="94"/>
                    <a:pt x="125" y="94"/>
                    <a:pt x="125" y="94"/>
                  </a:cubicBezTo>
                  <a:cubicBezTo>
                    <a:pt x="108" y="94"/>
                    <a:pt x="108" y="94"/>
                    <a:pt x="108" y="94"/>
                  </a:cubicBezTo>
                  <a:cubicBezTo>
                    <a:pt x="108" y="97"/>
                    <a:pt x="107" y="99"/>
                    <a:pt x="106" y="102"/>
                  </a:cubicBezTo>
                  <a:cubicBezTo>
                    <a:pt x="107" y="103"/>
                    <a:pt x="107" y="104"/>
                    <a:pt x="107" y="105"/>
                  </a:cubicBezTo>
                  <a:cubicBezTo>
                    <a:pt x="107" y="107"/>
                    <a:pt x="107" y="108"/>
                    <a:pt x="106" y="109"/>
                  </a:cubicBezTo>
                  <a:cubicBezTo>
                    <a:pt x="106" y="110"/>
                    <a:pt x="107" y="111"/>
                    <a:pt x="107" y="112"/>
                  </a:cubicBezTo>
                  <a:cubicBezTo>
                    <a:pt x="107" y="114"/>
                    <a:pt x="106" y="116"/>
                    <a:pt x="104" y="117"/>
                  </a:cubicBezTo>
                  <a:cubicBezTo>
                    <a:pt x="104" y="118"/>
                    <a:pt x="104" y="118"/>
                    <a:pt x="104" y="118"/>
                  </a:cubicBezTo>
                  <a:cubicBezTo>
                    <a:pt x="104" y="130"/>
                    <a:pt x="95" y="139"/>
                    <a:pt x="83" y="139"/>
                  </a:cubicBezTo>
                  <a:cubicBezTo>
                    <a:pt x="55" y="139"/>
                    <a:pt x="55" y="139"/>
                    <a:pt x="55" y="139"/>
                  </a:cubicBezTo>
                  <a:cubicBezTo>
                    <a:pt x="55" y="139"/>
                    <a:pt x="55" y="139"/>
                    <a:pt x="55" y="139"/>
                  </a:cubicBezTo>
                  <a:cubicBezTo>
                    <a:pt x="55" y="139"/>
                    <a:pt x="54" y="139"/>
                    <a:pt x="54" y="139"/>
                  </a:cubicBezTo>
                  <a:cubicBezTo>
                    <a:pt x="53" y="139"/>
                    <a:pt x="53" y="139"/>
                    <a:pt x="53" y="139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24"/>
                    <a:pt x="25" y="0"/>
                    <a:pt x="55" y="0"/>
                  </a:cubicBezTo>
                  <a:close/>
                </a:path>
              </a:pathLst>
            </a:custGeom>
            <a:solidFill>
              <a:srgbClr val="F6F2F1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59" name="Oval 86"/>
            <p:cNvSpPr>
              <a:spLocks noChangeArrowheads="1"/>
            </p:cNvSpPr>
            <p:nvPr/>
          </p:nvSpPr>
          <p:spPr bwMode="auto">
            <a:xfrm>
              <a:off x="392113" y="1360488"/>
              <a:ext cx="109538" cy="107950"/>
            </a:xfrm>
            <a:prstGeom prst="ellipse">
              <a:avLst/>
            </a:prstGeom>
            <a:solidFill>
              <a:srgbClr val="DCE4E7"/>
            </a:solidFill>
            <a:ln w="9525">
              <a:noFill/>
              <a:beve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  <p:sp>
          <p:nvSpPr>
            <p:cNvPr id="13360" name="Oval 87"/>
            <p:cNvSpPr>
              <a:spLocks noChangeArrowheads="1"/>
            </p:cNvSpPr>
            <p:nvPr/>
          </p:nvSpPr>
          <p:spPr bwMode="auto">
            <a:xfrm>
              <a:off x="479425" y="1284288"/>
              <a:ext cx="22225" cy="22225"/>
            </a:xfrm>
            <a:prstGeom prst="ellipse">
              <a:avLst/>
            </a:prstGeom>
            <a:solidFill>
              <a:srgbClr val="5C5C5C"/>
            </a:solidFill>
            <a:ln w="9525">
              <a:noFill/>
              <a:beve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  <p:sp>
          <p:nvSpPr>
            <p:cNvPr id="13361" name="Freeform 88"/>
            <p:cNvSpPr>
              <a:spLocks noEditPoints="1" noChangeArrowheads="1"/>
            </p:cNvSpPr>
            <p:nvPr/>
          </p:nvSpPr>
          <p:spPr bwMode="auto">
            <a:xfrm>
              <a:off x="0" y="1035050"/>
              <a:ext cx="128588" cy="123825"/>
            </a:xfrm>
            <a:custGeom>
              <a:avLst/>
              <a:gdLst>
                <a:gd name="T0" fmla="*/ 2147483646 w 34"/>
                <a:gd name="T1" fmla="*/ 2147483646 h 33"/>
                <a:gd name="T2" fmla="*/ 2147483646 w 34"/>
                <a:gd name="T3" fmla="*/ 2147483646 h 33"/>
                <a:gd name="T4" fmla="*/ 2147483646 w 34"/>
                <a:gd name="T5" fmla="*/ 2147483646 h 33"/>
                <a:gd name="T6" fmla="*/ 2147483646 w 34"/>
                <a:gd name="T7" fmla="*/ 2147483646 h 33"/>
                <a:gd name="T8" fmla="*/ 2147483646 w 34"/>
                <a:gd name="T9" fmla="*/ 2147483646 h 33"/>
                <a:gd name="T10" fmla="*/ 2147483646 w 34"/>
                <a:gd name="T11" fmla="*/ 2147483646 h 33"/>
                <a:gd name="T12" fmla="*/ 2147483646 w 34"/>
                <a:gd name="T13" fmla="*/ 2147483646 h 33"/>
                <a:gd name="T14" fmla="*/ 2147483646 w 34"/>
                <a:gd name="T15" fmla="*/ 0 h 33"/>
                <a:gd name="T16" fmla="*/ 2147483646 w 34"/>
                <a:gd name="T17" fmla="*/ 2147483646 h 33"/>
                <a:gd name="T18" fmla="*/ 2147483646 w 34"/>
                <a:gd name="T19" fmla="*/ 2147483646 h 33"/>
                <a:gd name="T20" fmla="*/ 2147483646 w 34"/>
                <a:gd name="T21" fmla="*/ 2147483646 h 33"/>
                <a:gd name="T22" fmla="*/ 2147483646 w 34"/>
                <a:gd name="T23" fmla="*/ 2147483646 h 33"/>
                <a:gd name="T24" fmla="*/ 2147483646 w 34"/>
                <a:gd name="T25" fmla="*/ 2147483646 h 33"/>
                <a:gd name="T26" fmla="*/ 2147483646 w 34"/>
                <a:gd name="T27" fmla="*/ 2147483646 h 33"/>
                <a:gd name="T28" fmla="*/ 2147483646 w 34"/>
                <a:gd name="T29" fmla="*/ 2147483646 h 33"/>
                <a:gd name="T30" fmla="*/ 2147483646 w 34"/>
                <a:gd name="T31" fmla="*/ 2147483646 h 33"/>
                <a:gd name="T32" fmla="*/ 2147483646 w 34"/>
                <a:gd name="T33" fmla="*/ 2147483646 h 33"/>
                <a:gd name="T34" fmla="*/ 2147483646 w 34"/>
                <a:gd name="T35" fmla="*/ 2147483646 h 33"/>
                <a:gd name="T36" fmla="*/ 2147483646 w 34"/>
                <a:gd name="T37" fmla="*/ 2147483646 h 33"/>
                <a:gd name="T38" fmla="*/ 2147483646 w 34"/>
                <a:gd name="T39" fmla="*/ 2147483646 h 33"/>
                <a:gd name="T40" fmla="*/ 2147483646 w 34"/>
                <a:gd name="T41" fmla="*/ 2147483646 h 33"/>
                <a:gd name="T42" fmla="*/ 2147483646 w 34"/>
                <a:gd name="T43" fmla="*/ 2147483646 h 33"/>
                <a:gd name="T44" fmla="*/ 2147483646 w 34"/>
                <a:gd name="T45" fmla="*/ 2147483646 h 33"/>
                <a:gd name="T46" fmla="*/ 2147483646 w 34"/>
                <a:gd name="T47" fmla="*/ 2147483646 h 33"/>
                <a:gd name="T48" fmla="*/ 2147483646 w 34"/>
                <a:gd name="T49" fmla="*/ 2147483646 h 33"/>
                <a:gd name="T50" fmla="*/ 2147483646 w 34"/>
                <a:gd name="T51" fmla="*/ 2147483646 h 33"/>
                <a:gd name="T52" fmla="*/ 2147483646 w 34"/>
                <a:gd name="T53" fmla="*/ 2147483646 h 33"/>
                <a:gd name="T54" fmla="*/ 2147483646 w 34"/>
                <a:gd name="T55" fmla="*/ 2147483646 h 33"/>
                <a:gd name="T56" fmla="*/ 2147483646 w 34"/>
                <a:gd name="T57" fmla="*/ 2147483646 h 33"/>
                <a:gd name="T58" fmla="*/ 2147483646 w 34"/>
                <a:gd name="T59" fmla="*/ 2147483646 h 33"/>
                <a:gd name="T60" fmla="*/ 2147483646 w 34"/>
                <a:gd name="T61" fmla="*/ 2147483646 h 33"/>
                <a:gd name="T62" fmla="*/ 0 w 34"/>
                <a:gd name="T63" fmla="*/ 2147483646 h 33"/>
                <a:gd name="T64" fmla="*/ 2147483646 w 34"/>
                <a:gd name="T65" fmla="*/ 2147483646 h 33"/>
                <a:gd name="T66" fmla="*/ 2147483646 w 34"/>
                <a:gd name="T67" fmla="*/ 2147483646 h 33"/>
                <a:gd name="T68" fmla="*/ 2147483646 w 34"/>
                <a:gd name="T69" fmla="*/ 2147483646 h 3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4"/>
                <a:gd name="T106" fmla="*/ 0 h 33"/>
                <a:gd name="T107" fmla="*/ 34 w 34"/>
                <a:gd name="T108" fmla="*/ 33 h 3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4" h="33">
                  <a:moveTo>
                    <a:pt x="2" y="14"/>
                  </a:moveTo>
                  <a:cubicBezTo>
                    <a:pt x="4" y="14"/>
                    <a:pt x="4" y="14"/>
                    <a:pt x="4" y="14"/>
                  </a:cubicBezTo>
                  <a:cubicBezTo>
                    <a:pt x="5" y="14"/>
                    <a:pt x="5" y="13"/>
                    <a:pt x="6" y="13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1"/>
                    <a:pt x="6" y="10"/>
                    <a:pt x="6" y="10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8"/>
                    <a:pt x="3" y="7"/>
                    <a:pt x="4" y="6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3"/>
                    <a:pt x="8" y="3"/>
                    <a:pt x="8" y="4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6"/>
                    <a:pt x="11" y="6"/>
                    <a:pt x="12" y="6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4" y="5"/>
                    <a:pt x="14" y="4"/>
                    <a:pt x="14" y="4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4" y="0"/>
                    <a:pt x="15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0"/>
                    <a:pt x="20" y="1"/>
                    <a:pt x="20" y="1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1" y="5"/>
                    <a:pt x="21" y="5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4" y="6"/>
                    <a:pt x="24" y="5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3"/>
                    <a:pt x="27" y="3"/>
                    <a:pt x="27" y="4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7"/>
                    <a:pt x="31" y="8"/>
                    <a:pt x="30" y="8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0"/>
                    <a:pt x="28" y="11"/>
                    <a:pt x="28" y="12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13"/>
                    <a:pt x="29" y="14"/>
                    <a:pt x="30" y="14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3" y="14"/>
                    <a:pt x="34" y="14"/>
                    <a:pt x="34" y="15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3" y="20"/>
                    <a:pt x="33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9" y="20"/>
                    <a:pt x="29" y="20"/>
                    <a:pt x="29" y="21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8" y="23"/>
                    <a:pt x="28" y="23"/>
                    <a:pt x="28" y="24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1" y="26"/>
                    <a:pt x="31" y="27"/>
                    <a:pt x="30" y="27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30"/>
                    <a:pt x="26" y="30"/>
                    <a:pt x="26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8"/>
                    <a:pt x="23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0" y="29"/>
                    <a:pt x="20" y="30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33"/>
                    <a:pt x="20" y="33"/>
                    <a:pt x="19" y="33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14" y="33"/>
                    <a:pt x="14" y="33"/>
                    <a:pt x="14" y="32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4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1" y="28"/>
                    <a:pt x="10" y="28"/>
                    <a:pt x="10" y="28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8" y="30"/>
                    <a:pt x="7" y="30"/>
                    <a:pt x="7" y="30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3" y="27"/>
                    <a:pt x="3" y="26"/>
                    <a:pt x="4" y="26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3"/>
                    <a:pt x="6" y="23"/>
                    <a:pt x="6" y="22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0"/>
                    <a:pt x="5" y="20"/>
                    <a:pt x="4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" y="20"/>
                    <a:pt x="0" y="19"/>
                    <a:pt x="0" y="19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1" y="14"/>
                    <a:pt x="2" y="14"/>
                  </a:cubicBezTo>
                  <a:close/>
                  <a:moveTo>
                    <a:pt x="17" y="22"/>
                  </a:moveTo>
                  <a:cubicBezTo>
                    <a:pt x="20" y="22"/>
                    <a:pt x="22" y="20"/>
                    <a:pt x="22" y="17"/>
                  </a:cubicBezTo>
                  <a:cubicBezTo>
                    <a:pt x="22" y="14"/>
                    <a:pt x="20" y="12"/>
                    <a:pt x="17" y="12"/>
                  </a:cubicBezTo>
                  <a:cubicBezTo>
                    <a:pt x="14" y="12"/>
                    <a:pt x="12" y="14"/>
                    <a:pt x="12" y="17"/>
                  </a:cubicBezTo>
                  <a:cubicBezTo>
                    <a:pt x="12" y="20"/>
                    <a:pt x="14" y="22"/>
                    <a:pt x="17" y="22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62" name="Freeform 89"/>
            <p:cNvSpPr>
              <a:spLocks noChangeArrowheads="1"/>
            </p:cNvSpPr>
            <p:nvPr/>
          </p:nvSpPr>
          <p:spPr bwMode="auto">
            <a:xfrm>
              <a:off x="65088" y="1035050"/>
              <a:ext cx="63500" cy="123825"/>
            </a:xfrm>
            <a:custGeom>
              <a:avLst/>
              <a:gdLst>
                <a:gd name="T0" fmla="*/ 0 w 17"/>
                <a:gd name="T1" fmla="*/ 2147483646 h 33"/>
                <a:gd name="T2" fmla="*/ 0 w 17"/>
                <a:gd name="T3" fmla="*/ 2147483646 h 33"/>
                <a:gd name="T4" fmla="*/ 2147483646 w 17"/>
                <a:gd name="T5" fmla="*/ 2147483646 h 33"/>
                <a:gd name="T6" fmla="*/ 0 w 17"/>
                <a:gd name="T7" fmla="*/ 2147483646 h 33"/>
                <a:gd name="T8" fmla="*/ 0 w 17"/>
                <a:gd name="T9" fmla="*/ 2147483646 h 33"/>
                <a:gd name="T10" fmla="*/ 0 w 17"/>
                <a:gd name="T11" fmla="*/ 0 h 33"/>
                <a:gd name="T12" fmla="*/ 2147483646 w 17"/>
                <a:gd name="T13" fmla="*/ 0 h 33"/>
                <a:gd name="T14" fmla="*/ 2147483646 w 17"/>
                <a:gd name="T15" fmla="*/ 2147483646 h 33"/>
                <a:gd name="T16" fmla="*/ 2147483646 w 17"/>
                <a:gd name="T17" fmla="*/ 2147483646 h 33"/>
                <a:gd name="T18" fmla="*/ 2147483646 w 17"/>
                <a:gd name="T19" fmla="*/ 2147483646 h 33"/>
                <a:gd name="T20" fmla="*/ 2147483646 w 17"/>
                <a:gd name="T21" fmla="*/ 2147483646 h 33"/>
                <a:gd name="T22" fmla="*/ 2147483646 w 17"/>
                <a:gd name="T23" fmla="*/ 2147483646 h 33"/>
                <a:gd name="T24" fmla="*/ 2147483646 w 17"/>
                <a:gd name="T25" fmla="*/ 2147483646 h 33"/>
                <a:gd name="T26" fmla="*/ 2147483646 w 17"/>
                <a:gd name="T27" fmla="*/ 2147483646 h 33"/>
                <a:gd name="T28" fmla="*/ 2147483646 w 17"/>
                <a:gd name="T29" fmla="*/ 2147483646 h 33"/>
                <a:gd name="T30" fmla="*/ 2147483646 w 17"/>
                <a:gd name="T31" fmla="*/ 2147483646 h 33"/>
                <a:gd name="T32" fmla="*/ 2147483646 w 17"/>
                <a:gd name="T33" fmla="*/ 2147483646 h 33"/>
                <a:gd name="T34" fmla="*/ 2147483646 w 17"/>
                <a:gd name="T35" fmla="*/ 2147483646 h 33"/>
                <a:gd name="T36" fmla="*/ 2147483646 w 17"/>
                <a:gd name="T37" fmla="*/ 2147483646 h 33"/>
                <a:gd name="T38" fmla="*/ 2147483646 w 17"/>
                <a:gd name="T39" fmla="*/ 2147483646 h 33"/>
                <a:gd name="T40" fmla="*/ 2147483646 w 17"/>
                <a:gd name="T41" fmla="*/ 2147483646 h 33"/>
                <a:gd name="T42" fmla="*/ 2147483646 w 17"/>
                <a:gd name="T43" fmla="*/ 2147483646 h 33"/>
                <a:gd name="T44" fmla="*/ 2147483646 w 17"/>
                <a:gd name="T45" fmla="*/ 2147483646 h 33"/>
                <a:gd name="T46" fmla="*/ 2147483646 w 17"/>
                <a:gd name="T47" fmla="*/ 2147483646 h 33"/>
                <a:gd name="T48" fmla="*/ 2147483646 w 17"/>
                <a:gd name="T49" fmla="*/ 2147483646 h 33"/>
                <a:gd name="T50" fmla="*/ 2147483646 w 17"/>
                <a:gd name="T51" fmla="*/ 2147483646 h 33"/>
                <a:gd name="T52" fmla="*/ 2147483646 w 17"/>
                <a:gd name="T53" fmla="*/ 2147483646 h 33"/>
                <a:gd name="T54" fmla="*/ 2147483646 w 17"/>
                <a:gd name="T55" fmla="*/ 2147483646 h 33"/>
                <a:gd name="T56" fmla="*/ 2147483646 w 17"/>
                <a:gd name="T57" fmla="*/ 2147483646 h 33"/>
                <a:gd name="T58" fmla="*/ 2147483646 w 17"/>
                <a:gd name="T59" fmla="*/ 2147483646 h 33"/>
                <a:gd name="T60" fmla="*/ 2147483646 w 17"/>
                <a:gd name="T61" fmla="*/ 2147483646 h 33"/>
                <a:gd name="T62" fmla="*/ 2147483646 w 17"/>
                <a:gd name="T63" fmla="*/ 2147483646 h 33"/>
                <a:gd name="T64" fmla="*/ 2147483646 w 17"/>
                <a:gd name="T65" fmla="*/ 2147483646 h 33"/>
                <a:gd name="T66" fmla="*/ 2147483646 w 17"/>
                <a:gd name="T67" fmla="*/ 2147483646 h 33"/>
                <a:gd name="T68" fmla="*/ 2147483646 w 17"/>
                <a:gd name="T69" fmla="*/ 2147483646 h 33"/>
                <a:gd name="T70" fmla="*/ 2147483646 w 17"/>
                <a:gd name="T71" fmla="*/ 2147483646 h 33"/>
                <a:gd name="T72" fmla="*/ 2147483646 w 17"/>
                <a:gd name="T73" fmla="*/ 2147483646 h 33"/>
                <a:gd name="T74" fmla="*/ 2147483646 w 17"/>
                <a:gd name="T75" fmla="*/ 2147483646 h 33"/>
                <a:gd name="T76" fmla="*/ 0 w 17"/>
                <a:gd name="T77" fmla="*/ 2147483646 h 33"/>
                <a:gd name="T78" fmla="*/ 0 w 17"/>
                <a:gd name="T79" fmla="*/ 2147483646 h 3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"/>
                <a:gd name="T121" fmla="*/ 0 h 33"/>
                <a:gd name="T122" fmla="*/ 17 w 17"/>
                <a:gd name="T123" fmla="*/ 33 h 3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" h="33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3" y="22"/>
                    <a:pt x="5" y="20"/>
                    <a:pt x="5" y="17"/>
                  </a:cubicBezTo>
                  <a:cubicBezTo>
                    <a:pt x="5" y="14"/>
                    <a:pt x="3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4" y="5"/>
                    <a:pt x="4" y="5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6" y="6"/>
                    <a:pt x="7" y="6"/>
                    <a:pt x="7" y="5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10" y="3"/>
                    <a:pt x="10" y="4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4" y="7"/>
                    <a:pt x="14" y="8"/>
                    <a:pt x="13" y="8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1"/>
                    <a:pt x="11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4"/>
                    <a:pt x="13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7" y="14"/>
                    <a:pt x="17" y="15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19"/>
                    <a:pt x="16" y="20"/>
                    <a:pt x="16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2" y="20"/>
                    <a:pt x="12" y="20"/>
                    <a:pt x="12" y="21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11" y="23"/>
                    <a:pt x="11" y="23"/>
                    <a:pt x="11" y="24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4" y="26"/>
                    <a:pt x="14" y="27"/>
                    <a:pt x="13" y="27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10" y="30"/>
                    <a:pt x="9" y="30"/>
                    <a:pt x="9" y="30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6" y="28"/>
                    <a:pt x="5" y="28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4" y="28"/>
                    <a:pt x="3" y="29"/>
                    <a:pt x="3" y="30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3" y="33"/>
                    <a:pt x="3" y="33"/>
                    <a:pt x="2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22"/>
                  </a:lnTo>
                  <a:close/>
                </a:path>
              </a:pathLst>
            </a:custGeom>
            <a:solidFill>
              <a:srgbClr val="CDD5D8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63" name="Freeform 90"/>
            <p:cNvSpPr>
              <a:spLocks noEditPoints="1" noChangeArrowheads="1"/>
            </p:cNvSpPr>
            <p:nvPr/>
          </p:nvSpPr>
          <p:spPr bwMode="auto">
            <a:xfrm>
              <a:off x="312738" y="774700"/>
              <a:ext cx="71438" cy="271463"/>
            </a:xfrm>
            <a:custGeom>
              <a:avLst/>
              <a:gdLst>
                <a:gd name="T0" fmla="*/ 2147483646 w 19"/>
                <a:gd name="T1" fmla="*/ 2147483646 h 72"/>
                <a:gd name="T2" fmla="*/ 2147483646 w 19"/>
                <a:gd name="T3" fmla="*/ 2147483646 h 72"/>
                <a:gd name="T4" fmla="*/ 2147483646 w 19"/>
                <a:gd name="T5" fmla="*/ 2147483646 h 72"/>
                <a:gd name="T6" fmla="*/ 2147483646 w 19"/>
                <a:gd name="T7" fmla="*/ 2147483646 h 72"/>
                <a:gd name="T8" fmla="*/ 2147483646 w 19"/>
                <a:gd name="T9" fmla="*/ 2147483646 h 72"/>
                <a:gd name="T10" fmla="*/ 2147483646 w 19"/>
                <a:gd name="T11" fmla="*/ 2147483646 h 72"/>
                <a:gd name="T12" fmla="*/ 2147483646 w 19"/>
                <a:gd name="T13" fmla="*/ 2147483646 h 72"/>
                <a:gd name="T14" fmla="*/ 2147483646 w 19"/>
                <a:gd name="T15" fmla="*/ 2147483646 h 72"/>
                <a:gd name="T16" fmla="*/ 2147483646 w 19"/>
                <a:gd name="T17" fmla="*/ 2147483646 h 72"/>
                <a:gd name="T18" fmla="*/ 0 w 19"/>
                <a:gd name="T19" fmla="*/ 2147483646 h 72"/>
                <a:gd name="T20" fmla="*/ 2147483646 w 19"/>
                <a:gd name="T21" fmla="*/ 2147483646 h 72"/>
                <a:gd name="T22" fmla="*/ 2147483646 w 19"/>
                <a:gd name="T23" fmla="*/ 0 h 72"/>
                <a:gd name="T24" fmla="*/ 2147483646 w 19"/>
                <a:gd name="T25" fmla="*/ 2147483646 h 72"/>
                <a:gd name="T26" fmla="*/ 2147483646 w 19"/>
                <a:gd name="T27" fmla="*/ 2147483646 h 72"/>
                <a:gd name="T28" fmla="*/ 2147483646 w 19"/>
                <a:gd name="T29" fmla="*/ 2147483646 h 72"/>
                <a:gd name="T30" fmla="*/ 2147483646 w 19"/>
                <a:gd name="T31" fmla="*/ 2147483646 h 72"/>
                <a:gd name="T32" fmla="*/ 2147483646 w 19"/>
                <a:gd name="T33" fmla="*/ 2147483646 h 72"/>
                <a:gd name="T34" fmla="*/ 2147483646 w 19"/>
                <a:gd name="T35" fmla="*/ 2147483646 h 72"/>
                <a:gd name="T36" fmla="*/ 0 w 19"/>
                <a:gd name="T37" fmla="*/ 2147483646 h 72"/>
                <a:gd name="T38" fmla="*/ 2147483646 w 19"/>
                <a:gd name="T39" fmla="*/ 2147483646 h 72"/>
                <a:gd name="T40" fmla="*/ 2147483646 w 19"/>
                <a:gd name="T41" fmla="*/ 2147483646 h 72"/>
                <a:gd name="T42" fmla="*/ 2147483646 w 19"/>
                <a:gd name="T43" fmla="*/ 2147483646 h 72"/>
                <a:gd name="T44" fmla="*/ 2147483646 w 19"/>
                <a:gd name="T45" fmla="*/ 2147483646 h 7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"/>
                <a:gd name="T70" fmla="*/ 0 h 72"/>
                <a:gd name="T71" fmla="*/ 19 w 19"/>
                <a:gd name="T72" fmla="*/ 72 h 7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" h="72">
                  <a:moveTo>
                    <a:pt x="19" y="9"/>
                  </a:moveTo>
                  <a:cubicBezTo>
                    <a:pt x="19" y="10"/>
                    <a:pt x="19" y="12"/>
                    <a:pt x="18" y="14"/>
                  </a:cubicBezTo>
                  <a:cubicBezTo>
                    <a:pt x="18" y="16"/>
                    <a:pt x="17" y="19"/>
                    <a:pt x="17" y="22"/>
                  </a:cubicBezTo>
                  <a:cubicBezTo>
                    <a:pt x="16" y="25"/>
                    <a:pt x="15" y="28"/>
                    <a:pt x="14" y="32"/>
                  </a:cubicBezTo>
                  <a:cubicBezTo>
                    <a:pt x="13" y="36"/>
                    <a:pt x="12" y="42"/>
                    <a:pt x="11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7" y="42"/>
                    <a:pt x="6" y="36"/>
                    <a:pt x="5" y="32"/>
                  </a:cubicBezTo>
                  <a:cubicBezTo>
                    <a:pt x="4" y="28"/>
                    <a:pt x="3" y="25"/>
                    <a:pt x="3" y="22"/>
                  </a:cubicBezTo>
                  <a:cubicBezTo>
                    <a:pt x="2" y="19"/>
                    <a:pt x="1" y="17"/>
                    <a:pt x="1" y="14"/>
                  </a:cubicBezTo>
                  <a:cubicBezTo>
                    <a:pt x="0" y="12"/>
                    <a:pt x="0" y="10"/>
                    <a:pt x="0" y="9"/>
                  </a:cubicBezTo>
                  <a:cubicBezTo>
                    <a:pt x="0" y="6"/>
                    <a:pt x="1" y="4"/>
                    <a:pt x="3" y="2"/>
                  </a:cubicBezTo>
                  <a:cubicBezTo>
                    <a:pt x="5" y="1"/>
                    <a:pt x="7" y="0"/>
                    <a:pt x="10" y="0"/>
                  </a:cubicBezTo>
                  <a:cubicBezTo>
                    <a:pt x="12" y="0"/>
                    <a:pt x="15" y="1"/>
                    <a:pt x="16" y="2"/>
                  </a:cubicBezTo>
                  <a:cubicBezTo>
                    <a:pt x="18" y="4"/>
                    <a:pt x="19" y="6"/>
                    <a:pt x="19" y="9"/>
                  </a:cubicBezTo>
                  <a:close/>
                  <a:moveTo>
                    <a:pt x="19" y="63"/>
                  </a:moveTo>
                  <a:cubicBezTo>
                    <a:pt x="19" y="65"/>
                    <a:pt x="18" y="67"/>
                    <a:pt x="16" y="69"/>
                  </a:cubicBezTo>
                  <a:cubicBezTo>
                    <a:pt x="14" y="71"/>
                    <a:pt x="12" y="72"/>
                    <a:pt x="9" y="72"/>
                  </a:cubicBezTo>
                  <a:cubicBezTo>
                    <a:pt x="7" y="72"/>
                    <a:pt x="5" y="71"/>
                    <a:pt x="3" y="69"/>
                  </a:cubicBezTo>
                  <a:cubicBezTo>
                    <a:pt x="1" y="67"/>
                    <a:pt x="0" y="65"/>
                    <a:pt x="0" y="63"/>
                  </a:cubicBezTo>
                  <a:cubicBezTo>
                    <a:pt x="0" y="60"/>
                    <a:pt x="1" y="58"/>
                    <a:pt x="3" y="56"/>
                  </a:cubicBezTo>
                  <a:cubicBezTo>
                    <a:pt x="5" y="54"/>
                    <a:pt x="7" y="54"/>
                    <a:pt x="9" y="54"/>
                  </a:cubicBezTo>
                  <a:cubicBezTo>
                    <a:pt x="12" y="54"/>
                    <a:pt x="14" y="54"/>
                    <a:pt x="16" y="56"/>
                  </a:cubicBezTo>
                  <a:cubicBezTo>
                    <a:pt x="18" y="58"/>
                    <a:pt x="19" y="60"/>
                    <a:pt x="19" y="63"/>
                  </a:cubicBezTo>
                  <a:close/>
                </a:path>
              </a:pathLst>
            </a:custGeom>
            <a:solidFill>
              <a:srgbClr val="474F5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64" name="Freeform 91"/>
            <p:cNvSpPr>
              <a:spLocks noChangeArrowheads="1"/>
            </p:cNvSpPr>
            <p:nvPr/>
          </p:nvSpPr>
          <p:spPr bwMode="auto">
            <a:xfrm>
              <a:off x="312738" y="977900"/>
              <a:ext cx="34925" cy="68263"/>
            </a:xfrm>
            <a:custGeom>
              <a:avLst/>
              <a:gdLst>
                <a:gd name="T0" fmla="*/ 2147483646 w 9"/>
                <a:gd name="T1" fmla="*/ 0 h 18"/>
                <a:gd name="T2" fmla="*/ 2147483646 w 9"/>
                <a:gd name="T3" fmla="*/ 2147483646 h 18"/>
                <a:gd name="T4" fmla="*/ 0 w 9"/>
                <a:gd name="T5" fmla="*/ 2147483646 h 18"/>
                <a:gd name="T6" fmla="*/ 2147483646 w 9"/>
                <a:gd name="T7" fmla="*/ 2147483646 h 18"/>
                <a:gd name="T8" fmla="*/ 2147483646 w 9"/>
                <a:gd name="T9" fmla="*/ 2147483646 h 18"/>
                <a:gd name="T10" fmla="*/ 2147483646 w 9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"/>
                <a:gd name="T19" fmla="*/ 0 h 18"/>
                <a:gd name="T20" fmla="*/ 9 w 9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" h="18">
                  <a:moveTo>
                    <a:pt x="9" y="0"/>
                  </a:moveTo>
                  <a:cubicBezTo>
                    <a:pt x="7" y="0"/>
                    <a:pt x="5" y="1"/>
                    <a:pt x="3" y="2"/>
                  </a:cubicBezTo>
                  <a:cubicBezTo>
                    <a:pt x="1" y="4"/>
                    <a:pt x="0" y="6"/>
                    <a:pt x="0" y="9"/>
                  </a:cubicBezTo>
                  <a:cubicBezTo>
                    <a:pt x="0" y="11"/>
                    <a:pt x="1" y="13"/>
                    <a:pt x="3" y="15"/>
                  </a:cubicBezTo>
                  <a:cubicBezTo>
                    <a:pt x="4" y="17"/>
                    <a:pt x="6" y="17"/>
                    <a:pt x="9" y="18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59627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65" name="Freeform 92"/>
            <p:cNvSpPr>
              <a:spLocks noChangeArrowheads="1"/>
            </p:cNvSpPr>
            <p:nvPr/>
          </p:nvSpPr>
          <p:spPr bwMode="auto">
            <a:xfrm>
              <a:off x="312738" y="774700"/>
              <a:ext cx="34925" cy="180975"/>
            </a:xfrm>
            <a:custGeom>
              <a:avLst/>
              <a:gdLst>
                <a:gd name="T0" fmla="*/ 2147483646 w 9"/>
                <a:gd name="T1" fmla="*/ 2147483646 h 48"/>
                <a:gd name="T2" fmla="*/ 2147483646 w 9"/>
                <a:gd name="T3" fmla="*/ 2147483646 h 48"/>
                <a:gd name="T4" fmla="*/ 2147483646 w 9"/>
                <a:gd name="T5" fmla="*/ 2147483646 h 48"/>
                <a:gd name="T6" fmla="*/ 2147483646 w 9"/>
                <a:gd name="T7" fmla="*/ 2147483646 h 48"/>
                <a:gd name="T8" fmla="*/ 2147483646 w 9"/>
                <a:gd name="T9" fmla="*/ 0 h 48"/>
                <a:gd name="T10" fmla="*/ 2147483646 w 9"/>
                <a:gd name="T11" fmla="*/ 2147483646 h 48"/>
                <a:gd name="T12" fmla="*/ 0 w 9"/>
                <a:gd name="T13" fmla="*/ 2147483646 h 48"/>
                <a:gd name="T14" fmla="*/ 2147483646 w 9"/>
                <a:gd name="T15" fmla="*/ 2147483646 h 48"/>
                <a:gd name="T16" fmla="*/ 2147483646 w 9"/>
                <a:gd name="T17" fmla="*/ 2147483646 h 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"/>
                <a:gd name="T28" fmla="*/ 0 h 48"/>
                <a:gd name="T29" fmla="*/ 9 w 9"/>
                <a:gd name="T30" fmla="*/ 48 h 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" h="48">
                  <a:moveTo>
                    <a:pt x="3" y="22"/>
                  </a:moveTo>
                  <a:cubicBezTo>
                    <a:pt x="3" y="25"/>
                    <a:pt x="4" y="28"/>
                    <a:pt x="5" y="32"/>
                  </a:cubicBezTo>
                  <a:cubicBezTo>
                    <a:pt x="6" y="36"/>
                    <a:pt x="7" y="42"/>
                    <a:pt x="8" y="48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7" y="0"/>
                    <a:pt x="5" y="1"/>
                    <a:pt x="3" y="2"/>
                  </a:cubicBezTo>
                  <a:cubicBezTo>
                    <a:pt x="1" y="4"/>
                    <a:pt x="0" y="6"/>
                    <a:pt x="0" y="9"/>
                  </a:cubicBezTo>
                  <a:cubicBezTo>
                    <a:pt x="0" y="10"/>
                    <a:pt x="0" y="12"/>
                    <a:pt x="1" y="14"/>
                  </a:cubicBezTo>
                  <a:cubicBezTo>
                    <a:pt x="1" y="17"/>
                    <a:pt x="2" y="19"/>
                    <a:pt x="3" y="22"/>
                  </a:cubicBezTo>
                  <a:close/>
                </a:path>
              </a:pathLst>
            </a:custGeom>
            <a:solidFill>
              <a:srgbClr val="59627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66" name="Freeform 93"/>
            <p:cNvSpPr>
              <a:spLocks noEditPoints="1" noChangeArrowheads="1"/>
            </p:cNvSpPr>
            <p:nvPr/>
          </p:nvSpPr>
          <p:spPr bwMode="auto">
            <a:xfrm>
              <a:off x="101600" y="873125"/>
              <a:ext cx="196850" cy="290513"/>
            </a:xfrm>
            <a:custGeom>
              <a:avLst/>
              <a:gdLst>
                <a:gd name="T0" fmla="*/ 0 w 52"/>
                <a:gd name="T1" fmla="*/ 2147483646 h 77"/>
                <a:gd name="T2" fmla="*/ 2147483646 w 52"/>
                <a:gd name="T3" fmla="*/ 0 h 77"/>
                <a:gd name="T4" fmla="*/ 2147483646 w 52"/>
                <a:gd name="T5" fmla="*/ 2147483646 h 77"/>
                <a:gd name="T6" fmla="*/ 2147483646 w 52"/>
                <a:gd name="T7" fmla="*/ 2147483646 h 77"/>
                <a:gd name="T8" fmla="*/ 2147483646 w 52"/>
                <a:gd name="T9" fmla="*/ 2147483646 h 77"/>
                <a:gd name="T10" fmla="*/ 2147483646 w 52"/>
                <a:gd name="T11" fmla="*/ 2147483646 h 77"/>
                <a:gd name="T12" fmla="*/ 2147483646 w 52"/>
                <a:gd name="T13" fmla="*/ 2147483646 h 77"/>
                <a:gd name="T14" fmla="*/ 2147483646 w 52"/>
                <a:gd name="T15" fmla="*/ 2147483646 h 77"/>
                <a:gd name="T16" fmla="*/ 2147483646 w 52"/>
                <a:gd name="T17" fmla="*/ 2147483646 h 77"/>
                <a:gd name="T18" fmla="*/ 2147483646 w 52"/>
                <a:gd name="T19" fmla="*/ 2147483646 h 77"/>
                <a:gd name="T20" fmla="*/ 0 w 52"/>
                <a:gd name="T21" fmla="*/ 2147483646 h 77"/>
                <a:gd name="T22" fmla="*/ 2147483646 w 52"/>
                <a:gd name="T23" fmla="*/ 2147483646 h 77"/>
                <a:gd name="T24" fmla="*/ 2147483646 w 52"/>
                <a:gd name="T25" fmla="*/ 2147483646 h 77"/>
                <a:gd name="T26" fmla="*/ 2147483646 w 52"/>
                <a:gd name="T27" fmla="*/ 2147483646 h 77"/>
                <a:gd name="T28" fmla="*/ 2147483646 w 52"/>
                <a:gd name="T29" fmla="*/ 2147483646 h 77"/>
                <a:gd name="T30" fmla="*/ 2147483646 w 52"/>
                <a:gd name="T31" fmla="*/ 2147483646 h 7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2"/>
                <a:gd name="T49" fmla="*/ 0 h 77"/>
                <a:gd name="T50" fmla="*/ 52 w 52"/>
                <a:gd name="T51" fmla="*/ 77 h 7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2" h="77">
                  <a:moveTo>
                    <a:pt x="0" y="26"/>
                  </a:moveTo>
                  <a:cubicBezTo>
                    <a:pt x="0" y="11"/>
                    <a:pt x="10" y="0"/>
                    <a:pt x="25" y="0"/>
                  </a:cubicBezTo>
                  <a:cubicBezTo>
                    <a:pt x="45" y="0"/>
                    <a:pt x="52" y="12"/>
                    <a:pt x="52" y="20"/>
                  </a:cubicBezTo>
                  <a:cubicBezTo>
                    <a:pt x="52" y="41"/>
                    <a:pt x="34" y="38"/>
                    <a:pt x="32" y="51"/>
                  </a:cubicBezTo>
                  <a:cubicBezTo>
                    <a:pt x="32" y="55"/>
                    <a:pt x="32" y="55"/>
                    <a:pt x="32" y="55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20" y="32"/>
                    <a:pt x="35" y="33"/>
                    <a:pt x="35" y="22"/>
                  </a:cubicBezTo>
                  <a:cubicBezTo>
                    <a:pt x="35" y="15"/>
                    <a:pt x="32" y="12"/>
                    <a:pt x="26" y="12"/>
                  </a:cubicBezTo>
                  <a:cubicBezTo>
                    <a:pt x="19" y="12"/>
                    <a:pt x="15" y="19"/>
                    <a:pt x="15" y="26"/>
                  </a:cubicBezTo>
                  <a:lnTo>
                    <a:pt x="0" y="26"/>
                  </a:lnTo>
                  <a:close/>
                  <a:moveTo>
                    <a:pt x="17" y="61"/>
                  </a:moveTo>
                  <a:cubicBezTo>
                    <a:pt x="33" y="61"/>
                    <a:pt x="33" y="61"/>
                    <a:pt x="33" y="61"/>
                  </a:cubicBezTo>
                  <a:cubicBezTo>
                    <a:pt x="33" y="77"/>
                    <a:pt x="33" y="77"/>
                    <a:pt x="33" y="77"/>
                  </a:cubicBezTo>
                  <a:cubicBezTo>
                    <a:pt x="17" y="77"/>
                    <a:pt x="17" y="77"/>
                    <a:pt x="17" y="77"/>
                  </a:cubicBezTo>
                  <a:lnTo>
                    <a:pt x="17" y="61"/>
                  </a:lnTo>
                  <a:close/>
                </a:path>
              </a:pathLst>
            </a:custGeom>
            <a:solidFill>
              <a:srgbClr val="EC8558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67" name="Freeform 94"/>
            <p:cNvSpPr>
              <a:spLocks noChangeArrowheads="1"/>
            </p:cNvSpPr>
            <p:nvPr/>
          </p:nvSpPr>
          <p:spPr bwMode="auto">
            <a:xfrm>
              <a:off x="196850" y="873125"/>
              <a:ext cx="101600" cy="207963"/>
            </a:xfrm>
            <a:custGeom>
              <a:avLst/>
              <a:gdLst>
                <a:gd name="T0" fmla="*/ 0 w 27"/>
                <a:gd name="T1" fmla="*/ 0 h 55"/>
                <a:gd name="T2" fmla="*/ 0 w 27"/>
                <a:gd name="T3" fmla="*/ 0 h 55"/>
                <a:gd name="T4" fmla="*/ 0 w 27"/>
                <a:gd name="T5" fmla="*/ 2147483646 h 55"/>
                <a:gd name="T6" fmla="*/ 2147483646 w 27"/>
                <a:gd name="T7" fmla="*/ 2147483646 h 55"/>
                <a:gd name="T8" fmla="*/ 2147483646 w 27"/>
                <a:gd name="T9" fmla="*/ 2147483646 h 55"/>
                <a:gd name="T10" fmla="*/ 0 w 27"/>
                <a:gd name="T11" fmla="*/ 2147483646 h 55"/>
                <a:gd name="T12" fmla="*/ 0 w 27"/>
                <a:gd name="T13" fmla="*/ 2147483646 h 55"/>
                <a:gd name="T14" fmla="*/ 2147483646 w 27"/>
                <a:gd name="T15" fmla="*/ 2147483646 h 55"/>
                <a:gd name="T16" fmla="*/ 2147483646 w 27"/>
                <a:gd name="T17" fmla="*/ 2147483646 h 55"/>
                <a:gd name="T18" fmla="*/ 2147483646 w 27"/>
                <a:gd name="T19" fmla="*/ 2147483646 h 55"/>
                <a:gd name="T20" fmla="*/ 0 w 27"/>
                <a:gd name="T21" fmla="*/ 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7"/>
                <a:gd name="T34" fmla="*/ 0 h 55"/>
                <a:gd name="T35" fmla="*/ 27 w 27"/>
                <a:gd name="T36" fmla="*/ 55 h 5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7" h="5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" y="12"/>
                    <a:pt x="1" y="12"/>
                  </a:cubicBezTo>
                  <a:cubicBezTo>
                    <a:pt x="7" y="12"/>
                    <a:pt x="10" y="15"/>
                    <a:pt x="10" y="22"/>
                  </a:cubicBezTo>
                  <a:cubicBezTo>
                    <a:pt x="10" y="29"/>
                    <a:pt x="5" y="31"/>
                    <a:pt x="0" y="3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9" y="38"/>
                    <a:pt x="27" y="41"/>
                    <a:pt x="27" y="20"/>
                  </a:cubicBezTo>
                  <a:cubicBezTo>
                    <a:pt x="27" y="12"/>
                    <a:pt x="20" y="0"/>
                    <a:pt x="0" y="0"/>
                  </a:cubicBezTo>
                  <a:close/>
                </a:path>
              </a:pathLst>
            </a:custGeom>
            <a:solidFill>
              <a:srgbClr val="D46F41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68" name="Rectangle 95"/>
            <p:cNvSpPr>
              <a:spLocks noChangeArrowheads="1"/>
            </p:cNvSpPr>
            <p:nvPr/>
          </p:nvSpPr>
          <p:spPr bwMode="auto">
            <a:xfrm>
              <a:off x="196850" y="1103313"/>
              <a:ext cx="30163" cy="60325"/>
            </a:xfrm>
            <a:prstGeom prst="rect">
              <a:avLst/>
            </a:prstGeom>
            <a:solidFill>
              <a:srgbClr val="D46F41"/>
            </a:solidFill>
            <a:ln w="9525">
              <a:noFill/>
              <a:beve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  <p:sp>
          <p:nvSpPr>
            <p:cNvPr id="13369" name="Freeform 96"/>
            <p:cNvSpPr>
              <a:spLocks noEditPoints="1" noChangeArrowheads="1"/>
            </p:cNvSpPr>
            <p:nvPr/>
          </p:nvSpPr>
          <p:spPr bwMode="auto">
            <a:xfrm>
              <a:off x="268288" y="1122363"/>
              <a:ext cx="52388" cy="120650"/>
            </a:xfrm>
            <a:custGeom>
              <a:avLst/>
              <a:gdLst>
                <a:gd name="T0" fmla="*/ 2147483646 w 14"/>
                <a:gd name="T1" fmla="*/ 2147483646 h 32"/>
                <a:gd name="T2" fmla="*/ 2147483646 w 14"/>
                <a:gd name="T3" fmla="*/ 2147483646 h 32"/>
                <a:gd name="T4" fmla="*/ 2147483646 w 14"/>
                <a:gd name="T5" fmla="*/ 2147483646 h 32"/>
                <a:gd name="T6" fmla="*/ 2147483646 w 14"/>
                <a:gd name="T7" fmla="*/ 2147483646 h 32"/>
                <a:gd name="T8" fmla="*/ 2147483646 w 14"/>
                <a:gd name="T9" fmla="*/ 2147483646 h 32"/>
                <a:gd name="T10" fmla="*/ 2147483646 w 14"/>
                <a:gd name="T11" fmla="*/ 2147483646 h 32"/>
                <a:gd name="T12" fmla="*/ 2147483646 w 14"/>
                <a:gd name="T13" fmla="*/ 2147483646 h 32"/>
                <a:gd name="T14" fmla="*/ 2147483646 w 14"/>
                <a:gd name="T15" fmla="*/ 2147483646 h 32"/>
                <a:gd name="T16" fmla="*/ 2147483646 w 14"/>
                <a:gd name="T17" fmla="*/ 2147483646 h 32"/>
                <a:gd name="T18" fmla="*/ 2147483646 w 14"/>
                <a:gd name="T19" fmla="*/ 2147483646 h 32"/>
                <a:gd name="T20" fmla="*/ 2147483646 w 14"/>
                <a:gd name="T21" fmla="*/ 2147483646 h 32"/>
                <a:gd name="T22" fmla="*/ 2147483646 w 14"/>
                <a:gd name="T23" fmla="*/ 2147483646 h 32"/>
                <a:gd name="T24" fmla="*/ 2147483646 w 14"/>
                <a:gd name="T25" fmla="*/ 2147483646 h 32"/>
                <a:gd name="T26" fmla="*/ 2147483646 w 14"/>
                <a:gd name="T27" fmla="*/ 2147483646 h 32"/>
                <a:gd name="T28" fmla="*/ 0 w 14"/>
                <a:gd name="T29" fmla="*/ 2147483646 h 32"/>
                <a:gd name="T30" fmla="*/ 0 w 14"/>
                <a:gd name="T31" fmla="*/ 2147483646 h 32"/>
                <a:gd name="T32" fmla="*/ 2147483646 w 14"/>
                <a:gd name="T33" fmla="*/ 2147483646 h 32"/>
                <a:gd name="T34" fmla="*/ 2147483646 w 14"/>
                <a:gd name="T35" fmla="*/ 2147483646 h 32"/>
                <a:gd name="T36" fmla="*/ 2147483646 w 14"/>
                <a:gd name="T37" fmla="*/ 2147483646 h 32"/>
                <a:gd name="T38" fmla="*/ 2147483646 w 14"/>
                <a:gd name="T39" fmla="*/ 2147483646 h 32"/>
                <a:gd name="T40" fmla="*/ 2147483646 w 14"/>
                <a:gd name="T41" fmla="*/ 2147483646 h 32"/>
                <a:gd name="T42" fmla="*/ 2147483646 w 14"/>
                <a:gd name="T43" fmla="*/ 2147483646 h 32"/>
                <a:gd name="T44" fmla="*/ 2147483646 w 14"/>
                <a:gd name="T45" fmla="*/ 2147483646 h 32"/>
                <a:gd name="T46" fmla="*/ 2147483646 w 14"/>
                <a:gd name="T47" fmla="*/ 2147483646 h 32"/>
                <a:gd name="T48" fmla="*/ 2147483646 w 14"/>
                <a:gd name="T49" fmla="*/ 2147483646 h 32"/>
                <a:gd name="T50" fmla="*/ 2147483646 w 14"/>
                <a:gd name="T51" fmla="*/ 2147483646 h 32"/>
                <a:gd name="T52" fmla="*/ 2147483646 w 14"/>
                <a:gd name="T53" fmla="*/ 2147483646 h 32"/>
                <a:gd name="T54" fmla="*/ 2147483646 w 14"/>
                <a:gd name="T55" fmla="*/ 2147483646 h 32"/>
                <a:gd name="T56" fmla="*/ 2147483646 w 14"/>
                <a:gd name="T57" fmla="*/ 2147483646 h 32"/>
                <a:gd name="T58" fmla="*/ 2147483646 w 14"/>
                <a:gd name="T59" fmla="*/ 2147483646 h 32"/>
                <a:gd name="T60" fmla="*/ 2147483646 w 14"/>
                <a:gd name="T61" fmla="*/ 2147483646 h 32"/>
                <a:gd name="T62" fmla="*/ 2147483646 w 14"/>
                <a:gd name="T63" fmla="*/ 2147483646 h 32"/>
                <a:gd name="T64" fmla="*/ 2147483646 w 14"/>
                <a:gd name="T65" fmla="*/ 2147483646 h 32"/>
                <a:gd name="T66" fmla="*/ 2147483646 w 14"/>
                <a:gd name="T67" fmla="*/ 2147483646 h 32"/>
                <a:gd name="T68" fmla="*/ 2147483646 w 14"/>
                <a:gd name="T69" fmla="*/ 2147483646 h 32"/>
                <a:gd name="T70" fmla="*/ 2147483646 w 14"/>
                <a:gd name="T71" fmla="*/ 0 h 32"/>
                <a:gd name="T72" fmla="*/ 2147483646 w 14"/>
                <a:gd name="T73" fmla="*/ 2147483646 h 32"/>
                <a:gd name="T74" fmla="*/ 2147483646 w 14"/>
                <a:gd name="T75" fmla="*/ 2147483646 h 3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"/>
                <a:gd name="T115" fmla="*/ 0 h 32"/>
                <a:gd name="T116" fmla="*/ 14 w 14"/>
                <a:gd name="T117" fmla="*/ 32 h 3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" h="32">
                  <a:moveTo>
                    <a:pt x="14" y="28"/>
                  </a:moveTo>
                  <a:cubicBezTo>
                    <a:pt x="13" y="30"/>
                    <a:pt x="13" y="30"/>
                    <a:pt x="13" y="30"/>
                  </a:cubicBezTo>
                  <a:cubicBezTo>
                    <a:pt x="12" y="31"/>
                    <a:pt x="11" y="31"/>
                    <a:pt x="10" y="31"/>
                  </a:cubicBezTo>
                  <a:cubicBezTo>
                    <a:pt x="9" y="32"/>
                    <a:pt x="8" y="32"/>
                    <a:pt x="7" y="32"/>
                  </a:cubicBezTo>
                  <a:cubicBezTo>
                    <a:pt x="6" y="32"/>
                    <a:pt x="4" y="31"/>
                    <a:pt x="3" y="31"/>
                  </a:cubicBezTo>
                  <a:cubicBezTo>
                    <a:pt x="2" y="30"/>
                    <a:pt x="2" y="29"/>
                    <a:pt x="2" y="27"/>
                  </a:cubicBezTo>
                  <a:cubicBezTo>
                    <a:pt x="2" y="27"/>
                    <a:pt x="2" y="27"/>
                    <a:pt x="2" y="26"/>
                  </a:cubicBezTo>
                  <a:cubicBezTo>
                    <a:pt x="2" y="26"/>
                    <a:pt x="2" y="25"/>
                    <a:pt x="2" y="24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7"/>
                    <a:pt x="4" y="17"/>
                  </a:cubicBezTo>
                  <a:cubicBezTo>
                    <a:pt x="5" y="16"/>
                    <a:pt x="5" y="16"/>
                    <a:pt x="5" y="15"/>
                  </a:cubicBezTo>
                  <a:cubicBezTo>
                    <a:pt x="5" y="15"/>
                    <a:pt x="4" y="14"/>
                    <a:pt x="4" y="14"/>
                  </a:cubicBezTo>
                  <a:cubicBezTo>
                    <a:pt x="4" y="13"/>
                    <a:pt x="3" y="13"/>
                    <a:pt x="2" y="13"/>
                  </a:cubicBezTo>
                  <a:cubicBezTo>
                    <a:pt x="2" y="13"/>
                    <a:pt x="1" y="13"/>
                    <a:pt x="1" y="14"/>
                  </a:cubicBezTo>
                  <a:cubicBezTo>
                    <a:pt x="1" y="14"/>
                    <a:pt x="0" y="14"/>
                    <a:pt x="0" y="1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12"/>
                    <a:pt x="2" y="11"/>
                    <a:pt x="3" y="11"/>
                  </a:cubicBezTo>
                  <a:cubicBezTo>
                    <a:pt x="4" y="11"/>
                    <a:pt x="5" y="10"/>
                    <a:pt x="6" y="10"/>
                  </a:cubicBezTo>
                  <a:cubicBezTo>
                    <a:pt x="8" y="10"/>
                    <a:pt x="9" y="11"/>
                    <a:pt x="10" y="12"/>
                  </a:cubicBezTo>
                  <a:cubicBezTo>
                    <a:pt x="11" y="12"/>
                    <a:pt x="11" y="13"/>
                    <a:pt x="11" y="15"/>
                  </a:cubicBezTo>
                  <a:cubicBezTo>
                    <a:pt x="11" y="15"/>
                    <a:pt x="11" y="15"/>
                    <a:pt x="11" y="16"/>
                  </a:cubicBezTo>
                  <a:cubicBezTo>
                    <a:pt x="11" y="17"/>
                    <a:pt x="11" y="17"/>
                    <a:pt x="11" y="18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9" y="24"/>
                    <a:pt x="9" y="25"/>
                    <a:pt x="9" y="25"/>
                  </a:cubicBezTo>
                  <a:cubicBezTo>
                    <a:pt x="9" y="26"/>
                    <a:pt x="9" y="26"/>
                    <a:pt x="9" y="27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9"/>
                    <a:pt x="10" y="29"/>
                    <a:pt x="11" y="29"/>
                  </a:cubicBezTo>
                  <a:cubicBezTo>
                    <a:pt x="12" y="29"/>
                    <a:pt x="12" y="29"/>
                    <a:pt x="13" y="29"/>
                  </a:cubicBezTo>
                  <a:cubicBezTo>
                    <a:pt x="13" y="28"/>
                    <a:pt x="13" y="28"/>
                    <a:pt x="14" y="28"/>
                  </a:cubicBezTo>
                  <a:close/>
                  <a:moveTo>
                    <a:pt x="14" y="3"/>
                  </a:moveTo>
                  <a:cubicBezTo>
                    <a:pt x="14" y="4"/>
                    <a:pt x="14" y="5"/>
                    <a:pt x="13" y="6"/>
                  </a:cubicBezTo>
                  <a:cubicBezTo>
                    <a:pt x="12" y="7"/>
                    <a:pt x="11" y="7"/>
                    <a:pt x="10" y="7"/>
                  </a:cubicBezTo>
                  <a:cubicBezTo>
                    <a:pt x="9" y="7"/>
                    <a:pt x="8" y="7"/>
                    <a:pt x="7" y="6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6" y="2"/>
                    <a:pt x="6" y="1"/>
                    <a:pt x="7" y="1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11" y="0"/>
                    <a:pt x="12" y="0"/>
                    <a:pt x="13" y="1"/>
                  </a:cubicBezTo>
                  <a:cubicBezTo>
                    <a:pt x="14" y="1"/>
                    <a:pt x="14" y="2"/>
                    <a:pt x="14" y="3"/>
                  </a:cubicBez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0" name="Freeform 97"/>
            <p:cNvSpPr>
              <a:spLocks noEditPoints="1" noChangeArrowheads="1"/>
            </p:cNvSpPr>
            <p:nvPr/>
          </p:nvSpPr>
          <p:spPr bwMode="auto">
            <a:xfrm>
              <a:off x="268288" y="1122363"/>
              <a:ext cx="52388" cy="120650"/>
            </a:xfrm>
            <a:custGeom>
              <a:avLst/>
              <a:gdLst>
                <a:gd name="T0" fmla="*/ 2147483646 w 14"/>
                <a:gd name="T1" fmla="*/ 2147483646 h 32"/>
                <a:gd name="T2" fmla="*/ 2147483646 w 14"/>
                <a:gd name="T3" fmla="*/ 2147483646 h 32"/>
                <a:gd name="T4" fmla="*/ 2147483646 w 14"/>
                <a:gd name="T5" fmla="*/ 2147483646 h 32"/>
                <a:gd name="T6" fmla="*/ 2147483646 w 14"/>
                <a:gd name="T7" fmla="*/ 2147483646 h 32"/>
                <a:gd name="T8" fmla="*/ 2147483646 w 14"/>
                <a:gd name="T9" fmla="*/ 2147483646 h 32"/>
                <a:gd name="T10" fmla="*/ 2147483646 w 14"/>
                <a:gd name="T11" fmla="*/ 2147483646 h 32"/>
                <a:gd name="T12" fmla="*/ 2147483646 w 14"/>
                <a:gd name="T13" fmla="*/ 2147483646 h 32"/>
                <a:gd name="T14" fmla="*/ 2147483646 w 14"/>
                <a:gd name="T15" fmla="*/ 2147483646 h 32"/>
                <a:gd name="T16" fmla="*/ 2147483646 w 14"/>
                <a:gd name="T17" fmla="*/ 2147483646 h 32"/>
                <a:gd name="T18" fmla="*/ 2147483646 w 14"/>
                <a:gd name="T19" fmla="*/ 2147483646 h 32"/>
                <a:gd name="T20" fmla="*/ 2147483646 w 14"/>
                <a:gd name="T21" fmla="*/ 2147483646 h 32"/>
                <a:gd name="T22" fmla="*/ 2147483646 w 14"/>
                <a:gd name="T23" fmla="*/ 2147483646 h 32"/>
                <a:gd name="T24" fmla="*/ 2147483646 w 14"/>
                <a:gd name="T25" fmla="*/ 2147483646 h 32"/>
                <a:gd name="T26" fmla="*/ 2147483646 w 14"/>
                <a:gd name="T27" fmla="*/ 2147483646 h 32"/>
                <a:gd name="T28" fmla="*/ 0 w 14"/>
                <a:gd name="T29" fmla="*/ 2147483646 h 32"/>
                <a:gd name="T30" fmla="*/ 0 w 14"/>
                <a:gd name="T31" fmla="*/ 2147483646 h 32"/>
                <a:gd name="T32" fmla="*/ 2147483646 w 14"/>
                <a:gd name="T33" fmla="*/ 2147483646 h 32"/>
                <a:gd name="T34" fmla="*/ 2147483646 w 14"/>
                <a:gd name="T35" fmla="*/ 2147483646 h 32"/>
                <a:gd name="T36" fmla="*/ 2147483646 w 14"/>
                <a:gd name="T37" fmla="*/ 2147483646 h 32"/>
                <a:gd name="T38" fmla="*/ 2147483646 w 14"/>
                <a:gd name="T39" fmla="*/ 2147483646 h 32"/>
                <a:gd name="T40" fmla="*/ 2147483646 w 14"/>
                <a:gd name="T41" fmla="*/ 2147483646 h 32"/>
                <a:gd name="T42" fmla="*/ 2147483646 w 14"/>
                <a:gd name="T43" fmla="*/ 2147483646 h 32"/>
                <a:gd name="T44" fmla="*/ 2147483646 w 14"/>
                <a:gd name="T45" fmla="*/ 2147483646 h 32"/>
                <a:gd name="T46" fmla="*/ 2147483646 w 14"/>
                <a:gd name="T47" fmla="*/ 2147483646 h 32"/>
                <a:gd name="T48" fmla="*/ 2147483646 w 14"/>
                <a:gd name="T49" fmla="*/ 2147483646 h 32"/>
                <a:gd name="T50" fmla="*/ 2147483646 w 14"/>
                <a:gd name="T51" fmla="*/ 2147483646 h 32"/>
                <a:gd name="T52" fmla="*/ 2147483646 w 14"/>
                <a:gd name="T53" fmla="*/ 2147483646 h 32"/>
                <a:gd name="T54" fmla="*/ 2147483646 w 14"/>
                <a:gd name="T55" fmla="*/ 2147483646 h 32"/>
                <a:gd name="T56" fmla="*/ 2147483646 w 14"/>
                <a:gd name="T57" fmla="*/ 2147483646 h 32"/>
                <a:gd name="T58" fmla="*/ 2147483646 w 14"/>
                <a:gd name="T59" fmla="*/ 2147483646 h 32"/>
                <a:gd name="T60" fmla="*/ 2147483646 w 14"/>
                <a:gd name="T61" fmla="*/ 2147483646 h 32"/>
                <a:gd name="T62" fmla="*/ 2147483646 w 14"/>
                <a:gd name="T63" fmla="*/ 2147483646 h 32"/>
                <a:gd name="T64" fmla="*/ 2147483646 w 14"/>
                <a:gd name="T65" fmla="*/ 2147483646 h 32"/>
                <a:gd name="T66" fmla="*/ 2147483646 w 14"/>
                <a:gd name="T67" fmla="*/ 2147483646 h 32"/>
                <a:gd name="T68" fmla="*/ 2147483646 w 14"/>
                <a:gd name="T69" fmla="*/ 2147483646 h 32"/>
                <a:gd name="T70" fmla="*/ 2147483646 w 14"/>
                <a:gd name="T71" fmla="*/ 0 h 32"/>
                <a:gd name="T72" fmla="*/ 2147483646 w 14"/>
                <a:gd name="T73" fmla="*/ 2147483646 h 32"/>
                <a:gd name="T74" fmla="*/ 2147483646 w 14"/>
                <a:gd name="T75" fmla="*/ 2147483646 h 3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"/>
                <a:gd name="T115" fmla="*/ 0 h 32"/>
                <a:gd name="T116" fmla="*/ 14 w 14"/>
                <a:gd name="T117" fmla="*/ 32 h 3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" h="32">
                  <a:moveTo>
                    <a:pt x="14" y="28"/>
                  </a:moveTo>
                  <a:cubicBezTo>
                    <a:pt x="13" y="30"/>
                    <a:pt x="13" y="30"/>
                    <a:pt x="13" y="30"/>
                  </a:cubicBezTo>
                  <a:cubicBezTo>
                    <a:pt x="12" y="31"/>
                    <a:pt x="11" y="31"/>
                    <a:pt x="10" y="31"/>
                  </a:cubicBezTo>
                  <a:cubicBezTo>
                    <a:pt x="9" y="32"/>
                    <a:pt x="8" y="32"/>
                    <a:pt x="7" y="32"/>
                  </a:cubicBezTo>
                  <a:cubicBezTo>
                    <a:pt x="6" y="32"/>
                    <a:pt x="4" y="31"/>
                    <a:pt x="3" y="31"/>
                  </a:cubicBezTo>
                  <a:cubicBezTo>
                    <a:pt x="2" y="30"/>
                    <a:pt x="2" y="29"/>
                    <a:pt x="2" y="27"/>
                  </a:cubicBezTo>
                  <a:cubicBezTo>
                    <a:pt x="2" y="27"/>
                    <a:pt x="2" y="27"/>
                    <a:pt x="2" y="26"/>
                  </a:cubicBezTo>
                  <a:cubicBezTo>
                    <a:pt x="2" y="26"/>
                    <a:pt x="2" y="25"/>
                    <a:pt x="2" y="24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7"/>
                    <a:pt x="4" y="17"/>
                  </a:cubicBezTo>
                  <a:cubicBezTo>
                    <a:pt x="5" y="16"/>
                    <a:pt x="5" y="16"/>
                    <a:pt x="5" y="15"/>
                  </a:cubicBezTo>
                  <a:cubicBezTo>
                    <a:pt x="5" y="15"/>
                    <a:pt x="4" y="14"/>
                    <a:pt x="4" y="14"/>
                  </a:cubicBezTo>
                  <a:cubicBezTo>
                    <a:pt x="4" y="13"/>
                    <a:pt x="3" y="13"/>
                    <a:pt x="2" y="13"/>
                  </a:cubicBezTo>
                  <a:cubicBezTo>
                    <a:pt x="2" y="13"/>
                    <a:pt x="1" y="13"/>
                    <a:pt x="1" y="14"/>
                  </a:cubicBezTo>
                  <a:cubicBezTo>
                    <a:pt x="1" y="14"/>
                    <a:pt x="0" y="14"/>
                    <a:pt x="0" y="1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12"/>
                    <a:pt x="2" y="11"/>
                    <a:pt x="3" y="11"/>
                  </a:cubicBezTo>
                  <a:cubicBezTo>
                    <a:pt x="4" y="11"/>
                    <a:pt x="5" y="10"/>
                    <a:pt x="6" y="10"/>
                  </a:cubicBezTo>
                  <a:cubicBezTo>
                    <a:pt x="8" y="10"/>
                    <a:pt x="9" y="11"/>
                    <a:pt x="10" y="12"/>
                  </a:cubicBezTo>
                  <a:cubicBezTo>
                    <a:pt x="11" y="12"/>
                    <a:pt x="11" y="13"/>
                    <a:pt x="11" y="15"/>
                  </a:cubicBezTo>
                  <a:cubicBezTo>
                    <a:pt x="11" y="15"/>
                    <a:pt x="11" y="15"/>
                    <a:pt x="11" y="16"/>
                  </a:cubicBezTo>
                  <a:cubicBezTo>
                    <a:pt x="11" y="17"/>
                    <a:pt x="11" y="17"/>
                    <a:pt x="11" y="18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9" y="24"/>
                    <a:pt x="9" y="25"/>
                    <a:pt x="9" y="25"/>
                  </a:cubicBezTo>
                  <a:cubicBezTo>
                    <a:pt x="9" y="26"/>
                    <a:pt x="9" y="26"/>
                    <a:pt x="9" y="27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9"/>
                    <a:pt x="10" y="29"/>
                    <a:pt x="11" y="29"/>
                  </a:cubicBezTo>
                  <a:cubicBezTo>
                    <a:pt x="12" y="29"/>
                    <a:pt x="12" y="29"/>
                    <a:pt x="13" y="29"/>
                  </a:cubicBezTo>
                  <a:cubicBezTo>
                    <a:pt x="13" y="28"/>
                    <a:pt x="13" y="28"/>
                    <a:pt x="14" y="28"/>
                  </a:cubicBezTo>
                  <a:close/>
                  <a:moveTo>
                    <a:pt x="14" y="3"/>
                  </a:moveTo>
                  <a:cubicBezTo>
                    <a:pt x="14" y="4"/>
                    <a:pt x="14" y="5"/>
                    <a:pt x="13" y="6"/>
                  </a:cubicBezTo>
                  <a:cubicBezTo>
                    <a:pt x="12" y="7"/>
                    <a:pt x="11" y="7"/>
                    <a:pt x="10" y="7"/>
                  </a:cubicBezTo>
                  <a:cubicBezTo>
                    <a:pt x="9" y="7"/>
                    <a:pt x="8" y="7"/>
                    <a:pt x="7" y="6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6" y="2"/>
                    <a:pt x="6" y="1"/>
                    <a:pt x="7" y="1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11" y="0"/>
                    <a:pt x="12" y="0"/>
                    <a:pt x="13" y="1"/>
                  </a:cubicBezTo>
                  <a:cubicBezTo>
                    <a:pt x="14" y="1"/>
                    <a:pt x="14" y="2"/>
                    <a:pt x="14" y="3"/>
                  </a:cubicBezTo>
                  <a:close/>
                </a:path>
              </a:pathLst>
            </a:custGeom>
            <a:solidFill>
              <a:srgbClr val="72BCC5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1" name="Oval 98"/>
            <p:cNvSpPr>
              <a:spLocks noChangeArrowheads="1"/>
            </p:cNvSpPr>
            <p:nvPr/>
          </p:nvSpPr>
          <p:spPr bwMode="auto">
            <a:xfrm>
              <a:off x="436563" y="868363"/>
              <a:ext cx="188913" cy="193675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beve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  <p:sp>
          <p:nvSpPr>
            <p:cNvPr id="13372" name="Freeform 99"/>
            <p:cNvSpPr>
              <a:spLocks noChangeArrowheads="1"/>
            </p:cNvSpPr>
            <p:nvPr/>
          </p:nvSpPr>
          <p:spPr bwMode="auto">
            <a:xfrm>
              <a:off x="493713" y="928688"/>
              <a:ext cx="71438" cy="73025"/>
            </a:xfrm>
            <a:custGeom>
              <a:avLst/>
              <a:gdLst>
                <a:gd name="T0" fmla="*/ 2147483646 w 45"/>
                <a:gd name="T1" fmla="*/ 2147483646 h 46"/>
                <a:gd name="T2" fmla="*/ 2147483646 w 45"/>
                <a:gd name="T3" fmla="*/ 2147483646 h 46"/>
                <a:gd name="T4" fmla="*/ 2147483646 w 45"/>
                <a:gd name="T5" fmla="*/ 0 h 46"/>
                <a:gd name="T6" fmla="*/ 2147483646 w 45"/>
                <a:gd name="T7" fmla="*/ 0 h 46"/>
                <a:gd name="T8" fmla="*/ 2147483646 w 45"/>
                <a:gd name="T9" fmla="*/ 2147483646 h 46"/>
                <a:gd name="T10" fmla="*/ 0 w 45"/>
                <a:gd name="T11" fmla="*/ 2147483646 h 46"/>
                <a:gd name="T12" fmla="*/ 0 w 45"/>
                <a:gd name="T13" fmla="*/ 2147483646 h 46"/>
                <a:gd name="T14" fmla="*/ 2147483646 w 45"/>
                <a:gd name="T15" fmla="*/ 2147483646 h 46"/>
                <a:gd name="T16" fmla="*/ 2147483646 w 45"/>
                <a:gd name="T17" fmla="*/ 2147483646 h 46"/>
                <a:gd name="T18" fmla="*/ 2147483646 w 45"/>
                <a:gd name="T19" fmla="*/ 2147483646 h 46"/>
                <a:gd name="T20" fmla="*/ 2147483646 w 45"/>
                <a:gd name="T21" fmla="*/ 2147483646 h 46"/>
                <a:gd name="T22" fmla="*/ 2147483646 w 45"/>
                <a:gd name="T23" fmla="*/ 2147483646 h 46"/>
                <a:gd name="T24" fmla="*/ 2147483646 w 45"/>
                <a:gd name="T25" fmla="*/ 2147483646 h 4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5"/>
                <a:gd name="T40" fmla="*/ 0 h 46"/>
                <a:gd name="T41" fmla="*/ 45 w 45"/>
                <a:gd name="T42" fmla="*/ 46 h 4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5" h="46">
                  <a:moveTo>
                    <a:pt x="45" y="17"/>
                  </a:moveTo>
                  <a:lnTo>
                    <a:pt x="31" y="17"/>
                  </a:lnTo>
                  <a:lnTo>
                    <a:pt x="31" y="0"/>
                  </a:lnTo>
                  <a:lnTo>
                    <a:pt x="17" y="0"/>
                  </a:lnTo>
                  <a:lnTo>
                    <a:pt x="17" y="17"/>
                  </a:lnTo>
                  <a:lnTo>
                    <a:pt x="0" y="17"/>
                  </a:lnTo>
                  <a:lnTo>
                    <a:pt x="0" y="31"/>
                  </a:lnTo>
                  <a:lnTo>
                    <a:pt x="17" y="31"/>
                  </a:lnTo>
                  <a:lnTo>
                    <a:pt x="17" y="46"/>
                  </a:lnTo>
                  <a:lnTo>
                    <a:pt x="31" y="46"/>
                  </a:lnTo>
                  <a:lnTo>
                    <a:pt x="31" y="31"/>
                  </a:lnTo>
                  <a:lnTo>
                    <a:pt x="45" y="31"/>
                  </a:lnTo>
                  <a:lnTo>
                    <a:pt x="45" y="17"/>
                  </a:lnTo>
                  <a:close/>
                </a:path>
              </a:pathLst>
            </a:custGeom>
            <a:solidFill>
              <a:srgbClr val="EC8558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3" name="Freeform 100"/>
            <p:cNvSpPr>
              <a:spLocks noChangeArrowheads="1"/>
            </p:cNvSpPr>
            <p:nvPr/>
          </p:nvSpPr>
          <p:spPr bwMode="auto">
            <a:xfrm>
              <a:off x="2357438" y="1084263"/>
              <a:ext cx="101600" cy="11113"/>
            </a:xfrm>
            <a:custGeom>
              <a:avLst/>
              <a:gdLst>
                <a:gd name="T0" fmla="*/ 2147483646 w 27"/>
                <a:gd name="T1" fmla="*/ 0 h 3"/>
                <a:gd name="T2" fmla="*/ 0 w 27"/>
                <a:gd name="T3" fmla="*/ 2147483646 h 3"/>
                <a:gd name="T4" fmla="*/ 2147483646 w 27"/>
                <a:gd name="T5" fmla="*/ 2147483646 h 3"/>
                <a:gd name="T6" fmla="*/ 2147483646 w 27"/>
                <a:gd name="T7" fmla="*/ 2147483646 h 3"/>
                <a:gd name="T8" fmla="*/ 2147483646 w 27"/>
                <a:gd name="T9" fmla="*/ 2147483646 h 3"/>
                <a:gd name="T10" fmla="*/ 2147483646 w 27"/>
                <a:gd name="T11" fmla="*/ 0 h 3"/>
                <a:gd name="T12" fmla="*/ 2147483646 w 27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3"/>
                <a:gd name="T23" fmla="*/ 27 w 27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3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6" y="3"/>
                    <a:pt x="27" y="2"/>
                    <a:pt x="27" y="1"/>
                  </a:cubicBezTo>
                  <a:cubicBezTo>
                    <a:pt x="27" y="1"/>
                    <a:pt x="26" y="0"/>
                    <a:pt x="25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59627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4" name="Freeform 101"/>
            <p:cNvSpPr>
              <a:spLocks noChangeArrowheads="1"/>
            </p:cNvSpPr>
            <p:nvPr/>
          </p:nvSpPr>
          <p:spPr bwMode="auto">
            <a:xfrm>
              <a:off x="2293938" y="744538"/>
              <a:ext cx="230188" cy="279400"/>
            </a:xfrm>
            <a:custGeom>
              <a:avLst/>
              <a:gdLst>
                <a:gd name="T0" fmla="*/ 0 w 61"/>
                <a:gd name="T1" fmla="*/ 2147483646 h 74"/>
                <a:gd name="T2" fmla="*/ 2147483646 w 61"/>
                <a:gd name="T3" fmla="*/ 0 h 74"/>
                <a:gd name="T4" fmla="*/ 2147483646 w 61"/>
                <a:gd name="T5" fmla="*/ 2147483646 h 74"/>
                <a:gd name="T6" fmla="*/ 2147483646 w 61"/>
                <a:gd name="T7" fmla="*/ 2147483646 h 74"/>
                <a:gd name="T8" fmla="*/ 2147483646 w 61"/>
                <a:gd name="T9" fmla="*/ 2147483646 h 74"/>
                <a:gd name="T10" fmla="*/ 2147483646 w 61"/>
                <a:gd name="T11" fmla="*/ 2147483646 h 74"/>
                <a:gd name="T12" fmla="*/ 2147483646 w 61"/>
                <a:gd name="T13" fmla="*/ 2147483646 h 74"/>
                <a:gd name="T14" fmla="*/ 2147483646 w 61"/>
                <a:gd name="T15" fmla="*/ 2147483646 h 74"/>
                <a:gd name="T16" fmla="*/ 2147483646 w 61"/>
                <a:gd name="T17" fmla="*/ 2147483646 h 74"/>
                <a:gd name="T18" fmla="*/ 0 w 61"/>
                <a:gd name="T19" fmla="*/ 2147483646 h 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74"/>
                <a:gd name="T32" fmla="*/ 61 w 61"/>
                <a:gd name="T33" fmla="*/ 74 h 7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74">
                  <a:moveTo>
                    <a:pt x="0" y="31"/>
                  </a:moveTo>
                  <a:cubicBezTo>
                    <a:pt x="0" y="14"/>
                    <a:pt x="13" y="0"/>
                    <a:pt x="30" y="0"/>
                  </a:cubicBezTo>
                  <a:cubicBezTo>
                    <a:pt x="47" y="0"/>
                    <a:pt x="61" y="14"/>
                    <a:pt x="61" y="31"/>
                  </a:cubicBezTo>
                  <a:cubicBezTo>
                    <a:pt x="61" y="32"/>
                    <a:pt x="60" y="46"/>
                    <a:pt x="48" y="60"/>
                  </a:cubicBezTo>
                  <a:cubicBezTo>
                    <a:pt x="45" y="65"/>
                    <a:pt x="46" y="74"/>
                    <a:pt x="46" y="74"/>
                  </a:cubicBezTo>
                  <a:cubicBezTo>
                    <a:pt x="41" y="74"/>
                    <a:pt x="37" y="74"/>
                    <a:pt x="32" y="74"/>
                  </a:cubicBezTo>
                  <a:cubicBezTo>
                    <a:pt x="31" y="74"/>
                    <a:pt x="30" y="74"/>
                    <a:pt x="28" y="74"/>
                  </a:cubicBezTo>
                  <a:cubicBezTo>
                    <a:pt x="23" y="74"/>
                    <a:pt x="19" y="74"/>
                    <a:pt x="15" y="74"/>
                  </a:cubicBezTo>
                  <a:cubicBezTo>
                    <a:pt x="15" y="74"/>
                    <a:pt x="15" y="65"/>
                    <a:pt x="12" y="60"/>
                  </a:cubicBezTo>
                  <a:cubicBezTo>
                    <a:pt x="1" y="46"/>
                    <a:pt x="0" y="32"/>
                    <a:pt x="0" y="31"/>
                  </a:cubicBezTo>
                  <a:close/>
                </a:path>
              </a:pathLst>
            </a:custGeom>
            <a:solidFill>
              <a:srgbClr val="EF6641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5" name="Freeform 102"/>
            <p:cNvSpPr>
              <a:spLocks noChangeArrowheads="1"/>
            </p:cNvSpPr>
            <p:nvPr/>
          </p:nvSpPr>
          <p:spPr bwMode="auto">
            <a:xfrm>
              <a:off x="2293938" y="744538"/>
              <a:ext cx="112713" cy="279400"/>
            </a:xfrm>
            <a:custGeom>
              <a:avLst/>
              <a:gdLst>
                <a:gd name="T0" fmla="*/ 2147483646 w 30"/>
                <a:gd name="T1" fmla="*/ 2147483646 h 74"/>
                <a:gd name="T2" fmla="*/ 2147483646 w 30"/>
                <a:gd name="T3" fmla="*/ 2147483646 h 74"/>
                <a:gd name="T4" fmla="*/ 2147483646 w 30"/>
                <a:gd name="T5" fmla="*/ 2147483646 h 74"/>
                <a:gd name="T6" fmla="*/ 0 w 30"/>
                <a:gd name="T7" fmla="*/ 2147483646 h 74"/>
                <a:gd name="T8" fmla="*/ 2147483646 w 30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74"/>
                <a:gd name="T17" fmla="*/ 30 w 30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74">
                  <a:moveTo>
                    <a:pt x="30" y="74"/>
                  </a:moveTo>
                  <a:cubicBezTo>
                    <a:pt x="26" y="74"/>
                    <a:pt x="19" y="74"/>
                    <a:pt x="15" y="74"/>
                  </a:cubicBezTo>
                  <a:cubicBezTo>
                    <a:pt x="15" y="74"/>
                    <a:pt x="15" y="65"/>
                    <a:pt x="12" y="60"/>
                  </a:cubicBezTo>
                  <a:cubicBezTo>
                    <a:pt x="1" y="46"/>
                    <a:pt x="0" y="32"/>
                    <a:pt x="0" y="31"/>
                  </a:cubicBezTo>
                  <a:cubicBezTo>
                    <a:pt x="0" y="14"/>
                    <a:pt x="13" y="0"/>
                    <a:pt x="30" y="0"/>
                  </a:cubicBezTo>
                </a:path>
              </a:pathLst>
            </a:custGeom>
            <a:solidFill>
              <a:srgbClr val="EC8558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6" name="Freeform 103"/>
            <p:cNvSpPr>
              <a:spLocks noChangeArrowheads="1"/>
            </p:cNvSpPr>
            <p:nvPr/>
          </p:nvSpPr>
          <p:spPr bwMode="auto">
            <a:xfrm>
              <a:off x="2406650" y="771525"/>
              <a:ext cx="90488" cy="90488"/>
            </a:xfrm>
            <a:custGeom>
              <a:avLst/>
              <a:gdLst>
                <a:gd name="T0" fmla="*/ 2147483646 w 24"/>
                <a:gd name="T1" fmla="*/ 2147483646 h 24"/>
                <a:gd name="T2" fmla="*/ 2147483646 w 24"/>
                <a:gd name="T3" fmla="*/ 2147483646 h 24"/>
                <a:gd name="T4" fmla="*/ 0 w 24"/>
                <a:gd name="T5" fmla="*/ 2147483646 h 24"/>
                <a:gd name="T6" fmla="*/ 0 w 24"/>
                <a:gd name="T7" fmla="*/ 0 h 24"/>
                <a:gd name="T8" fmla="*/ 2147483646 w 24"/>
                <a:gd name="T9" fmla="*/ 2147483646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24"/>
                <a:gd name="T17" fmla="*/ 24 w 24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24">
                  <a:moveTo>
                    <a:pt x="24" y="24"/>
                  </a:moveTo>
                  <a:cubicBezTo>
                    <a:pt x="22" y="24"/>
                    <a:pt x="22" y="24"/>
                    <a:pt x="22" y="24"/>
                  </a:cubicBezTo>
                  <a:cubicBezTo>
                    <a:pt x="22" y="12"/>
                    <a:pt x="12" y="2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24" y="10"/>
                    <a:pt x="24" y="24"/>
                  </a:cubicBezTo>
                  <a:close/>
                </a:path>
              </a:pathLst>
            </a:custGeom>
            <a:solidFill>
              <a:srgbClr val="EC8558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7" name="Freeform 104"/>
            <p:cNvSpPr>
              <a:spLocks noChangeArrowheads="1"/>
            </p:cNvSpPr>
            <p:nvPr/>
          </p:nvSpPr>
          <p:spPr bwMode="auto">
            <a:xfrm>
              <a:off x="2422525" y="911225"/>
              <a:ext cx="28575" cy="120650"/>
            </a:xfrm>
            <a:custGeom>
              <a:avLst/>
              <a:gdLst>
                <a:gd name="T0" fmla="*/ 2147483646 w 18"/>
                <a:gd name="T1" fmla="*/ 2147483646 h 76"/>
                <a:gd name="T2" fmla="*/ 0 w 18"/>
                <a:gd name="T3" fmla="*/ 2147483646 h 76"/>
                <a:gd name="T4" fmla="*/ 2147483646 w 18"/>
                <a:gd name="T5" fmla="*/ 0 h 76"/>
                <a:gd name="T6" fmla="*/ 2147483646 w 18"/>
                <a:gd name="T7" fmla="*/ 2147483646 h 76"/>
                <a:gd name="T8" fmla="*/ 2147483646 w 18"/>
                <a:gd name="T9" fmla="*/ 2147483646 h 76"/>
                <a:gd name="T10" fmla="*/ 2147483646 w 18"/>
                <a:gd name="T11" fmla="*/ 2147483646 h 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76"/>
                <a:gd name="T20" fmla="*/ 18 w 18"/>
                <a:gd name="T21" fmla="*/ 76 h 7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76">
                  <a:moveTo>
                    <a:pt x="7" y="76"/>
                  </a:moveTo>
                  <a:lnTo>
                    <a:pt x="0" y="76"/>
                  </a:lnTo>
                  <a:lnTo>
                    <a:pt x="11" y="0"/>
                  </a:lnTo>
                  <a:lnTo>
                    <a:pt x="18" y="2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rgbClr val="3036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8" name="Freeform 105"/>
            <p:cNvSpPr>
              <a:spLocks noChangeArrowheads="1"/>
            </p:cNvSpPr>
            <p:nvPr/>
          </p:nvSpPr>
          <p:spPr bwMode="auto">
            <a:xfrm>
              <a:off x="2362200" y="911225"/>
              <a:ext cx="30163" cy="120650"/>
            </a:xfrm>
            <a:custGeom>
              <a:avLst/>
              <a:gdLst>
                <a:gd name="T0" fmla="*/ 2147483646 w 19"/>
                <a:gd name="T1" fmla="*/ 2147483646 h 76"/>
                <a:gd name="T2" fmla="*/ 0 w 19"/>
                <a:gd name="T3" fmla="*/ 2147483646 h 76"/>
                <a:gd name="T4" fmla="*/ 2147483646 w 19"/>
                <a:gd name="T5" fmla="*/ 0 h 76"/>
                <a:gd name="T6" fmla="*/ 2147483646 w 19"/>
                <a:gd name="T7" fmla="*/ 2147483646 h 76"/>
                <a:gd name="T8" fmla="*/ 2147483646 w 19"/>
                <a:gd name="T9" fmla="*/ 2147483646 h 76"/>
                <a:gd name="T10" fmla="*/ 2147483646 w 19"/>
                <a:gd name="T11" fmla="*/ 2147483646 h 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76"/>
                <a:gd name="T20" fmla="*/ 19 w 19"/>
                <a:gd name="T21" fmla="*/ 76 h 7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76">
                  <a:moveTo>
                    <a:pt x="14" y="76"/>
                  </a:moveTo>
                  <a:lnTo>
                    <a:pt x="0" y="2"/>
                  </a:lnTo>
                  <a:lnTo>
                    <a:pt x="7" y="0"/>
                  </a:lnTo>
                  <a:lnTo>
                    <a:pt x="19" y="76"/>
                  </a:lnTo>
                  <a:lnTo>
                    <a:pt x="14" y="76"/>
                  </a:lnTo>
                  <a:close/>
                </a:path>
              </a:pathLst>
            </a:custGeom>
            <a:solidFill>
              <a:srgbClr val="3036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79" name="Freeform 106"/>
            <p:cNvSpPr>
              <a:spLocks noChangeArrowheads="1"/>
            </p:cNvSpPr>
            <p:nvPr/>
          </p:nvSpPr>
          <p:spPr bwMode="auto">
            <a:xfrm>
              <a:off x="2368550" y="914400"/>
              <a:ext cx="79375" cy="14288"/>
            </a:xfrm>
            <a:custGeom>
              <a:avLst/>
              <a:gdLst>
                <a:gd name="T0" fmla="*/ 2147483646 w 21"/>
                <a:gd name="T1" fmla="*/ 2147483646 h 4"/>
                <a:gd name="T2" fmla="*/ 2147483646 w 21"/>
                <a:gd name="T3" fmla="*/ 2147483646 h 4"/>
                <a:gd name="T4" fmla="*/ 2147483646 w 21"/>
                <a:gd name="T5" fmla="*/ 2147483646 h 4"/>
                <a:gd name="T6" fmla="*/ 2147483646 w 21"/>
                <a:gd name="T7" fmla="*/ 2147483646 h 4"/>
                <a:gd name="T8" fmla="*/ 2147483646 w 21"/>
                <a:gd name="T9" fmla="*/ 2147483646 h 4"/>
                <a:gd name="T10" fmla="*/ 2147483646 w 21"/>
                <a:gd name="T11" fmla="*/ 2147483646 h 4"/>
                <a:gd name="T12" fmla="*/ 2147483646 w 21"/>
                <a:gd name="T13" fmla="*/ 2147483646 h 4"/>
                <a:gd name="T14" fmla="*/ 2147483646 w 21"/>
                <a:gd name="T15" fmla="*/ 2147483646 h 4"/>
                <a:gd name="T16" fmla="*/ 2147483646 w 21"/>
                <a:gd name="T17" fmla="*/ 2147483646 h 4"/>
                <a:gd name="T18" fmla="*/ 2147483646 w 21"/>
                <a:gd name="T19" fmla="*/ 2147483646 h 4"/>
                <a:gd name="T20" fmla="*/ 2147483646 w 21"/>
                <a:gd name="T21" fmla="*/ 2147483646 h 4"/>
                <a:gd name="T22" fmla="*/ 2147483646 w 21"/>
                <a:gd name="T23" fmla="*/ 2147483646 h 4"/>
                <a:gd name="T24" fmla="*/ 2147483646 w 21"/>
                <a:gd name="T25" fmla="*/ 2147483646 h 4"/>
                <a:gd name="T26" fmla="*/ 2147483646 w 21"/>
                <a:gd name="T27" fmla="*/ 2147483646 h 4"/>
                <a:gd name="T28" fmla="*/ 2147483646 w 21"/>
                <a:gd name="T29" fmla="*/ 2147483646 h 4"/>
                <a:gd name="T30" fmla="*/ 2147483646 w 21"/>
                <a:gd name="T31" fmla="*/ 2147483646 h 4"/>
                <a:gd name="T32" fmla="*/ 0 w 21"/>
                <a:gd name="T33" fmla="*/ 2147483646 h 4"/>
                <a:gd name="T34" fmla="*/ 0 w 21"/>
                <a:gd name="T35" fmla="*/ 2147483646 h 4"/>
                <a:gd name="T36" fmla="*/ 2147483646 w 21"/>
                <a:gd name="T37" fmla="*/ 2147483646 h 4"/>
                <a:gd name="T38" fmla="*/ 2147483646 w 21"/>
                <a:gd name="T39" fmla="*/ 0 h 4"/>
                <a:gd name="T40" fmla="*/ 2147483646 w 21"/>
                <a:gd name="T41" fmla="*/ 2147483646 h 4"/>
                <a:gd name="T42" fmla="*/ 2147483646 w 21"/>
                <a:gd name="T43" fmla="*/ 2147483646 h 4"/>
                <a:gd name="T44" fmla="*/ 2147483646 w 21"/>
                <a:gd name="T45" fmla="*/ 2147483646 h 4"/>
                <a:gd name="T46" fmla="*/ 2147483646 w 21"/>
                <a:gd name="T47" fmla="*/ 0 h 4"/>
                <a:gd name="T48" fmla="*/ 2147483646 w 21"/>
                <a:gd name="T49" fmla="*/ 2147483646 h 4"/>
                <a:gd name="T50" fmla="*/ 2147483646 w 21"/>
                <a:gd name="T51" fmla="*/ 2147483646 h 4"/>
                <a:gd name="T52" fmla="*/ 2147483646 w 21"/>
                <a:gd name="T53" fmla="*/ 2147483646 h 4"/>
                <a:gd name="T54" fmla="*/ 2147483646 w 21"/>
                <a:gd name="T55" fmla="*/ 0 h 4"/>
                <a:gd name="T56" fmla="*/ 2147483646 w 21"/>
                <a:gd name="T57" fmla="*/ 2147483646 h 4"/>
                <a:gd name="T58" fmla="*/ 2147483646 w 21"/>
                <a:gd name="T59" fmla="*/ 2147483646 h 4"/>
                <a:gd name="T60" fmla="*/ 2147483646 w 21"/>
                <a:gd name="T61" fmla="*/ 2147483646 h 4"/>
                <a:gd name="T62" fmla="*/ 2147483646 w 21"/>
                <a:gd name="T63" fmla="*/ 0 h 4"/>
                <a:gd name="T64" fmla="*/ 2147483646 w 21"/>
                <a:gd name="T65" fmla="*/ 2147483646 h 4"/>
                <a:gd name="T66" fmla="*/ 2147483646 w 21"/>
                <a:gd name="T67" fmla="*/ 2147483646 h 4"/>
                <a:gd name="T68" fmla="*/ 2147483646 w 21"/>
                <a:gd name="T69" fmla="*/ 2147483646 h 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"/>
                <a:gd name="T106" fmla="*/ 0 h 4"/>
                <a:gd name="T107" fmla="*/ 21 w 21"/>
                <a:gd name="T108" fmla="*/ 4 h 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" h="4">
                  <a:moveTo>
                    <a:pt x="21" y="4"/>
                  </a:move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18" y="1"/>
                    <a:pt x="18" y="1"/>
                  </a:cubicBezTo>
                  <a:cubicBezTo>
                    <a:pt x="18" y="1"/>
                    <a:pt x="18" y="2"/>
                    <a:pt x="18" y="2"/>
                  </a:cubicBezTo>
                  <a:cubicBezTo>
                    <a:pt x="17" y="3"/>
                    <a:pt x="17" y="4"/>
                    <a:pt x="16" y="4"/>
                  </a:cubicBezTo>
                  <a:cubicBezTo>
                    <a:pt x="15" y="4"/>
                    <a:pt x="14" y="3"/>
                    <a:pt x="14" y="2"/>
                  </a:cubicBezTo>
                  <a:cubicBezTo>
                    <a:pt x="14" y="2"/>
                    <a:pt x="13" y="1"/>
                    <a:pt x="13" y="1"/>
                  </a:cubicBezTo>
                  <a:cubicBezTo>
                    <a:pt x="13" y="1"/>
                    <a:pt x="13" y="2"/>
                    <a:pt x="12" y="2"/>
                  </a:cubicBezTo>
                  <a:cubicBezTo>
                    <a:pt x="12" y="3"/>
                    <a:pt x="11" y="4"/>
                    <a:pt x="10" y="4"/>
                  </a:cubicBezTo>
                  <a:cubicBezTo>
                    <a:pt x="10" y="4"/>
                    <a:pt x="9" y="3"/>
                    <a:pt x="9" y="2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1"/>
                    <a:pt x="7" y="2"/>
                    <a:pt x="7" y="2"/>
                  </a:cubicBezTo>
                  <a:cubicBezTo>
                    <a:pt x="7" y="3"/>
                    <a:pt x="6" y="4"/>
                    <a:pt x="5" y="4"/>
                  </a:cubicBezTo>
                  <a:cubicBezTo>
                    <a:pt x="5" y="4"/>
                    <a:pt x="4" y="3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2" y="3"/>
                    <a:pt x="1" y="4"/>
                    <a:pt x="0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" y="0"/>
                    <a:pt x="4" y="0"/>
                    <a:pt x="5" y="1"/>
                  </a:cubicBezTo>
                  <a:cubicBezTo>
                    <a:pt x="5" y="1"/>
                    <a:pt x="5" y="2"/>
                    <a:pt x="5" y="2"/>
                  </a:cubicBezTo>
                  <a:cubicBezTo>
                    <a:pt x="6" y="2"/>
                    <a:pt x="6" y="2"/>
                    <a:pt x="6" y="1"/>
                  </a:cubicBezTo>
                  <a:cubicBezTo>
                    <a:pt x="7" y="0"/>
                    <a:pt x="7" y="0"/>
                    <a:pt x="8" y="0"/>
                  </a:cubicBezTo>
                  <a:cubicBezTo>
                    <a:pt x="9" y="0"/>
                    <a:pt x="9" y="0"/>
                    <a:pt x="10" y="1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1" y="2"/>
                    <a:pt x="11" y="1"/>
                  </a:cubicBezTo>
                  <a:cubicBezTo>
                    <a:pt x="12" y="0"/>
                    <a:pt x="12" y="0"/>
                    <a:pt x="13" y="0"/>
                  </a:cubicBezTo>
                  <a:cubicBezTo>
                    <a:pt x="14" y="0"/>
                    <a:pt x="14" y="0"/>
                    <a:pt x="15" y="1"/>
                  </a:cubicBezTo>
                  <a:cubicBezTo>
                    <a:pt x="15" y="2"/>
                    <a:pt x="15" y="2"/>
                    <a:pt x="16" y="2"/>
                  </a:cubicBezTo>
                  <a:cubicBezTo>
                    <a:pt x="16" y="2"/>
                    <a:pt x="16" y="2"/>
                    <a:pt x="16" y="1"/>
                  </a:cubicBezTo>
                  <a:cubicBezTo>
                    <a:pt x="17" y="1"/>
                    <a:pt x="17" y="0"/>
                    <a:pt x="18" y="0"/>
                  </a:cubicBezTo>
                  <a:cubicBezTo>
                    <a:pt x="19" y="0"/>
                    <a:pt x="20" y="1"/>
                    <a:pt x="20" y="1"/>
                  </a:cubicBezTo>
                  <a:cubicBezTo>
                    <a:pt x="20" y="2"/>
                    <a:pt x="20" y="2"/>
                    <a:pt x="21" y="2"/>
                  </a:cubicBezTo>
                  <a:cubicBezTo>
                    <a:pt x="21" y="4"/>
                    <a:pt x="21" y="4"/>
                    <a:pt x="21" y="4"/>
                  </a:cubicBezTo>
                  <a:close/>
                </a:path>
              </a:pathLst>
            </a:custGeom>
            <a:solidFill>
              <a:srgbClr val="3036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80" name="Freeform 107"/>
            <p:cNvSpPr>
              <a:spLocks noChangeArrowheads="1"/>
            </p:cNvSpPr>
            <p:nvPr/>
          </p:nvSpPr>
          <p:spPr bwMode="auto">
            <a:xfrm>
              <a:off x="2349500" y="1023938"/>
              <a:ext cx="117475" cy="68263"/>
            </a:xfrm>
            <a:custGeom>
              <a:avLst/>
              <a:gdLst>
                <a:gd name="T0" fmla="*/ 2147483646 w 31"/>
                <a:gd name="T1" fmla="*/ 0 h 18"/>
                <a:gd name="T2" fmla="*/ 2147483646 w 31"/>
                <a:gd name="T3" fmla="*/ 2147483646 h 18"/>
                <a:gd name="T4" fmla="*/ 2147483646 w 31"/>
                <a:gd name="T5" fmla="*/ 2147483646 h 18"/>
                <a:gd name="T6" fmla="*/ 2147483646 w 31"/>
                <a:gd name="T7" fmla="*/ 2147483646 h 18"/>
                <a:gd name="T8" fmla="*/ 0 w 31"/>
                <a:gd name="T9" fmla="*/ 2147483646 h 18"/>
                <a:gd name="T10" fmla="*/ 0 w 31"/>
                <a:gd name="T11" fmla="*/ 0 h 18"/>
                <a:gd name="T12" fmla="*/ 2147483646 w 31"/>
                <a:gd name="T13" fmla="*/ 0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18"/>
                <a:gd name="T23" fmla="*/ 31 w 31"/>
                <a:gd name="T24" fmla="*/ 18 h 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18">
                  <a:moveTo>
                    <a:pt x="31" y="0"/>
                  </a:moveTo>
                  <a:cubicBezTo>
                    <a:pt x="31" y="16"/>
                    <a:pt x="31" y="16"/>
                    <a:pt x="31" y="16"/>
                  </a:cubicBezTo>
                  <a:cubicBezTo>
                    <a:pt x="31" y="17"/>
                    <a:pt x="30" y="18"/>
                    <a:pt x="29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0" y="17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036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81" name="Freeform 108"/>
            <p:cNvSpPr>
              <a:spLocks noChangeArrowheads="1"/>
            </p:cNvSpPr>
            <p:nvPr/>
          </p:nvSpPr>
          <p:spPr bwMode="auto">
            <a:xfrm>
              <a:off x="2346325" y="1027113"/>
              <a:ext cx="120650" cy="1"/>
            </a:xfrm>
            <a:custGeom>
              <a:avLst/>
              <a:gdLst>
                <a:gd name="T0" fmla="*/ 2147483646 w 76"/>
                <a:gd name="T1" fmla="*/ 0 h 1"/>
                <a:gd name="T2" fmla="*/ 0 w 76"/>
                <a:gd name="T3" fmla="*/ 0 h 1"/>
                <a:gd name="T4" fmla="*/ 2147483646 w 76"/>
                <a:gd name="T5" fmla="*/ 0 h 1"/>
                <a:gd name="T6" fmla="*/ 0 60000 65536"/>
                <a:gd name="T7" fmla="*/ 0 60000 65536"/>
                <a:gd name="T8" fmla="*/ 0 60000 65536"/>
                <a:gd name="T9" fmla="*/ 0 w 76"/>
                <a:gd name="T10" fmla="*/ 0 h 1"/>
                <a:gd name="T11" fmla="*/ 76 w 76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1">
                  <a:moveTo>
                    <a:pt x="76" y="0"/>
                  </a:moveTo>
                  <a:lnTo>
                    <a:pt x="0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103754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82" name="Line 109"/>
            <p:cNvSpPr>
              <a:spLocks noChangeShapeType="1"/>
            </p:cNvSpPr>
            <p:nvPr/>
          </p:nvSpPr>
          <p:spPr bwMode="auto">
            <a:xfrm flipH="1">
              <a:off x="2346325" y="1027113"/>
              <a:ext cx="120650" cy="1"/>
            </a:xfrm>
            <a:prstGeom prst="line">
              <a:avLst/>
            </a:prstGeom>
            <a:noFill/>
            <a:ln w="9525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83" name="Freeform 110"/>
            <p:cNvSpPr>
              <a:spLocks noChangeArrowheads="1"/>
            </p:cNvSpPr>
            <p:nvPr/>
          </p:nvSpPr>
          <p:spPr bwMode="auto">
            <a:xfrm>
              <a:off x="2343150" y="1023938"/>
              <a:ext cx="131763" cy="11113"/>
            </a:xfrm>
            <a:custGeom>
              <a:avLst/>
              <a:gdLst>
                <a:gd name="T0" fmla="*/ 2147483646 w 35"/>
                <a:gd name="T1" fmla="*/ 2147483646 h 3"/>
                <a:gd name="T2" fmla="*/ 2147483646 w 35"/>
                <a:gd name="T3" fmla="*/ 2147483646 h 3"/>
                <a:gd name="T4" fmla="*/ 0 w 35"/>
                <a:gd name="T5" fmla="*/ 2147483646 h 3"/>
                <a:gd name="T6" fmla="*/ 2147483646 w 35"/>
                <a:gd name="T7" fmla="*/ 0 h 3"/>
                <a:gd name="T8" fmla="*/ 2147483646 w 35"/>
                <a:gd name="T9" fmla="*/ 0 h 3"/>
                <a:gd name="T10" fmla="*/ 2147483646 w 35"/>
                <a:gd name="T11" fmla="*/ 2147483646 h 3"/>
                <a:gd name="T12" fmla="*/ 2147483646 w 35"/>
                <a:gd name="T13" fmla="*/ 2147483646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"/>
                <a:gd name="T23" fmla="*/ 35 w 35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">
                  <a:moveTo>
                    <a:pt x="33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5" y="1"/>
                    <a:pt x="35" y="1"/>
                  </a:cubicBezTo>
                  <a:cubicBezTo>
                    <a:pt x="35" y="2"/>
                    <a:pt x="34" y="3"/>
                    <a:pt x="33" y="3"/>
                  </a:cubicBezTo>
                  <a:close/>
                </a:path>
              </a:pathLst>
            </a:custGeom>
            <a:solidFill>
              <a:srgbClr val="59627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84" name="Freeform 111"/>
            <p:cNvSpPr>
              <a:spLocks noChangeArrowheads="1"/>
            </p:cNvSpPr>
            <p:nvPr/>
          </p:nvSpPr>
          <p:spPr bwMode="auto">
            <a:xfrm>
              <a:off x="2346325" y="1050925"/>
              <a:ext cx="120650" cy="1"/>
            </a:xfrm>
            <a:custGeom>
              <a:avLst/>
              <a:gdLst>
                <a:gd name="T0" fmla="*/ 2147483646 w 76"/>
                <a:gd name="T1" fmla="*/ 0 h 1"/>
                <a:gd name="T2" fmla="*/ 0 w 76"/>
                <a:gd name="T3" fmla="*/ 0 h 1"/>
                <a:gd name="T4" fmla="*/ 2147483646 w 76"/>
                <a:gd name="T5" fmla="*/ 0 h 1"/>
                <a:gd name="T6" fmla="*/ 0 60000 65536"/>
                <a:gd name="T7" fmla="*/ 0 60000 65536"/>
                <a:gd name="T8" fmla="*/ 0 60000 65536"/>
                <a:gd name="T9" fmla="*/ 0 w 76"/>
                <a:gd name="T10" fmla="*/ 0 h 1"/>
                <a:gd name="T11" fmla="*/ 76 w 76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1">
                  <a:moveTo>
                    <a:pt x="76" y="0"/>
                  </a:moveTo>
                  <a:lnTo>
                    <a:pt x="0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3036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85" name="Line 112"/>
            <p:cNvSpPr>
              <a:spLocks noChangeShapeType="1"/>
            </p:cNvSpPr>
            <p:nvPr/>
          </p:nvSpPr>
          <p:spPr bwMode="auto">
            <a:xfrm flipH="1">
              <a:off x="2346325" y="1050925"/>
              <a:ext cx="120650" cy="1"/>
            </a:xfrm>
            <a:prstGeom prst="line">
              <a:avLst/>
            </a:prstGeom>
            <a:noFill/>
            <a:ln w="9525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86" name="Freeform 113"/>
            <p:cNvSpPr>
              <a:spLocks noChangeArrowheads="1"/>
            </p:cNvSpPr>
            <p:nvPr/>
          </p:nvSpPr>
          <p:spPr bwMode="auto">
            <a:xfrm>
              <a:off x="2343150" y="1042988"/>
              <a:ext cx="131763" cy="11113"/>
            </a:xfrm>
            <a:custGeom>
              <a:avLst/>
              <a:gdLst>
                <a:gd name="T0" fmla="*/ 2147483646 w 35"/>
                <a:gd name="T1" fmla="*/ 2147483646 h 3"/>
                <a:gd name="T2" fmla="*/ 2147483646 w 35"/>
                <a:gd name="T3" fmla="*/ 2147483646 h 3"/>
                <a:gd name="T4" fmla="*/ 0 w 35"/>
                <a:gd name="T5" fmla="*/ 2147483646 h 3"/>
                <a:gd name="T6" fmla="*/ 2147483646 w 35"/>
                <a:gd name="T7" fmla="*/ 0 h 3"/>
                <a:gd name="T8" fmla="*/ 2147483646 w 35"/>
                <a:gd name="T9" fmla="*/ 0 h 3"/>
                <a:gd name="T10" fmla="*/ 2147483646 w 35"/>
                <a:gd name="T11" fmla="*/ 2147483646 h 3"/>
                <a:gd name="T12" fmla="*/ 2147483646 w 35"/>
                <a:gd name="T13" fmla="*/ 2147483646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"/>
                <a:gd name="T23" fmla="*/ 35 w 35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">
                  <a:moveTo>
                    <a:pt x="33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5" y="1"/>
                    <a:pt x="35" y="2"/>
                  </a:cubicBezTo>
                  <a:cubicBezTo>
                    <a:pt x="35" y="2"/>
                    <a:pt x="34" y="3"/>
                    <a:pt x="33" y="3"/>
                  </a:cubicBezTo>
                  <a:close/>
                </a:path>
              </a:pathLst>
            </a:custGeom>
            <a:solidFill>
              <a:srgbClr val="59627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87" name="Freeform 114"/>
            <p:cNvSpPr>
              <a:spLocks noChangeArrowheads="1"/>
            </p:cNvSpPr>
            <p:nvPr/>
          </p:nvSpPr>
          <p:spPr bwMode="auto">
            <a:xfrm>
              <a:off x="2346325" y="1068388"/>
              <a:ext cx="120650" cy="1"/>
            </a:xfrm>
            <a:custGeom>
              <a:avLst/>
              <a:gdLst>
                <a:gd name="T0" fmla="*/ 2147483646 w 76"/>
                <a:gd name="T1" fmla="*/ 0 h 1"/>
                <a:gd name="T2" fmla="*/ 0 w 76"/>
                <a:gd name="T3" fmla="*/ 0 h 1"/>
                <a:gd name="T4" fmla="*/ 2147483646 w 76"/>
                <a:gd name="T5" fmla="*/ 0 h 1"/>
                <a:gd name="T6" fmla="*/ 0 60000 65536"/>
                <a:gd name="T7" fmla="*/ 0 60000 65536"/>
                <a:gd name="T8" fmla="*/ 0 60000 65536"/>
                <a:gd name="T9" fmla="*/ 0 w 76"/>
                <a:gd name="T10" fmla="*/ 0 h 1"/>
                <a:gd name="T11" fmla="*/ 76 w 76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1">
                  <a:moveTo>
                    <a:pt x="76" y="0"/>
                  </a:moveTo>
                  <a:lnTo>
                    <a:pt x="0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3036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88" name="Line 115"/>
            <p:cNvSpPr>
              <a:spLocks noChangeShapeType="1"/>
            </p:cNvSpPr>
            <p:nvPr/>
          </p:nvSpPr>
          <p:spPr bwMode="auto">
            <a:xfrm flipH="1">
              <a:off x="2346325" y="1068388"/>
              <a:ext cx="120650" cy="1"/>
            </a:xfrm>
            <a:prstGeom prst="line">
              <a:avLst/>
            </a:prstGeom>
            <a:noFill/>
            <a:ln w="9525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89" name="Freeform 116"/>
            <p:cNvSpPr>
              <a:spLocks noChangeArrowheads="1"/>
            </p:cNvSpPr>
            <p:nvPr/>
          </p:nvSpPr>
          <p:spPr bwMode="auto">
            <a:xfrm>
              <a:off x="2343150" y="1062038"/>
              <a:ext cx="131763" cy="11113"/>
            </a:xfrm>
            <a:custGeom>
              <a:avLst/>
              <a:gdLst>
                <a:gd name="T0" fmla="*/ 2147483646 w 35"/>
                <a:gd name="T1" fmla="*/ 2147483646 h 3"/>
                <a:gd name="T2" fmla="*/ 2147483646 w 35"/>
                <a:gd name="T3" fmla="*/ 2147483646 h 3"/>
                <a:gd name="T4" fmla="*/ 0 w 35"/>
                <a:gd name="T5" fmla="*/ 2147483646 h 3"/>
                <a:gd name="T6" fmla="*/ 2147483646 w 35"/>
                <a:gd name="T7" fmla="*/ 0 h 3"/>
                <a:gd name="T8" fmla="*/ 2147483646 w 35"/>
                <a:gd name="T9" fmla="*/ 0 h 3"/>
                <a:gd name="T10" fmla="*/ 2147483646 w 35"/>
                <a:gd name="T11" fmla="*/ 2147483646 h 3"/>
                <a:gd name="T12" fmla="*/ 2147483646 w 35"/>
                <a:gd name="T13" fmla="*/ 2147483646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"/>
                <a:gd name="T23" fmla="*/ 35 w 35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">
                  <a:moveTo>
                    <a:pt x="33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5" y="1"/>
                    <a:pt x="35" y="2"/>
                  </a:cubicBezTo>
                  <a:cubicBezTo>
                    <a:pt x="35" y="3"/>
                    <a:pt x="34" y="3"/>
                    <a:pt x="33" y="3"/>
                  </a:cubicBezTo>
                  <a:close/>
                </a:path>
              </a:pathLst>
            </a:custGeom>
            <a:solidFill>
              <a:srgbClr val="59627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0" name="Freeform 117"/>
            <p:cNvSpPr>
              <a:spLocks noChangeArrowheads="1"/>
            </p:cNvSpPr>
            <p:nvPr/>
          </p:nvSpPr>
          <p:spPr bwMode="auto">
            <a:xfrm>
              <a:off x="2403475" y="638175"/>
              <a:ext cx="6350" cy="68263"/>
            </a:xfrm>
            <a:custGeom>
              <a:avLst/>
              <a:gdLst>
                <a:gd name="T0" fmla="*/ 2147483646 w 2"/>
                <a:gd name="T1" fmla="*/ 2147483646 h 18"/>
                <a:gd name="T2" fmla="*/ 0 w 2"/>
                <a:gd name="T3" fmla="*/ 2147483646 h 18"/>
                <a:gd name="T4" fmla="*/ 0 w 2"/>
                <a:gd name="T5" fmla="*/ 2147483646 h 18"/>
                <a:gd name="T6" fmla="*/ 2147483646 w 2"/>
                <a:gd name="T7" fmla="*/ 0 h 18"/>
                <a:gd name="T8" fmla="*/ 2147483646 w 2"/>
                <a:gd name="T9" fmla="*/ 2147483646 h 18"/>
                <a:gd name="T10" fmla="*/ 2147483646 w 2"/>
                <a:gd name="T11" fmla="*/ 2147483646 h 18"/>
                <a:gd name="T12" fmla="*/ 2147483646 w 2"/>
                <a:gd name="T13" fmla="*/ 2147483646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18"/>
                <a:gd name="T23" fmla="*/ 2 w 2"/>
                <a:gd name="T24" fmla="*/ 18 h 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18">
                  <a:moveTo>
                    <a:pt x="1" y="18"/>
                  </a:moveTo>
                  <a:cubicBezTo>
                    <a:pt x="1" y="18"/>
                    <a:pt x="0" y="18"/>
                    <a:pt x="0" y="1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8"/>
                    <a:pt x="2" y="18"/>
                    <a:pt x="1" y="18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1" name="Freeform 118"/>
            <p:cNvSpPr>
              <a:spLocks noChangeArrowheads="1"/>
            </p:cNvSpPr>
            <p:nvPr/>
          </p:nvSpPr>
          <p:spPr bwMode="auto">
            <a:xfrm>
              <a:off x="2293938" y="668338"/>
              <a:ext cx="38100" cy="60325"/>
            </a:xfrm>
            <a:custGeom>
              <a:avLst/>
              <a:gdLst>
                <a:gd name="T0" fmla="*/ 2147483646 w 10"/>
                <a:gd name="T1" fmla="*/ 2147483646 h 16"/>
                <a:gd name="T2" fmla="*/ 2147483646 w 10"/>
                <a:gd name="T3" fmla="*/ 2147483646 h 16"/>
                <a:gd name="T4" fmla="*/ 0 w 10"/>
                <a:gd name="T5" fmla="*/ 2147483646 h 16"/>
                <a:gd name="T6" fmla="*/ 0 w 10"/>
                <a:gd name="T7" fmla="*/ 0 h 16"/>
                <a:gd name="T8" fmla="*/ 2147483646 w 10"/>
                <a:gd name="T9" fmla="*/ 0 h 16"/>
                <a:gd name="T10" fmla="*/ 2147483646 w 10"/>
                <a:gd name="T11" fmla="*/ 2147483646 h 16"/>
                <a:gd name="T12" fmla="*/ 2147483646 w 10"/>
                <a:gd name="T13" fmla="*/ 2147483646 h 16"/>
                <a:gd name="T14" fmla="*/ 2147483646 w 10"/>
                <a:gd name="T15" fmla="*/ 214748364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16"/>
                <a:gd name="T26" fmla="*/ 10 w 10"/>
                <a:gd name="T27" fmla="*/ 16 h 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16">
                  <a:moveTo>
                    <a:pt x="9" y="16"/>
                  </a:moveTo>
                  <a:cubicBezTo>
                    <a:pt x="9" y="16"/>
                    <a:pt x="8" y="16"/>
                    <a:pt x="8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5"/>
                    <a:pt x="10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2" name="Freeform 119"/>
            <p:cNvSpPr>
              <a:spLocks noChangeArrowheads="1"/>
            </p:cNvSpPr>
            <p:nvPr/>
          </p:nvSpPr>
          <p:spPr bwMode="auto">
            <a:xfrm>
              <a:off x="2211388" y="752475"/>
              <a:ext cx="60325" cy="36513"/>
            </a:xfrm>
            <a:custGeom>
              <a:avLst/>
              <a:gdLst>
                <a:gd name="T0" fmla="*/ 2147483646 w 16"/>
                <a:gd name="T1" fmla="*/ 2147483646 h 10"/>
                <a:gd name="T2" fmla="*/ 2147483646 w 16"/>
                <a:gd name="T3" fmla="*/ 2147483646 h 10"/>
                <a:gd name="T4" fmla="*/ 2147483646 w 16"/>
                <a:gd name="T5" fmla="*/ 2147483646 h 10"/>
                <a:gd name="T6" fmla="*/ 0 w 16"/>
                <a:gd name="T7" fmla="*/ 0 h 10"/>
                <a:gd name="T8" fmla="*/ 2147483646 w 16"/>
                <a:gd name="T9" fmla="*/ 0 h 10"/>
                <a:gd name="T10" fmla="*/ 2147483646 w 16"/>
                <a:gd name="T11" fmla="*/ 2147483646 h 10"/>
                <a:gd name="T12" fmla="*/ 2147483646 w 16"/>
                <a:gd name="T13" fmla="*/ 2147483646 h 10"/>
                <a:gd name="T14" fmla="*/ 2147483646 w 16"/>
                <a:gd name="T15" fmla="*/ 2147483646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10"/>
                <a:gd name="T26" fmla="*/ 16 w 16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10">
                  <a:moveTo>
                    <a:pt x="15" y="10"/>
                  </a:moveTo>
                  <a:cubicBezTo>
                    <a:pt x="15" y="10"/>
                    <a:pt x="15" y="10"/>
                    <a:pt x="15" y="1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9"/>
                    <a:pt x="16" y="9"/>
                  </a:cubicBezTo>
                  <a:cubicBezTo>
                    <a:pt x="16" y="10"/>
                    <a:pt x="16" y="10"/>
                    <a:pt x="15" y="10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3" name="Freeform 120"/>
            <p:cNvSpPr>
              <a:spLocks noChangeArrowheads="1"/>
            </p:cNvSpPr>
            <p:nvPr/>
          </p:nvSpPr>
          <p:spPr bwMode="auto">
            <a:xfrm>
              <a:off x="2181225" y="862013"/>
              <a:ext cx="66675" cy="6350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0 w 18"/>
                <a:gd name="T5" fmla="*/ 2147483646 h 2"/>
                <a:gd name="T6" fmla="*/ 2147483646 w 18"/>
                <a:gd name="T7" fmla="*/ 0 h 2"/>
                <a:gd name="T8" fmla="*/ 2147483646 w 18"/>
                <a:gd name="T9" fmla="*/ 0 h 2"/>
                <a:gd name="T10" fmla="*/ 2147483646 w 18"/>
                <a:gd name="T11" fmla="*/ 2147483646 h 2"/>
                <a:gd name="T12" fmla="*/ 2147483646 w 18"/>
                <a:gd name="T13" fmla="*/ 2147483646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"/>
                <a:gd name="T23" fmla="*/ 18 w 18"/>
                <a:gd name="T24" fmla="*/ 2 h 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">
                  <a:moveTo>
                    <a:pt x="18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8" y="2"/>
                    <a:pt x="18" y="2"/>
                    <a:pt x="18" y="2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4" name="Freeform 121"/>
            <p:cNvSpPr>
              <a:spLocks noChangeArrowheads="1"/>
            </p:cNvSpPr>
            <p:nvPr/>
          </p:nvSpPr>
          <p:spPr bwMode="auto">
            <a:xfrm>
              <a:off x="2541588" y="941388"/>
              <a:ext cx="60325" cy="41275"/>
            </a:xfrm>
            <a:custGeom>
              <a:avLst/>
              <a:gdLst>
                <a:gd name="T0" fmla="*/ 2147483646 w 16"/>
                <a:gd name="T1" fmla="*/ 2147483646 h 11"/>
                <a:gd name="T2" fmla="*/ 2147483646 w 16"/>
                <a:gd name="T3" fmla="*/ 2147483646 h 11"/>
                <a:gd name="T4" fmla="*/ 2147483646 w 16"/>
                <a:gd name="T5" fmla="*/ 2147483646 h 11"/>
                <a:gd name="T6" fmla="*/ 0 w 16"/>
                <a:gd name="T7" fmla="*/ 2147483646 h 11"/>
                <a:gd name="T8" fmla="*/ 2147483646 w 16"/>
                <a:gd name="T9" fmla="*/ 2147483646 h 11"/>
                <a:gd name="T10" fmla="*/ 2147483646 w 16"/>
                <a:gd name="T11" fmla="*/ 2147483646 h 11"/>
                <a:gd name="T12" fmla="*/ 2147483646 w 16"/>
                <a:gd name="T13" fmla="*/ 2147483646 h 11"/>
                <a:gd name="T14" fmla="*/ 2147483646 w 16"/>
                <a:gd name="T15" fmla="*/ 2147483646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11"/>
                <a:gd name="T26" fmla="*/ 16 w 16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11">
                  <a:moveTo>
                    <a:pt x="16" y="11"/>
                  </a:moveTo>
                  <a:cubicBezTo>
                    <a:pt x="15" y="11"/>
                    <a:pt x="15" y="11"/>
                    <a:pt x="15" y="10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10"/>
                    <a:pt x="16" y="10"/>
                  </a:cubicBezTo>
                  <a:cubicBezTo>
                    <a:pt x="16" y="10"/>
                    <a:pt x="16" y="11"/>
                    <a:pt x="16" y="11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5" name="Freeform 122"/>
            <p:cNvSpPr>
              <a:spLocks noChangeArrowheads="1"/>
            </p:cNvSpPr>
            <p:nvPr/>
          </p:nvSpPr>
          <p:spPr bwMode="auto">
            <a:xfrm>
              <a:off x="2565400" y="862013"/>
              <a:ext cx="66675" cy="6350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0 w 18"/>
                <a:gd name="T5" fmla="*/ 2147483646 h 2"/>
                <a:gd name="T6" fmla="*/ 2147483646 w 18"/>
                <a:gd name="T7" fmla="*/ 0 h 2"/>
                <a:gd name="T8" fmla="*/ 2147483646 w 18"/>
                <a:gd name="T9" fmla="*/ 0 h 2"/>
                <a:gd name="T10" fmla="*/ 2147483646 w 18"/>
                <a:gd name="T11" fmla="*/ 2147483646 h 2"/>
                <a:gd name="T12" fmla="*/ 2147483646 w 18"/>
                <a:gd name="T13" fmla="*/ 2147483646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"/>
                <a:gd name="T23" fmla="*/ 18 w 18"/>
                <a:gd name="T24" fmla="*/ 2 h 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">
                  <a:moveTo>
                    <a:pt x="18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8" y="2"/>
                    <a:pt x="18" y="2"/>
                    <a:pt x="18" y="2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6" name="Freeform 123"/>
            <p:cNvSpPr>
              <a:spLocks noChangeArrowheads="1"/>
            </p:cNvSpPr>
            <p:nvPr/>
          </p:nvSpPr>
          <p:spPr bwMode="auto">
            <a:xfrm>
              <a:off x="2541588" y="752475"/>
              <a:ext cx="60325" cy="36513"/>
            </a:xfrm>
            <a:custGeom>
              <a:avLst/>
              <a:gdLst>
                <a:gd name="T0" fmla="*/ 2147483646 w 16"/>
                <a:gd name="T1" fmla="*/ 2147483646 h 10"/>
                <a:gd name="T2" fmla="*/ 0 w 16"/>
                <a:gd name="T3" fmla="*/ 2147483646 h 10"/>
                <a:gd name="T4" fmla="*/ 2147483646 w 16"/>
                <a:gd name="T5" fmla="*/ 2147483646 h 10"/>
                <a:gd name="T6" fmla="*/ 2147483646 w 16"/>
                <a:gd name="T7" fmla="*/ 0 h 10"/>
                <a:gd name="T8" fmla="*/ 2147483646 w 16"/>
                <a:gd name="T9" fmla="*/ 0 h 10"/>
                <a:gd name="T10" fmla="*/ 2147483646 w 16"/>
                <a:gd name="T11" fmla="*/ 2147483646 h 10"/>
                <a:gd name="T12" fmla="*/ 2147483646 w 16"/>
                <a:gd name="T13" fmla="*/ 2147483646 h 10"/>
                <a:gd name="T14" fmla="*/ 2147483646 w 16"/>
                <a:gd name="T15" fmla="*/ 2147483646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10"/>
                <a:gd name="T26" fmla="*/ 16 w 16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10">
                  <a:moveTo>
                    <a:pt x="1" y="10"/>
                  </a:moveTo>
                  <a:cubicBezTo>
                    <a:pt x="1" y="10"/>
                    <a:pt x="1" y="9"/>
                    <a:pt x="0" y="9"/>
                  </a:cubicBezTo>
                  <a:cubicBezTo>
                    <a:pt x="0" y="9"/>
                    <a:pt x="0" y="8"/>
                    <a:pt x="1" y="8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1"/>
                    <a:pt x="16" y="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7" name="Freeform 124"/>
            <p:cNvSpPr>
              <a:spLocks noChangeArrowheads="1"/>
            </p:cNvSpPr>
            <p:nvPr/>
          </p:nvSpPr>
          <p:spPr bwMode="auto">
            <a:xfrm>
              <a:off x="2486025" y="668338"/>
              <a:ext cx="38100" cy="60325"/>
            </a:xfrm>
            <a:custGeom>
              <a:avLst/>
              <a:gdLst>
                <a:gd name="T0" fmla="*/ 2147483646 w 10"/>
                <a:gd name="T1" fmla="*/ 2147483646 h 16"/>
                <a:gd name="T2" fmla="*/ 0 w 10"/>
                <a:gd name="T3" fmla="*/ 2147483646 h 16"/>
                <a:gd name="T4" fmla="*/ 0 w 10"/>
                <a:gd name="T5" fmla="*/ 2147483646 h 16"/>
                <a:gd name="T6" fmla="*/ 2147483646 w 10"/>
                <a:gd name="T7" fmla="*/ 0 h 16"/>
                <a:gd name="T8" fmla="*/ 2147483646 w 10"/>
                <a:gd name="T9" fmla="*/ 0 h 16"/>
                <a:gd name="T10" fmla="*/ 2147483646 w 10"/>
                <a:gd name="T11" fmla="*/ 2147483646 h 16"/>
                <a:gd name="T12" fmla="*/ 2147483646 w 10"/>
                <a:gd name="T13" fmla="*/ 2147483646 h 16"/>
                <a:gd name="T14" fmla="*/ 2147483646 w 10"/>
                <a:gd name="T15" fmla="*/ 214748364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16"/>
                <a:gd name="T26" fmla="*/ 10 w 10"/>
                <a:gd name="T27" fmla="*/ 16 h 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16">
                  <a:moveTo>
                    <a:pt x="1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9" y="0"/>
                    <a:pt x="9" y="0"/>
                  </a:cubicBezTo>
                  <a:cubicBezTo>
                    <a:pt x="10" y="0"/>
                    <a:pt x="10" y="1"/>
                    <a:pt x="10" y="1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8" name="Freeform 125"/>
            <p:cNvSpPr>
              <a:spLocks noChangeArrowheads="1"/>
            </p:cNvSpPr>
            <p:nvPr/>
          </p:nvSpPr>
          <p:spPr bwMode="auto">
            <a:xfrm>
              <a:off x="2403475" y="638175"/>
              <a:ext cx="6350" cy="68263"/>
            </a:xfrm>
            <a:custGeom>
              <a:avLst/>
              <a:gdLst>
                <a:gd name="T0" fmla="*/ 2147483646 w 2"/>
                <a:gd name="T1" fmla="*/ 2147483646 h 18"/>
                <a:gd name="T2" fmla="*/ 0 w 2"/>
                <a:gd name="T3" fmla="*/ 2147483646 h 18"/>
                <a:gd name="T4" fmla="*/ 0 w 2"/>
                <a:gd name="T5" fmla="*/ 2147483646 h 18"/>
                <a:gd name="T6" fmla="*/ 2147483646 w 2"/>
                <a:gd name="T7" fmla="*/ 0 h 18"/>
                <a:gd name="T8" fmla="*/ 2147483646 w 2"/>
                <a:gd name="T9" fmla="*/ 2147483646 h 18"/>
                <a:gd name="T10" fmla="*/ 2147483646 w 2"/>
                <a:gd name="T11" fmla="*/ 2147483646 h 18"/>
                <a:gd name="T12" fmla="*/ 2147483646 w 2"/>
                <a:gd name="T13" fmla="*/ 2147483646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18"/>
                <a:gd name="T23" fmla="*/ 2 w 2"/>
                <a:gd name="T24" fmla="*/ 18 h 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18">
                  <a:moveTo>
                    <a:pt x="1" y="18"/>
                  </a:moveTo>
                  <a:cubicBezTo>
                    <a:pt x="1" y="18"/>
                    <a:pt x="0" y="18"/>
                    <a:pt x="0" y="1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8"/>
                    <a:pt x="2" y="18"/>
                    <a:pt x="1" y="18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9" name="Freeform 126"/>
            <p:cNvSpPr>
              <a:spLocks noChangeArrowheads="1"/>
            </p:cNvSpPr>
            <p:nvPr/>
          </p:nvSpPr>
          <p:spPr bwMode="auto">
            <a:xfrm>
              <a:off x="2403475" y="638175"/>
              <a:ext cx="6350" cy="68263"/>
            </a:xfrm>
            <a:custGeom>
              <a:avLst/>
              <a:gdLst>
                <a:gd name="T0" fmla="*/ 2147483646 w 2"/>
                <a:gd name="T1" fmla="*/ 2147483646 h 18"/>
                <a:gd name="T2" fmla="*/ 0 w 2"/>
                <a:gd name="T3" fmla="*/ 2147483646 h 18"/>
                <a:gd name="T4" fmla="*/ 0 w 2"/>
                <a:gd name="T5" fmla="*/ 2147483646 h 18"/>
                <a:gd name="T6" fmla="*/ 2147483646 w 2"/>
                <a:gd name="T7" fmla="*/ 0 h 18"/>
                <a:gd name="T8" fmla="*/ 2147483646 w 2"/>
                <a:gd name="T9" fmla="*/ 2147483646 h 18"/>
                <a:gd name="T10" fmla="*/ 2147483646 w 2"/>
                <a:gd name="T11" fmla="*/ 2147483646 h 18"/>
                <a:gd name="T12" fmla="*/ 2147483646 w 2"/>
                <a:gd name="T13" fmla="*/ 2147483646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18"/>
                <a:gd name="T23" fmla="*/ 2 w 2"/>
                <a:gd name="T24" fmla="*/ 18 h 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18">
                  <a:moveTo>
                    <a:pt x="1" y="18"/>
                  </a:moveTo>
                  <a:cubicBezTo>
                    <a:pt x="1" y="18"/>
                    <a:pt x="0" y="18"/>
                    <a:pt x="0" y="1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8"/>
                    <a:pt x="2" y="18"/>
                    <a:pt x="1" y="18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00" name="Freeform 127"/>
            <p:cNvSpPr>
              <a:spLocks noChangeArrowheads="1"/>
            </p:cNvSpPr>
            <p:nvPr/>
          </p:nvSpPr>
          <p:spPr bwMode="auto">
            <a:xfrm>
              <a:off x="2486025" y="668338"/>
              <a:ext cx="38100" cy="60325"/>
            </a:xfrm>
            <a:custGeom>
              <a:avLst/>
              <a:gdLst>
                <a:gd name="T0" fmla="*/ 2147483646 w 10"/>
                <a:gd name="T1" fmla="*/ 2147483646 h 16"/>
                <a:gd name="T2" fmla="*/ 0 w 10"/>
                <a:gd name="T3" fmla="*/ 2147483646 h 16"/>
                <a:gd name="T4" fmla="*/ 0 w 10"/>
                <a:gd name="T5" fmla="*/ 2147483646 h 16"/>
                <a:gd name="T6" fmla="*/ 2147483646 w 10"/>
                <a:gd name="T7" fmla="*/ 0 h 16"/>
                <a:gd name="T8" fmla="*/ 2147483646 w 10"/>
                <a:gd name="T9" fmla="*/ 0 h 16"/>
                <a:gd name="T10" fmla="*/ 2147483646 w 10"/>
                <a:gd name="T11" fmla="*/ 2147483646 h 16"/>
                <a:gd name="T12" fmla="*/ 2147483646 w 10"/>
                <a:gd name="T13" fmla="*/ 2147483646 h 16"/>
                <a:gd name="T14" fmla="*/ 2147483646 w 10"/>
                <a:gd name="T15" fmla="*/ 214748364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16"/>
                <a:gd name="T26" fmla="*/ 10 w 10"/>
                <a:gd name="T27" fmla="*/ 16 h 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16">
                  <a:moveTo>
                    <a:pt x="1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9" y="0"/>
                    <a:pt x="9" y="0"/>
                  </a:cubicBezTo>
                  <a:cubicBezTo>
                    <a:pt x="10" y="0"/>
                    <a:pt x="10" y="1"/>
                    <a:pt x="10" y="1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01" name="Freeform 128"/>
            <p:cNvSpPr>
              <a:spLocks noChangeArrowheads="1"/>
            </p:cNvSpPr>
            <p:nvPr/>
          </p:nvSpPr>
          <p:spPr bwMode="auto">
            <a:xfrm>
              <a:off x="2541588" y="752475"/>
              <a:ext cx="60325" cy="36513"/>
            </a:xfrm>
            <a:custGeom>
              <a:avLst/>
              <a:gdLst>
                <a:gd name="T0" fmla="*/ 2147483646 w 16"/>
                <a:gd name="T1" fmla="*/ 2147483646 h 10"/>
                <a:gd name="T2" fmla="*/ 0 w 16"/>
                <a:gd name="T3" fmla="*/ 2147483646 h 10"/>
                <a:gd name="T4" fmla="*/ 2147483646 w 16"/>
                <a:gd name="T5" fmla="*/ 2147483646 h 10"/>
                <a:gd name="T6" fmla="*/ 2147483646 w 16"/>
                <a:gd name="T7" fmla="*/ 0 h 10"/>
                <a:gd name="T8" fmla="*/ 2147483646 w 16"/>
                <a:gd name="T9" fmla="*/ 0 h 10"/>
                <a:gd name="T10" fmla="*/ 2147483646 w 16"/>
                <a:gd name="T11" fmla="*/ 2147483646 h 10"/>
                <a:gd name="T12" fmla="*/ 2147483646 w 16"/>
                <a:gd name="T13" fmla="*/ 2147483646 h 10"/>
                <a:gd name="T14" fmla="*/ 2147483646 w 16"/>
                <a:gd name="T15" fmla="*/ 2147483646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10"/>
                <a:gd name="T26" fmla="*/ 16 w 16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10">
                  <a:moveTo>
                    <a:pt x="1" y="10"/>
                  </a:moveTo>
                  <a:cubicBezTo>
                    <a:pt x="1" y="10"/>
                    <a:pt x="1" y="10"/>
                    <a:pt x="0" y="9"/>
                  </a:cubicBezTo>
                  <a:cubicBezTo>
                    <a:pt x="0" y="9"/>
                    <a:pt x="0" y="8"/>
                    <a:pt x="1" y="8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1"/>
                    <a:pt x="16" y="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10"/>
                    <a:pt x="1" y="10"/>
                    <a:pt x="1" y="10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02" name="Freeform 129"/>
            <p:cNvSpPr>
              <a:spLocks noChangeArrowheads="1"/>
            </p:cNvSpPr>
            <p:nvPr/>
          </p:nvSpPr>
          <p:spPr bwMode="auto">
            <a:xfrm>
              <a:off x="2565400" y="862013"/>
              <a:ext cx="66675" cy="6350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0 w 18"/>
                <a:gd name="T5" fmla="*/ 2147483646 h 2"/>
                <a:gd name="T6" fmla="*/ 2147483646 w 18"/>
                <a:gd name="T7" fmla="*/ 0 h 2"/>
                <a:gd name="T8" fmla="*/ 2147483646 w 18"/>
                <a:gd name="T9" fmla="*/ 0 h 2"/>
                <a:gd name="T10" fmla="*/ 2147483646 w 18"/>
                <a:gd name="T11" fmla="*/ 2147483646 h 2"/>
                <a:gd name="T12" fmla="*/ 2147483646 w 18"/>
                <a:gd name="T13" fmla="*/ 2147483646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"/>
                <a:gd name="T23" fmla="*/ 18 w 18"/>
                <a:gd name="T24" fmla="*/ 2 h 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">
                  <a:moveTo>
                    <a:pt x="18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8" y="2"/>
                    <a:pt x="18" y="2"/>
                    <a:pt x="18" y="2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03" name="Freeform 130"/>
            <p:cNvSpPr>
              <a:spLocks noChangeArrowheads="1"/>
            </p:cNvSpPr>
            <p:nvPr/>
          </p:nvSpPr>
          <p:spPr bwMode="auto">
            <a:xfrm>
              <a:off x="2211388" y="941388"/>
              <a:ext cx="60325" cy="41275"/>
            </a:xfrm>
            <a:custGeom>
              <a:avLst/>
              <a:gdLst>
                <a:gd name="T0" fmla="*/ 2147483646 w 16"/>
                <a:gd name="T1" fmla="*/ 2147483646 h 11"/>
                <a:gd name="T2" fmla="*/ 0 w 16"/>
                <a:gd name="T3" fmla="*/ 2147483646 h 11"/>
                <a:gd name="T4" fmla="*/ 2147483646 w 16"/>
                <a:gd name="T5" fmla="*/ 2147483646 h 11"/>
                <a:gd name="T6" fmla="*/ 2147483646 w 16"/>
                <a:gd name="T7" fmla="*/ 2147483646 h 11"/>
                <a:gd name="T8" fmla="*/ 2147483646 w 16"/>
                <a:gd name="T9" fmla="*/ 2147483646 h 11"/>
                <a:gd name="T10" fmla="*/ 2147483646 w 16"/>
                <a:gd name="T11" fmla="*/ 2147483646 h 11"/>
                <a:gd name="T12" fmla="*/ 2147483646 w 16"/>
                <a:gd name="T13" fmla="*/ 2147483646 h 11"/>
                <a:gd name="T14" fmla="*/ 2147483646 w 16"/>
                <a:gd name="T15" fmla="*/ 2147483646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11"/>
                <a:gd name="T26" fmla="*/ 16 w 16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11">
                  <a:moveTo>
                    <a:pt x="1" y="11"/>
                  </a:moveTo>
                  <a:cubicBezTo>
                    <a:pt x="1" y="11"/>
                    <a:pt x="0" y="10"/>
                    <a:pt x="0" y="10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6" y="1"/>
                    <a:pt x="16" y="1"/>
                  </a:cubicBezTo>
                  <a:cubicBezTo>
                    <a:pt x="16" y="1"/>
                    <a:pt x="16" y="2"/>
                    <a:pt x="16" y="2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1"/>
                    <a:pt x="1" y="11"/>
                    <a:pt x="1" y="11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04" name="Freeform 131"/>
            <p:cNvSpPr>
              <a:spLocks noChangeArrowheads="1"/>
            </p:cNvSpPr>
            <p:nvPr/>
          </p:nvSpPr>
          <p:spPr bwMode="auto">
            <a:xfrm>
              <a:off x="2181225" y="862013"/>
              <a:ext cx="66675" cy="6350"/>
            </a:xfrm>
            <a:custGeom>
              <a:avLst/>
              <a:gdLst>
                <a:gd name="T0" fmla="*/ 2147483646 w 18"/>
                <a:gd name="T1" fmla="*/ 2147483646 h 2"/>
                <a:gd name="T2" fmla="*/ 2147483646 w 18"/>
                <a:gd name="T3" fmla="*/ 2147483646 h 2"/>
                <a:gd name="T4" fmla="*/ 0 w 18"/>
                <a:gd name="T5" fmla="*/ 2147483646 h 2"/>
                <a:gd name="T6" fmla="*/ 2147483646 w 18"/>
                <a:gd name="T7" fmla="*/ 0 h 2"/>
                <a:gd name="T8" fmla="*/ 2147483646 w 18"/>
                <a:gd name="T9" fmla="*/ 0 h 2"/>
                <a:gd name="T10" fmla="*/ 2147483646 w 18"/>
                <a:gd name="T11" fmla="*/ 2147483646 h 2"/>
                <a:gd name="T12" fmla="*/ 2147483646 w 18"/>
                <a:gd name="T13" fmla="*/ 2147483646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"/>
                <a:gd name="T23" fmla="*/ 18 w 18"/>
                <a:gd name="T24" fmla="*/ 2 h 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">
                  <a:moveTo>
                    <a:pt x="18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1"/>
                  </a:cubicBezTo>
                  <a:cubicBezTo>
                    <a:pt x="18" y="2"/>
                    <a:pt x="18" y="2"/>
                    <a:pt x="18" y="2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05" name="Freeform 132"/>
            <p:cNvSpPr>
              <a:spLocks noChangeArrowheads="1"/>
            </p:cNvSpPr>
            <p:nvPr/>
          </p:nvSpPr>
          <p:spPr bwMode="auto">
            <a:xfrm>
              <a:off x="2211388" y="752475"/>
              <a:ext cx="60325" cy="36513"/>
            </a:xfrm>
            <a:custGeom>
              <a:avLst/>
              <a:gdLst>
                <a:gd name="T0" fmla="*/ 2147483646 w 16"/>
                <a:gd name="T1" fmla="*/ 2147483646 h 10"/>
                <a:gd name="T2" fmla="*/ 2147483646 w 16"/>
                <a:gd name="T3" fmla="*/ 2147483646 h 10"/>
                <a:gd name="T4" fmla="*/ 2147483646 w 16"/>
                <a:gd name="T5" fmla="*/ 2147483646 h 10"/>
                <a:gd name="T6" fmla="*/ 0 w 16"/>
                <a:gd name="T7" fmla="*/ 0 h 10"/>
                <a:gd name="T8" fmla="*/ 2147483646 w 16"/>
                <a:gd name="T9" fmla="*/ 0 h 10"/>
                <a:gd name="T10" fmla="*/ 2147483646 w 16"/>
                <a:gd name="T11" fmla="*/ 2147483646 h 10"/>
                <a:gd name="T12" fmla="*/ 2147483646 w 16"/>
                <a:gd name="T13" fmla="*/ 2147483646 h 10"/>
                <a:gd name="T14" fmla="*/ 2147483646 w 16"/>
                <a:gd name="T15" fmla="*/ 2147483646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10"/>
                <a:gd name="T26" fmla="*/ 16 w 16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10">
                  <a:moveTo>
                    <a:pt x="15" y="10"/>
                  </a:moveTo>
                  <a:cubicBezTo>
                    <a:pt x="15" y="10"/>
                    <a:pt x="15" y="10"/>
                    <a:pt x="15" y="1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9"/>
                    <a:pt x="16" y="9"/>
                  </a:cubicBezTo>
                  <a:cubicBezTo>
                    <a:pt x="16" y="9"/>
                    <a:pt x="16" y="10"/>
                    <a:pt x="15" y="10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06" name="Freeform 133"/>
            <p:cNvSpPr>
              <a:spLocks noChangeArrowheads="1"/>
            </p:cNvSpPr>
            <p:nvPr/>
          </p:nvSpPr>
          <p:spPr bwMode="auto">
            <a:xfrm>
              <a:off x="2293938" y="668338"/>
              <a:ext cx="38100" cy="60325"/>
            </a:xfrm>
            <a:custGeom>
              <a:avLst/>
              <a:gdLst>
                <a:gd name="T0" fmla="*/ 2147483646 w 10"/>
                <a:gd name="T1" fmla="*/ 2147483646 h 16"/>
                <a:gd name="T2" fmla="*/ 2147483646 w 10"/>
                <a:gd name="T3" fmla="*/ 2147483646 h 16"/>
                <a:gd name="T4" fmla="*/ 0 w 10"/>
                <a:gd name="T5" fmla="*/ 2147483646 h 16"/>
                <a:gd name="T6" fmla="*/ 0 w 10"/>
                <a:gd name="T7" fmla="*/ 0 h 16"/>
                <a:gd name="T8" fmla="*/ 2147483646 w 10"/>
                <a:gd name="T9" fmla="*/ 0 h 16"/>
                <a:gd name="T10" fmla="*/ 2147483646 w 10"/>
                <a:gd name="T11" fmla="*/ 2147483646 h 16"/>
                <a:gd name="T12" fmla="*/ 2147483646 w 10"/>
                <a:gd name="T13" fmla="*/ 2147483646 h 16"/>
                <a:gd name="T14" fmla="*/ 2147483646 w 10"/>
                <a:gd name="T15" fmla="*/ 2147483646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16"/>
                <a:gd name="T26" fmla="*/ 10 w 10"/>
                <a:gd name="T27" fmla="*/ 16 h 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16">
                  <a:moveTo>
                    <a:pt x="9" y="16"/>
                  </a:moveTo>
                  <a:cubicBezTo>
                    <a:pt x="9" y="16"/>
                    <a:pt x="8" y="16"/>
                    <a:pt x="8" y="1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5"/>
                    <a:pt x="10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407" name="Freeform 134"/>
            <p:cNvSpPr>
              <a:spLocks noChangeArrowheads="1"/>
            </p:cNvSpPr>
            <p:nvPr/>
          </p:nvSpPr>
          <p:spPr bwMode="auto">
            <a:xfrm>
              <a:off x="2403475" y="638175"/>
              <a:ext cx="6350" cy="68263"/>
            </a:xfrm>
            <a:custGeom>
              <a:avLst/>
              <a:gdLst>
                <a:gd name="T0" fmla="*/ 2147483646 w 2"/>
                <a:gd name="T1" fmla="*/ 2147483646 h 18"/>
                <a:gd name="T2" fmla="*/ 0 w 2"/>
                <a:gd name="T3" fmla="*/ 2147483646 h 18"/>
                <a:gd name="T4" fmla="*/ 0 w 2"/>
                <a:gd name="T5" fmla="*/ 2147483646 h 18"/>
                <a:gd name="T6" fmla="*/ 2147483646 w 2"/>
                <a:gd name="T7" fmla="*/ 0 h 18"/>
                <a:gd name="T8" fmla="*/ 2147483646 w 2"/>
                <a:gd name="T9" fmla="*/ 2147483646 h 18"/>
                <a:gd name="T10" fmla="*/ 2147483646 w 2"/>
                <a:gd name="T11" fmla="*/ 2147483646 h 18"/>
                <a:gd name="T12" fmla="*/ 2147483646 w 2"/>
                <a:gd name="T13" fmla="*/ 2147483646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"/>
                <a:gd name="T22" fmla="*/ 0 h 18"/>
                <a:gd name="T23" fmla="*/ 2 w 2"/>
                <a:gd name="T24" fmla="*/ 18 h 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" h="18">
                  <a:moveTo>
                    <a:pt x="1" y="18"/>
                  </a:moveTo>
                  <a:cubicBezTo>
                    <a:pt x="1" y="18"/>
                    <a:pt x="0" y="18"/>
                    <a:pt x="0" y="1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8"/>
                    <a:pt x="2" y="18"/>
                    <a:pt x="1" y="18"/>
                  </a:cubicBezTo>
                  <a:close/>
                </a:path>
              </a:pathLst>
            </a:custGeom>
            <a:solidFill>
              <a:srgbClr val="DCE4E7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318" name="文本框 151"/>
          <p:cNvSpPr>
            <a:spLocks noChangeArrowheads="1"/>
          </p:cNvSpPr>
          <p:nvPr/>
        </p:nvSpPr>
        <p:spPr bwMode="auto">
          <a:xfrm>
            <a:off x="5548313" y="4533900"/>
            <a:ext cx="935037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rgbClr val="1F3864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面试</a:t>
            </a:r>
            <a:endParaRPr lang="zh-CN" altLang="en-US">
              <a:solidFill>
                <a:srgbClr val="1F3864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3319" name="Freeform 142"/>
          <p:cNvSpPr>
            <a:spLocks noChangeArrowheads="1"/>
          </p:cNvSpPr>
          <p:nvPr/>
        </p:nvSpPr>
        <p:spPr bwMode="auto">
          <a:xfrm>
            <a:off x="10780713" y="2366963"/>
            <a:ext cx="260350" cy="682625"/>
          </a:xfrm>
          <a:custGeom>
            <a:avLst/>
            <a:gdLst>
              <a:gd name="T0" fmla="*/ 2147483646 w 69"/>
              <a:gd name="T1" fmla="*/ 2147483646 h 181"/>
              <a:gd name="T2" fmla="*/ 2147483646 w 69"/>
              <a:gd name="T3" fmla="*/ 2147483646 h 181"/>
              <a:gd name="T4" fmla="*/ 2147483646 w 69"/>
              <a:gd name="T5" fmla="*/ 2147483646 h 181"/>
              <a:gd name="T6" fmla="*/ 2147483646 w 69"/>
              <a:gd name="T7" fmla="*/ 2147483646 h 181"/>
              <a:gd name="T8" fmla="*/ 2147483646 w 69"/>
              <a:gd name="T9" fmla="*/ 2147483646 h 181"/>
              <a:gd name="T10" fmla="*/ 2147483646 w 69"/>
              <a:gd name="T11" fmla="*/ 2147483646 h 181"/>
              <a:gd name="T12" fmla="*/ 2147483646 w 69"/>
              <a:gd name="T13" fmla="*/ 2147483646 h 181"/>
              <a:gd name="T14" fmla="*/ 2147483646 w 69"/>
              <a:gd name="T15" fmla="*/ 2147483646 h 18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9"/>
              <a:gd name="T25" fmla="*/ 0 h 181"/>
              <a:gd name="T26" fmla="*/ 69 w 69"/>
              <a:gd name="T27" fmla="*/ 181 h 18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9" h="181">
                <a:moveTo>
                  <a:pt x="22" y="181"/>
                </a:moveTo>
                <a:cubicBezTo>
                  <a:pt x="21" y="181"/>
                  <a:pt x="20" y="181"/>
                  <a:pt x="19" y="181"/>
                </a:cubicBezTo>
                <a:cubicBezTo>
                  <a:pt x="18" y="179"/>
                  <a:pt x="17" y="177"/>
                  <a:pt x="19" y="175"/>
                </a:cubicBezTo>
                <a:cubicBezTo>
                  <a:pt x="60" y="124"/>
                  <a:pt x="53" y="49"/>
                  <a:pt x="2" y="8"/>
                </a:cubicBezTo>
                <a:cubicBezTo>
                  <a:pt x="0" y="7"/>
                  <a:pt x="0" y="4"/>
                  <a:pt x="2" y="2"/>
                </a:cubicBezTo>
                <a:cubicBezTo>
                  <a:pt x="3" y="1"/>
                  <a:pt x="5" y="0"/>
                  <a:pt x="7" y="2"/>
                </a:cubicBezTo>
                <a:cubicBezTo>
                  <a:pt x="61" y="46"/>
                  <a:pt x="69" y="126"/>
                  <a:pt x="25" y="180"/>
                </a:cubicBezTo>
                <a:cubicBezTo>
                  <a:pt x="24" y="181"/>
                  <a:pt x="23" y="181"/>
                  <a:pt x="22" y="181"/>
                </a:cubicBezTo>
                <a:close/>
              </a:path>
            </a:pathLst>
          </a:custGeom>
          <a:solidFill>
            <a:srgbClr val="96D5DA"/>
          </a:solidFill>
          <a:ln w="9525" cmpd="sng">
            <a:noFill/>
            <a:beve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3320" name="组合 174"/>
          <p:cNvGrpSpPr/>
          <p:nvPr/>
        </p:nvGrpSpPr>
        <p:grpSpPr bwMode="auto">
          <a:xfrm>
            <a:off x="8988425" y="1949450"/>
            <a:ext cx="2300288" cy="2200275"/>
            <a:chOff x="0" y="0"/>
            <a:chExt cx="1952626" cy="1866900"/>
          </a:xfrm>
        </p:grpSpPr>
        <p:sp>
          <p:nvSpPr>
            <p:cNvPr id="13322" name="Freeform 138"/>
            <p:cNvSpPr>
              <a:spLocks noChangeArrowheads="1"/>
            </p:cNvSpPr>
            <p:nvPr/>
          </p:nvSpPr>
          <p:spPr bwMode="auto">
            <a:xfrm>
              <a:off x="595313" y="1403350"/>
              <a:ext cx="1055688" cy="463550"/>
            </a:xfrm>
            <a:custGeom>
              <a:avLst/>
              <a:gdLst>
                <a:gd name="T0" fmla="*/ 2147483646 w 280"/>
                <a:gd name="T1" fmla="*/ 2147483646 h 123"/>
                <a:gd name="T2" fmla="*/ 2147483646 w 280"/>
                <a:gd name="T3" fmla="*/ 2147483646 h 123"/>
                <a:gd name="T4" fmla="*/ 2147483646 w 280"/>
                <a:gd name="T5" fmla="*/ 2147483646 h 123"/>
                <a:gd name="T6" fmla="*/ 2147483646 w 280"/>
                <a:gd name="T7" fmla="*/ 2147483646 h 123"/>
                <a:gd name="T8" fmla="*/ 2147483646 w 280"/>
                <a:gd name="T9" fmla="*/ 2147483646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0"/>
                <a:gd name="T16" fmla="*/ 0 h 123"/>
                <a:gd name="T17" fmla="*/ 280 w 280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0" h="123">
                  <a:moveTo>
                    <a:pt x="276" y="45"/>
                  </a:moveTo>
                  <a:cubicBezTo>
                    <a:pt x="280" y="73"/>
                    <a:pt x="222" y="104"/>
                    <a:pt x="146" y="113"/>
                  </a:cubicBezTo>
                  <a:cubicBezTo>
                    <a:pt x="71" y="123"/>
                    <a:pt x="7" y="107"/>
                    <a:pt x="3" y="79"/>
                  </a:cubicBezTo>
                  <a:cubicBezTo>
                    <a:pt x="0" y="50"/>
                    <a:pt x="58" y="19"/>
                    <a:pt x="133" y="10"/>
                  </a:cubicBezTo>
                  <a:cubicBezTo>
                    <a:pt x="209" y="0"/>
                    <a:pt x="273" y="16"/>
                    <a:pt x="276" y="45"/>
                  </a:cubicBezTo>
                  <a:close/>
                </a:path>
              </a:pathLst>
            </a:custGeom>
            <a:solidFill>
              <a:srgbClr val="5F9CA4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3" name="Freeform 139"/>
            <p:cNvSpPr>
              <a:spLocks noChangeArrowheads="1"/>
            </p:cNvSpPr>
            <p:nvPr/>
          </p:nvSpPr>
          <p:spPr bwMode="auto">
            <a:xfrm>
              <a:off x="0" y="671513"/>
              <a:ext cx="279400" cy="677863"/>
            </a:xfrm>
            <a:custGeom>
              <a:avLst/>
              <a:gdLst>
                <a:gd name="T0" fmla="*/ 2147483646 w 74"/>
                <a:gd name="T1" fmla="*/ 2147483646 h 180"/>
                <a:gd name="T2" fmla="*/ 2147483646 w 74"/>
                <a:gd name="T3" fmla="*/ 2147483646 h 180"/>
                <a:gd name="T4" fmla="*/ 2147483646 w 74"/>
                <a:gd name="T5" fmla="*/ 2147483646 h 180"/>
                <a:gd name="T6" fmla="*/ 2147483646 w 74"/>
                <a:gd name="T7" fmla="*/ 2147483646 h 180"/>
                <a:gd name="T8" fmla="*/ 2147483646 w 74"/>
                <a:gd name="T9" fmla="*/ 2147483646 h 180"/>
                <a:gd name="T10" fmla="*/ 2147483646 w 74"/>
                <a:gd name="T11" fmla="*/ 2147483646 h 180"/>
                <a:gd name="T12" fmla="*/ 2147483646 w 74"/>
                <a:gd name="T13" fmla="*/ 2147483646 h 180"/>
                <a:gd name="T14" fmla="*/ 2147483646 w 74"/>
                <a:gd name="T15" fmla="*/ 2147483646 h 1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4"/>
                <a:gd name="T25" fmla="*/ 0 h 180"/>
                <a:gd name="T26" fmla="*/ 74 w 74"/>
                <a:gd name="T27" fmla="*/ 180 h 18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4" h="180">
                  <a:moveTo>
                    <a:pt x="69" y="180"/>
                  </a:moveTo>
                  <a:cubicBezTo>
                    <a:pt x="69" y="180"/>
                    <a:pt x="68" y="180"/>
                    <a:pt x="67" y="180"/>
                  </a:cubicBezTo>
                  <a:cubicBezTo>
                    <a:pt x="11" y="138"/>
                    <a:pt x="0" y="58"/>
                    <a:pt x="42" y="2"/>
                  </a:cubicBezTo>
                  <a:cubicBezTo>
                    <a:pt x="43" y="0"/>
                    <a:pt x="46" y="0"/>
                    <a:pt x="48" y="1"/>
                  </a:cubicBezTo>
                  <a:cubicBezTo>
                    <a:pt x="49" y="3"/>
                    <a:pt x="50" y="5"/>
                    <a:pt x="48" y="7"/>
                  </a:cubicBezTo>
                  <a:cubicBezTo>
                    <a:pt x="9" y="59"/>
                    <a:pt x="20" y="134"/>
                    <a:pt x="72" y="173"/>
                  </a:cubicBezTo>
                  <a:cubicBezTo>
                    <a:pt x="74" y="175"/>
                    <a:pt x="74" y="177"/>
                    <a:pt x="73" y="179"/>
                  </a:cubicBezTo>
                  <a:cubicBezTo>
                    <a:pt x="72" y="180"/>
                    <a:pt x="71" y="180"/>
                    <a:pt x="69" y="180"/>
                  </a:cubicBezTo>
                  <a:close/>
                </a:path>
              </a:pathLst>
            </a:custGeom>
            <a:solidFill>
              <a:srgbClr val="96D5DA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4" name="Freeform 140"/>
            <p:cNvSpPr>
              <a:spLocks noChangeArrowheads="1"/>
            </p:cNvSpPr>
            <p:nvPr/>
          </p:nvSpPr>
          <p:spPr bwMode="auto">
            <a:xfrm>
              <a:off x="158750" y="735013"/>
              <a:ext cx="184150" cy="531813"/>
            </a:xfrm>
            <a:custGeom>
              <a:avLst/>
              <a:gdLst>
                <a:gd name="T0" fmla="*/ 2147483646 w 49"/>
                <a:gd name="T1" fmla="*/ 2147483646 h 141"/>
                <a:gd name="T2" fmla="*/ 2147483646 w 49"/>
                <a:gd name="T3" fmla="*/ 2147483646 h 141"/>
                <a:gd name="T4" fmla="*/ 2147483646 w 49"/>
                <a:gd name="T5" fmla="*/ 2147483646 h 141"/>
                <a:gd name="T6" fmla="*/ 2147483646 w 49"/>
                <a:gd name="T7" fmla="*/ 2147483646 h 141"/>
                <a:gd name="T8" fmla="*/ 2147483646 w 49"/>
                <a:gd name="T9" fmla="*/ 2147483646 h 141"/>
                <a:gd name="T10" fmla="*/ 2147483646 w 49"/>
                <a:gd name="T11" fmla="*/ 2147483646 h 141"/>
                <a:gd name="T12" fmla="*/ 2147483646 w 49"/>
                <a:gd name="T13" fmla="*/ 2147483646 h 141"/>
                <a:gd name="T14" fmla="*/ 2147483646 w 49"/>
                <a:gd name="T15" fmla="*/ 2147483646 h 141"/>
                <a:gd name="T16" fmla="*/ 2147483646 w 49"/>
                <a:gd name="T17" fmla="*/ 2147483646 h 141"/>
                <a:gd name="T18" fmla="*/ 2147483646 w 49"/>
                <a:gd name="T19" fmla="*/ 2147483646 h 1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9"/>
                <a:gd name="T31" fmla="*/ 0 h 141"/>
                <a:gd name="T32" fmla="*/ 49 w 49"/>
                <a:gd name="T33" fmla="*/ 141 h 1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9" h="141">
                  <a:moveTo>
                    <a:pt x="45" y="141"/>
                  </a:moveTo>
                  <a:cubicBezTo>
                    <a:pt x="44" y="141"/>
                    <a:pt x="43" y="140"/>
                    <a:pt x="42" y="140"/>
                  </a:cubicBezTo>
                  <a:cubicBezTo>
                    <a:pt x="21" y="124"/>
                    <a:pt x="8" y="101"/>
                    <a:pt x="4" y="75"/>
                  </a:cubicBezTo>
                  <a:cubicBezTo>
                    <a:pt x="0" y="49"/>
                    <a:pt x="7" y="23"/>
                    <a:pt x="23" y="2"/>
                  </a:cubicBezTo>
                  <a:cubicBezTo>
                    <a:pt x="24" y="1"/>
                    <a:pt x="27" y="0"/>
                    <a:pt x="28" y="2"/>
                  </a:cubicBezTo>
                  <a:cubicBezTo>
                    <a:pt x="30" y="3"/>
                    <a:pt x="31" y="5"/>
                    <a:pt x="29" y="7"/>
                  </a:cubicBezTo>
                  <a:cubicBezTo>
                    <a:pt x="15" y="26"/>
                    <a:pt x="9" y="50"/>
                    <a:pt x="12" y="74"/>
                  </a:cubicBezTo>
                  <a:cubicBezTo>
                    <a:pt x="15" y="98"/>
                    <a:pt x="28" y="119"/>
                    <a:pt x="47" y="133"/>
                  </a:cubicBezTo>
                  <a:cubicBezTo>
                    <a:pt x="49" y="135"/>
                    <a:pt x="49" y="137"/>
                    <a:pt x="48" y="139"/>
                  </a:cubicBezTo>
                  <a:cubicBezTo>
                    <a:pt x="47" y="140"/>
                    <a:pt x="46" y="141"/>
                    <a:pt x="45" y="141"/>
                  </a:cubicBezTo>
                  <a:close/>
                </a:path>
              </a:pathLst>
            </a:custGeom>
            <a:solidFill>
              <a:srgbClr val="96D5DA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5" name="Freeform 141"/>
            <p:cNvSpPr>
              <a:spLocks noChangeArrowheads="1"/>
            </p:cNvSpPr>
            <p:nvPr/>
          </p:nvSpPr>
          <p:spPr bwMode="auto">
            <a:xfrm>
              <a:off x="279400" y="806450"/>
              <a:ext cx="134938" cy="366713"/>
            </a:xfrm>
            <a:custGeom>
              <a:avLst/>
              <a:gdLst>
                <a:gd name="T0" fmla="*/ 2147483646 w 36"/>
                <a:gd name="T1" fmla="*/ 2147483646 h 97"/>
                <a:gd name="T2" fmla="*/ 2147483646 w 36"/>
                <a:gd name="T3" fmla="*/ 2147483646 h 97"/>
                <a:gd name="T4" fmla="*/ 2147483646 w 36"/>
                <a:gd name="T5" fmla="*/ 2147483646 h 97"/>
                <a:gd name="T6" fmla="*/ 2147483646 w 36"/>
                <a:gd name="T7" fmla="*/ 2147483646 h 97"/>
                <a:gd name="T8" fmla="*/ 2147483646 w 36"/>
                <a:gd name="T9" fmla="*/ 2147483646 h 97"/>
                <a:gd name="T10" fmla="*/ 2147483646 w 36"/>
                <a:gd name="T11" fmla="*/ 2147483646 h 97"/>
                <a:gd name="T12" fmla="*/ 2147483646 w 36"/>
                <a:gd name="T13" fmla="*/ 2147483646 h 97"/>
                <a:gd name="T14" fmla="*/ 2147483646 w 36"/>
                <a:gd name="T15" fmla="*/ 2147483646 h 97"/>
                <a:gd name="T16" fmla="*/ 2147483646 w 36"/>
                <a:gd name="T17" fmla="*/ 2147483646 h 97"/>
                <a:gd name="T18" fmla="*/ 2147483646 w 36"/>
                <a:gd name="T19" fmla="*/ 2147483646 h 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6"/>
                <a:gd name="T31" fmla="*/ 0 h 97"/>
                <a:gd name="T32" fmla="*/ 36 w 36"/>
                <a:gd name="T33" fmla="*/ 97 h 9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6" h="97">
                  <a:moveTo>
                    <a:pt x="31" y="97"/>
                  </a:moveTo>
                  <a:cubicBezTo>
                    <a:pt x="30" y="97"/>
                    <a:pt x="29" y="97"/>
                    <a:pt x="29" y="96"/>
                  </a:cubicBezTo>
                  <a:cubicBezTo>
                    <a:pt x="14" y="85"/>
                    <a:pt x="5" y="70"/>
                    <a:pt x="3" y="52"/>
                  </a:cubicBezTo>
                  <a:cubicBezTo>
                    <a:pt x="0" y="34"/>
                    <a:pt x="5" y="16"/>
                    <a:pt x="15" y="2"/>
                  </a:cubicBezTo>
                  <a:cubicBezTo>
                    <a:pt x="17" y="0"/>
                    <a:pt x="19" y="0"/>
                    <a:pt x="21" y="1"/>
                  </a:cubicBezTo>
                  <a:cubicBezTo>
                    <a:pt x="23" y="2"/>
                    <a:pt x="23" y="5"/>
                    <a:pt x="22" y="7"/>
                  </a:cubicBezTo>
                  <a:cubicBezTo>
                    <a:pt x="12" y="19"/>
                    <a:pt x="8" y="35"/>
                    <a:pt x="11" y="51"/>
                  </a:cubicBezTo>
                  <a:cubicBezTo>
                    <a:pt x="13" y="66"/>
                    <a:pt x="21" y="80"/>
                    <a:pt x="34" y="90"/>
                  </a:cubicBezTo>
                  <a:cubicBezTo>
                    <a:pt x="35" y="91"/>
                    <a:pt x="36" y="94"/>
                    <a:pt x="34" y="95"/>
                  </a:cubicBezTo>
                  <a:cubicBezTo>
                    <a:pt x="33" y="96"/>
                    <a:pt x="32" y="97"/>
                    <a:pt x="31" y="97"/>
                  </a:cubicBezTo>
                  <a:close/>
                </a:path>
              </a:pathLst>
            </a:custGeom>
            <a:solidFill>
              <a:srgbClr val="96D5DA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6" name="Freeform 143"/>
            <p:cNvSpPr>
              <a:spLocks noChangeArrowheads="1"/>
            </p:cNvSpPr>
            <p:nvPr/>
          </p:nvSpPr>
          <p:spPr bwMode="auto">
            <a:xfrm>
              <a:off x="1782763" y="474663"/>
              <a:ext cx="169863" cy="531813"/>
            </a:xfrm>
            <a:custGeom>
              <a:avLst/>
              <a:gdLst>
                <a:gd name="T0" fmla="*/ 2147483646 w 45"/>
                <a:gd name="T1" fmla="*/ 2147483646 h 141"/>
                <a:gd name="T2" fmla="*/ 2147483646 w 45"/>
                <a:gd name="T3" fmla="*/ 2147483646 h 141"/>
                <a:gd name="T4" fmla="*/ 2147483646 w 45"/>
                <a:gd name="T5" fmla="*/ 2147483646 h 141"/>
                <a:gd name="T6" fmla="*/ 2147483646 w 45"/>
                <a:gd name="T7" fmla="*/ 2147483646 h 141"/>
                <a:gd name="T8" fmla="*/ 2147483646 w 45"/>
                <a:gd name="T9" fmla="*/ 2147483646 h 141"/>
                <a:gd name="T10" fmla="*/ 2147483646 w 45"/>
                <a:gd name="T11" fmla="*/ 2147483646 h 141"/>
                <a:gd name="T12" fmla="*/ 2147483646 w 45"/>
                <a:gd name="T13" fmla="*/ 2147483646 h 141"/>
                <a:gd name="T14" fmla="*/ 2147483646 w 45"/>
                <a:gd name="T15" fmla="*/ 2147483646 h 141"/>
                <a:gd name="T16" fmla="*/ 2147483646 w 45"/>
                <a:gd name="T17" fmla="*/ 2147483646 h 141"/>
                <a:gd name="T18" fmla="*/ 2147483646 w 45"/>
                <a:gd name="T19" fmla="*/ 2147483646 h 1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"/>
                <a:gd name="T31" fmla="*/ 0 h 141"/>
                <a:gd name="T32" fmla="*/ 45 w 45"/>
                <a:gd name="T33" fmla="*/ 141 h 1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" h="141">
                  <a:moveTo>
                    <a:pt x="18" y="141"/>
                  </a:moveTo>
                  <a:cubicBezTo>
                    <a:pt x="17" y="141"/>
                    <a:pt x="16" y="141"/>
                    <a:pt x="15" y="141"/>
                  </a:cubicBezTo>
                  <a:cubicBezTo>
                    <a:pt x="14" y="139"/>
                    <a:pt x="13" y="137"/>
                    <a:pt x="15" y="135"/>
                  </a:cubicBezTo>
                  <a:cubicBezTo>
                    <a:pt x="30" y="116"/>
                    <a:pt x="37" y="93"/>
                    <a:pt x="35" y="69"/>
                  </a:cubicBezTo>
                  <a:cubicBezTo>
                    <a:pt x="32" y="45"/>
                    <a:pt x="21" y="23"/>
                    <a:pt x="2" y="8"/>
                  </a:cubicBezTo>
                  <a:cubicBezTo>
                    <a:pt x="0" y="7"/>
                    <a:pt x="0" y="4"/>
                    <a:pt x="1" y="2"/>
                  </a:cubicBezTo>
                  <a:cubicBezTo>
                    <a:pt x="3" y="1"/>
                    <a:pt x="5" y="0"/>
                    <a:pt x="7" y="2"/>
                  </a:cubicBezTo>
                  <a:cubicBezTo>
                    <a:pt x="27" y="18"/>
                    <a:pt x="40" y="42"/>
                    <a:pt x="43" y="68"/>
                  </a:cubicBezTo>
                  <a:cubicBezTo>
                    <a:pt x="45" y="94"/>
                    <a:pt x="37" y="120"/>
                    <a:pt x="21" y="140"/>
                  </a:cubicBezTo>
                  <a:cubicBezTo>
                    <a:pt x="20" y="141"/>
                    <a:pt x="19" y="141"/>
                    <a:pt x="18" y="141"/>
                  </a:cubicBezTo>
                  <a:close/>
                </a:path>
              </a:pathLst>
            </a:custGeom>
            <a:solidFill>
              <a:srgbClr val="96D5DA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7" name="Freeform 144"/>
            <p:cNvSpPr>
              <a:spLocks noChangeArrowheads="1"/>
            </p:cNvSpPr>
            <p:nvPr/>
          </p:nvSpPr>
          <p:spPr bwMode="auto">
            <a:xfrm>
              <a:off x="1711325" y="565150"/>
              <a:ext cx="125413" cy="369888"/>
            </a:xfrm>
            <a:custGeom>
              <a:avLst/>
              <a:gdLst>
                <a:gd name="T0" fmla="*/ 2147483646 w 33"/>
                <a:gd name="T1" fmla="*/ 2147483646 h 98"/>
                <a:gd name="T2" fmla="*/ 2147483646 w 33"/>
                <a:gd name="T3" fmla="*/ 2147483646 h 98"/>
                <a:gd name="T4" fmla="*/ 2147483646 w 33"/>
                <a:gd name="T5" fmla="*/ 2147483646 h 98"/>
                <a:gd name="T6" fmla="*/ 2147483646 w 33"/>
                <a:gd name="T7" fmla="*/ 2147483646 h 98"/>
                <a:gd name="T8" fmla="*/ 2147483646 w 33"/>
                <a:gd name="T9" fmla="*/ 2147483646 h 98"/>
                <a:gd name="T10" fmla="*/ 2147483646 w 33"/>
                <a:gd name="T11" fmla="*/ 2147483646 h 98"/>
                <a:gd name="T12" fmla="*/ 2147483646 w 33"/>
                <a:gd name="T13" fmla="*/ 2147483646 h 98"/>
                <a:gd name="T14" fmla="*/ 2147483646 w 33"/>
                <a:gd name="T15" fmla="*/ 2147483646 h 98"/>
                <a:gd name="T16" fmla="*/ 2147483646 w 33"/>
                <a:gd name="T17" fmla="*/ 2147483646 h 98"/>
                <a:gd name="T18" fmla="*/ 2147483646 w 33"/>
                <a:gd name="T19" fmla="*/ 2147483646 h 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"/>
                <a:gd name="T31" fmla="*/ 0 h 98"/>
                <a:gd name="T32" fmla="*/ 33 w 33"/>
                <a:gd name="T33" fmla="*/ 98 h 9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" h="98">
                  <a:moveTo>
                    <a:pt x="13" y="98"/>
                  </a:moveTo>
                  <a:cubicBezTo>
                    <a:pt x="12" y="98"/>
                    <a:pt x="11" y="98"/>
                    <a:pt x="10" y="97"/>
                  </a:cubicBezTo>
                  <a:cubicBezTo>
                    <a:pt x="9" y="96"/>
                    <a:pt x="8" y="93"/>
                    <a:pt x="10" y="91"/>
                  </a:cubicBezTo>
                  <a:cubicBezTo>
                    <a:pt x="20" y="79"/>
                    <a:pt x="24" y="64"/>
                    <a:pt x="23" y="48"/>
                  </a:cubicBezTo>
                  <a:cubicBezTo>
                    <a:pt x="21" y="32"/>
                    <a:pt x="14" y="18"/>
                    <a:pt x="1" y="8"/>
                  </a:cubicBezTo>
                  <a:cubicBezTo>
                    <a:pt x="0" y="6"/>
                    <a:pt x="0" y="4"/>
                    <a:pt x="1" y="2"/>
                  </a:cubicBezTo>
                  <a:cubicBezTo>
                    <a:pt x="2" y="1"/>
                    <a:pt x="5" y="0"/>
                    <a:pt x="7" y="2"/>
                  </a:cubicBezTo>
                  <a:cubicBezTo>
                    <a:pt x="20" y="13"/>
                    <a:pt x="29" y="29"/>
                    <a:pt x="31" y="47"/>
                  </a:cubicBezTo>
                  <a:cubicBezTo>
                    <a:pt x="33" y="65"/>
                    <a:pt x="27" y="83"/>
                    <a:pt x="16" y="96"/>
                  </a:cubicBezTo>
                  <a:cubicBezTo>
                    <a:pt x="15" y="97"/>
                    <a:pt x="14" y="98"/>
                    <a:pt x="13" y="98"/>
                  </a:cubicBezTo>
                  <a:close/>
                </a:path>
              </a:pathLst>
            </a:custGeom>
            <a:solidFill>
              <a:srgbClr val="96D5DA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8" name="Freeform 145"/>
            <p:cNvSpPr>
              <a:spLocks noChangeArrowheads="1"/>
            </p:cNvSpPr>
            <p:nvPr/>
          </p:nvSpPr>
          <p:spPr bwMode="auto">
            <a:xfrm>
              <a:off x="561975" y="858838"/>
              <a:ext cx="1009650" cy="763588"/>
            </a:xfrm>
            <a:custGeom>
              <a:avLst/>
              <a:gdLst>
                <a:gd name="T0" fmla="*/ 2147483646 w 268"/>
                <a:gd name="T1" fmla="*/ 2147483646 h 202"/>
                <a:gd name="T2" fmla="*/ 2147483646 w 268"/>
                <a:gd name="T3" fmla="*/ 2147483646 h 202"/>
                <a:gd name="T4" fmla="*/ 2147483646 w 268"/>
                <a:gd name="T5" fmla="*/ 2147483646 h 202"/>
                <a:gd name="T6" fmla="*/ 2147483646 w 268"/>
                <a:gd name="T7" fmla="*/ 2147483646 h 202"/>
                <a:gd name="T8" fmla="*/ 2147483646 w 268"/>
                <a:gd name="T9" fmla="*/ 2147483646 h 202"/>
                <a:gd name="T10" fmla="*/ 2147483646 w 268"/>
                <a:gd name="T11" fmla="*/ 2147483646 h 202"/>
                <a:gd name="T12" fmla="*/ 2147483646 w 268"/>
                <a:gd name="T13" fmla="*/ 2147483646 h 202"/>
                <a:gd name="T14" fmla="*/ 2147483646 w 268"/>
                <a:gd name="T15" fmla="*/ 2147483646 h 202"/>
                <a:gd name="T16" fmla="*/ 2147483646 w 268"/>
                <a:gd name="T17" fmla="*/ 2147483646 h 202"/>
                <a:gd name="T18" fmla="*/ 2147483646 w 268"/>
                <a:gd name="T19" fmla="*/ 0 h 202"/>
                <a:gd name="T20" fmla="*/ 2147483646 w 268"/>
                <a:gd name="T21" fmla="*/ 2147483646 h 202"/>
                <a:gd name="T22" fmla="*/ 2147483646 w 268"/>
                <a:gd name="T23" fmla="*/ 2147483646 h 202"/>
                <a:gd name="T24" fmla="*/ 2147483646 w 268"/>
                <a:gd name="T25" fmla="*/ 2147483646 h 202"/>
                <a:gd name="T26" fmla="*/ 2147483646 w 268"/>
                <a:gd name="T27" fmla="*/ 2147483646 h 202"/>
                <a:gd name="T28" fmla="*/ 2147483646 w 268"/>
                <a:gd name="T29" fmla="*/ 2147483646 h 202"/>
                <a:gd name="T30" fmla="*/ 2147483646 w 268"/>
                <a:gd name="T31" fmla="*/ 2147483646 h 202"/>
                <a:gd name="T32" fmla="*/ 2147483646 w 268"/>
                <a:gd name="T33" fmla="*/ 2147483646 h 202"/>
                <a:gd name="T34" fmla="*/ 2147483646 w 268"/>
                <a:gd name="T35" fmla="*/ 2147483646 h 202"/>
                <a:gd name="T36" fmla="*/ 2147483646 w 268"/>
                <a:gd name="T37" fmla="*/ 2147483646 h 202"/>
                <a:gd name="T38" fmla="*/ 2147483646 w 268"/>
                <a:gd name="T39" fmla="*/ 2147483646 h 202"/>
                <a:gd name="T40" fmla="*/ 2147483646 w 268"/>
                <a:gd name="T41" fmla="*/ 2147483646 h 20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8"/>
                <a:gd name="T64" fmla="*/ 0 h 202"/>
                <a:gd name="T65" fmla="*/ 268 w 268"/>
                <a:gd name="T66" fmla="*/ 202 h 20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8" h="202">
                  <a:moveTo>
                    <a:pt x="209" y="31"/>
                  </a:moveTo>
                  <a:cubicBezTo>
                    <a:pt x="210" y="19"/>
                    <a:pt x="210" y="19"/>
                    <a:pt x="210" y="19"/>
                  </a:cubicBezTo>
                  <a:cubicBezTo>
                    <a:pt x="211" y="16"/>
                    <a:pt x="208" y="13"/>
                    <a:pt x="206" y="13"/>
                  </a:cubicBezTo>
                  <a:cubicBezTo>
                    <a:pt x="184" y="10"/>
                    <a:pt x="184" y="10"/>
                    <a:pt x="184" y="10"/>
                  </a:cubicBezTo>
                  <a:cubicBezTo>
                    <a:pt x="181" y="10"/>
                    <a:pt x="178" y="12"/>
                    <a:pt x="178" y="15"/>
                  </a:cubicBezTo>
                  <a:cubicBezTo>
                    <a:pt x="177" y="26"/>
                    <a:pt x="177" y="26"/>
                    <a:pt x="177" y="26"/>
                  </a:cubicBezTo>
                  <a:cubicBezTo>
                    <a:pt x="120" y="20"/>
                    <a:pt x="120" y="20"/>
                    <a:pt x="120" y="20"/>
                  </a:cubicBezTo>
                  <a:cubicBezTo>
                    <a:pt x="121" y="9"/>
                    <a:pt x="121" y="9"/>
                    <a:pt x="121" y="9"/>
                  </a:cubicBezTo>
                  <a:cubicBezTo>
                    <a:pt x="122" y="6"/>
                    <a:pt x="120" y="3"/>
                    <a:pt x="117" y="3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92" y="0"/>
                    <a:pt x="89" y="2"/>
                    <a:pt x="89" y="5"/>
                  </a:cubicBezTo>
                  <a:cubicBezTo>
                    <a:pt x="88" y="17"/>
                    <a:pt x="88" y="17"/>
                    <a:pt x="88" y="17"/>
                  </a:cubicBezTo>
                  <a:cubicBezTo>
                    <a:pt x="75" y="25"/>
                    <a:pt x="8" y="103"/>
                    <a:pt x="7" y="109"/>
                  </a:cubicBezTo>
                  <a:cubicBezTo>
                    <a:pt x="1" y="162"/>
                    <a:pt x="1" y="162"/>
                    <a:pt x="1" y="162"/>
                  </a:cubicBezTo>
                  <a:cubicBezTo>
                    <a:pt x="0" y="169"/>
                    <a:pt x="5" y="175"/>
                    <a:pt x="12" y="175"/>
                  </a:cubicBezTo>
                  <a:cubicBezTo>
                    <a:pt x="202" y="196"/>
                    <a:pt x="202" y="196"/>
                    <a:pt x="202" y="196"/>
                  </a:cubicBezTo>
                  <a:cubicBezTo>
                    <a:pt x="202" y="196"/>
                    <a:pt x="202" y="196"/>
                    <a:pt x="202" y="196"/>
                  </a:cubicBezTo>
                  <a:cubicBezTo>
                    <a:pt x="248" y="202"/>
                    <a:pt x="248" y="202"/>
                    <a:pt x="248" y="202"/>
                  </a:cubicBezTo>
                  <a:cubicBezTo>
                    <a:pt x="255" y="202"/>
                    <a:pt x="261" y="198"/>
                    <a:pt x="262" y="191"/>
                  </a:cubicBezTo>
                  <a:cubicBezTo>
                    <a:pt x="267" y="139"/>
                    <a:pt x="267" y="139"/>
                    <a:pt x="267" y="139"/>
                  </a:cubicBezTo>
                  <a:cubicBezTo>
                    <a:pt x="268" y="132"/>
                    <a:pt x="220" y="41"/>
                    <a:pt x="209" y="31"/>
                  </a:cubicBezTo>
                  <a:close/>
                </a:path>
              </a:pathLst>
            </a:custGeom>
            <a:solidFill>
              <a:srgbClr val="474F5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29" name="Freeform 146"/>
            <p:cNvSpPr>
              <a:spLocks noChangeArrowheads="1"/>
            </p:cNvSpPr>
            <p:nvPr/>
          </p:nvSpPr>
          <p:spPr bwMode="auto">
            <a:xfrm>
              <a:off x="561975" y="1263650"/>
              <a:ext cx="1009650" cy="358775"/>
            </a:xfrm>
            <a:custGeom>
              <a:avLst/>
              <a:gdLst>
                <a:gd name="T0" fmla="*/ 2147483646 w 268"/>
                <a:gd name="T1" fmla="*/ 2147483646 h 95"/>
                <a:gd name="T2" fmla="*/ 2147483646 w 268"/>
                <a:gd name="T3" fmla="*/ 2147483646 h 95"/>
                <a:gd name="T4" fmla="*/ 2147483646 w 268"/>
                <a:gd name="T5" fmla="*/ 2147483646 h 95"/>
                <a:gd name="T6" fmla="*/ 2147483646 w 268"/>
                <a:gd name="T7" fmla="*/ 2147483646 h 95"/>
                <a:gd name="T8" fmla="*/ 2147483646 w 268"/>
                <a:gd name="T9" fmla="*/ 0 h 95"/>
                <a:gd name="T10" fmla="*/ 2147483646 w 268"/>
                <a:gd name="T11" fmla="*/ 2147483646 h 95"/>
                <a:gd name="T12" fmla="*/ 2147483646 w 268"/>
                <a:gd name="T13" fmla="*/ 2147483646 h 95"/>
                <a:gd name="T14" fmla="*/ 2147483646 w 268"/>
                <a:gd name="T15" fmla="*/ 2147483646 h 95"/>
                <a:gd name="T16" fmla="*/ 2147483646 w 268"/>
                <a:gd name="T17" fmla="*/ 2147483646 h 95"/>
                <a:gd name="T18" fmla="*/ 2147483646 w 268"/>
                <a:gd name="T19" fmla="*/ 2147483646 h 95"/>
                <a:gd name="T20" fmla="*/ 2147483646 w 268"/>
                <a:gd name="T21" fmla="*/ 2147483646 h 95"/>
                <a:gd name="T22" fmla="*/ 2147483646 w 268"/>
                <a:gd name="T23" fmla="*/ 2147483646 h 95"/>
                <a:gd name="T24" fmla="*/ 2147483646 w 268"/>
                <a:gd name="T25" fmla="*/ 2147483646 h 95"/>
                <a:gd name="T26" fmla="*/ 2147483646 w 268"/>
                <a:gd name="T27" fmla="*/ 2147483646 h 95"/>
                <a:gd name="T28" fmla="*/ 2147483646 w 268"/>
                <a:gd name="T29" fmla="*/ 2147483646 h 9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68"/>
                <a:gd name="T46" fmla="*/ 0 h 95"/>
                <a:gd name="T47" fmla="*/ 268 w 268"/>
                <a:gd name="T48" fmla="*/ 95 h 9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68" h="95">
                  <a:moveTo>
                    <a:pt x="255" y="34"/>
                  </a:moveTo>
                  <a:cubicBezTo>
                    <a:pt x="209" y="29"/>
                    <a:pt x="209" y="29"/>
                    <a:pt x="209" y="29"/>
                  </a:cubicBezTo>
                  <a:cubicBezTo>
                    <a:pt x="209" y="29"/>
                    <a:pt x="209" y="29"/>
                    <a:pt x="209" y="29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3" y="7"/>
                    <a:pt x="10" y="4"/>
                    <a:pt x="8" y="0"/>
                  </a:cubicBezTo>
                  <a:cubicBezTo>
                    <a:pt x="7" y="1"/>
                    <a:pt x="7" y="2"/>
                    <a:pt x="7" y="2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0" y="62"/>
                    <a:pt x="5" y="68"/>
                    <a:pt x="12" y="68"/>
                  </a:cubicBezTo>
                  <a:cubicBezTo>
                    <a:pt x="202" y="89"/>
                    <a:pt x="202" y="89"/>
                    <a:pt x="202" y="89"/>
                  </a:cubicBezTo>
                  <a:cubicBezTo>
                    <a:pt x="202" y="89"/>
                    <a:pt x="202" y="89"/>
                    <a:pt x="202" y="89"/>
                  </a:cubicBezTo>
                  <a:cubicBezTo>
                    <a:pt x="248" y="95"/>
                    <a:pt x="248" y="95"/>
                    <a:pt x="248" y="95"/>
                  </a:cubicBezTo>
                  <a:cubicBezTo>
                    <a:pt x="255" y="95"/>
                    <a:pt x="261" y="91"/>
                    <a:pt x="262" y="84"/>
                  </a:cubicBezTo>
                  <a:cubicBezTo>
                    <a:pt x="267" y="32"/>
                    <a:pt x="267" y="32"/>
                    <a:pt x="267" y="32"/>
                  </a:cubicBezTo>
                  <a:cubicBezTo>
                    <a:pt x="268" y="31"/>
                    <a:pt x="267" y="30"/>
                    <a:pt x="267" y="29"/>
                  </a:cubicBezTo>
                  <a:cubicBezTo>
                    <a:pt x="264" y="33"/>
                    <a:pt x="260" y="35"/>
                    <a:pt x="255" y="34"/>
                  </a:cubicBezTo>
                  <a:close/>
                </a:path>
              </a:pathLst>
            </a:custGeom>
            <a:solidFill>
              <a:srgbClr val="3036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0" name="Freeform 147"/>
            <p:cNvSpPr>
              <a:spLocks noChangeArrowheads="1"/>
            </p:cNvSpPr>
            <p:nvPr/>
          </p:nvSpPr>
          <p:spPr bwMode="auto">
            <a:xfrm>
              <a:off x="852488" y="1006475"/>
              <a:ext cx="493713" cy="295275"/>
            </a:xfrm>
            <a:custGeom>
              <a:avLst/>
              <a:gdLst>
                <a:gd name="T0" fmla="*/ 2147483646 w 131"/>
                <a:gd name="T1" fmla="*/ 2147483646 h 78"/>
                <a:gd name="T2" fmla="*/ 2147483646 w 131"/>
                <a:gd name="T3" fmla="*/ 2147483646 h 78"/>
                <a:gd name="T4" fmla="*/ 2147483646 w 131"/>
                <a:gd name="T5" fmla="*/ 2147483646 h 78"/>
                <a:gd name="T6" fmla="*/ 2147483646 w 131"/>
                <a:gd name="T7" fmla="*/ 2147483646 h 78"/>
                <a:gd name="T8" fmla="*/ 2147483646 w 131"/>
                <a:gd name="T9" fmla="*/ 214748364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1"/>
                <a:gd name="T16" fmla="*/ 0 h 78"/>
                <a:gd name="T17" fmla="*/ 131 w 131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1" h="78">
                  <a:moveTo>
                    <a:pt x="129" y="46"/>
                  </a:moveTo>
                  <a:cubicBezTo>
                    <a:pt x="127" y="66"/>
                    <a:pt x="96" y="78"/>
                    <a:pt x="61" y="74"/>
                  </a:cubicBezTo>
                  <a:cubicBezTo>
                    <a:pt x="26" y="70"/>
                    <a:pt x="0" y="51"/>
                    <a:pt x="2" y="32"/>
                  </a:cubicBezTo>
                  <a:cubicBezTo>
                    <a:pt x="4" y="12"/>
                    <a:pt x="34" y="0"/>
                    <a:pt x="69" y="4"/>
                  </a:cubicBezTo>
                  <a:cubicBezTo>
                    <a:pt x="104" y="8"/>
                    <a:pt x="131" y="27"/>
                    <a:pt x="129" y="46"/>
                  </a:cubicBezTo>
                  <a:close/>
                </a:path>
              </a:pathLst>
            </a:custGeom>
            <a:solidFill>
              <a:srgbClr val="FFFFFF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1" name="Freeform 148"/>
            <p:cNvSpPr>
              <a:spLocks noChangeArrowheads="1"/>
            </p:cNvSpPr>
            <p:nvPr/>
          </p:nvSpPr>
          <p:spPr bwMode="auto">
            <a:xfrm>
              <a:off x="931863" y="1044575"/>
              <a:ext cx="334963" cy="180975"/>
            </a:xfrm>
            <a:custGeom>
              <a:avLst/>
              <a:gdLst>
                <a:gd name="T0" fmla="*/ 2147483646 w 89"/>
                <a:gd name="T1" fmla="*/ 2147483646 h 48"/>
                <a:gd name="T2" fmla="*/ 2147483646 w 89"/>
                <a:gd name="T3" fmla="*/ 2147483646 h 48"/>
                <a:gd name="T4" fmla="*/ 2147483646 w 89"/>
                <a:gd name="T5" fmla="*/ 2147483646 h 48"/>
                <a:gd name="T6" fmla="*/ 2147483646 w 89"/>
                <a:gd name="T7" fmla="*/ 2147483646 h 48"/>
                <a:gd name="T8" fmla="*/ 2147483646 w 89"/>
                <a:gd name="T9" fmla="*/ 2147483646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9"/>
                <a:gd name="T16" fmla="*/ 0 h 48"/>
                <a:gd name="T17" fmla="*/ 89 w 89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9" h="48">
                  <a:moveTo>
                    <a:pt x="43" y="45"/>
                  </a:moveTo>
                  <a:cubicBezTo>
                    <a:pt x="14" y="42"/>
                    <a:pt x="0" y="24"/>
                    <a:pt x="1" y="19"/>
                  </a:cubicBezTo>
                  <a:cubicBezTo>
                    <a:pt x="2" y="14"/>
                    <a:pt x="19" y="0"/>
                    <a:pt x="47" y="3"/>
                  </a:cubicBezTo>
                  <a:cubicBezTo>
                    <a:pt x="76" y="6"/>
                    <a:pt x="89" y="24"/>
                    <a:pt x="89" y="29"/>
                  </a:cubicBezTo>
                  <a:cubicBezTo>
                    <a:pt x="88" y="34"/>
                    <a:pt x="71" y="48"/>
                    <a:pt x="43" y="45"/>
                  </a:cubicBezTo>
                  <a:close/>
                </a:path>
              </a:pathLst>
            </a:custGeom>
            <a:solidFill>
              <a:srgbClr val="474F5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2" name="Freeform 149"/>
            <p:cNvSpPr>
              <a:spLocks noChangeArrowheads="1"/>
            </p:cNvSpPr>
            <p:nvPr/>
          </p:nvSpPr>
          <p:spPr bwMode="auto">
            <a:xfrm>
              <a:off x="493713" y="598488"/>
              <a:ext cx="1168400" cy="547688"/>
            </a:xfrm>
            <a:custGeom>
              <a:avLst/>
              <a:gdLst>
                <a:gd name="T0" fmla="*/ 2147483646 w 310"/>
                <a:gd name="T1" fmla="*/ 2147483646 h 145"/>
                <a:gd name="T2" fmla="*/ 2147483646 w 310"/>
                <a:gd name="T3" fmla="*/ 2147483646 h 145"/>
                <a:gd name="T4" fmla="*/ 2147483646 w 310"/>
                <a:gd name="T5" fmla="*/ 2147483646 h 145"/>
                <a:gd name="T6" fmla="*/ 0 w 310"/>
                <a:gd name="T7" fmla="*/ 2147483646 h 145"/>
                <a:gd name="T8" fmla="*/ 2147483646 w 310"/>
                <a:gd name="T9" fmla="*/ 2147483646 h 145"/>
                <a:gd name="T10" fmla="*/ 2147483646 w 310"/>
                <a:gd name="T11" fmla="*/ 2147483646 h 145"/>
                <a:gd name="T12" fmla="*/ 2147483646 w 310"/>
                <a:gd name="T13" fmla="*/ 2147483646 h 145"/>
                <a:gd name="T14" fmla="*/ 2147483646 w 310"/>
                <a:gd name="T15" fmla="*/ 2147483646 h 145"/>
                <a:gd name="T16" fmla="*/ 2147483646 w 310"/>
                <a:gd name="T17" fmla="*/ 2147483646 h 145"/>
                <a:gd name="T18" fmla="*/ 2147483646 w 310"/>
                <a:gd name="T19" fmla="*/ 2147483646 h 145"/>
                <a:gd name="T20" fmla="*/ 2147483646 w 310"/>
                <a:gd name="T21" fmla="*/ 2147483646 h 145"/>
                <a:gd name="T22" fmla="*/ 2147483646 w 310"/>
                <a:gd name="T23" fmla="*/ 2147483646 h 145"/>
                <a:gd name="T24" fmla="*/ 2147483646 w 310"/>
                <a:gd name="T25" fmla="*/ 2147483646 h 145"/>
                <a:gd name="T26" fmla="*/ 2147483646 w 310"/>
                <a:gd name="T27" fmla="*/ 2147483646 h 145"/>
                <a:gd name="T28" fmla="*/ 2147483646 w 310"/>
                <a:gd name="T29" fmla="*/ 2147483646 h 145"/>
                <a:gd name="T30" fmla="*/ 2147483646 w 310"/>
                <a:gd name="T31" fmla="*/ 2147483646 h 145"/>
                <a:gd name="T32" fmla="*/ 2147483646 w 310"/>
                <a:gd name="T33" fmla="*/ 2147483646 h 145"/>
                <a:gd name="T34" fmla="*/ 2147483646 w 310"/>
                <a:gd name="T35" fmla="*/ 2147483646 h 145"/>
                <a:gd name="T36" fmla="*/ 2147483646 w 310"/>
                <a:gd name="T37" fmla="*/ 2147483646 h 145"/>
                <a:gd name="T38" fmla="*/ 2147483646 w 310"/>
                <a:gd name="T39" fmla="*/ 2147483646 h 14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0"/>
                <a:gd name="T61" fmla="*/ 0 h 145"/>
                <a:gd name="T62" fmla="*/ 310 w 310"/>
                <a:gd name="T63" fmla="*/ 145 h 14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0" h="145">
                  <a:moveTo>
                    <a:pt x="305" y="39"/>
                  </a:moveTo>
                  <a:cubicBezTo>
                    <a:pt x="276" y="14"/>
                    <a:pt x="217" y="0"/>
                    <a:pt x="148" y="10"/>
                  </a:cubicBezTo>
                  <a:cubicBezTo>
                    <a:pt x="148" y="10"/>
                    <a:pt x="148" y="10"/>
                    <a:pt x="148" y="10"/>
                  </a:cubicBezTo>
                  <a:cubicBezTo>
                    <a:pt x="77" y="18"/>
                    <a:pt x="21" y="49"/>
                    <a:pt x="0" y="81"/>
                  </a:cubicBezTo>
                  <a:cubicBezTo>
                    <a:pt x="0" y="86"/>
                    <a:pt x="0" y="90"/>
                    <a:pt x="1" y="95"/>
                  </a:cubicBezTo>
                  <a:cubicBezTo>
                    <a:pt x="3" y="111"/>
                    <a:pt x="8" y="126"/>
                    <a:pt x="16" y="139"/>
                  </a:cubicBezTo>
                  <a:cubicBezTo>
                    <a:pt x="18" y="143"/>
                    <a:pt x="27" y="145"/>
                    <a:pt x="29" y="144"/>
                  </a:cubicBezTo>
                  <a:cubicBezTo>
                    <a:pt x="44" y="134"/>
                    <a:pt x="59" y="123"/>
                    <a:pt x="72" y="112"/>
                  </a:cubicBezTo>
                  <a:cubicBezTo>
                    <a:pt x="74" y="111"/>
                    <a:pt x="77" y="104"/>
                    <a:pt x="76" y="101"/>
                  </a:cubicBezTo>
                  <a:cubicBezTo>
                    <a:pt x="74" y="94"/>
                    <a:pt x="71" y="88"/>
                    <a:pt x="69" y="81"/>
                  </a:cubicBezTo>
                  <a:cubicBezTo>
                    <a:pt x="67" y="75"/>
                    <a:pt x="72" y="68"/>
                    <a:pt x="80" y="65"/>
                  </a:cubicBezTo>
                  <a:cubicBezTo>
                    <a:pt x="90" y="62"/>
                    <a:pt x="130" y="55"/>
                    <a:pt x="151" y="51"/>
                  </a:cubicBezTo>
                  <a:cubicBezTo>
                    <a:pt x="172" y="49"/>
                    <a:pt x="213" y="45"/>
                    <a:pt x="223" y="45"/>
                  </a:cubicBezTo>
                  <a:cubicBezTo>
                    <a:pt x="232" y="45"/>
                    <a:pt x="239" y="51"/>
                    <a:pt x="238" y="58"/>
                  </a:cubicBezTo>
                  <a:cubicBezTo>
                    <a:pt x="238" y="65"/>
                    <a:pt x="237" y="72"/>
                    <a:pt x="237" y="79"/>
                  </a:cubicBezTo>
                  <a:cubicBezTo>
                    <a:pt x="237" y="81"/>
                    <a:pt x="242" y="87"/>
                    <a:pt x="244" y="88"/>
                  </a:cubicBezTo>
                  <a:cubicBezTo>
                    <a:pt x="260" y="95"/>
                    <a:pt x="277" y="101"/>
                    <a:pt x="294" y="107"/>
                  </a:cubicBezTo>
                  <a:cubicBezTo>
                    <a:pt x="296" y="108"/>
                    <a:pt x="304" y="103"/>
                    <a:pt x="305" y="98"/>
                  </a:cubicBezTo>
                  <a:cubicBezTo>
                    <a:pt x="309" y="83"/>
                    <a:pt x="310" y="68"/>
                    <a:pt x="308" y="52"/>
                  </a:cubicBezTo>
                  <a:cubicBezTo>
                    <a:pt x="307" y="47"/>
                    <a:pt x="306" y="43"/>
                    <a:pt x="305" y="39"/>
                  </a:cubicBezTo>
                  <a:close/>
                </a:path>
              </a:pathLst>
            </a:custGeom>
            <a:solidFill>
              <a:srgbClr val="474F59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3" name="Freeform 150"/>
            <p:cNvSpPr>
              <a:spLocks noChangeArrowheads="1"/>
            </p:cNvSpPr>
            <p:nvPr/>
          </p:nvSpPr>
          <p:spPr bwMode="auto">
            <a:xfrm>
              <a:off x="539750" y="946150"/>
              <a:ext cx="244475" cy="200025"/>
            </a:xfrm>
            <a:custGeom>
              <a:avLst/>
              <a:gdLst>
                <a:gd name="T0" fmla="*/ 2147483646 w 65"/>
                <a:gd name="T1" fmla="*/ 2147483646 h 53"/>
                <a:gd name="T2" fmla="*/ 2147483646 w 65"/>
                <a:gd name="T3" fmla="*/ 2147483646 h 53"/>
                <a:gd name="T4" fmla="*/ 2147483646 w 65"/>
                <a:gd name="T5" fmla="*/ 2147483646 h 53"/>
                <a:gd name="T6" fmla="*/ 2147483646 w 65"/>
                <a:gd name="T7" fmla="*/ 2147483646 h 53"/>
                <a:gd name="T8" fmla="*/ 2147483646 w 65"/>
                <a:gd name="T9" fmla="*/ 0 h 53"/>
                <a:gd name="T10" fmla="*/ 0 w 65"/>
                <a:gd name="T11" fmla="*/ 2147483646 h 53"/>
                <a:gd name="T12" fmla="*/ 2147483646 w 65"/>
                <a:gd name="T13" fmla="*/ 2147483646 h 5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53"/>
                <a:gd name="T23" fmla="*/ 65 w 65"/>
                <a:gd name="T24" fmla="*/ 53 h 5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53">
                  <a:moveTo>
                    <a:pt x="4" y="47"/>
                  </a:moveTo>
                  <a:cubicBezTo>
                    <a:pt x="6" y="51"/>
                    <a:pt x="15" y="53"/>
                    <a:pt x="17" y="52"/>
                  </a:cubicBezTo>
                  <a:cubicBezTo>
                    <a:pt x="32" y="42"/>
                    <a:pt x="47" y="31"/>
                    <a:pt x="60" y="20"/>
                  </a:cubicBezTo>
                  <a:cubicBezTo>
                    <a:pt x="62" y="19"/>
                    <a:pt x="65" y="12"/>
                    <a:pt x="64" y="9"/>
                  </a:cubicBezTo>
                  <a:cubicBezTo>
                    <a:pt x="63" y="6"/>
                    <a:pt x="62" y="3"/>
                    <a:pt x="61" y="0"/>
                  </a:cubicBezTo>
                  <a:cubicBezTo>
                    <a:pt x="38" y="11"/>
                    <a:pt x="17" y="24"/>
                    <a:pt x="0" y="38"/>
                  </a:cubicBezTo>
                  <a:cubicBezTo>
                    <a:pt x="1" y="41"/>
                    <a:pt x="3" y="44"/>
                    <a:pt x="4" y="47"/>
                  </a:cubicBezTo>
                  <a:close/>
                </a:path>
              </a:pathLst>
            </a:custGeom>
            <a:solidFill>
              <a:srgbClr val="3036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4" name="Freeform 151"/>
            <p:cNvSpPr>
              <a:spLocks noChangeArrowheads="1"/>
            </p:cNvSpPr>
            <p:nvPr/>
          </p:nvSpPr>
          <p:spPr bwMode="auto">
            <a:xfrm>
              <a:off x="1387475" y="858838"/>
              <a:ext cx="263525" cy="147638"/>
            </a:xfrm>
            <a:custGeom>
              <a:avLst/>
              <a:gdLst>
                <a:gd name="T0" fmla="*/ 2147483646 w 70"/>
                <a:gd name="T1" fmla="*/ 0 h 39"/>
                <a:gd name="T2" fmla="*/ 0 w 70"/>
                <a:gd name="T3" fmla="*/ 2147483646 h 39"/>
                <a:gd name="T4" fmla="*/ 2147483646 w 70"/>
                <a:gd name="T5" fmla="*/ 2147483646 h 39"/>
                <a:gd name="T6" fmla="*/ 2147483646 w 70"/>
                <a:gd name="T7" fmla="*/ 2147483646 h 39"/>
                <a:gd name="T8" fmla="*/ 2147483646 w 70"/>
                <a:gd name="T9" fmla="*/ 2147483646 h 39"/>
                <a:gd name="T10" fmla="*/ 2147483646 w 70"/>
                <a:gd name="T11" fmla="*/ 2147483646 h 39"/>
                <a:gd name="T12" fmla="*/ 2147483646 w 70"/>
                <a:gd name="T13" fmla="*/ 0 h 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39"/>
                <a:gd name="T23" fmla="*/ 70 w 70"/>
                <a:gd name="T24" fmla="*/ 39 h 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39">
                  <a:moveTo>
                    <a:pt x="1" y="0"/>
                  </a:moveTo>
                  <a:cubicBezTo>
                    <a:pt x="0" y="3"/>
                    <a:pt x="0" y="6"/>
                    <a:pt x="0" y="10"/>
                  </a:cubicBezTo>
                  <a:cubicBezTo>
                    <a:pt x="0" y="12"/>
                    <a:pt x="5" y="18"/>
                    <a:pt x="7" y="19"/>
                  </a:cubicBezTo>
                  <a:cubicBezTo>
                    <a:pt x="23" y="26"/>
                    <a:pt x="40" y="32"/>
                    <a:pt x="57" y="38"/>
                  </a:cubicBezTo>
                  <a:cubicBezTo>
                    <a:pt x="59" y="39"/>
                    <a:pt x="67" y="34"/>
                    <a:pt x="68" y="29"/>
                  </a:cubicBezTo>
                  <a:cubicBezTo>
                    <a:pt x="69" y="26"/>
                    <a:pt x="69" y="23"/>
                    <a:pt x="70" y="20"/>
                  </a:cubicBezTo>
                  <a:cubicBezTo>
                    <a:pt x="49" y="10"/>
                    <a:pt x="26" y="4"/>
                    <a:pt x="1" y="0"/>
                  </a:cubicBezTo>
                  <a:close/>
                </a:path>
              </a:pathLst>
            </a:custGeom>
            <a:solidFill>
              <a:srgbClr val="30363D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5" name="Oval 152"/>
            <p:cNvSpPr>
              <a:spLocks noChangeArrowheads="1"/>
            </p:cNvSpPr>
            <p:nvPr/>
          </p:nvSpPr>
          <p:spPr bwMode="auto">
            <a:xfrm>
              <a:off x="165100" y="0"/>
              <a:ext cx="679450" cy="67786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bevel/>
            </a:ln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  <p:sp>
          <p:nvSpPr>
            <p:cNvPr id="13336" name="Freeform 153"/>
            <p:cNvSpPr>
              <a:spLocks noChangeArrowheads="1"/>
            </p:cNvSpPr>
            <p:nvPr/>
          </p:nvSpPr>
          <p:spPr bwMode="auto">
            <a:xfrm>
              <a:off x="268288" y="112713"/>
              <a:ext cx="493713" cy="468313"/>
            </a:xfrm>
            <a:custGeom>
              <a:avLst/>
              <a:gdLst>
                <a:gd name="T0" fmla="*/ 2147483646 w 131"/>
                <a:gd name="T1" fmla="*/ 2147483646 h 124"/>
                <a:gd name="T2" fmla="*/ 2147483646 w 131"/>
                <a:gd name="T3" fmla="*/ 2147483646 h 124"/>
                <a:gd name="T4" fmla="*/ 2147483646 w 131"/>
                <a:gd name="T5" fmla="*/ 2147483646 h 124"/>
                <a:gd name="T6" fmla="*/ 2147483646 w 131"/>
                <a:gd name="T7" fmla="*/ 2147483646 h 124"/>
                <a:gd name="T8" fmla="*/ 2147483646 w 131"/>
                <a:gd name="T9" fmla="*/ 2147483646 h 124"/>
                <a:gd name="T10" fmla="*/ 2147483646 w 131"/>
                <a:gd name="T11" fmla="*/ 2147483646 h 124"/>
                <a:gd name="T12" fmla="*/ 2147483646 w 131"/>
                <a:gd name="T13" fmla="*/ 2147483646 h 124"/>
                <a:gd name="T14" fmla="*/ 2147483646 w 131"/>
                <a:gd name="T15" fmla="*/ 2147483646 h 124"/>
                <a:gd name="T16" fmla="*/ 2147483646 w 131"/>
                <a:gd name="T17" fmla="*/ 2147483646 h 124"/>
                <a:gd name="T18" fmla="*/ 2147483646 w 131"/>
                <a:gd name="T19" fmla="*/ 2147483646 h 124"/>
                <a:gd name="T20" fmla="*/ 2147483646 w 131"/>
                <a:gd name="T21" fmla="*/ 2147483646 h 124"/>
                <a:gd name="T22" fmla="*/ 2147483646 w 131"/>
                <a:gd name="T23" fmla="*/ 2147483646 h 124"/>
                <a:gd name="T24" fmla="*/ 2147483646 w 131"/>
                <a:gd name="T25" fmla="*/ 2147483646 h 124"/>
                <a:gd name="T26" fmla="*/ 2147483646 w 131"/>
                <a:gd name="T27" fmla="*/ 2147483646 h 124"/>
                <a:gd name="T28" fmla="*/ 2147483646 w 131"/>
                <a:gd name="T29" fmla="*/ 2147483646 h 124"/>
                <a:gd name="T30" fmla="*/ 2147483646 w 131"/>
                <a:gd name="T31" fmla="*/ 2147483646 h 124"/>
                <a:gd name="T32" fmla="*/ 2147483646 w 131"/>
                <a:gd name="T33" fmla="*/ 2147483646 h 124"/>
                <a:gd name="T34" fmla="*/ 2147483646 w 131"/>
                <a:gd name="T35" fmla="*/ 2147483646 h 124"/>
                <a:gd name="T36" fmla="*/ 2147483646 w 131"/>
                <a:gd name="T37" fmla="*/ 2147483646 h 124"/>
                <a:gd name="T38" fmla="*/ 2147483646 w 131"/>
                <a:gd name="T39" fmla="*/ 2147483646 h 12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31"/>
                <a:gd name="T61" fmla="*/ 0 h 124"/>
                <a:gd name="T62" fmla="*/ 131 w 131"/>
                <a:gd name="T63" fmla="*/ 124 h 12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31" h="124">
                  <a:moveTo>
                    <a:pt x="62" y="124"/>
                  </a:moveTo>
                  <a:cubicBezTo>
                    <a:pt x="56" y="124"/>
                    <a:pt x="49" y="122"/>
                    <a:pt x="42" y="120"/>
                  </a:cubicBezTo>
                  <a:cubicBezTo>
                    <a:pt x="27" y="115"/>
                    <a:pt x="15" y="104"/>
                    <a:pt x="8" y="89"/>
                  </a:cubicBezTo>
                  <a:cubicBezTo>
                    <a:pt x="1" y="75"/>
                    <a:pt x="0" y="59"/>
                    <a:pt x="5" y="44"/>
                  </a:cubicBezTo>
                  <a:cubicBezTo>
                    <a:pt x="6" y="41"/>
                    <a:pt x="7" y="38"/>
                    <a:pt x="9" y="35"/>
                  </a:cubicBezTo>
                  <a:cubicBezTo>
                    <a:pt x="9" y="34"/>
                    <a:pt x="11" y="33"/>
                    <a:pt x="12" y="34"/>
                  </a:cubicBezTo>
                  <a:cubicBezTo>
                    <a:pt x="14" y="35"/>
                    <a:pt x="14" y="36"/>
                    <a:pt x="14" y="38"/>
                  </a:cubicBezTo>
                  <a:cubicBezTo>
                    <a:pt x="12" y="40"/>
                    <a:pt x="11" y="43"/>
                    <a:pt x="10" y="46"/>
                  </a:cubicBezTo>
                  <a:cubicBezTo>
                    <a:pt x="6" y="59"/>
                    <a:pt x="7" y="74"/>
                    <a:pt x="13" y="87"/>
                  </a:cubicBezTo>
                  <a:cubicBezTo>
                    <a:pt x="19" y="100"/>
                    <a:pt x="30" y="110"/>
                    <a:pt x="44" y="115"/>
                  </a:cubicBezTo>
                  <a:cubicBezTo>
                    <a:pt x="58" y="120"/>
                    <a:pt x="73" y="119"/>
                    <a:pt x="86" y="113"/>
                  </a:cubicBezTo>
                  <a:cubicBezTo>
                    <a:pt x="113" y="99"/>
                    <a:pt x="125" y="67"/>
                    <a:pt x="112" y="39"/>
                  </a:cubicBezTo>
                  <a:cubicBezTo>
                    <a:pt x="106" y="26"/>
                    <a:pt x="95" y="16"/>
                    <a:pt x="81" y="11"/>
                  </a:cubicBezTo>
                  <a:cubicBezTo>
                    <a:pt x="67" y="6"/>
                    <a:pt x="52" y="7"/>
                    <a:pt x="39" y="13"/>
                  </a:cubicBezTo>
                  <a:cubicBezTo>
                    <a:pt x="37" y="14"/>
                    <a:pt x="36" y="13"/>
                    <a:pt x="35" y="12"/>
                  </a:cubicBezTo>
                  <a:cubicBezTo>
                    <a:pt x="34" y="11"/>
                    <a:pt x="35" y="9"/>
                    <a:pt x="36" y="8"/>
                  </a:cubicBezTo>
                  <a:cubicBezTo>
                    <a:pt x="51" y="1"/>
                    <a:pt x="67" y="0"/>
                    <a:pt x="83" y="6"/>
                  </a:cubicBezTo>
                  <a:cubicBezTo>
                    <a:pt x="98" y="11"/>
                    <a:pt x="110" y="22"/>
                    <a:pt x="117" y="37"/>
                  </a:cubicBezTo>
                  <a:cubicBezTo>
                    <a:pt x="131" y="67"/>
                    <a:pt x="119" y="103"/>
                    <a:pt x="88" y="118"/>
                  </a:cubicBezTo>
                  <a:cubicBezTo>
                    <a:pt x="80" y="122"/>
                    <a:pt x="71" y="124"/>
                    <a:pt x="62" y="124"/>
                  </a:cubicBezTo>
                  <a:close/>
                </a:path>
              </a:pathLst>
            </a:custGeom>
            <a:solidFill>
              <a:srgbClr val="59627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7" name="Freeform 154"/>
            <p:cNvSpPr>
              <a:spLocks noChangeArrowheads="1"/>
            </p:cNvSpPr>
            <p:nvPr/>
          </p:nvSpPr>
          <p:spPr bwMode="auto">
            <a:xfrm>
              <a:off x="381000" y="66675"/>
              <a:ext cx="109538" cy="136525"/>
            </a:xfrm>
            <a:custGeom>
              <a:avLst/>
              <a:gdLst>
                <a:gd name="T0" fmla="*/ 2147483646 w 29"/>
                <a:gd name="T1" fmla="*/ 2147483646 h 36"/>
                <a:gd name="T2" fmla="*/ 2147483646 w 29"/>
                <a:gd name="T3" fmla="*/ 2147483646 h 36"/>
                <a:gd name="T4" fmla="*/ 2147483646 w 29"/>
                <a:gd name="T5" fmla="*/ 2147483646 h 36"/>
                <a:gd name="T6" fmla="*/ 2147483646 w 29"/>
                <a:gd name="T7" fmla="*/ 2147483646 h 36"/>
                <a:gd name="T8" fmla="*/ 0 w 29"/>
                <a:gd name="T9" fmla="*/ 2147483646 h 36"/>
                <a:gd name="T10" fmla="*/ 2147483646 w 29"/>
                <a:gd name="T11" fmla="*/ 2147483646 h 36"/>
                <a:gd name="T12" fmla="*/ 2147483646 w 29"/>
                <a:gd name="T13" fmla="*/ 2147483646 h 36"/>
                <a:gd name="T14" fmla="*/ 2147483646 w 29"/>
                <a:gd name="T15" fmla="*/ 2147483646 h 36"/>
                <a:gd name="T16" fmla="*/ 2147483646 w 29"/>
                <a:gd name="T17" fmla="*/ 2147483646 h 36"/>
                <a:gd name="T18" fmla="*/ 2147483646 w 29"/>
                <a:gd name="T19" fmla="*/ 2147483646 h 36"/>
                <a:gd name="T20" fmla="*/ 2147483646 w 29"/>
                <a:gd name="T21" fmla="*/ 2147483646 h 36"/>
                <a:gd name="T22" fmla="*/ 2147483646 w 29"/>
                <a:gd name="T23" fmla="*/ 2147483646 h 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36"/>
                <a:gd name="T38" fmla="*/ 29 w 29"/>
                <a:gd name="T39" fmla="*/ 36 h 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36">
                  <a:moveTo>
                    <a:pt x="26" y="36"/>
                  </a:moveTo>
                  <a:cubicBezTo>
                    <a:pt x="25" y="36"/>
                    <a:pt x="25" y="36"/>
                    <a:pt x="25" y="36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2" y="28"/>
                    <a:pt x="1" y="28"/>
                    <a:pt x="1" y="27"/>
                  </a:cubicBezTo>
                  <a:cubicBezTo>
                    <a:pt x="0" y="26"/>
                    <a:pt x="0" y="26"/>
                    <a:pt x="0" y="25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1"/>
                    <a:pt x="10" y="0"/>
                    <a:pt x="11" y="1"/>
                  </a:cubicBezTo>
                  <a:cubicBezTo>
                    <a:pt x="13" y="1"/>
                    <a:pt x="14" y="3"/>
                    <a:pt x="13" y="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8" y="31"/>
                    <a:pt x="29" y="33"/>
                    <a:pt x="28" y="34"/>
                  </a:cubicBezTo>
                  <a:cubicBezTo>
                    <a:pt x="28" y="35"/>
                    <a:pt x="27" y="36"/>
                    <a:pt x="26" y="36"/>
                  </a:cubicBezTo>
                  <a:close/>
                </a:path>
              </a:pathLst>
            </a:custGeom>
            <a:solidFill>
              <a:srgbClr val="59627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8" name="Freeform 155"/>
            <p:cNvSpPr>
              <a:spLocks noChangeArrowheads="1"/>
            </p:cNvSpPr>
            <p:nvPr/>
          </p:nvSpPr>
          <p:spPr bwMode="auto">
            <a:xfrm>
              <a:off x="373063" y="266700"/>
              <a:ext cx="101600" cy="161925"/>
            </a:xfrm>
            <a:custGeom>
              <a:avLst/>
              <a:gdLst>
                <a:gd name="T0" fmla="*/ 0 w 27"/>
                <a:gd name="T1" fmla="*/ 2147483646 h 43"/>
                <a:gd name="T2" fmla="*/ 0 w 27"/>
                <a:gd name="T3" fmla="*/ 2147483646 h 43"/>
                <a:gd name="T4" fmla="*/ 2147483646 w 27"/>
                <a:gd name="T5" fmla="*/ 2147483646 h 43"/>
                <a:gd name="T6" fmla="*/ 2147483646 w 27"/>
                <a:gd name="T7" fmla="*/ 2147483646 h 43"/>
                <a:gd name="T8" fmla="*/ 2147483646 w 27"/>
                <a:gd name="T9" fmla="*/ 2147483646 h 43"/>
                <a:gd name="T10" fmla="*/ 2147483646 w 27"/>
                <a:gd name="T11" fmla="*/ 2147483646 h 43"/>
                <a:gd name="T12" fmla="*/ 2147483646 w 27"/>
                <a:gd name="T13" fmla="*/ 2147483646 h 43"/>
                <a:gd name="T14" fmla="*/ 2147483646 w 27"/>
                <a:gd name="T15" fmla="*/ 0 h 43"/>
                <a:gd name="T16" fmla="*/ 2147483646 w 27"/>
                <a:gd name="T17" fmla="*/ 2147483646 h 43"/>
                <a:gd name="T18" fmla="*/ 2147483646 w 27"/>
                <a:gd name="T19" fmla="*/ 2147483646 h 43"/>
                <a:gd name="T20" fmla="*/ 2147483646 w 27"/>
                <a:gd name="T21" fmla="*/ 2147483646 h 43"/>
                <a:gd name="T22" fmla="*/ 2147483646 w 27"/>
                <a:gd name="T23" fmla="*/ 2147483646 h 43"/>
                <a:gd name="T24" fmla="*/ 2147483646 w 27"/>
                <a:gd name="T25" fmla="*/ 2147483646 h 43"/>
                <a:gd name="T26" fmla="*/ 2147483646 w 27"/>
                <a:gd name="T27" fmla="*/ 2147483646 h 43"/>
                <a:gd name="T28" fmla="*/ 0 w 27"/>
                <a:gd name="T29" fmla="*/ 2147483646 h 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"/>
                <a:gd name="T46" fmla="*/ 0 h 43"/>
                <a:gd name="T47" fmla="*/ 27 w 27"/>
                <a:gd name="T48" fmla="*/ 43 h 4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" h="43">
                  <a:moveTo>
                    <a:pt x="0" y="43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15" y="25"/>
                    <a:pt x="20" y="20"/>
                    <a:pt x="20" y="13"/>
                  </a:cubicBezTo>
                  <a:cubicBezTo>
                    <a:pt x="20" y="9"/>
                    <a:pt x="18" y="5"/>
                    <a:pt x="12" y="5"/>
                  </a:cubicBezTo>
                  <a:cubicBezTo>
                    <a:pt x="8" y="5"/>
                    <a:pt x="5" y="7"/>
                    <a:pt x="3" y="8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4" y="2"/>
                    <a:pt x="8" y="0"/>
                    <a:pt x="13" y="0"/>
                  </a:cubicBezTo>
                  <a:cubicBezTo>
                    <a:pt x="22" y="0"/>
                    <a:pt x="26" y="6"/>
                    <a:pt x="26" y="12"/>
                  </a:cubicBezTo>
                  <a:cubicBezTo>
                    <a:pt x="26" y="20"/>
                    <a:pt x="20" y="27"/>
                    <a:pt x="11" y="35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43"/>
                    <a:pt x="27" y="43"/>
                    <a:pt x="27" y="43"/>
                  </a:cubicBezTo>
                  <a:lnTo>
                    <a:pt x="0" y="43"/>
                  </a:lnTo>
                  <a:close/>
                </a:path>
              </a:pathLst>
            </a:custGeom>
            <a:solidFill>
              <a:srgbClr val="59627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9" name="Freeform 156"/>
            <p:cNvSpPr>
              <a:spLocks noEditPoints="1" noChangeArrowheads="1"/>
            </p:cNvSpPr>
            <p:nvPr/>
          </p:nvSpPr>
          <p:spPr bwMode="auto">
            <a:xfrm>
              <a:off x="493713" y="271463"/>
              <a:ext cx="117475" cy="157163"/>
            </a:xfrm>
            <a:custGeom>
              <a:avLst/>
              <a:gdLst>
                <a:gd name="T0" fmla="*/ 2147483646 w 31"/>
                <a:gd name="T1" fmla="*/ 2147483646 h 42"/>
                <a:gd name="T2" fmla="*/ 2147483646 w 31"/>
                <a:gd name="T3" fmla="*/ 2147483646 h 42"/>
                <a:gd name="T4" fmla="*/ 0 w 31"/>
                <a:gd name="T5" fmla="*/ 2147483646 h 42"/>
                <a:gd name="T6" fmla="*/ 0 w 31"/>
                <a:gd name="T7" fmla="*/ 2147483646 h 42"/>
                <a:gd name="T8" fmla="*/ 2147483646 w 31"/>
                <a:gd name="T9" fmla="*/ 0 h 42"/>
                <a:gd name="T10" fmla="*/ 2147483646 w 31"/>
                <a:gd name="T11" fmla="*/ 0 h 42"/>
                <a:gd name="T12" fmla="*/ 2147483646 w 31"/>
                <a:gd name="T13" fmla="*/ 2147483646 h 42"/>
                <a:gd name="T14" fmla="*/ 2147483646 w 31"/>
                <a:gd name="T15" fmla="*/ 2147483646 h 42"/>
                <a:gd name="T16" fmla="*/ 2147483646 w 31"/>
                <a:gd name="T17" fmla="*/ 2147483646 h 42"/>
                <a:gd name="T18" fmla="*/ 2147483646 w 31"/>
                <a:gd name="T19" fmla="*/ 2147483646 h 42"/>
                <a:gd name="T20" fmla="*/ 2147483646 w 31"/>
                <a:gd name="T21" fmla="*/ 2147483646 h 42"/>
                <a:gd name="T22" fmla="*/ 2147483646 w 31"/>
                <a:gd name="T23" fmla="*/ 2147483646 h 42"/>
                <a:gd name="T24" fmla="*/ 2147483646 w 31"/>
                <a:gd name="T25" fmla="*/ 2147483646 h 42"/>
                <a:gd name="T26" fmla="*/ 2147483646 w 31"/>
                <a:gd name="T27" fmla="*/ 2147483646 h 42"/>
                <a:gd name="T28" fmla="*/ 2147483646 w 31"/>
                <a:gd name="T29" fmla="*/ 2147483646 h 42"/>
                <a:gd name="T30" fmla="*/ 2147483646 w 31"/>
                <a:gd name="T31" fmla="*/ 2147483646 h 42"/>
                <a:gd name="T32" fmla="*/ 2147483646 w 31"/>
                <a:gd name="T33" fmla="*/ 2147483646 h 42"/>
                <a:gd name="T34" fmla="*/ 2147483646 w 31"/>
                <a:gd name="T35" fmla="*/ 2147483646 h 42"/>
                <a:gd name="T36" fmla="*/ 2147483646 w 31"/>
                <a:gd name="T37" fmla="*/ 2147483646 h 42"/>
                <a:gd name="T38" fmla="*/ 2147483646 w 31"/>
                <a:gd name="T39" fmla="*/ 2147483646 h 4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"/>
                <a:gd name="T61" fmla="*/ 0 h 42"/>
                <a:gd name="T62" fmla="*/ 31 w 31"/>
                <a:gd name="T63" fmla="*/ 42 h 4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" h="42">
                  <a:moveTo>
                    <a:pt x="19" y="42"/>
                  </a:moveTo>
                  <a:cubicBezTo>
                    <a:pt x="19" y="31"/>
                    <a:pt x="19" y="31"/>
                    <a:pt x="19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42"/>
                    <a:pt x="25" y="42"/>
                    <a:pt x="25" y="42"/>
                  </a:cubicBezTo>
                  <a:lnTo>
                    <a:pt x="19" y="42"/>
                  </a:lnTo>
                  <a:close/>
                  <a:moveTo>
                    <a:pt x="19" y="26"/>
                  </a:moveTo>
                  <a:cubicBezTo>
                    <a:pt x="19" y="12"/>
                    <a:pt x="19" y="12"/>
                    <a:pt x="19" y="12"/>
                  </a:cubicBezTo>
                  <a:cubicBezTo>
                    <a:pt x="19" y="10"/>
                    <a:pt x="19" y="8"/>
                    <a:pt x="20" y="5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8" y="8"/>
                    <a:pt x="17" y="10"/>
                    <a:pt x="16" y="12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6"/>
                    <a:pt x="5" y="26"/>
                    <a:pt x="5" y="26"/>
                  </a:cubicBezTo>
                  <a:lnTo>
                    <a:pt x="19" y="26"/>
                  </a:lnTo>
                  <a:close/>
                </a:path>
              </a:pathLst>
            </a:custGeom>
            <a:solidFill>
              <a:srgbClr val="596273"/>
            </a:solidFill>
            <a:ln w="9525" cmpd="sng">
              <a:noFill/>
              <a:beve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321" name="文本框 175"/>
          <p:cNvSpPr>
            <a:spLocks noChangeArrowheads="1"/>
          </p:cNvSpPr>
          <p:nvPr/>
        </p:nvSpPr>
        <p:spPr bwMode="auto">
          <a:xfrm>
            <a:off x="9583738" y="4451350"/>
            <a:ext cx="1397000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rgbClr val="1F3864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通知录取</a:t>
            </a:r>
            <a:endParaRPr lang="zh-CN" altLang="en-US">
              <a:solidFill>
                <a:srgbClr val="1F3864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ransition spd="slow" advTm="1000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58D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组合 74"/>
          <p:cNvGrpSpPr/>
          <p:nvPr/>
        </p:nvGrpSpPr>
        <p:grpSpPr bwMode="auto">
          <a:xfrm>
            <a:off x="1465263" y="1300163"/>
            <a:ext cx="1831975" cy="1481137"/>
            <a:chOff x="0" y="0"/>
            <a:chExt cx="1832234" cy="1481572"/>
          </a:xfrm>
        </p:grpSpPr>
        <p:sp>
          <p:nvSpPr>
            <p:cNvPr id="15472" name="椭圆 75"/>
            <p:cNvSpPr>
              <a:spLocks noChangeArrowheads="1"/>
            </p:cNvSpPr>
            <p:nvPr/>
          </p:nvSpPr>
          <p:spPr bwMode="auto">
            <a:xfrm rot="-9812146">
              <a:off x="1414797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73" name="椭圆 76"/>
            <p:cNvSpPr>
              <a:spLocks noChangeArrowheads="1"/>
            </p:cNvSpPr>
            <p:nvPr/>
          </p:nvSpPr>
          <p:spPr bwMode="auto">
            <a:xfrm rot="-9812146">
              <a:off x="0" y="637433"/>
              <a:ext cx="580453" cy="580453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74" name="椭圆 77"/>
            <p:cNvSpPr>
              <a:spLocks noChangeArrowheads="1"/>
            </p:cNvSpPr>
            <p:nvPr/>
          </p:nvSpPr>
          <p:spPr bwMode="auto">
            <a:xfrm rot="-9812146">
              <a:off x="1245885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75" name="矩形 78"/>
            <p:cNvSpPr>
              <a:spLocks noChangeArrowheads="1"/>
            </p:cNvSpPr>
            <p:nvPr/>
          </p:nvSpPr>
          <p:spPr bwMode="auto">
            <a:xfrm rot="15560509" flipV="1">
              <a:off x="1004351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76" name="矩形 79"/>
            <p:cNvSpPr>
              <a:spLocks noChangeArrowheads="1"/>
            </p:cNvSpPr>
            <p:nvPr/>
          </p:nvSpPr>
          <p:spPr bwMode="auto">
            <a:xfrm rot="11542529" flipV="1">
              <a:off x="440103" y="1070248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  <p:grpSp>
        <p:nvGrpSpPr>
          <p:cNvPr id="15363" name="组合 80"/>
          <p:cNvGrpSpPr/>
          <p:nvPr/>
        </p:nvGrpSpPr>
        <p:grpSpPr bwMode="auto">
          <a:xfrm rot="-7787781">
            <a:off x="2289969" y="4201319"/>
            <a:ext cx="1831975" cy="1481137"/>
            <a:chOff x="0" y="0"/>
            <a:chExt cx="1832234" cy="1481572"/>
          </a:xfrm>
        </p:grpSpPr>
        <p:sp>
          <p:nvSpPr>
            <p:cNvPr id="15467" name="椭圆 81"/>
            <p:cNvSpPr>
              <a:spLocks noChangeArrowheads="1"/>
            </p:cNvSpPr>
            <p:nvPr/>
          </p:nvSpPr>
          <p:spPr bwMode="auto">
            <a:xfrm rot="-9812146">
              <a:off x="1414797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68" name="椭圆 82"/>
            <p:cNvSpPr>
              <a:spLocks noChangeArrowheads="1"/>
            </p:cNvSpPr>
            <p:nvPr/>
          </p:nvSpPr>
          <p:spPr bwMode="auto">
            <a:xfrm rot="-9812146">
              <a:off x="0" y="637433"/>
              <a:ext cx="580453" cy="580453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69" name="椭圆 83"/>
            <p:cNvSpPr>
              <a:spLocks noChangeArrowheads="1"/>
            </p:cNvSpPr>
            <p:nvPr/>
          </p:nvSpPr>
          <p:spPr bwMode="auto">
            <a:xfrm rot="-9812146">
              <a:off x="1245885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70" name="矩形 84"/>
            <p:cNvSpPr>
              <a:spLocks noChangeArrowheads="1"/>
            </p:cNvSpPr>
            <p:nvPr/>
          </p:nvSpPr>
          <p:spPr bwMode="auto">
            <a:xfrm rot="15560509" flipV="1">
              <a:off x="1004351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71" name="矩形 85"/>
            <p:cNvSpPr>
              <a:spLocks noChangeArrowheads="1"/>
            </p:cNvSpPr>
            <p:nvPr/>
          </p:nvSpPr>
          <p:spPr bwMode="auto">
            <a:xfrm rot="11542529" flipV="1">
              <a:off x="440103" y="1070248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  <p:grpSp>
        <p:nvGrpSpPr>
          <p:cNvPr id="15364" name="组合 86"/>
          <p:cNvGrpSpPr/>
          <p:nvPr/>
        </p:nvGrpSpPr>
        <p:grpSpPr bwMode="auto">
          <a:xfrm rot="3354337">
            <a:off x="9474200" y="722313"/>
            <a:ext cx="346075" cy="873125"/>
            <a:chOff x="0" y="0"/>
            <a:chExt cx="586349" cy="1481572"/>
          </a:xfrm>
        </p:grpSpPr>
        <p:sp>
          <p:nvSpPr>
            <p:cNvPr id="15464" name="椭圆 87"/>
            <p:cNvSpPr>
              <a:spLocks noChangeArrowheads="1"/>
            </p:cNvSpPr>
            <p:nvPr/>
          </p:nvSpPr>
          <p:spPr bwMode="auto">
            <a:xfrm rot="-9812146">
              <a:off x="168912" y="1064135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65" name="椭圆 88"/>
            <p:cNvSpPr>
              <a:spLocks noChangeArrowheads="1"/>
            </p:cNvSpPr>
            <p:nvPr/>
          </p:nvSpPr>
          <p:spPr bwMode="auto">
            <a:xfrm rot="-9812146">
              <a:off x="0" y="0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66" name="矩形 89"/>
            <p:cNvSpPr>
              <a:spLocks noChangeArrowheads="1"/>
            </p:cNvSpPr>
            <p:nvPr/>
          </p:nvSpPr>
          <p:spPr bwMode="auto">
            <a:xfrm rot="15560509" flipV="1">
              <a:off x="-241534" y="690237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  <p:grpSp>
        <p:nvGrpSpPr>
          <p:cNvPr id="15365" name="组合 90"/>
          <p:cNvGrpSpPr/>
          <p:nvPr/>
        </p:nvGrpSpPr>
        <p:grpSpPr bwMode="auto">
          <a:xfrm rot="10604751">
            <a:off x="9197975" y="5219700"/>
            <a:ext cx="1831975" cy="844550"/>
            <a:chOff x="0" y="0"/>
            <a:chExt cx="1832234" cy="844139"/>
          </a:xfrm>
        </p:grpSpPr>
        <p:sp>
          <p:nvSpPr>
            <p:cNvPr id="15461" name="椭圆 91"/>
            <p:cNvSpPr>
              <a:spLocks noChangeArrowheads="1"/>
            </p:cNvSpPr>
            <p:nvPr/>
          </p:nvSpPr>
          <p:spPr bwMode="auto">
            <a:xfrm rot="-9812146">
              <a:off x="1414797" y="426702"/>
              <a:ext cx="417437" cy="417437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62" name="椭圆 92"/>
            <p:cNvSpPr>
              <a:spLocks noChangeArrowheads="1"/>
            </p:cNvSpPr>
            <p:nvPr/>
          </p:nvSpPr>
          <p:spPr bwMode="auto">
            <a:xfrm rot="-9812146">
              <a:off x="0" y="0"/>
              <a:ext cx="580453" cy="580453"/>
            </a:xfrm>
            <a:prstGeom prst="ellipse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5463" name="矩形 93"/>
            <p:cNvSpPr>
              <a:spLocks noChangeArrowheads="1"/>
            </p:cNvSpPr>
            <p:nvPr/>
          </p:nvSpPr>
          <p:spPr bwMode="auto">
            <a:xfrm rot="11542529" flipV="1">
              <a:off x="440103" y="432815"/>
              <a:ext cx="1036166" cy="45719"/>
            </a:xfrm>
            <a:prstGeom prst="rect">
              <a:avLst/>
            </a:prstGeom>
            <a:solidFill>
              <a:srgbClr val="D5F1FD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  <p:sp>
        <p:nvSpPr>
          <p:cNvPr id="9238" name="椭圆 6"/>
          <p:cNvSpPr>
            <a:spLocks noChangeArrowheads="1"/>
          </p:cNvSpPr>
          <p:nvPr/>
        </p:nvSpPr>
        <p:spPr bwMode="auto">
          <a:xfrm>
            <a:off x="5772150" y="2867025"/>
            <a:ext cx="720725" cy="720725"/>
          </a:xfrm>
          <a:prstGeom prst="ellipse">
            <a:avLst/>
          </a:prstGeom>
          <a:solidFill>
            <a:srgbClr val="F79448"/>
          </a:solidFill>
          <a:ln w="12700">
            <a:noFill/>
            <a:bevel/>
          </a:ln>
        </p:spPr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800">
                <a:solidFill>
                  <a:srgbClr val="FFFFFF"/>
                </a:solidFill>
                <a:sym typeface="Calibri" panose="020F0502020204030204" pitchFamily="34" charset="0"/>
              </a:rPr>
              <a:t>？</a:t>
            </a:r>
            <a:endParaRPr lang="zh-CN" altLang="en-US" sz="4800">
              <a:solidFill>
                <a:srgbClr val="FFFFFF"/>
              </a:solidFill>
              <a:sym typeface="Calibri" panose="020F0502020204030204" pitchFamily="34" charset="0"/>
            </a:endParaRPr>
          </a:p>
        </p:txBody>
      </p:sp>
      <p:grpSp>
        <p:nvGrpSpPr>
          <p:cNvPr id="9239" name="组合 22"/>
          <p:cNvGrpSpPr/>
          <p:nvPr/>
        </p:nvGrpSpPr>
        <p:grpSpPr bwMode="auto">
          <a:xfrm>
            <a:off x="6661150" y="3902075"/>
            <a:ext cx="1135063" cy="1135063"/>
            <a:chOff x="0" y="0"/>
            <a:chExt cx="1134601" cy="1134601"/>
          </a:xfrm>
        </p:grpSpPr>
        <p:sp>
          <p:nvSpPr>
            <p:cNvPr id="15450" name="椭圆 11"/>
            <p:cNvSpPr>
              <a:spLocks noChangeArrowheads="1"/>
            </p:cNvSpPr>
            <p:nvPr/>
          </p:nvSpPr>
          <p:spPr bwMode="auto">
            <a:xfrm>
              <a:off x="0" y="0"/>
              <a:ext cx="1134601" cy="1134601"/>
            </a:xfrm>
            <a:prstGeom prst="ellipse">
              <a:avLst/>
            </a:prstGeom>
            <a:solidFill>
              <a:srgbClr val="EF664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grpSp>
          <p:nvGrpSpPr>
            <p:cNvPr id="15451" name="组合 21"/>
            <p:cNvGrpSpPr/>
            <p:nvPr/>
          </p:nvGrpSpPr>
          <p:grpSpPr bwMode="auto">
            <a:xfrm>
              <a:off x="263857" y="115901"/>
              <a:ext cx="606885" cy="884538"/>
              <a:chOff x="0" y="0"/>
              <a:chExt cx="877888" cy="1279526"/>
            </a:xfrm>
          </p:grpSpPr>
          <p:sp>
            <p:nvSpPr>
              <p:cNvPr id="15452" name="Freeform 19"/>
              <p:cNvSpPr>
                <a:spLocks noChangeArrowheads="1"/>
              </p:cNvSpPr>
              <p:nvPr/>
            </p:nvSpPr>
            <p:spPr bwMode="auto">
              <a:xfrm>
                <a:off x="339725" y="1181101"/>
                <a:ext cx="152400" cy="98425"/>
              </a:xfrm>
              <a:custGeom>
                <a:avLst/>
                <a:gdLst>
                  <a:gd name="T0" fmla="*/ 2147483646 w 40"/>
                  <a:gd name="T1" fmla="*/ 2147483646 h 26"/>
                  <a:gd name="T2" fmla="*/ 2147483646 w 40"/>
                  <a:gd name="T3" fmla="*/ 0 h 26"/>
                  <a:gd name="T4" fmla="*/ 0 w 40"/>
                  <a:gd name="T5" fmla="*/ 0 h 26"/>
                  <a:gd name="T6" fmla="*/ 0 w 40"/>
                  <a:gd name="T7" fmla="*/ 2147483646 h 26"/>
                  <a:gd name="T8" fmla="*/ 2147483646 w 40"/>
                  <a:gd name="T9" fmla="*/ 214748364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26"/>
                  <a:gd name="T17" fmla="*/ 40 w 40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26">
                    <a:moveTo>
                      <a:pt x="39" y="21"/>
                    </a:moveTo>
                    <a:cubicBezTo>
                      <a:pt x="40" y="0"/>
                      <a:pt x="40" y="0"/>
                      <a:pt x="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18" y="26"/>
                      <a:pt x="27" y="24"/>
                      <a:pt x="39" y="21"/>
                    </a:cubicBezTo>
                    <a:close/>
                  </a:path>
                </a:pathLst>
              </a:custGeom>
              <a:solidFill>
                <a:srgbClr val="EDC59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53" name="Freeform 2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877888" cy="936625"/>
              </a:xfrm>
              <a:custGeom>
                <a:avLst/>
                <a:gdLst>
                  <a:gd name="T0" fmla="*/ 2147483646 w 232"/>
                  <a:gd name="T1" fmla="*/ 2147483646 h 249"/>
                  <a:gd name="T2" fmla="*/ 2147483646 w 232"/>
                  <a:gd name="T3" fmla="*/ 2147483646 h 249"/>
                  <a:gd name="T4" fmla="*/ 2147483646 w 232"/>
                  <a:gd name="T5" fmla="*/ 2147483646 h 249"/>
                  <a:gd name="T6" fmla="*/ 2147483646 w 232"/>
                  <a:gd name="T7" fmla="*/ 2147483646 h 249"/>
                  <a:gd name="T8" fmla="*/ 2147483646 w 232"/>
                  <a:gd name="T9" fmla="*/ 2147483646 h 249"/>
                  <a:gd name="T10" fmla="*/ 2147483646 w 232"/>
                  <a:gd name="T11" fmla="*/ 2147483646 h 249"/>
                  <a:gd name="T12" fmla="*/ 2147483646 w 232"/>
                  <a:gd name="T13" fmla="*/ 2147483646 h 249"/>
                  <a:gd name="T14" fmla="*/ 2147483646 w 232"/>
                  <a:gd name="T15" fmla="*/ 2147483646 h 249"/>
                  <a:gd name="T16" fmla="*/ 2147483646 w 232"/>
                  <a:gd name="T17" fmla="*/ 2147483646 h 249"/>
                  <a:gd name="T18" fmla="*/ 2147483646 w 232"/>
                  <a:gd name="T19" fmla="*/ 2147483646 h 249"/>
                  <a:gd name="T20" fmla="*/ 2147483646 w 232"/>
                  <a:gd name="T21" fmla="*/ 2147483646 h 249"/>
                  <a:gd name="T22" fmla="*/ 2147483646 w 232"/>
                  <a:gd name="T23" fmla="*/ 2147483646 h 249"/>
                  <a:gd name="T24" fmla="*/ 2147483646 w 232"/>
                  <a:gd name="T25" fmla="*/ 2147483646 h 249"/>
                  <a:gd name="T26" fmla="*/ 2147483646 w 232"/>
                  <a:gd name="T27" fmla="*/ 2147483646 h 249"/>
                  <a:gd name="T28" fmla="*/ 2147483646 w 232"/>
                  <a:gd name="T29" fmla="*/ 2147483646 h 24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32"/>
                  <a:gd name="T46" fmla="*/ 0 h 249"/>
                  <a:gd name="T47" fmla="*/ 232 w 232"/>
                  <a:gd name="T48" fmla="*/ 249 h 24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32" h="249">
                    <a:moveTo>
                      <a:pt x="12" y="249"/>
                    </a:moveTo>
                    <a:cubicBezTo>
                      <a:pt x="12" y="249"/>
                      <a:pt x="4" y="182"/>
                      <a:pt x="2" y="168"/>
                    </a:cubicBezTo>
                    <a:cubicBezTo>
                      <a:pt x="0" y="154"/>
                      <a:pt x="12" y="153"/>
                      <a:pt x="12" y="153"/>
                    </a:cubicBezTo>
                    <a:cubicBezTo>
                      <a:pt x="12" y="153"/>
                      <a:pt x="3" y="134"/>
                      <a:pt x="12" y="112"/>
                    </a:cubicBezTo>
                    <a:cubicBezTo>
                      <a:pt x="20" y="91"/>
                      <a:pt x="43" y="78"/>
                      <a:pt x="53" y="76"/>
                    </a:cubicBezTo>
                    <a:cubicBezTo>
                      <a:pt x="63" y="73"/>
                      <a:pt x="102" y="81"/>
                      <a:pt x="122" y="69"/>
                    </a:cubicBezTo>
                    <a:cubicBezTo>
                      <a:pt x="141" y="57"/>
                      <a:pt x="152" y="38"/>
                      <a:pt x="148" y="30"/>
                    </a:cubicBezTo>
                    <a:cubicBezTo>
                      <a:pt x="144" y="21"/>
                      <a:pt x="138" y="17"/>
                      <a:pt x="122" y="18"/>
                    </a:cubicBezTo>
                    <a:cubicBezTo>
                      <a:pt x="122" y="18"/>
                      <a:pt x="129" y="8"/>
                      <a:pt x="146" y="11"/>
                    </a:cubicBezTo>
                    <a:cubicBezTo>
                      <a:pt x="146" y="11"/>
                      <a:pt x="143" y="6"/>
                      <a:pt x="137" y="1"/>
                    </a:cubicBezTo>
                    <a:cubicBezTo>
                      <a:pt x="137" y="1"/>
                      <a:pt x="154" y="0"/>
                      <a:pt x="177" y="10"/>
                    </a:cubicBezTo>
                    <a:cubicBezTo>
                      <a:pt x="198" y="20"/>
                      <a:pt x="232" y="62"/>
                      <a:pt x="228" y="103"/>
                    </a:cubicBezTo>
                    <a:cubicBezTo>
                      <a:pt x="224" y="132"/>
                      <a:pt x="202" y="170"/>
                      <a:pt x="202" y="170"/>
                    </a:cubicBezTo>
                    <a:cubicBezTo>
                      <a:pt x="203" y="238"/>
                      <a:pt x="203" y="238"/>
                      <a:pt x="203" y="238"/>
                    </a:cubicBezTo>
                    <a:lnTo>
                      <a:pt x="12" y="249"/>
                    </a:lnTo>
                    <a:close/>
                  </a:path>
                </a:pathLst>
              </a:custGeom>
              <a:solidFill>
                <a:srgbClr val="F4982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54" name="Freeform 21"/>
              <p:cNvSpPr>
                <a:spLocks noChangeArrowheads="1"/>
              </p:cNvSpPr>
              <p:nvPr/>
            </p:nvSpPr>
            <p:spPr bwMode="auto">
              <a:xfrm>
                <a:off x="98425" y="669926"/>
                <a:ext cx="612775" cy="601663"/>
              </a:xfrm>
              <a:custGeom>
                <a:avLst/>
                <a:gdLst>
                  <a:gd name="T0" fmla="*/ 0 w 162"/>
                  <a:gd name="T1" fmla="*/ 2147483646 h 160"/>
                  <a:gd name="T2" fmla="*/ 2147483646 w 162"/>
                  <a:gd name="T3" fmla="*/ 2147483646 h 160"/>
                  <a:gd name="T4" fmla="*/ 2147483646 w 162"/>
                  <a:gd name="T5" fmla="*/ 2147483646 h 160"/>
                  <a:gd name="T6" fmla="*/ 2147483646 w 162"/>
                  <a:gd name="T7" fmla="*/ 2147483646 h 160"/>
                  <a:gd name="T8" fmla="*/ 2147483646 w 162"/>
                  <a:gd name="T9" fmla="*/ 0 h 160"/>
                  <a:gd name="T10" fmla="*/ 2147483646 w 162"/>
                  <a:gd name="T11" fmla="*/ 2147483646 h 160"/>
                  <a:gd name="T12" fmla="*/ 0 w 162"/>
                  <a:gd name="T13" fmla="*/ 2147483646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2"/>
                  <a:gd name="T22" fmla="*/ 0 h 160"/>
                  <a:gd name="T23" fmla="*/ 162 w 162"/>
                  <a:gd name="T24" fmla="*/ 160 h 1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2" h="160">
                    <a:moveTo>
                      <a:pt x="0" y="7"/>
                    </a:moveTo>
                    <a:cubicBezTo>
                      <a:pt x="0" y="7"/>
                      <a:pt x="2" y="100"/>
                      <a:pt x="8" y="115"/>
                    </a:cubicBezTo>
                    <a:cubicBezTo>
                      <a:pt x="13" y="130"/>
                      <a:pt x="27" y="160"/>
                      <a:pt x="83" y="159"/>
                    </a:cubicBezTo>
                    <a:cubicBezTo>
                      <a:pt x="139" y="158"/>
                      <a:pt x="158" y="116"/>
                      <a:pt x="160" y="101"/>
                    </a:cubicBezTo>
                    <a:cubicBezTo>
                      <a:pt x="162" y="86"/>
                      <a:pt x="162" y="0"/>
                      <a:pt x="162" y="0"/>
                    </a:cubicBezTo>
                    <a:cubicBezTo>
                      <a:pt x="162" y="0"/>
                      <a:pt x="136" y="38"/>
                      <a:pt x="83" y="34"/>
                    </a:cubicBezTo>
                    <a:cubicBezTo>
                      <a:pt x="30" y="31"/>
                      <a:pt x="0" y="7"/>
                      <a:pt x="0" y="7"/>
                    </a:cubicBezTo>
                    <a:close/>
                  </a:path>
                </a:pathLst>
              </a:custGeom>
              <a:solidFill>
                <a:srgbClr val="FED89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55" name="Oval 22"/>
              <p:cNvSpPr>
                <a:spLocks noChangeArrowheads="1"/>
              </p:cNvSpPr>
              <p:nvPr/>
            </p:nvSpPr>
            <p:spPr bwMode="auto">
              <a:xfrm>
                <a:off x="3175" y="876301"/>
                <a:ext cx="144463" cy="139700"/>
              </a:xfrm>
              <a:prstGeom prst="ellipse">
                <a:avLst/>
              </a:prstGeom>
              <a:solidFill>
                <a:srgbClr val="FED89F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56" name="Oval 23"/>
              <p:cNvSpPr>
                <a:spLocks noChangeArrowheads="1"/>
              </p:cNvSpPr>
              <p:nvPr/>
            </p:nvSpPr>
            <p:spPr bwMode="auto">
              <a:xfrm>
                <a:off x="673100" y="876301"/>
                <a:ext cx="144463" cy="139700"/>
              </a:xfrm>
              <a:prstGeom prst="ellipse">
                <a:avLst/>
              </a:prstGeom>
              <a:solidFill>
                <a:srgbClr val="FED89F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57" name="Freeform 24"/>
              <p:cNvSpPr>
                <a:spLocks noChangeArrowheads="1"/>
              </p:cNvSpPr>
              <p:nvPr/>
            </p:nvSpPr>
            <p:spPr bwMode="auto">
              <a:xfrm>
                <a:off x="287337" y="1090613"/>
                <a:ext cx="284163" cy="144463"/>
              </a:xfrm>
              <a:custGeom>
                <a:avLst/>
                <a:gdLst>
                  <a:gd name="T0" fmla="*/ 2147483646 w 75"/>
                  <a:gd name="T1" fmla="*/ 2147483646 h 38"/>
                  <a:gd name="T2" fmla="*/ 2147483646 w 75"/>
                  <a:gd name="T3" fmla="*/ 2147483646 h 38"/>
                  <a:gd name="T4" fmla="*/ 0 w 75"/>
                  <a:gd name="T5" fmla="*/ 2147483646 h 38"/>
                  <a:gd name="T6" fmla="*/ 2147483646 w 75"/>
                  <a:gd name="T7" fmla="*/ 2147483646 h 38"/>
                  <a:gd name="T8" fmla="*/ 2147483646 w 75"/>
                  <a:gd name="T9" fmla="*/ 2147483646 h 38"/>
                  <a:gd name="T10" fmla="*/ 2147483646 w 75"/>
                  <a:gd name="T11" fmla="*/ 2147483646 h 38"/>
                  <a:gd name="T12" fmla="*/ 2147483646 w 75"/>
                  <a:gd name="T13" fmla="*/ 2147483646 h 38"/>
                  <a:gd name="T14" fmla="*/ 2147483646 w 75"/>
                  <a:gd name="T15" fmla="*/ 2147483646 h 3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5"/>
                  <a:gd name="T25" fmla="*/ 0 h 38"/>
                  <a:gd name="T26" fmla="*/ 75 w 75"/>
                  <a:gd name="T27" fmla="*/ 38 h 3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5" h="38">
                    <a:moveTo>
                      <a:pt x="23" y="31"/>
                    </a:moveTo>
                    <a:cubicBezTo>
                      <a:pt x="11" y="31"/>
                      <a:pt x="2" y="28"/>
                      <a:pt x="2" y="28"/>
                    </a:cubicBezTo>
                    <a:cubicBezTo>
                      <a:pt x="1" y="28"/>
                      <a:pt x="0" y="27"/>
                      <a:pt x="0" y="25"/>
                    </a:cubicBezTo>
                    <a:cubicBezTo>
                      <a:pt x="1" y="24"/>
                      <a:pt x="2" y="24"/>
                      <a:pt x="3" y="24"/>
                    </a:cubicBezTo>
                    <a:cubicBezTo>
                      <a:pt x="5" y="25"/>
                      <a:pt x="49" y="38"/>
                      <a:pt x="71" y="2"/>
                    </a:cubicBezTo>
                    <a:cubicBezTo>
                      <a:pt x="71" y="1"/>
                      <a:pt x="72" y="0"/>
                      <a:pt x="73" y="1"/>
                    </a:cubicBezTo>
                    <a:cubicBezTo>
                      <a:pt x="74" y="1"/>
                      <a:pt x="75" y="3"/>
                      <a:pt x="74" y="4"/>
                    </a:cubicBezTo>
                    <a:cubicBezTo>
                      <a:pt x="61" y="26"/>
                      <a:pt x="39" y="31"/>
                      <a:pt x="23" y="31"/>
                    </a:cubicBezTo>
                    <a:close/>
                  </a:path>
                </a:pathLst>
              </a:custGeom>
              <a:solidFill>
                <a:srgbClr val="956046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58" name="Freeform 25"/>
              <p:cNvSpPr>
                <a:spLocks noChangeArrowheads="1"/>
              </p:cNvSpPr>
              <p:nvPr/>
            </p:nvSpPr>
            <p:spPr bwMode="auto">
              <a:xfrm>
                <a:off x="344487" y="869951"/>
                <a:ext cx="120650" cy="203200"/>
              </a:xfrm>
              <a:custGeom>
                <a:avLst/>
                <a:gdLst>
                  <a:gd name="T0" fmla="*/ 0 w 76"/>
                  <a:gd name="T1" fmla="*/ 2147483646 h 128"/>
                  <a:gd name="T2" fmla="*/ 2147483646 w 76"/>
                  <a:gd name="T3" fmla="*/ 2147483646 h 128"/>
                  <a:gd name="T4" fmla="*/ 2147483646 w 76"/>
                  <a:gd name="T5" fmla="*/ 0 h 128"/>
                  <a:gd name="T6" fmla="*/ 0 w 76"/>
                  <a:gd name="T7" fmla="*/ 2147483646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"/>
                  <a:gd name="T13" fmla="*/ 0 h 128"/>
                  <a:gd name="T14" fmla="*/ 76 w 76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" h="128">
                    <a:moveTo>
                      <a:pt x="0" y="128"/>
                    </a:moveTo>
                    <a:lnTo>
                      <a:pt x="76" y="128"/>
                    </a:lnTo>
                    <a:lnTo>
                      <a:pt x="28" y="0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EDC591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59" name="Oval 26"/>
              <p:cNvSpPr>
                <a:spLocks noChangeArrowheads="1"/>
              </p:cNvSpPr>
              <p:nvPr/>
            </p:nvSpPr>
            <p:spPr bwMode="auto">
              <a:xfrm>
                <a:off x="166687" y="804863"/>
                <a:ext cx="74613" cy="95250"/>
              </a:xfrm>
              <a:prstGeom prst="ellipse">
                <a:avLst/>
              </a:prstGeom>
              <a:solidFill>
                <a:srgbClr val="956046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60" name="Oval 27"/>
              <p:cNvSpPr>
                <a:spLocks noChangeArrowheads="1"/>
              </p:cNvSpPr>
              <p:nvPr/>
            </p:nvSpPr>
            <p:spPr bwMode="auto">
              <a:xfrm>
                <a:off x="560387" y="804863"/>
                <a:ext cx="79375" cy="95250"/>
              </a:xfrm>
              <a:prstGeom prst="ellipse">
                <a:avLst/>
              </a:prstGeom>
              <a:solidFill>
                <a:srgbClr val="956046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</p:grpSp>
      </p:grpSp>
      <p:grpSp>
        <p:nvGrpSpPr>
          <p:cNvPr id="9251" name="组合 35"/>
          <p:cNvGrpSpPr/>
          <p:nvPr/>
        </p:nvGrpSpPr>
        <p:grpSpPr bwMode="auto">
          <a:xfrm>
            <a:off x="7367588" y="565150"/>
            <a:ext cx="1300162" cy="1298575"/>
            <a:chOff x="0" y="0"/>
            <a:chExt cx="770021" cy="770021"/>
          </a:xfrm>
        </p:grpSpPr>
        <p:sp>
          <p:nvSpPr>
            <p:cNvPr id="15437" name="椭圆 10"/>
            <p:cNvSpPr>
              <a:spLocks noChangeArrowheads="1"/>
            </p:cNvSpPr>
            <p:nvPr/>
          </p:nvSpPr>
          <p:spPr bwMode="auto">
            <a:xfrm>
              <a:off x="0" y="0"/>
              <a:ext cx="770021" cy="770021"/>
            </a:xfrm>
            <a:prstGeom prst="ellipse">
              <a:avLst/>
            </a:prstGeom>
            <a:solidFill>
              <a:srgbClr val="24C980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grpSp>
          <p:nvGrpSpPr>
            <p:cNvPr id="15438" name="组合 34"/>
            <p:cNvGrpSpPr/>
            <p:nvPr/>
          </p:nvGrpSpPr>
          <p:grpSpPr bwMode="auto">
            <a:xfrm>
              <a:off x="82530" y="92778"/>
              <a:ext cx="604959" cy="612678"/>
              <a:chOff x="0" y="0"/>
              <a:chExt cx="995363" cy="1008063"/>
            </a:xfrm>
          </p:grpSpPr>
          <p:sp>
            <p:nvSpPr>
              <p:cNvPr id="15439" name="Freeform 170"/>
              <p:cNvSpPr>
                <a:spLocks noChangeArrowheads="1"/>
              </p:cNvSpPr>
              <p:nvPr/>
            </p:nvSpPr>
            <p:spPr bwMode="auto">
              <a:xfrm>
                <a:off x="396875" y="884238"/>
                <a:ext cx="261938" cy="88900"/>
              </a:xfrm>
              <a:custGeom>
                <a:avLst/>
                <a:gdLst>
                  <a:gd name="T0" fmla="*/ 2147483646 w 69"/>
                  <a:gd name="T1" fmla="*/ 2147483646 h 24"/>
                  <a:gd name="T2" fmla="*/ 2147483646 w 69"/>
                  <a:gd name="T3" fmla="*/ 0 h 24"/>
                  <a:gd name="T4" fmla="*/ 0 w 69"/>
                  <a:gd name="T5" fmla="*/ 2147483646 h 24"/>
                  <a:gd name="T6" fmla="*/ 0 w 69"/>
                  <a:gd name="T7" fmla="*/ 2147483646 h 24"/>
                  <a:gd name="T8" fmla="*/ 2147483646 w 69"/>
                  <a:gd name="T9" fmla="*/ 2147483646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9"/>
                  <a:gd name="T16" fmla="*/ 0 h 24"/>
                  <a:gd name="T17" fmla="*/ 69 w 69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9" h="24">
                    <a:moveTo>
                      <a:pt x="69" y="12"/>
                    </a:moveTo>
                    <a:cubicBezTo>
                      <a:pt x="69" y="0"/>
                      <a:pt x="69" y="0"/>
                      <a:pt x="69" y="0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39" y="24"/>
                      <a:pt x="49" y="17"/>
                      <a:pt x="69" y="12"/>
                    </a:cubicBezTo>
                    <a:close/>
                  </a:path>
                </a:pathLst>
              </a:custGeom>
              <a:solidFill>
                <a:srgbClr val="CE936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40" name="Freeform 171"/>
              <p:cNvSpPr>
                <a:spLocks noChangeArrowheads="1"/>
              </p:cNvSpPr>
              <p:nvPr/>
            </p:nvSpPr>
            <p:spPr bwMode="auto">
              <a:xfrm>
                <a:off x="457200" y="898525"/>
                <a:ext cx="152400" cy="109538"/>
              </a:xfrm>
              <a:custGeom>
                <a:avLst/>
                <a:gdLst>
                  <a:gd name="T0" fmla="*/ 0 w 40"/>
                  <a:gd name="T1" fmla="*/ 2147483646 h 29"/>
                  <a:gd name="T2" fmla="*/ 2147483646 w 40"/>
                  <a:gd name="T3" fmla="*/ 2147483646 h 29"/>
                  <a:gd name="T4" fmla="*/ 2147483646 w 40"/>
                  <a:gd name="T5" fmla="*/ 2147483646 h 29"/>
                  <a:gd name="T6" fmla="*/ 2147483646 w 40"/>
                  <a:gd name="T7" fmla="*/ 0 h 29"/>
                  <a:gd name="T8" fmla="*/ 0 w 40"/>
                  <a:gd name="T9" fmla="*/ 2147483646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29"/>
                  <a:gd name="T17" fmla="*/ 40 w 40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29">
                    <a:moveTo>
                      <a:pt x="0" y="5"/>
                    </a:moveTo>
                    <a:cubicBezTo>
                      <a:pt x="0" y="5"/>
                      <a:pt x="7" y="28"/>
                      <a:pt x="10" y="28"/>
                    </a:cubicBezTo>
                    <a:cubicBezTo>
                      <a:pt x="14" y="29"/>
                      <a:pt x="36" y="28"/>
                      <a:pt x="38" y="25"/>
                    </a:cubicBezTo>
                    <a:cubicBezTo>
                      <a:pt x="40" y="22"/>
                      <a:pt x="31" y="0"/>
                      <a:pt x="31" y="0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30303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41" name="Freeform 172"/>
              <p:cNvSpPr>
                <a:spLocks noChangeArrowheads="1"/>
              </p:cNvSpPr>
              <p:nvPr/>
            </p:nvSpPr>
            <p:spPr bwMode="auto">
              <a:xfrm>
                <a:off x="34925" y="0"/>
                <a:ext cx="925513" cy="538163"/>
              </a:xfrm>
              <a:custGeom>
                <a:avLst/>
                <a:gdLst>
                  <a:gd name="T0" fmla="*/ 2147483646 w 245"/>
                  <a:gd name="T1" fmla="*/ 2147483646 h 143"/>
                  <a:gd name="T2" fmla="*/ 2147483646 w 245"/>
                  <a:gd name="T3" fmla="*/ 2147483646 h 143"/>
                  <a:gd name="T4" fmla="*/ 2147483646 w 245"/>
                  <a:gd name="T5" fmla="*/ 2147483646 h 143"/>
                  <a:gd name="T6" fmla="*/ 2147483646 w 245"/>
                  <a:gd name="T7" fmla="*/ 2147483646 h 143"/>
                  <a:gd name="T8" fmla="*/ 2147483646 w 245"/>
                  <a:gd name="T9" fmla="*/ 2147483646 h 143"/>
                  <a:gd name="T10" fmla="*/ 2147483646 w 245"/>
                  <a:gd name="T11" fmla="*/ 2147483646 h 143"/>
                  <a:gd name="T12" fmla="*/ 2147483646 w 245"/>
                  <a:gd name="T13" fmla="*/ 2147483646 h 143"/>
                  <a:gd name="T14" fmla="*/ 2147483646 w 245"/>
                  <a:gd name="T15" fmla="*/ 2147483646 h 143"/>
                  <a:gd name="T16" fmla="*/ 2147483646 w 245"/>
                  <a:gd name="T17" fmla="*/ 2147483646 h 1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45"/>
                  <a:gd name="T28" fmla="*/ 0 h 143"/>
                  <a:gd name="T29" fmla="*/ 245 w 245"/>
                  <a:gd name="T30" fmla="*/ 143 h 1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45" h="143">
                    <a:moveTo>
                      <a:pt x="1" y="143"/>
                    </a:moveTo>
                    <a:cubicBezTo>
                      <a:pt x="1" y="143"/>
                      <a:pt x="0" y="78"/>
                      <a:pt x="1" y="69"/>
                    </a:cubicBezTo>
                    <a:cubicBezTo>
                      <a:pt x="2" y="61"/>
                      <a:pt x="8" y="53"/>
                      <a:pt x="19" y="57"/>
                    </a:cubicBezTo>
                    <a:cubicBezTo>
                      <a:pt x="19" y="57"/>
                      <a:pt x="12" y="30"/>
                      <a:pt x="40" y="16"/>
                    </a:cubicBezTo>
                    <a:cubicBezTo>
                      <a:pt x="67" y="2"/>
                      <a:pt x="125" y="0"/>
                      <a:pt x="155" y="3"/>
                    </a:cubicBezTo>
                    <a:cubicBezTo>
                      <a:pt x="210" y="9"/>
                      <a:pt x="212" y="27"/>
                      <a:pt x="215" y="56"/>
                    </a:cubicBezTo>
                    <a:cubicBezTo>
                      <a:pt x="215" y="56"/>
                      <a:pt x="230" y="49"/>
                      <a:pt x="238" y="73"/>
                    </a:cubicBezTo>
                    <a:cubicBezTo>
                      <a:pt x="245" y="98"/>
                      <a:pt x="242" y="140"/>
                      <a:pt x="242" y="140"/>
                    </a:cubicBezTo>
                    <a:lnTo>
                      <a:pt x="1" y="143"/>
                    </a:lnTo>
                    <a:close/>
                  </a:path>
                </a:pathLst>
              </a:custGeom>
              <a:solidFill>
                <a:srgbClr val="30303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42" name="Freeform 173"/>
              <p:cNvSpPr>
                <a:spLocks noChangeArrowheads="1"/>
              </p:cNvSpPr>
              <p:nvPr/>
            </p:nvSpPr>
            <p:spPr bwMode="auto">
              <a:xfrm>
                <a:off x="76200" y="142875"/>
                <a:ext cx="839788" cy="793750"/>
              </a:xfrm>
              <a:custGeom>
                <a:avLst/>
                <a:gdLst>
                  <a:gd name="T0" fmla="*/ 2147483646 w 222"/>
                  <a:gd name="T1" fmla="*/ 2147483646 h 211"/>
                  <a:gd name="T2" fmla="*/ 2147483646 w 222"/>
                  <a:gd name="T3" fmla="*/ 2147483646 h 211"/>
                  <a:gd name="T4" fmla="*/ 0 w 222"/>
                  <a:gd name="T5" fmla="*/ 2147483646 h 211"/>
                  <a:gd name="T6" fmla="*/ 2147483646 w 222"/>
                  <a:gd name="T7" fmla="*/ 2147483646 h 211"/>
                  <a:gd name="T8" fmla="*/ 2147483646 w 222"/>
                  <a:gd name="T9" fmla="*/ 2147483646 h 211"/>
                  <a:gd name="T10" fmla="*/ 2147483646 w 222"/>
                  <a:gd name="T11" fmla="*/ 2147483646 h 211"/>
                  <a:gd name="T12" fmla="*/ 2147483646 w 222"/>
                  <a:gd name="T13" fmla="*/ 2147483646 h 2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22"/>
                  <a:gd name="T22" fmla="*/ 0 h 211"/>
                  <a:gd name="T23" fmla="*/ 222 w 222"/>
                  <a:gd name="T24" fmla="*/ 211 h 21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22" h="211">
                    <a:moveTo>
                      <a:pt x="222" y="108"/>
                    </a:moveTo>
                    <a:cubicBezTo>
                      <a:pt x="222" y="167"/>
                      <a:pt x="183" y="211"/>
                      <a:pt x="114" y="211"/>
                    </a:cubicBezTo>
                    <a:cubicBezTo>
                      <a:pt x="40" y="211"/>
                      <a:pt x="0" y="176"/>
                      <a:pt x="0" y="108"/>
                    </a:cubicBezTo>
                    <a:cubicBezTo>
                      <a:pt x="0" y="57"/>
                      <a:pt x="32" y="20"/>
                      <a:pt x="72" y="5"/>
                    </a:cubicBezTo>
                    <a:cubicBezTo>
                      <a:pt x="86" y="0"/>
                      <a:pt x="111" y="16"/>
                      <a:pt x="111" y="16"/>
                    </a:cubicBezTo>
                    <a:cubicBezTo>
                      <a:pt x="111" y="16"/>
                      <a:pt x="135" y="0"/>
                      <a:pt x="146" y="3"/>
                    </a:cubicBezTo>
                    <a:cubicBezTo>
                      <a:pt x="188" y="19"/>
                      <a:pt x="222" y="62"/>
                      <a:pt x="222" y="108"/>
                    </a:cubicBezTo>
                    <a:close/>
                  </a:path>
                </a:pathLst>
              </a:custGeom>
              <a:solidFill>
                <a:srgbClr val="DCA27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43" name="Oval 174"/>
              <p:cNvSpPr>
                <a:spLocks noChangeArrowheads="1"/>
              </p:cNvSpPr>
              <p:nvPr/>
            </p:nvSpPr>
            <p:spPr bwMode="auto">
              <a:xfrm>
                <a:off x="0" y="481013"/>
                <a:ext cx="117475" cy="112713"/>
              </a:xfrm>
              <a:prstGeom prst="ellipse">
                <a:avLst/>
              </a:prstGeom>
              <a:solidFill>
                <a:srgbClr val="DCA275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44" name="Oval 175"/>
              <p:cNvSpPr>
                <a:spLocks noChangeArrowheads="1"/>
              </p:cNvSpPr>
              <p:nvPr/>
            </p:nvSpPr>
            <p:spPr bwMode="auto">
              <a:xfrm>
                <a:off x="869950" y="481013"/>
                <a:ext cx="125413" cy="120650"/>
              </a:xfrm>
              <a:prstGeom prst="ellipse">
                <a:avLst/>
              </a:prstGeom>
              <a:solidFill>
                <a:srgbClr val="DCA275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45" name="Freeform 176"/>
              <p:cNvSpPr>
                <a:spLocks noChangeArrowheads="1"/>
              </p:cNvSpPr>
              <p:nvPr/>
            </p:nvSpPr>
            <p:spPr bwMode="auto">
              <a:xfrm>
                <a:off x="68263" y="585788"/>
                <a:ext cx="881063" cy="331788"/>
              </a:xfrm>
              <a:custGeom>
                <a:avLst/>
                <a:gdLst>
                  <a:gd name="T0" fmla="*/ 0 w 233"/>
                  <a:gd name="T1" fmla="*/ 2147483646 h 88"/>
                  <a:gd name="T2" fmla="*/ 2147483646 w 233"/>
                  <a:gd name="T3" fmla="*/ 0 h 88"/>
                  <a:gd name="T4" fmla="*/ 2147483646 w 233"/>
                  <a:gd name="T5" fmla="*/ 2147483646 h 88"/>
                  <a:gd name="T6" fmla="*/ 2147483646 w 233"/>
                  <a:gd name="T7" fmla="*/ 2147483646 h 88"/>
                  <a:gd name="T8" fmla="*/ 2147483646 w 233"/>
                  <a:gd name="T9" fmla="*/ 2147483646 h 88"/>
                  <a:gd name="T10" fmla="*/ 2147483646 w 233"/>
                  <a:gd name="T11" fmla="*/ 2147483646 h 88"/>
                  <a:gd name="T12" fmla="*/ 2147483646 w 233"/>
                  <a:gd name="T13" fmla="*/ 0 h 88"/>
                  <a:gd name="T14" fmla="*/ 2147483646 w 233"/>
                  <a:gd name="T15" fmla="*/ 2147483646 h 88"/>
                  <a:gd name="T16" fmla="*/ 2147483646 w 233"/>
                  <a:gd name="T17" fmla="*/ 2147483646 h 88"/>
                  <a:gd name="T18" fmla="*/ 2147483646 w 233"/>
                  <a:gd name="T19" fmla="*/ 2147483646 h 88"/>
                  <a:gd name="T20" fmla="*/ 2147483646 w 233"/>
                  <a:gd name="T21" fmla="*/ 2147483646 h 88"/>
                  <a:gd name="T22" fmla="*/ 2147483646 w 233"/>
                  <a:gd name="T23" fmla="*/ 2147483646 h 88"/>
                  <a:gd name="T24" fmla="*/ 2147483646 w 233"/>
                  <a:gd name="T25" fmla="*/ 2147483646 h 88"/>
                  <a:gd name="T26" fmla="*/ 2147483646 w 233"/>
                  <a:gd name="T27" fmla="*/ 2147483646 h 88"/>
                  <a:gd name="T28" fmla="*/ 2147483646 w 233"/>
                  <a:gd name="T29" fmla="*/ 2147483646 h 88"/>
                  <a:gd name="T30" fmla="*/ 0 w 233"/>
                  <a:gd name="T31" fmla="*/ 2147483646 h 8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33"/>
                  <a:gd name="T49" fmla="*/ 0 h 88"/>
                  <a:gd name="T50" fmla="*/ 233 w 233"/>
                  <a:gd name="T51" fmla="*/ 88 h 8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33" h="88">
                    <a:moveTo>
                      <a:pt x="0" y="3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32" y="33"/>
                      <a:pt x="45" y="33"/>
                    </a:cubicBezTo>
                    <a:cubicBezTo>
                      <a:pt x="63" y="32"/>
                      <a:pt x="53" y="18"/>
                      <a:pt x="61" y="16"/>
                    </a:cubicBezTo>
                    <a:cubicBezTo>
                      <a:pt x="68" y="15"/>
                      <a:pt x="165" y="6"/>
                      <a:pt x="170" y="13"/>
                    </a:cubicBezTo>
                    <a:cubicBezTo>
                      <a:pt x="175" y="19"/>
                      <a:pt x="177" y="30"/>
                      <a:pt x="187" y="28"/>
                    </a:cubicBezTo>
                    <a:cubicBezTo>
                      <a:pt x="202" y="26"/>
                      <a:pt x="217" y="29"/>
                      <a:pt x="223" y="0"/>
                    </a:cubicBezTo>
                    <a:cubicBezTo>
                      <a:pt x="228" y="4"/>
                      <a:pt x="228" y="4"/>
                      <a:pt x="228" y="4"/>
                    </a:cubicBezTo>
                    <a:cubicBezTo>
                      <a:pt x="228" y="4"/>
                      <a:pt x="233" y="57"/>
                      <a:pt x="216" y="69"/>
                    </a:cubicBezTo>
                    <a:cubicBezTo>
                      <a:pt x="199" y="80"/>
                      <a:pt x="171" y="83"/>
                      <a:pt x="171" y="83"/>
                    </a:cubicBezTo>
                    <a:cubicBezTo>
                      <a:pt x="172" y="57"/>
                      <a:pt x="172" y="57"/>
                      <a:pt x="172" y="57"/>
                    </a:cubicBezTo>
                    <a:cubicBezTo>
                      <a:pt x="172" y="57"/>
                      <a:pt x="172" y="28"/>
                      <a:pt x="158" y="26"/>
                    </a:cubicBezTo>
                    <a:cubicBezTo>
                      <a:pt x="143" y="24"/>
                      <a:pt x="86" y="21"/>
                      <a:pt x="79" y="37"/>
                    </a:cubicBezTo>
                    <a:cubicBezTo>
                      <a:pt x="71" y="53"/>
                      <a:pt x="72" y="88"/>
                      <a:pt x="72" y="88"/>
                    </a:cubicBezTo>
                    <a:cubicBezTo>
                      <a:pt x="72" y="88"/>
                      <a:pt x="29" y="88"/>
                      <a:pt x="15" y="65"/>
                    </a:cubicBezTo>
                    <a:cubicBezTo>
                      <a:pt x="2" y="41"/>
                      <a:pt x="0" y="3"/>
                      <a:pt x="0" y="3"/>
                    </a:cubicBezTo>
                    <a:close/>
                  </a:path>
                </a:pathLst>
              </a:custGeom>
              <a:solidFill>
                <a:srgbClr val="30303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46" name="Freeform 177"/>
              <p:cNvSpPr>
                <a:spLocks noChangeArrowheads="1"/>
              </p:cNvSpPr>
              <p:nvPr/>
            </p:nvSpPr>
            <p:spPr bwMode="auto">
              <a:xfrm>
                <a:off x="420688" y="511175"/>
                <a:ext cx="184150" cy="63500"/>
              </a:xfrm>
              <a:custGeom>
                <a:avLst/>
                <a:gdLst>
                  <a:gd name="T0" fmla="*/ 2147483646 w 49"/>
                  <a:gd name="T1" fmla="*/ 2147483646 h 17"/>
                  <a:gd name="T2" fmla="*/ 2147483646 w 49"/>
                  <a:gd name="T3" fmla="*/ 2147483646 h 17"/>
                  <a:gd name="T4" fmla="*/ 2147483646 w 49"/>
                  <a:gd name="T5" fmla="*/ 2147483646 h 17"/>
                  <a:gd name="T6" fmla="*/ 0 w 49"/>
                  <a:gd name="T7" fmla="*/ 2147483646 h 17"/>
                  <a:gd name="T8" fmla="*/ 0 w 49"/>
                  <a:gd name="T9" fmla="*/ 2147483646 h 17"/>
                  <a:gd name="T10" fmla="*/ 2147483646 w 49"/>
                  <a:gd name="T11" fmla="*/ 0 h 17"/>
                  <a:gd name="T12" fmla="*/ 2147483646 w 49"/>
                  <a:gd name="T13" fmla="*/ 0 h 17"/>
                  <a:gd name="T14" fmla="*/ 2147483646 w 49"/>
                  <a:gd name="T15" fmla="*/ 2147483646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9"/>
                  <a:gd name="T25" fmla="*/ 0 h 17"/>
                  <a:gd name="T26" fmla="*/ 49 w 49"/>
                  <a:gd name="T27" fmla="*/ 17 h 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9" h="17">
                    <a:moveTo>
                      <a:pt x="49" y="9"/>
                    </a:moveTo>
                    <a:cubicBezTo>
                      <a:pt x="49" y="14"/>
                      <a:pt x="45" y="17"/>
                      <a:pt x="40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4" y="17"/>
                      <a:pt x="0" y="14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45" y="0"/>
                      <a:pt x="49" y="4"/>
                      <a:pt x="49" y="9"/>
                    </a:cubicBezTo>
                    <a:close/>
                  </a:path>
                </a:pathLst>
              </a:custGeom>
              <a:solidFill>
                <a:srgbClr val="CE936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47" name="Oval 178"/>
              <p:cNvSpPr>
                <a:spLocks noChangeArrowheads="1"/>
              </p:cNvSpPr>
              <p:nvPr/>
            </p:nvSpPr>
            <p:spPr bwMode="auto">
              <a:xfrm>
                <a:off x="234950" y="398463"/>
                <a:ext cx="101600" cy="123825"/>
              </a:xfrm>
              <a:prstGeom prst="ellipse">
                <a:avLst/>
              </a:prstGeom>
              <a:solidFill>
                <a:srgbClr val="303030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48" name="Oval 179"/>
              <p:cNvSpPr>
                <a:spLocks noChangeArrowheads="1"/>
              </p:cNvSpPr>
              <p:nvPr/>
            </p:nvSpPr>
            <p:spPr bwMode="auto">
              <a:xfrm>
                <a:off x="681038" y="398463"/>
                <a:ext cx="101600" cy="123825"/>
              </a:xfrm>
              <a:prstGeom prst="ellipse">
                <a:avLst/>
              </a:prstGeom>
              <a:solidFill>
                <a:srgbClr val="303030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49" name="Freeform 180"/>
              <p:cNvSpPr>
                <a:spLocks noChangeArrowheads="1"/>
              </p:cNvSpPr>
              <p:nvPr/>
            </p:nvSpPr>
            <p:spPr bwMode="auto">
              <a:xfrm>
                <a:off x="396875" y="766763"/>
                <a:ext cx="242888" cy="79375"/>
              </a:xfrm>
              <a:custGeom>
                <a:avLst/>
                <a:gdLst>
                  <a:gd name="T0" fmla="*/ 2147483646 w 64"/>
                  <a:gd name="T1" fmla="*/ 2147483646 h 21"/>
                  <a:gd name="T2" fmla="*/ 2147483646 w 64"/>
                  <a:gd name="T3" fmla="*/ 2147483646 h 21"/>
                  <a:gd name="T4" fmla="*/ 0 w 64"/>
                  <a:gd name="T5" fmla="*/ 2147483646 h 21"/>
                  <a:gd name="T6" fmla="*/ 2147483646 w 64"/>
                  <a:gd name="T7" fmla="*/ 2147483646 h 21"/>
                  <a:gd name="T8" fmla="*/ 2147483646 w 64"/>
                  <a:gd name="T9" fmla="*/ 2147483646 h 21"/>
                  <a:gd name="T10" fmla="*/ 2147483646 w 64"/>
                  <a:gd name="T11" fmla="*/ 2147483646 h 21"/>
                  <a:gd name="T12" fmla="*/ 2147483646 w 64"/>
                  <a:gd name="T13" fmla="*/ 2147483646 h 21"/>
                  <a:gd name="T14" fmla="*/ 2147483646 w 64"/>
                  <a:gd name="T15" fmla="*/ 2147483646 h 2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4"/>
                  <a:gd name="T25" fmla="*/ 0 h 21"/>
                  <a:gd name="T26" fmla="*/ 64 w 64"/>
                  <a:gd name="T27" fmla="*/ 21 h 2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4" h="21">
                    <a:moveTo>
                      <a:pt x="12" y="21"/>
                    </a:moveTo>
                    <a:cubicBezTo>
                      <a:pt x="6" y="21"/>
                      <a:pt x="2" y="21"/>
                      <a:pt x="2" y="21"/>
                    </a:cubicBez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1" y="17"/>
                      <a:pt x="2" y="17"/>
                    </a:cubicBezTo>
                    <a:cubicBezTo>
                      <a:pt x="2" y="17"/>
                      <a:pt x="46" y="2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1"/>
                      <a:pt x="64" y="2"/>
                      <a:pt x="63" y="3"/>
                    </a:cubicBezTo>
                    <a:cubicBezTo>
                      <a:pt x="52" y="19"/>
                      <a:pt x="26" y="21"/>
                      <a:pt x="12" y="21"/>
                    </a:cubicBezTo>
                    <a:close/>
                  </a:path>
                </a:pathLst>
              </a:custGeom>
              <a:solidFill>
                <a:srgbClr val="30303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9265" name="组合 47"/>
          <p:cNvGrpSpPr/>
          <p:nvPr/>
        </p:nvGrpSpPr>
        <p:grpSpPr bwMode="auto">
          <a:xfrm>
            <a:off x="3509963" y="979488"/>
            <a:ext cx="769937" cy="769937"/>
            <a:chOff x="0" y="0"/>
            <a:chExt cx="770021" cy="770021"/>
          </a:xfrm>
        </p:grpSpPr>
        <p:sp>
          <p:nvSpPr>
            <p:cNvPr id="15425" name="椭圆 9"/>
            <p:cNvSpPr>
              <a:spLocks noChangeArrowheads="1"/>
            </p:cNvSpPr>
            <p:nvPr/>
          </p:nvSpPr>
          <p:spPr bwMode="auto">
            <a:xfrm>
              <a:off x="0" y="0"/>
              <a:ext cx="770021" cy="770021"/>
            </a:xfrm>
            <a:prstGeom prst="ellipse">
              <a:avLst/>
            </a:prstGeom>
            <a:solidFill>
              <a:srgbClr val="F79448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grpSp>
          <p:nvGrpSpPr>
            <p:cNvPr id="15426" name="组合 46"/>
            <p:cNvGrpSpPr/>
            <p:nvPr/>
          </p:nvGrpSpPr>
          <p:grpSpPr bwMode="auto">
            <a:xfrm>
              <a:off x="64737" y="106704"/>
              <a:ext cx="640545" cy="556612"/>
              <a:chOff x="0" y="0"/>
              <a:chExt cx="1381126" cy="1200151"/>
            </a:xfrm>
          </p:grpSpPr>
          <p:sp>
            <p:nvSpPr>
              <p:cNvPr id="15427" name="Freeform 77"/>
              <p:cNvSpPr>
                <a:spLocks noChangeArrowheads="1"/>
              </p:cNvSpPr>
              <p:nvPr/>
            </p:nvSpPr>
            <p:spPr bwMode="auto">
              <a:xfrm>
                <a:off x="655638" y="1117601"/>
                <a:ext cx="147638" cy="71438"/>
              </a:xfrm>
              <a:custGeom>
                <a:avLst/>
                <a:gdLst>
                  <a:gd name="T0" fmla="*/ 2147483646 w 39"/>
                  <a:gd name="T1" fmla="*/ 2147483646 h 19"/>
                  <a:gd name="T2" fmla="*/ 2147483646 w 39"/>
                  <a:gd name="T3" fmla="*/ 0 h 19"/>
                  <a:gd name="T4" fmla="*/ 0 w 39"/>
                  <a:gd name="T5" fmla="*/ 2147483646 h 19"/>
                  <a:gd name="T6" fmla="*/ 0 w 39"/>
                  <a:gd name="T7" fmla="*/ 2147483646 h 19"/>
                  <a:gd name="T8" fmla="*/ 2147483646 w 39"/>
                  <a:gd name="T9" fmla="*/ 2147483646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9"/>
                  <a:gd name="T17" fmla="*/ 39 w 39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9">
                    <a:moveTo>
                      <a:pt x="39" y="13"/>
                    </a:moveTo>
                    <a:cubicBezTo>
                      <a:pt x="38" y="0"/>
                      <a:pt x="38" y="0"/>
                      <a:pt x="38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3" y="19"/>
                      <a:pt x="26" y="16"/>
                      <a:pt x="39" y="13"/>
                    </a:cubicBezTo>
                    <a:close/>
                  </a:path>
                </a:pathLst>
              </a:custGeom>
              <a:solidFill>
                <a:srgbClr val="C98C6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8" name="Freeform 7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81126" cy="1106488"/>
              </a:xfrm>
              <a:custGeom>
                <a:avLst/>
                <a:gdLst>
                  <a:gd name="T0" fmla="*/ 2147483646 w 365"/>
                  <a:gd name="T1" fmla="*/ 2147483646 h 294"/>
                  <a:gd name="T2" fmla="*/ 2147483646 w 365"/>
                  <a:gd name="T3" fmla="*/ 2147483646 h 294"/>
                  <a:gd name="T4" fmla="*/ 2147483646 w 365"/>
                  <a:gd name="T5" fmla="*/ 2147483646 h 294"/>
                  <a:gd name="T6" fmla="*/ 2147483646 w 365"/>
                  <a:gd name="T7" fmla="*/ 2147483646 h 294"/>
                  <a:gd name="T8" fmla="*/ 2147483646 w 365"/>
                  <a:gd name="T9" fmla="*/ 2147483646 h 294"/>
                  <a:gd name="T10" fmla="*/ 2147483646 w 365"/>
                  <a:gd name="T11" fmla="*/ 2147483646 h 294"/>
                  <a:gd name="T12" fmla="*/ 2147483646 w 365"/>
                  <a:gd name="T13" fmla="*/ 2147483646 h 294"/>
                  <a:gd name="T14" fmla="*/ 2147483646 w 365"/>
                  <a:gd name="T15" fmla="*/ 2147483646 h 294"/>
                  <a:gd name="T16" fmla="*/ 2147483646 w 365"/>
                  <a:gd name="T17" fmla="*/ 2147483646 h 29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65"/>
                  <a:gd name="T28" fmla="*/ 0 h 294"/>
                  <a:gd name="T29" fmla="*/ 365 w 365"/>
                  <a:gd name="T30" fmla="*/ 294 h 29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65" h="294">
                    <a:moveTo>
                      <a:pt x="231" y="271"/>
                    </a:moveTo>
                    <a:cubicBezTo>
                      <a:pt x="231" y="271"/>
                      <a:pt x="269" y="294"/>
                      <a:pt x="313" y="267"/>
                    </a:cubicBezTo>
                    <a:cubicBezTo>
                      <a:pt x="358" y="241"/>
                      <a:pt x="365" y="183"/>
                      <a:pt x="356" y="137"/>
                    </a:cubicBezTo>
                    <a:cubicBezTo>
                      <a:pt x="347" y="91"/>
                      <a:pt x="318" y="81"/>
                      <a:pt x="300" y="89"/>
                    </a:cubicBezTo>
                    <a:cubicBezTo>
                      <a:pt x="300" y="89"/>
                      <a:pt x="316" y="48"/>
                      <a:pt x="279" y="30"/>
                    </a:cubicBezTo>
                    <a:cubicBezTo>
                      <a:pt x="242" y="12"/>
                      <a:pt x="159" y="0"/>
                      <a:pt x="71" y="55"/>
                    </a:cubicBezTo>
                    <a:cubicBezTo>
                      <a:pt x="0" y="99"/>
                      <a:pt x="17" y="214"/>
                      <a:pt x="54" y="258"/>
                    </a:cubicBezTo>
                    <a:cubicBezTo>
                      <a:pt x="79" y="287"/>
                      <a:pt x="132" y="293"/>
                      <a:pt x="154" y="262"/>
                    </a:cubicBezTo>
                    <a:lnTo>
                      <a:pt x="231" y="271"/>
                    </a:lnTo>
                    <a:close/>
                  </a:path>
                </a:pathLst>
              </a:custGeom>
              <a:solidFill>
                <a:srgbClr val="282A2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9" name="Freeform 79"/>
              <p:cNvSpPr>
                <a:spLocks noChangeArrowheads="1"/>
              </p:cNvSpPr>
              <p:nvPr/>
            </p:nvSpPr>
            <p:spPr bwMode="auto">
              <a:xfrm>
                <a:off x="385763" y="552451"/>
                <a:ext cx="685800" cy="647700"/>
              </a:xfrm>
              <a:custGeom>
                <a:avLst/>
                <a:gdLst>
                  <a:gd name="T0" fmla="*/ 2147483646 w 181"/>
                  <a:gd name="T1" fmla="*/ 0 h 172"/>
                  <a:gd name="T2" fmla="*/ 2147483646 w 181"/>
                  <a:gd name="T3" fmla="*/ 2147483646 h 172"/>
                  <a:gd name="T4" fmla="*/ 2147483646 w 181"/>
                  <a:gd name="T5" fmla="*/ 2147483646 h 172"/>
                  <a:gd name="T6" fmla="*/ 2147483646 w 181"/>
                  <a:gd name="T7" fmla="*/ 2147483646 h 172"/>
                  <a:gd name="T8" fmla="*/ 2147483646 w 181"/>
                  <a:gd name="T9" fmla="*/ 2147483646 h 172"/>
                  <a:gd name="T10" fmla="*/ 2147483646 w 181"/>
                  <a:gd name="T11" fmla="*/ 2147483646 h 172"/>
                  <a:gd name="T12" fmla="*/ 2147483646 w 181"/>
                  <a:gd name="T13" fmla="*/ 2147483646 h 172"/>
                  <a:gd name="T14" fmla="*/ 2147483646 w 181"/>
                  <a:gd name="T15" fmla="*/ 2147483646 h 172"/>
                  <a:gd name="T16" fmla="*/ 2147483646 w 181"/>
                  <a:gd name="T17" fmla="*/ 2147483646 h 172"/>
                  <a:gd name="T18" fmla="*/ 2147483646 w 181"/>
                  <a:gd name="T19" fmla="*/ 2147483646 h 172"/>
                  <a:gd name="T20" fmla="*/ 2147483646 w 181"/>
                  <a:gd name="T21" fmla="*/ 2147483646 h 172"/>
                  <a:gd name="T22" fmla="*/ 2147483646 w 181"/>
                  <a:gd name="T23" fmla="*/ 2147483646 h 172"/>
                  <a:gd name="T24" fmla="*/ 2147483646 w 181"/>
                  <a:gd name="T25" fmla="*/ 2147483646 h 172"/>
                  <a:gd name="T26" fmla="*/ 2147483646 w 181"/>
                  <a:gd name="T27" fmla="*/ 2147483646 h 172"/>
                  <a:gd name="T28" fmla="*/ 2147483646 w 181"/>
                  <a:gd name="T29" fmla="*/ 0 h 17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1"/>
                  <a:gd name="T46" fmla="*/ 0 h 172"/>
                  <a:gd name="T47" fmla="*/ 181 w 181"/>
                  <a:gd name="T48" fmla="*/ 172 h 17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1" h="172">
                    <a:moveTo>
                      <a:pt x="23" y="0"/>
                    </a:move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0" y="124"/>
                      <a:pt x="33" y="148"/>
                    </a:cubicBezTo>
                    <a:cubicBezTo>
                      <a:pt x="65" y="172"/>
                      <a:pt x="128" y="168"/>
                      <a:pt x="154" y="133"/>
                    </a:cubicBezTo>
                    <a:cubicBezTo>
                      <a:pt x="181" y="98"/>
                      <a:pt x="178" y="81"/>
                      <a:pt x="178" y="81"/>
                    </a:cubicBezTo>
                    <a:cubicBezTo>
                      <a:pt x="156" y="10"/>
                      <a:pt x="156" y="10"/>
                      <a:pt x="156" y="10"/>
                    </a:cubicBezTo>
                    <a:cubicBezTo>
                      <a:pt x="149" y="34"/>
                      <a:pt x="149" y="34"/>
                      <a:pt x="149" y="34"/>
                    </a:cubicBezTo>
                    <a:cubicBezTo>
                      <a:pt x="119" y="35"/>
                      <a:pt x="119" y="35"/>
                      <a:pt x="119" y="35"/>
                    </a:cubicBezTo>
                    <a:cubicBezTo>
                      <a:pt x="108" y="3"/>
                      <a:pt x="108" y="3"/>
                      <a:pt x="108" y="3"/>
                    </a:cubicBezTo>
                    <a:cubicBezTo>
                      <a:pt x="105" y="39"/>
                      <a:pt x="105" y="39"/>
                      <a:pt x="105" y="39"/>
                    </a:cubicBezTo>
                    <a:cubicBezTo>
                      <a:pt x="70" y="38"/>
                      <a:pt x="70" y="38"/>
                      <a:pt x="70" y="38"/>
                    </a:cubicBezTo>
                    <a:cubicBezTo>
                      <a:pt x="59" y="6"/>
                      <a:pt x="59" y="6"/>
                      <a:pt x="59" y="6"/>
                    </a:cubicBezTo>
                    <a:cubicBezTo>
                      <a:pt x="52" y="30"/>
                      <a:pt x="52" y="30"/>
                      <a:pt x="52" y="30"/>
                    </a:cubicBezTo>
                    <a:cubicBezTo>
                      <a:pt x="25" y="30"/>
                      <a:pt x="25" y="30"/>
                      <a:pt x="25" y="30"/>
                    </a:cubicBez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FFCC9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30" name="Freeform 80"/>
              <p:cNvSpPr>
                <a:spLocks noChangeArrowheads="1"/>
              </p:cNvSpPr>
              <p:nvPr/>
            </p:nvSpPr>
            <p:spPr bwMode="auto">
              <a:xfrm>
                <a:off x="1066801" y="700088"/>
                <a:ext cx="95250" cy="157163"/>
              </a:xfrm>
              <a:custGeom>
                <a:avLst/>
                <a:gdLst>
                  <a:gd name="T0" fmla="*/ 0 w 25"/>
                  <a:gd name="T1" fmla="*/ 0 h 42"/>
                  <a:gd name="T2" fmla="*/ 0 w 25"/>
                  <a:gd name="T3" fmla="*/ 2147483646 h 42"/>
                  <a:gd name="T4" fmla="*/ 2147483646 w 25"/>
                  <a:gd name="T5" fmla="*/ 2147483646 h 42"/>
                  <a:gd name="T6" fmla="*/ 0 w 25"/>
                  <a:gd name="T7" fmla="*/ 0 h 4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"/>
                  <a:gd name="T13" fmla="*/ 0 h 42"/>
                  <a:gd name="T14" fmla="*/ 25 w 25"/>
                  <a:gd name="T15" fmla="*/ 42 h 4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" h="42">
                    <a:moveTo>
                      <a:pt x="0" y="0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25" y="42"/>
                      <a:pt x="25" y="21"/>
                    </a:cubicBezTo>
                    <a:cubicBezTo>
                      <a:pt x="24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CC9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31" name="Freeform 81"/>
              <p:cNvSpPr>
                <a:spLocks noChangeArrowheads="1"/>
              </p:cNvSpPr>
              <p:nvPr/>
            </p:nvSpPr>
            <p:spPr bwMode="auto">
              <a:xfrm>
                <a:off x="280988" y="673101"/>
                <a:ext cx="101600" cy="219075"/>
              </a:xfrm>
              <a:custGeom>
                <a:avLst/>
                <a:gdLst>
                  <a:gd name="T0" fmla="*/ 2147483646 w 27"/>
                  <a:gd name="T1" fmla="*/ 2147483646 h 58"/>
                  <a:gd name="T2" fmla="*/ 2147483646 w 27"/>
                  <a:gd name="T3" fmla="*/ 2147483646 h 58"/>
                  <a:gd name="T4" fmla="*/ 2147483646 w 27"/>
                  <a:gd name="T5" fmla="*/ 2147483646 h 58"/>
                  <a:gd name="T6" fmla="*/ 2147483646 w 27"/>
                  <a:gd name="T7" fmla="*/ 2147483646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7"/>
                  <a:gd name="T13" fmla="*/ 0 h 58"/>
                  <a:gd name="T14" fmla="*/ 27 w 27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7" h="58">
                    <a:moveTo>
                      <a:pt x="27" y="8"/>
                    </a:moveTo>
                    <a:cubicBezTo>
                      <a:pt x="27" y="50"/>
                      <a:pt x="27" y="50"/>
                      <a:pt x="27" y="50"/>
                    </a:cubicBezTo>
                    <a:cubicBezTo>
                      <a:pt x="27" y="50"/>
                      <a:pt x="2" y="58"/>
                      <a:pt x="1" y="29"/>
                    </a:cubicBezTo>
                    <a:cubicBezTo>
                      <a:pt x="0" y="0"/>
                      <a:pt x="27" y="8"/>
                      <a:pt x="27" y="8"/>
                    </a:cubicBezTo>
                    <a:close/>
                  </a:path>
                </a:pathLst>
              </a:custGeom>
              <a:solidFill>
                <a:srgbClr val="FFCC9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32" name="Freeform 82"/>
              <p:cNvSpPr>
                <a:spLocks noChangeArrowheads="1"/>
              </p:cNvSpPr>
              <p:nvPr/>
            </p:nvSpPr>
            <p:spPr bwMode="auto">
              <a:xfrm>
                <a:off x="636588" y="835026"/>
                <a:ext cx="142875" cy="90488"/>
              </a:xfrm>
              <a:custGeom>
                <a:avLst/>
                <a:gdLst>
                  <a:gd name="T0" fmla="*/ 2147483646 w 38"/>
                  <a:gd name="T1" fmla="*/ 2147483646 h 24"/>
                  <a:gd name="T2" fmla="*/ 2147483646 w 38"/>
                  <a:gd name="T3" fmla="*/ 2147483646 h 24"/>
                  <a:gd name="T4" fmla="*/ 2147483646 w 38"/>
                  <a:gd name="T5" fmla="*/ 2147483646 h 24"/>
                  <a:gd name="T6" fmla="*/ 2147483646 w 38"/>
                  <a:gd name="T7" fmla="*/ 2147483646 h 24"/>
                  <a:gd name="T8" fmla="*/ 2147483646 w 38"/>
                  <a:gd name="T9" fmla="*/ 2147483646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"/>
                  <a:gd name="T16" fmla="*/ 0 h 24"/>
                  <a:gd name="T17" fmla="*/ 38 w 38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" h="24">
                    <a:moveTo>
                      <a:pt x="35" y="20"/>
                    </a:moveTo>
                    <a:cubicBezTo>
                      <a:pt x="31" y="23"/>
                      <a:pt x="12" y="24"/>
                      <a:pt x="7" y="22"/>
                    </a:cubicBezTo>
                    <a:cubicBezTo>
                      <a:pt x="2" y="21"/>
                      <a:pt x="0" y="6"/>
                      <a:pt x="5" y="3"/>
                    </a:cubicBezTo>
                    <a:cubicBezTo>
                      <a:pt x="10" y="0"/>
                      <a:pt x="32" y="1"/>
                      <a:pt x="35" y="2"/>
                    </a:cubicBezTo>
                    <a:cubicBezTo>
                      <a:pt x="38" y="2"/>
                      <a:pt x="38" y="16"/>
                      <a:pt x="35" y="20"/>
                    </a:cubicBezTo>
                    <a:close/>
                  </a:path>
                </a:pathLst>
              </a:custGeom>
              <a:solidFill>
                <a:srgbClr val="C98C6B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33" name="Oval 83"/>
              <p:cNvSpPr>
                <a:spLocks noChangeArrowheads="1"/>
              </p:cNvSpPr>
              <p:nvPr/>
            </p:nvSpPr>
            <p:spPr bwMode="auto">
              <a:xfrm>
                <a:off x="454026" y="736601"/>
                <a:ext cx="87313" cy="87313"/>
              </a:xfrm>
              <a:prstGeom prst="ellipse">
                <a:avLst/>
              </a:prstGeom>
              <a:solidFill>
                <a:srgbClr val="282A2B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34" name="Oval 84"/>
              <p:cNvSpPr>
                <a:spLocks noChangeArrowheads="1"/>
              </p:cNvSpPr>
              <p:nvPr/>
            </p:nvSpPr>
            <p:spPr bwMode="auto">
              <a:xfrm>
                <a:off x="790576" y="736601"/>
                <a:ext cx="87313" cy="87313"/>
              </a:xfrm>
              <a:prstGeom prst="ellipse">
                <a:avLst/>
              </a:prstGeom>
              <a:solidFill>
                <a:srgbClr val="282A2B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35" name="Freeform 85"/>
              <p:cNvSpPr>
                <a:spLocks noChangeArrowheads="1"/>
              </p:cNvSpPr>
              <p:nvPr/>
            </p:nvSpPr>
            <p:spPr bwMode="auto">
              <a:xfrm>
                <a:off x="563563" y="846138"/>
                <a:ext cx="401638" cy="290513"/>
              </a:xfrm>
              <a:custGeom>
                <a:avLst/>
                <a:gdLst>
                  <a:gd name="T0" fmla="*/ 0 w 106"/>
                  <a:gd name="T1" fmla="*/ 2147483646 h 77"/>
                  <a:gd name="T2" fmla="*/ 2147483646 w 106"/>
                  <a:gd name="T3" fmla="*/ 2147483646 h 77"/>
                  <a:gd name="T4" fmla="*/ 2147483646 w 106"/>
                  <a:gd name="T5" fmla="*/ 0 h 77"/>
                  <a:gd name="T6" fmla="*/ 2147483646 w 106"/>
                  <a:gd name="T7" fmla="*/ 2147483646 h 77"/>
                  <a:gd name="T8" fmla="*/ 0 w 106"/>
                  <a:gd name="T9" fmla="*/ 2147483646 h 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6"/>
                  <a:gd name="T16" fmla="*/ 0 h 77"/>
                  <a:gd name="T17" fmla="*/ 106 w 106"/>
                  <a:gd name="T18" fmla="*/ 77 h 7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6" h="77">
                    <a:moveTo>
                      <a:pt x="0" y="54"/>
                    </a:moveTo>
                    <a:cubicBezTo>
                      <a:pt x="0" y="54"/>
                      <a:pt x="40" y="54"/>
                      <a:pt x="56" y="42"/>
                    </a:cubicBezTo>
                    <a:cubicBezTo>
                      <a:pt x="73" y="30"/>
                      <a:pt x="90" y="0"/>
                      <a:pt x="90" y="0"/>
                    </a:cubicBezTo>
                    <a:cubicBezTo>
                      <a:pt x="90" y="0"/>
                      <a:pt x="106" y="25"/>
                      <a:pt x="94" y="43"/>
                    </a:cubicBezTo>
                    <a:cubicBezTo>
                      <a:pt x="81" y="61"/>
                      <a:pt x="30" y="77"/>
                      <a:pt x="0" y="54"/>
                    </a:cubicBezTo>
                    <a:close/>
                  </a:path>
                </a:pathLst>
              </a:custGeom>
              <a:solidFill>
                <a:srgbClr val="6D242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36" name="Freeform 86"/>
              <p:cNvSpPr>
                <a:spLocks noChangeArrowheads="1"/>
              </p:cNvSpPr>
              <p:nvPr/>
            </p:nvSpPr>
            <p:spPr bwMode="auto">
              <a:xfrm>
                <a:off x="817563" y="846138"/>
                <a:ext cx="147638" cy="225425"/>
              </a:xfrm>
              <a:custGeom>
                <a:avLst/>
                <a:gdLst>
                  <a:gd name="T0" fmla="*/ 2147483646 w 39"/>
                  <a:gd name="T1" fmla="*/ 0 h 60"/>
                  <a:gd name="T2" fmla="*/ 2147483646 w 39"/>
                  <a:gd name="T3" fmla="*/ 2147483646 h 60"/>
                  <a:gd name="T4" fmla="*/ 0 w 39"/>
                  <a:gd name="T5" fmla="*/ 2147483646 h 60"/>
                  <a:gd name="T6" fmla="*/ 2147483646 w 39"/>
                  <a:gd name="T7" fmla="*/ 2147483646 h 60"/>
                  <a:gd name="T8" fmla="*/ 2147483646 w 39"/>
                  <a:gd name="T9" fmla="*/ 2147483646 h 60"/>
                  <a:gd name="T10" fmla="*/ 2147483646 w 39"/>
                  <a:gd name="T11" fmla="*/ 0 h 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"/>
                  <a:gd name="T19" fmla="*/ 0 h 60"/>
                  <a:gd name="T20" fmla="*/ 39 w 39"/>
                  <a:gd name="T21" fmla="*/ 60 h 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" h="60">
                    <a:moveTo>
                      <a:pt x="23" y="0"/>
                    </a:moveTo>
                    <a:cubicBezTo>
                      <a:pt x="23" y="0"/>
                      <a:pt x="16" y="13"/>
                      <a:pt x="6" y="25"/>
                    </a:cubicBezTo>
                    <a:cubicBezTo>
                      <a:pt x="4" y="32"/>
                      <a:pt x="1" y="38"/>
                      <a:pt x="0" y="45"/>
                    </a:cubicBezTo>
                    <a:cubicBezTo>
                      <a:pt x="0" y="50"/>
                      <a:pt x="0" y="55"/>
                      <a:pt x="1" y="60"/>
                    </a:cubicBezTo>
                    <a:cubicBezTo>
                      <a:pt x="13" y="56"/>
                      <a:pt x="22" y="50"/>
                      <a:pt x="27" y="43"/>
                    </a:cubicBezTo>
                    <a:cubicBezTo>
                      <a:pt x="39" y="25"/>
                      <a:pt x="23" y="0"/>
                      <a:pt x="23" y="0"/>
                    </a:cubicBezTo>
                    <a:close/>
                  </a:path>
                </a:pathLst>
              </a:custGeom>
              <a:solidFill>
                <a:srgbClr val="A3454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9278" name="组合 58"/>
          <p:cNvGrpSpPr/>
          <p:nvPr/>
        </p:nvGrpSpPr>
        <p:grpSpPr bwMode="auto">
          <a:xfrm>
            <a:off x="3876675" y="3255963"/>
            <a:ext cx="1293813" cy="1293812"/>
            <a:chOff x="0" y="0"/>
            <a:chExt cx="1294440" cy="1294440"/>
          </a:xfrm>
        </p:grpSpPr>
        <p:sp>
          <p:nvSpPr>
            <p:cNvPr id="15414" name="椭圆 7"/>
            <p:cNvSpPr>
              <a:spLocks noChangeArrowheads="1"/>
            </p:cNvSpPr>
            <p:nvPr/>
          </p:nvSpPr>
          <p:spPr bwMode="auto">
            <a:xfrm>
              <a:off x="0" y="0"/>
              <a:ext cx="1294440" cy="1294440"/>
            </a:xfrm>
            <a:prstGeom prst="ellipse">
              <a:avLst/>
            </a:prstGeom>
            <a:solidFill>
              <a:srgbClr val="ECB20E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grpSp>
          <p:nvGrpSpPr>
            <p:cNvPr id="15415" name="组合 57"/>
            <p:cNvGrpSpPr/>
            <p:nvPr/>
          </p:nvGrpSpPr>
          <p:grpSpPr bwMode="auto">
            <a:xfrm>
              <a:off x="132717" y="108494"/>
              <a:ext cx="1144468" cy="1090521"/>
              <a:chOff x="0" y="0"/>
              <a:chExt cx="1414462" cy="1347788"/>
            </a:xfrm>
          </p:grpSpPr>
          <p:sp>
            <p:nvSpPr>
              <p:cNvPr id="15416" name="Freeform 42"/>
              <p:cNvSpPr>
                <a:spLocks noChangeArrowheads="1"/>
              </p:cNvSpPr>
              <p:nvPr/>
            </p:nvSpPr>
            <p:spPr bwMode="auto">
              <a:xfrm>
                <a:off x="506412" y="1246188"/>
                <a:ext cx="147637" cy="101600"/>
              </a:xfrm>
              <a:custGeom>
                <a:avLst/>
                <a:gdLst>
                  <a:gd name="T0" fmla="*/ 2147483646 w 39"/>
                  <a:gd name="T1" fmla="*/ 2147483646 h 27"/>
                  <a:gd name="T2" fmla="*/ 2147483646 w 39"/>
                  <a:gd name="T3" fmla="*/ 0 h 27"/>
                  <a:gd name="T4" fmla="*/ 0 w 39"/>
                  <a:gd name="T5" fmla="*/ 0 h 27"/>
                  <a:gd name="T6" fmla="*/ 0 w 39"/>
                  <a:gd name="T7" fmla="*/ 2147483646 h 27"/>
                  <a:gd name="T8" fmla="*/ 2147483646 w 39"/>
                  <a:gd name="T9" fmla="*/ 2147483646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27"/>
                  <a:gd name="T17" fmla="*/ 39 w 39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27">
                    <a:moveTo>
                      <a:pt x="39" y="21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18" y="27"/>
                      <a:pt x="26" y="24"/>
                      <a:pt x="39" y="21"/>
                    </a:cubicBezTo>
                    <a:close/>
                  </a:path>
                </a:pathLst>
              </a:custGeom>
              <a:solidFill>
                <a:srgbClr val="F4BF8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17" name="Freeform 4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414462" cy="1122363"/>
              </a:xfrm>
              <a:custGeom>
                <a:avLst/>
                <a:gdLst>
                  <a:gd name="T0" fmla="*/ 2147483646 w 374"/>
                  <a:gd name="T1" fmla="*/ 2147483646 h 298"/>
                  <a:gd name="T2" fmla="*/ 2147483646 w 374"/>
                  <a:gd name="T3" fmla="*/ 2147483646 h 298"/>
                  <a:gd name="T4" fmla="*/ 2147483646 w 374"/>
                  <a:gd name="T5" fmla="*/ 2147483646 h 298"/>
                  <a:gd name="T6" fmla="*/ 2147483646 w 374"/>
                  <a:gd name="T7" fmla="*/ 2147483646 h 298"/>
                  <a:gd name="T8" fmla="*/ 0 w 374"/>
                  <a:gd name="T9" fmla="*/ 2147483646 h 298"/>
                  <a:gd name="T10" fmla="*/ 2147483646 w 374"/>
                  <a:gd name="T11" fmla="*/ 2147483646 h 298"/>
                  <a:gd name="T12" fmla="*/ 2147483646 w 374"/>
                  <a:gd name="T13" fmla="*/ 2147483646 h 298"/>
                  <a:gd name="T14" fmla="*/ 2147483646 w 374"/>
                  <a:gd name="T15" fmla="*/ 2147483646 h 298"/>
                  <a:gd name="T16" fmla="*/ 2147483646 w 374"/>
                  <a:gd name="T17" fmla="*/ 2147483646 h 298"/>
                  <a:gd name="T18" fmla="*/ 2147483646 w 374"/>
                  <a:gd name="T19" fmla="*/ 2147483646 h 298"/>
                  <a:gd name="T20" fmla="*/ 2147483646 w 374"/>
                  <a:gd name="T21" fmla="*/ 2147483646 h 298"/>
                  <a:gd name="T22" fmla="*/ 2147483646 w 374"/>
                  <a:gd name="T23" fmla="*/ 2147483646 h 298"/>
                  <a:gd name="T24" fmla="*/ 2147483646 w 374"/>
                  <a:gd name="T25" fmla="*/ 2147483646 h 298"/>
                  <a:gd name="T26" fmla="*/ 2147483646 w 374"/>
                  <a:gd name="T27" fmla="*/ 2147483646 h 298"/>
                  <a:gd name="T28" fmla="*/ 2147483646 w 374"/>
                  <a:gd name="T29" fmla="*/ 2147483646 h 298"/>
                  <a:gd name="T30" fmla="*/ 2147483646 w 374"/>
                  <a:gd name="T31" fmla="*/ 2147483646 h 298"/>
                  <a:gd name="T32" fmla="*/ 2147483646 w 374"/>
                  <a:gd name="T33" fmla="*/ 2147483646 h 298"/>
                  <a:gd name="T34" fmla="*/ 2147483646 w 374"/>
                  <a:gd name="T35" fmla="*/ 2147483646 h 298"/>
                  <a:gd name="T36" fmla="*/ 2147483646 w 374"/>
                  <a:gd name="T37" fmla="*/ 2147483646 h 298"/>
                  <a:gd name="T38" fmla="*/ 2147483646 w 374"/>
                  <a:gd name="T39" fmla="*/ 2147483646 h 29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374"/>
                  <a:gd name="T61" fmla="*/ 0 h 298"/>
                  <a:gd name="T62" fmla="*/ 374 w 374"/>
                  <a:gd name="T63" fmla="*/ 298 h 29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374" h="298">
                    <a:moveTo>
                      <a:pt x="40" y="236"/>
                    </a:moveTo>
                    <a:cubicBezTo>
                      <a:pt x="40" y="236"/>
                      <a:pt x="27" y="159"/>
                      <a:pt x="40" y="137"/>
                    </a:cubicBezTo>
                    <a:cubicBezTo>
                      <a:pt x="15" y="171"/>
                      <a:pt x="15" y="171"/>
                      <a:pt x="15" y="171"/>
                    </a:cubicBezTo>
                    <a:cubicBezTo>
                      <a:pt x="15" y="171"/>
                      <a:pt x="6" y="143"/>
                      <a:pt x="37" y="105"/>
                    </a:cubicBezTo>
                    <a:cubicBezTo>
                      <a:pt x="37" y="105"/>
                      <a:pt x="17" y="105"/>
                      <a:pt x="0" y="116"/>
                    </a:cubicBezTo>
                    <a:cubicBezTo>
                      <a:pt x="0" y="116"/>
                      <a:pt x="11" y="89"/>
                      <a:pt x="40" y="91"/>
                    </a:cubicBezTo>
                    <a:cubicBezTo>
                      <a:pt x="40" y="91"/>
                      <a:pt x="36" y="56"/>
                      <a:pt x="61" y="33"/>
                    </a:cubicBezTo>
                    <a:cubicBezTo>
                      <a:pt x="61" y="33"/>
                      <a:pt x="53" y="72"/>
                      <a:pt x="61" y="80"/>
                    </a:cubicBezTo>
                    <a:cubicBezTo>
                      <a:pt x="61" y="80"/>
                      <a:pt x="74" y="41"/>
                      <a:pt x="116" y="21"/>
                    </a:cubicBezTo>
                    <a:cubicBezTo>
                      <a:pt x="150" y="5"/>
                      <a:pt x="211" y="0"/>
                      <a:pt x="248" y="23"/>
                    </a:cubicBezTo>
                    <a:cubicBezTo>
                      <a:pt x="285" y="45"/>
                      <a:pt x="311" y="81"/>
                      <a:pt x="349" y="78"/>
                    </a:cubicBezTo>
                    <a:cubicBezTo>
                      <a:pt x="349" y="78"/>
                      <a:pt x="347" y="96"/>
                      <a:pt x="325" y="105"/>
                    </a:cubicBezTo>
                    <a:cubicBezTo>
                      <a:pt x="325" y="105"/>
                      <a:pt x="346" y="112"/>
                      <a:pt x="374" y="102"/>
                    </a:cubicBezTo>
                    <a:cubicBezTo>
                      <a:pt x="374" y="102"/>
                      <a:pt x="360" y="142"/>
                      <a:pt x="330" y="160"/>
                    </a:cubicBezTo>
                    <a:cubicBezTo>
                      <a:pt x="357" y="159"/>
                      <a:pt x="357" y="159"/>
                      <a:pt x="357" y="159"/>
                    </a:cubicBezTo>
                    <a:cubicBezTo>
                      <a:pt x="357" y="159"/>
                      <a:pt x="318" y="190"/>
                      <a:pt x="287" y="192"/>
                    </a:cubicBezTo>
                    <a:cubicBezTo>
                      <a:pt x="300" y="195"/>
                      <a:pt x="300" y="195"/>
                      <a:pt x="300" y="195"/>
                    </a:cubicBezTo>
                    <a:cubicBezTo>
                      <a:pt x="300" y="195"/>
                      <a:pt x="289" y="205"/>
                      <a:pt x="276" y="207"/>
                    </a:cubicBezTo>
                    <a:cubicBezTo>
                      <a:pt x="276" y="207"/>
                      <a:pt x="272" y="275"/>
                      <a:pt x="234" y="298"/>
                    </a:cubicBezTo>
                    <a:lnTo>
                      <a:pt x="40" y="236"/>
                    </a:lnTo>
                    <a:close/>
                  </a:path>
                </a:pathLst>
              </a:custGeom>
              <a:solidFill>
                <a:srgbClr val="46140F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18" name="Freeform 44"/>
              <p:cNvSpPr>
                <a:spLocks noChangeArrowheads="1"/>
              </p:cNvSpPr>
              <p:nvPr/>
            </p:nvSpPr>
            <p:spPr bwMode="auto">
              <a:xfrm>
                <a:off x="196850" y="576263"/>
                <a:ext cx="766762" cy="771525"/>
              </a:xfrm>
              <a:custGeom>
                <a:avLst/>
                <a:gdLst>
                  <a:gd name="T0" fmla="*/ 2147483646 w 203"/>
                  <a:gd name="T1" fmla="*/ 0 h 205"/>
                  <a:gd name="T2" fmla="*/ 2147483646 w 203"/>
                  <a:gd name="T3" fmla="*/ 2147483646 h 205"/>
                  <a:gd name="T4" fmla="*/ 2147483646 w 203"/>
                  <a:gd name="T5" fmla="*/ 2147483646 h 205"/>
                  <a:gd name="T6" fmla="*/ 2147483646 w 203"/>
                  <a:gd name="T7" fmla="*/ 2147483646 h 205"/>
                  <a:gd name="T8" fmla="*/ 2147483646 w 203"/>
                  <a:gd name="T9" fmla="*/ 2147483646 h 205"/>
                  <a:gd name="T10" fmla="*/ 2147483646 w 203"/>
                  <a:gd name="T11" fmla="*/ 2147483646 h 205"/>
                  <a:gd name="T12" fmla="*/ 2147483646 w 203"/>
                  <a:gd name="T13" fmla="*/ 0 h 20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3"/>
                  <a:gd name="T22" fmla="*/ 0 h 205"/>
                  <a:gd name="T23" fmla="*/ 203 w 203"/>
                  <a:gd name="T24" fmla="*/ 205 h 20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3" h="205">
                    <a:moveTo>
                      <a:pt x="25" y="0"/>
                    </a:moveTo>
                    <a:cubicBezTo>
                      <a:pt x="25" y="0"/>
                      <a:pt x="0" y="56"/>
                      <a:pt x="8" y="105"/>
                    </a:cubicBezTo>
                    <a:cubicBezTo>
                      <a:pt x="16" y="154"/>
                      <a:pt x="39" y="198"/>
                      <a:pt x="107" y="202"/>
                    </a:cubicBezTo>
                    <a:cubicBezTo>
                      <a:pt x="175" y="205"/>
                      <a:pt x="203" y="127"/>
                      <a:pt x="188" y="56"/>
                    </a:cubicBezTo>
                    <a:cubicBezTo>
                      <a:pt x="188" y="56"/>
                      <a:pt x="111" y="57"/>
                      <a:pt x="82" y="18"/>
                    </a:cubicBezTo>
                    <a:cubicBezTo>
                      <a:pt x="82" y="18"/>
                      <a:pt x="93" y="92"/>
                      <a:pt x="149" y="115"/>
                    </a:cubicBezTo>
                    <a:cubicBezTo>
                      <a:pt x="149" y="115"/>
                      <a:pt x="52" y="73"/>
                      <a:pt x="25" y="0"/>
                    </a:cubicBezTo>
                    <a:close/>
                  </a:path>
                </a:pathLst>
              </a:custGeom>
              <a:solidFill>
                <a:srgbClr val="FFCC94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19" name="Oval 45"/>
              <p:cNvSpPr>
                <a:spLocks noChangeArrowheads="1"/>
              </p:cNvSpPr>
              <p:nvPr/>
            </p:nvSpPr>
            <p:spPr bwMode="auto">
              <a:xfrm>
                <a:off x="120650" y="787401"/>
                <a:ext cx="174625" cy="173038"/>
              </a:xfrm>
              <a:prstGeom prst="ellipse">
                <a:avLst/>
              </a:prstGeom>
              <a:solidFill>
                <a:srgbClr val="FFCC94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20" name="Oval 46"/>
              <p:cNvSpPr>
                <a:spLocks noChangeArrowheads="1"/>
              </p:cNvSpPr>
              <p:nvPr/>
            </p:nvSpPr>
            <p:spPr bwMode="auto">
              <a:xfrm>
                <a:off x="828675" y="787401"/>
                <a:ext cx="173037" cy="173038"/>
              </a:xfrm>
              <a:prstGeom prst="ellipse">
                <a:avLst/>
              </a:prstGeom>
              <a:solidFill>
                <a:srgbClr val="FFCC94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21" name="Freeform 47"/>
              <p:cNvSpPr>
                <a:spLocks noChangeArrowheads="1"/>
              </p:cNvSpPr>
              <p:nvPr/>
            </p:nvSpPr>
            <p:spPr bwMode="auto">
              <a:xfrm>
                <a:off x="525462" y="892176"/>
                <a:ext cx="82550" cy="203200"/>
              </a:xfrm>
              <a:custGeom>
                <a:avLst/>
                <a:gdLst>
                  <a:gd name="T0" fmla="*/ 2147483646 w 52"/>
                  <a:gd name="T1" fmla="*/ 0 h 128"/>
                  <a:gd name="T2" fmla="*/ 0 w 52"/>
                  <a:gd name="T3" fmla="*/ 2147483646 h 128"/>
                  <a:gd name="T4" fmla="*/ 2147483646 w 52"/>
                  <a:gd name="T5" fmla="*/ 2147483646 h 128"/>
                  <a:gd name="T6" fmla="*/ 2147483646 w 52"/>
                  <a:gd name="T7" fmla="*/ 0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2"/>
                  <a:gd name="T13" fmla="*/ 0 h 128"/>
                  <a:gd name="T14" fmla="*/ 52 w 52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2" h="128">
                    <a:moveTo>
                      <a:pt x="12" y="0"/>
                    </a:moveTo>
                    <a:lnTo>
                      <a:pt x="0" y="128"/>
                    </a:lnTo>
                    <a:lnTo>
                      <a:pt x="52" y="10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4BF8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2" name="Freeform 48"/>
              <p:cNvSpPr>
                <a:spLocks noChangeArrowheads="1"/>
              </p:cNvSpPr>
              <p:nvPr/>
            </p:nvSpPr>
            <p:spPr bwMode="auto">
              <a:xfrm>
                <a:off x="473075" y="1095376"/>
                <a:ext cx="279400" cy="142875"/>
              </a:xfrm>
              <a:custGeom>
                <a:avLst/>
                <a:gdLst>
                  <a:gd name="T0" fmla="*/ 2147483646 w 74"/>
                  <a:gd name="T1" fmla="*/ 2147483646 h 38"/>
                  <a:gd name="T2" fmla="*/ 2147483646 w 74"/>
                  <a:gd name="T3" fmla="*/ 2147483646 h 38"/>
                  <a:gd name="T4" fmla="*/ 0 w 74"/>
                  <a:gd name="T5" fmla="*/ 2147483646 h 38"/>
                  <a:gd name="T6" fmla="*/ 2147483646 w 74"/>
                  <a:gd name="T7" fmla="*/ 2147483646 h 38"/>
                  <a:gd name="T8" fmla="*/ 2147483646 w 74"/>
                  <a:gd name="T9" fmla="*/ 2147483646 h 38"/>
                  <a:gd name="T10" fmla="*/ 2147483646 w 74"/>
                  <a:gd name="T11" fmla="*/ 0 h 38"/>
                  <a:gd name="T12" fmla="*/ 2147483646 w 74"/>
                  <a:gd name="T13" fmla="*/ 2147483646 h 38"/>
                  <a:gd name="T14" fmla="*/ 2147483646 w 74"/>
                  <a:gd name="T15" fmla="*/ 2147483646 h 3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4"/>
                  <a:gd name="T25" fmla="*/ 0 h 38"/>
                  <a:gd name="T26" fmla="*/ 74 w 74"/>
                  <a:gd name="T27" fmla="*/ 38 h 3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4" h="38">
                    <a:moveTo>
                      <a:pt x="23" y="30"/>
                    </a:moveTo>
                    <a:cubicBezTo>
                      <a:pt x="11" y="30"/>
                      <a:pt x="2" y="27"/>
                      <a:pt x="2" y="27"/>
                    </a:cubicBezTo>
                    <a:cubicBezTo>
                      <a:pt x="1" y="27"/>
                      <a:pt x="0" y="26"/>
                      <a:pt x="0" y="25"/>
                    </a:cubicBezTo>
                    <a:cubicBezTo>
                      <a:pt x="1" y="24"/>
                      <a:pt x="2" y="23"/>
                      <a:pt x="3" y="23"/>
                    </a:cubicBezTo>
                    <a:cubicBezTo>
                      <a:pt x="5" y="24"/>
                      <a:pt x="49" y="38"/>
                      <a:pt x="70" y="1"/>
                    </a:cubicBezTo>
                    <a:cubicBezTo>
                      <a:pt x="71" y="0"/>
                      <a:pt x="72" y="0"/>
                      <a:pt x="73" y="0"/>
                    </a:cubicBezTo>
                    <a:cubicBezTo>
                      <a:pt x="74" y="1"/>
                      <a:pt x="74" y="2"/>
                      <a:pt x="74" y="3"/>
                    </a:cubicBezTo>
                    <a:cubicBezTo>
                      <a:pt x="61" y="25"/>
                      <a:pt x="39" y="30"/>
                      <a:pt x="23" y="30"/>
                    </a:cubicBezTo>
                    <a:close/>
                  </a:path>
                </a:pathLst>
              </a:custGeom>
              <a:solidFill>
                <a:srgbClr val="59362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3" name="Freeform 52"/>
              <p:cNvSpPr>
                <a:spLocks noChangeArrowheads="1"/>
              </p:cNvSpPr>
              <p:nvPr/>
            </p:nvSpPr>
            <p:spPr bwMode="auto">
              <a:xfrm>
                <a:off x="279400" y="809626"/>
                <a:ext cx="79375" cy="93663"/>
              </a:xfrm>
              <a:custGeom>
                <a:avLst/>
                <a:gdLst>
                  <a:gd name="T0" fmla="*/ 2147483646 w 21"/>
                  <a:gd name="T1" fmla="*/ 2147483646 h 25"/>
                  <a:gd name="T2" fmla="*/ 2147483646 w 21"/>
                  <a:gd name="T3" fmla="*/ 2147483646 h 25"/>
                  <a:gd name="T4" fmla="*/ 0 w 21"/>
                  <a:gd name="T5" fmla="*/ 2147483646 h 25"/>
                  <a:gd name="T6" fmla="*/ 2147483646 w 21"/>
                  <a:gd name="T7" fmla="*/ 0 h 25"/>
                  <a:gd name="T8" fmla="*/ 2147483646 w 21"/>
                  <a:gd name="T9" fmla="*/ 2147483646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25"/>
                  <a:gd name="T17" fmla="*/ 21 w 21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25">
                    <a:moveTo>
                      <a:pt x="21" y="12"/>
                    </a:moveTo>
                    <a:cubicBezTo>
                      <a:pt x="21" y="19"/>
                      <a:pt x="16" y="25"/>
                      <a:pt x="11" y="25"/>
                    </a:cubicBezTo>
                    <a:cubicBezTo>
                      <a:pt x="5" y="25"/>
                      <a:pt x="0" y="20"/>
                      <a:pt x="0" y="13"/>
                    </a:cubicBezTo>
                    <a:cubicBezTo>
                      <a:pt x="0" y="6"/>
                      <a:pt x="4" y="0"/>
                      <a:pt x="10" y="0"/>
                    </a:cubicBezTo>
                    <a:cubicBezTo>
                      <a:pt x="16" y="0"/>
                      <a:pt x="21" y="5"/>
                      <a:pt x="21" y="12"/>
                    </a:cubicBezTo>
                    <a:close/>
                  </a:path>
                </a:pathLst>
              </a:custGeom>
              <a:solidFill>
                <a:srgbClr val="59362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24" name="Freeform 53"/>
              <p:cNvSpPr>
                <a:spLocks noChangeArrowheads="1"/>
              </p:cNvSpPr>
              <p:nvPr/>
            </p:nvSpPr>
            <p:spPr bwMode="auto">
              <a:xfrm>
                <a:off x="736600" y="809626"/>
                <a:ext cx="76200" cy="93663"/>
              </a:xfrm>
              <a:custGeom>
                <a:avLst/>
                <a:gdLst>
                  <a:gd name="T0" fmla="*/ 2147483646 w 20"/>
                  <a:gd name="T1" fmla="*/ 2147483646 h 25"/>
                  <a:gd name="T2" fmla="*/ 2147483646 w 20"/>
                  <a:gd name="T3" fmla="*/ 2147483646 h 25"/>
                  <a:gd name="T4" fmla="*/ 0 w 20"/>
                  <a:gd name="T5" fmla="*/ 2147483646 h 25"/>
                  <a:gd name="T6" fmla="*/ 2147483646 w 20"/>
                  <a:gd name="T7" fmla="*/ 0 h 25"/>
                  <a:gd name="T8" fmla="*/ 2147483646 w 20"/>
                  <a:gd name="T9" fmla="*/ 2147483646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25"/>
                  <a:gd name="T17" fmla="*/ 20 w 20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25">
                    <a:moveTo>
                      <a:pt x="20" y="12"/>
                    </a:moveTo>
                    <a:cubicBezTo>
                      <a:pt x="20" y="19"/>
                      <a:pt x="16" y="25"/>
                      <a:pt x="10" y="25"/>
                    </a:cubicBezTo>
                    <a:cubicBezTo>
                      <a:pt x="5" y="25"/>
                      <a:pt x="0" y="20"/>
                      <a:pt x="0" y="13"/>
                    </a:cubicBezTo>
                    <a:cubicBezTo>
                      <a:pt x="0" y="6"/>
                      <a:pt x="4" y="0"/>
                      <a:pt x="10" y="0"/>
                    </a:cubicBezTo>
                    <a:cubicBezTo>
                      <a:pt x="15" y="0"/>
                      <a:pt x="20" y="5"/>
                      <a:pt x="20" y="12"/>
                    </a:cubicBezTo>
                    <a:close/>
                  </a:path>
                </a:pathLst>
              </a:custGeom>
              <a:solidFill>
                <a:srgbClr val="59362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9290" name="组合 73"/>
          <p:cNvGrpSpPr/>
          <p:nvPr/>
        </p:nvGrpSpPr>
        <p:grpSpPr bwMode="auto">
          <a:xfrm>
            <a:off x="5070475" y="1479550"/>
            <a:ext cx="1184275" cy="1182688"/>
            <a:chOff x="0" y="0"/>
            <a:chExt cx="620124" cy="620124"/>
          </a:xfrm>
        </p:grpSpPr>
        <p:sp>
          <p:nvSpPr>
            <p:cNvPr id="15399" name="椭圆 8"/>
            <p:cNvSpPr>
              <a:spLocks noChangeArrowheads="1"/>
            </p:cNvSpPr>
            <p:nvPr/>
          </p:nvSpPr>
          <p:spPr bwMode="auto">
            <a:xfrm>
              <a:off x="0" y="0"/>
              <a:ext cx="620124" cy="620124"/>
            </a:xfrm>
            <a:prstGeom prst="ellipse">
              <a:avLst/>
            </a:prstGeom>
            <a:solidFill>
              <a:srgbClr val="DC405D"/>
            </a:solidFill>
            <a:ln w="12700">
              <a:solidFill>
                <a:srgbClr val="DC405D"/>
              </a:solidFill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grpSp>
          <p:nvGrpSpPr>
            <p:cNvPr id="15400" name="组合 72"/>
            <p:cNvGrpSpPr/>
            <p:nvPr/>
          </p:nvGrpSpPr>
          <p:grpSpPr bwMode="auto">
            <a:xfrm>
              <a:off x="106218" y="53517"/>
              <a:ext cx="416195" cy="544037"/>
              <a:chOff x="0" y="0"/>
              <a:chExt cx="930275" cy="1216025"/>
            </a:xfrm>
          </p:grpSpPr>
          <p:sp>
            <p:nvSpPr>
              <p:cNvPr id="15401" name="Freeform 110"/>
              <p:cNvSpPr>
                <a:spLocks noChangeArrowheads="1"/>
              </p:cNvSpPr>
              <p:nvPr/>
            </p:nvSpPr>
            <p:spPr bwMode="auto">
              <a:xfrm>
                <a:off x="403225" y="1125538"/>
                <a:ext cx="131763" cy="63500"/>
              </a:xfrm>
              <a:custGeom>
                <a:avLst/>
                <a:gdLst>
                  <a:gd name="T0" fmla="*/ 0 w 35"/>
                  <a:gd name="T1" fmla="*/ 2147483646 h 17"/>
                  <a:gd name="T2" fmla="*/ 2147483646 w 35"/>
                  <a:gd name="T3" fmla="*/ 2147483646 h 17"/>
                  <a:gd name="T4" fmla="*/ 2147483646 w 35"/>
                  <a:gd name="T5" fmla="*/ 2147483646 h 17"/>
                  <a:gd name="T6" fmla="*/ 2147483646 w 35"/>
                  <a:gd name="T7" fmla="*/ 0 h 17"/>
                  <a:gd name="T8" fmla="*/ 0 w 35"/>
                  <a:gd name="T9" fmla="*/ 0 h 17"/>
                  <a:gd name="T10" fmla="*/ 0 w 35"/>
                  <a:gd name="T11" fmla="*/ 2147483646 h 17"/>
                  <a:gd name="T12" fmla="*/ 0 w 35"/>
                  <a:gd name="T13" fmla="*/ 2147483646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5"/>
                  <a:gd name="T22" fmla="*/ 0 h 17"/>
                  <a:gd name="T23" fmla="*/ 35 w 35"/>
                  <a:gd name="T24" fmla="*/ 17 h 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5" h="17">
                    <a:moveTo>
                      <a:pt x="0" y="14"/>
                    </a:moveTo>
                    <a:cubicBezTo>
                      <a:pt x="5" y="17"/>
                      <a:pt x="13" y="15"/>
                      <a:pt x="19" y="15"/>
                    </a:cubicBezTo>
                    <a:cubicBezTo>
                      <a:pt x="24" y="15"/>
                      <a:pt x="30" y="14"/>
                      <a:pt x="35" y="12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lose/>
                  </a:path>
                </a:pathLst>
              </a:custGeom>
              <a:solidFill>
                <a:srgbClr val="F2BF8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2" name="Freeform 111"/>
              <p:cNvSpPr>
                <a:spLocks noChangeArrowheads="1"/>
              </p:cNvSpPr>
              <p:nvPr/>
            </p:nvSpPr>
            <p:spPr bwMode="auto">
              <a:xfrm>
                <a:off x="0" y="128588"/>
                <a:ext cx="930275" cy="884238"/>
              </a:xfrm>
              <a:custGeom>
                <a:avLst/>
                <a:gdLst>
                  <a:gd name="T0" fmla="*/ 2147483646 w 245"/>
                  <a:gd name="T1" fmla="*/ 2147483646 h 235"/>
                  <a:gd name="T2" fmla="*/ 2147483646 w 245"/>
                  <a:gd name="T3" fmla="*/ 2147483646 h 235"/>
                  <a:gd name="T4" fmla="*/ 2147483646 w 245"/>
                  <a:gd name="T5" fmla="*/ 2147483646 h 235"/>
                  <a:gd name="T6" fmla="*/ 2147483646 w 245"/>
                  <a:gd name="T7" fmla="*/ 2147483646 h 235"/>
                  <a:gd name="T8" fmla="*/ 2147483646 w 245"/>
                  <a:gd name="T9" fmla="*/ 2147483646 h 235"/>
                  <a:gd name="T10" fmla="*/ 2147483646 w 245"/>
                  <a:gd name="T11" fmla="*/ 2147483646 h 23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5"/>
                  <a:gd name="T19" fmla="*/ 0 h 235"/>
                  <a:gd name="T20" fmla="*/ 245 w 245"/>
                  <a:gd name="T21" fmla="*/ 235 h 23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5" h="235">
                    <a:moveTo>
                      <a:pt x="52" y="235"/>
                    </a:moveTo>
                    <a:cubicBezTo>
                      <a:pt x="52" y="235"/>
                      <a:pt x="5" y="207"/>
                      <a:pt x="2" y="138"/>
                    </a:cubicBezTo>
                    <a:cubicBezTo>
                      <a:pt x="0" y="68"/>
                      <a:pt x="16" y="0"/>
                      <a:pt x="131" y="6"/>
                    </a:cubicBezTo>
                    <a:cubicBezTo>
                      <a:pt x="245" y="12"/>
                      <a:pt x="238" y="126"/>
                      <a:pt x="237" y="140"/>
                    </a:cubicBezTo>
                    <a:cubicBezTo>
                      <a:pt x="235" y="163"/>
                      <a:pt x="222" y="207"/>
                      <a:pt x="187" y="235"/>
                    </a:cubicBezTo>
                    <a:lnTo>
                      <a:pt x="52" y="235"/>
                    </a:lnTo>
                    <a:close/>
                  </a:path>
                </a:pathLst>
              </a:custGeom>
              <a:solidFill>
                <a:srgbClr val="4C392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3" name="Freeform 112"/>
              <p:cNvSpPr>
                <a:spLocks noChangeArrowheads="1"/>
              </p:cNvSpPr>
              <p:nvPr/>
            </p:nvSpPr>
            <p:spPr bwMode="auto">
              <a:xfrm>
                <a:off x="0" y="128588"/>
                <a:ext cx="930275" cy="657225"/>
              </a:xfrm>
              <a:custGeom>
                <a:avLst/>
                <a:gdLst>
                  <a:gd name="T0" fmla="*/ 2147483646 w 245"/>
                  <a:gd name="T1" fmla="*/ 2147483646 h 175"/>
                  <a:gd name="T2" fmla="*/ 2147483646 w 245"/>
                  <a:gd name="T3" fmla="*/ 2147483646 h 175"/>
                  <a:gd name="T4" fmla="*/ 2147483646 w 245"/>
                  <a:gd name="T5" fmla="*/ 2147483646 h 175"/>
                  <a:gd name="T6" fmla="*/ 2147483646 w 245"/>
                  <a:gd name="T7" fmla="*/ 2147483646 h 175"/>
                  <a:gd name="T8" fmla="*/ 2147483646 w 245"/>
                  <a:gd name="T9" fmla="*/ 2147483646 h 175"/>
                  <a:gd name="T10" fmla="*/ 2147483646 w 245"/>
                  <a:gd name="T11" fmla="*/ 2147483646 h 175"/>
                  <a:gd name="T12" fmla="*/ 2147483646 w 245"/>
                  <a:gd name="T13" fmla="*/ 2147483646 h 175"/>
                  <a:gd name="T14" fmla="*/ 2147483646 w 245"/>
                  <a:gd name="T15" fmla="*/ 2147483646 h 175"/>
                  <a:gd name="T16" fmla="*/ 2147483646 w 245"/>
                  <a:gd name="T17" fmla="*/ 2147483646 h 175"/>
                  <a:gd name="T18" fmla="*/ 2147483646 w 245"/>
                  <a:gd name="T19" fmla="*/ 2147483646 h 175"/>
                  <a:gd name="T20" fmla="*/ 2147483646 w 245"/>
                  <a:gd name="T21" fmla="*/ 2147483646 h 17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5"/>
                  <a:gd name="T34" fmla="*/ 0 h 175"/>
                  <a:gd name="T35" fmla="*/ 245 w 245"/>
                  <a:gd name="T36" fmla="*/ 175 h 17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5" h="175">
                    <a:moveTo>
                      <a:pt x="131" y="6"/>
                    </a:moveTo>
                    <a:cubicBezTo>
                      <a:pt x="16" y="0"/>
                      <a:pt x="0" y="68"/>
                      <a:pt x="2" y="138"/>
                    </a:cubicBezTo>
                    <a:cubicBezTo>
                      <a:pt x="3" y="150"/>
                      <a:pt x="4" y="160"/>
                      <a:pt x="7" y="170"/>
                    </a:cubicBezTo>
                    <a:cubicBezTo>
                      <a:pt x="8" y="162"/>
                      <a:pt x="8" y="155"/>
                      <a:pt x="10" y="147"/>
                    </a:cubicBezTo>
                    <a:cubicBezTo>
                      <a:pt x="14" y="130"/>
                      <a:pt x="21" y="112"/>
                      <a:pt x="32" y="97"/>
                    </a:cubicBezTo>
                    <a:cubicBezTo>
                      <a:pt x="51" y="72"/>
                      <a:pt x="89" y="64"/>
                      <a:pt x="119" y="65"/>
                    </a:cubicBezTo>
                    <a:cubicBezTo>
                      <a:pt x="151" y="65"/>
                      <a:pt x="185" y="75"/>
                      <a:pt x="205" y="101"/>
                    </a:cubicBezTo>
                    <a:cubicBezTo>
                      <a:pt x="217" y="116"/>
                      <a:pt x="223" y="134"/>
                      <a:pt x="226" y="153"/>
                    </a:cubicBezTo>
                    <a:cubicBezTo>
                      <a:pt x="227" y="160"/>
                      <a:pt x="228" y="168"/>
                      <a:pt x="228" y="175"/>
                    </a:cubicBezTo>
                    <a:cubicBezTo>
                      <a:pt x="233" y="162"/>
                      <a:pt x="236" y="149"/>
                      <a:pt x="237" y="140"/>
                    </a:cubicBezTo>
                    <a:cubicBezTo>
                      <a:pt x="238" y="126"/>
                      <a:pt x="245" y="12"/>
                      <a:pt x="131" y="6"/>
                    </a:cubicBezTo>
                    <a:close/>
                  </a:path>
                </a:pathLst>
              </a:custGeom>
              <a:solidFill>
                <a:srgbClr val="FFC145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4" name="Freeform 113"/>
              <p:cNvSpPr>
                <a:spLocks noChangeArrowheads="1"/>
              </p:cNvSpPr>
              <p:nvPr/>
            </p:nvSpPr>
            <p:spPr bwMode="auto">
              <a:xfrm>
                <a:off x="245728" y="0"/>
                <a:ext cx="349250" cy="398463"/>
              </a:xfrm>
              <a:custGeom>
                <a:avLst/>
                <a:gdLst>
                  <a:gd name="T0" fmla="*/ 2147483646 w 92"/>
                  <a:gd name="T1" fmla="*/ 2147483646 h 106"/>
                  <a:gd name="T2" fmla="*/ 2147483646 w 92"/>
                  <a:gd name="T3" fmla="*/ 2147483646 h 106"/>
                  <a:gd name="T4" fmla="*/ 2147483646 w 92"/>
                  <a:gd name="T5" fmla="*/ 2147483646 h 106"/>
                  <a:gd name="T6" fmla="*/ 2147483646 w 92"/>
                  <a:gd name="T7" fmla="*/ 2147483646 h 106"/>
                  <a:gd name="T8" fmla="*/ 2147483646 w 92"/>
                  <a:gd name="T9" fmla="*/ 0 h 106"/>
                  <a:gd name="T10" fmla="*/ 2147483646 w 92"/>
                  <a:gd name="T11" fmla="*/ 2147483646 h 106"/>
                  <a:gd name="T12" fmla="*/ 2147483646 w 92"/>
                  <a:gd name="T13" fmla="*/ 0 h 106"/>
                  <a:gd name="T14" fmla="*/ 2147483646 w 92"/>
                  <a:gd name="T15" fmla="*/ 2147483646 h 106"/>
                  <a:gd name="T16" fmla="*/ 2147483646 w 92"/>
                  <a:gd name="T17" fmla="*/ 2147483646 h 106"/>
                  <a:gd name="T18" fmla="*/ 2147483646 w 92"/>
                  <a:gd name="T19" fmla="*/ 2147483646 h 106"/>
                  <a:gd name="T20" fmla="*/ 2147483646 w 92"/>
                  <a:gd name="T21" fmla="*/ 2147483646 h 106"/>
                  <a:gd name="T22" fmla="*/ 2147483646 w 92"/>
                  <a:gd name="T23" fmla="*/ 2147483646 h 10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92"/>
                  <a:gd name="T37" fmla="*/ 0 h 106"/>
                  <a:gd name="T38" fmla="*/ 92 w 92"/>
                  <a:gd name="T39" fmla="*/ 106 h 10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92" h="106">
                    <a:moveTo>
                      <a:pt x="44" y="106"/>
                    </a:moveTo>
                    <a:cubicBezTo>
                      <a:pt x="44" y="106"/>
                      <a:pt x="5" y="81"/>
                      <a:pt x="3" y="59"/>
                    </a:cubicBezTo>
                    <a:cubicBezTo>
                      <a:pt x="0" y="37"/>
                      <a:pt x="14" y="9"/>
                      <a:pt x="14" y="9"/>
                    </a:cubicBezTo>
                    <a:cubicBezTo>
                      <a:pt x="14" y="9"/>
                      <a:pt x="13" y="27"/>
                      <a:pt x="21" y="33"/>
                    </a:cubicBezTo>
                    <a:cubicBezTo>
                      <a:pt x="21" y="33"/>
                      <a:pt x="23" y="9"/>
                      <a:pt x="39" y="0"/>
                    </a:cubicBezTo>
                    <a:cubicBezTo>
                      <a:pt x="39" y="0"/>
                      <a:pt x="38" y="24"/>
                      <a:pt x="44" y="32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6" y="24"/>
                      <a:pt x="66" y="24"/>
                      <a:pt x="66" y="24"/>
                    </a:cubicBezTo>
                    <a:cubicBezTo>
                      <a:pt x="66" y="24"/>
                      <a:pt x="73" y="12"/>
                      <a:pt x="73" y="2"/>
                    </a:cubicBezTo>
                    <a:cubicBezTo>
                      <a:pt x="73" y="2"/>
                      <a:pt x="90" y="17"/>
                      <a:pt x="91" y="46"/>
                    </a:cubicBezTo>
                    <a:cubicBezTo>
                      <a:pt x="92" y="75"/>
                      <a:pt x="83" y="90"/>
                      <a:pt x="62" y="105"/>
                    </a:cubicBezTo>
                    <a:lnTo>
                      <a:pt x="44" y="106"/>
                    </a:lnTo>
                    <a:close/>
                  </a:path>
                </a:pathLst>
              </a:custGeom>
              <a:solidFill>
                <a:srgbClr val="4C392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5" name="Freeform 114"/>
              <p:cNvSpPr>
                <a:spLocks noChangeArrowheads="1"/>
              </p:cNvSpPr>
              <p:nvPr/>
            </p:nvSpPr>
            <p:spPr bwMode="auto">
              <a:xfrm>
                <a:off x="133350" y="511175"/>
                <a:ext cx="709613" cy="704850"/>
              </a:xfrm>
              <a:custGeom>
                <a:avLst/>
                <a:gdLst>
                  <a:gd name="T0" fmla="*/ 2147483646 w 187"/>
                  <a:gd name="T1" fmla="*/ 0 h 187"/>
                  <a:gd name="T2" fmla="*/ 2147483646 w 187"/>
                  <a:gd name="T3" fmla="*/ 0 h 187"/>
                  <a:gd name="T4" fmla="*/ 2147483646 w 187"/>
                  <a:gd name="T5" fmla="*/ 2147483646 h 187"/>
                  <a:gd name="T6" fmla="*/ 2147483646 w 187"/>
                  <a:gd name="T7" fmla="*/ 2147483646 h 187"/>
                  <a:gd name="T8" fmla="*/ 2147483646 w 187"/>
                  <a:gd name="T9" fmla="*/ 0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7"/>
                  <a:gd name="T16" fmla="*/ 0 h 187"/>
                  <a:gd name="T17" fmla="*/ 187 w 187"/>
                  <a:gd name="T18" fmla="*/ 187 h 1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7" h="187">
                    <a:moveTo>
                      <a:pt x="3" y="0"/>
                    </a:moveTo>
                    <a:cubicBezTo>
                      <a:pt x="164" y="0"/>
                      <a:pt x="164" y="0"/>
                      <a:pt x="164" y="0"/>
                    </a:cubicBezTo>
                    <a:cubicBezTo>
                      <a:pt x="164" y="0"/>
                      <a:pt x="187" y="140"/>
                      <a:pt x="137" y="164"/>
                    </a:cubicBezTo>
                    <a:cubicBezTo>
                      <a:pt x="87" y="187"/>
                      <a:pt x="11" y="166"/>
                      <a:pt x="6" y="126"/>
                    </a:cubicBezTo>
                    <a:cubicBezTo>
                      <a:pt x="0" y="87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FBCA9C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06" name="Oval 115"/>
              <p:cNvSpPr>
                <a:spLocks noChangeArrowheads="1"/>
              </p:cNvSpPr>
              <p:nvPr/>
            </p:nvSpPr>
            <p:spPr bwMode="auto">
              <a:xfrm>
                <a:off x="33337" y="708025"/>
                <a:ext cx="144463" cy="142875"/>
              </a:xfrm>
              <a:prstGeom prst="ellipse">
                <a:avLst/>
              </a:prstGeom>
              <a:solidFill>
                <a:srgbClr val="FBCA9C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07" name="Oval 116"/>
              <p:cNvSpPr>
                <a:spLocks noChangeArrowheads="1"/>
              </p:cNvSpPr>
              <p:nvPr/>
            </p:nvSpPr>
            <p:spPr bwMode="auto">
              <a:xfrm>
                <a:off x="717550" y="708025"/>
                <a:ext cx="144463" cy="142875"/>
              </a:xfrm>
              <a:prstGeom prst="ellipse">
                <a:avLst/>
              </a:prstGeom>
              <a:solidFill>
                <a:srgbClr val="FBCA9C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08" name="Oval 117"/>
              <p:cNvSpPr>
                <a:spLocks noChangeArrowheads="1"/>
              </p:cNvSpPr>
              <p:nvPr/>
            </p:nvSpPr>
            <p:spPr bwMode="auto">
              <a:xfrm>
                <a:off x="227012" y="658813"/>
                <a:ext cx="80963" cy="79375"/>
              </a:xfrm>
              <a:prstGeom prst="ellipse">
                <a:avLst/>
              </a:prstGeom>
              <a:solidFill>
                <a:srgbClr val="333130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09" name="Oval 118"/>
              <p:cNvSpPr>
                <a:spLocks noChangeArrowheads="1"/>
              </p:cNvSpPr>
              <p:nvPr/>
            </p:nvSpPr>
            <p:spPr bwMode="auto">
              <a:xfrm>
                <a:off x="596900" y="658813"/>
                <a:ext cx="79375" cy="79375"/>
              </a:xfrm>
              <a:prstGeom prst="ellipse">
                <a:avLst/>
              </a:prstGeom>
              <a:solidFill>
                <a:srgbClr val="333130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10" name="Oval 119"/>
              <p:cNvSpPr>
                <a:spLocks noChangeArrowheads="1"/>
              </p:cNvSpPr>
              <p:nvPr/>
            </p:nvSpPr>
            <p:spPr bwMode="auto">
              <a:xfrm>
                <a:off x="384175" y="785813"/>
                <a:ext cx="120650" cy="79375"/>
              </a:xfrm>
              <a:prstGeom prst="ellipse">
                <a:avLst/>
              </a:prstGeom>
              <a:solidFill>
                <a:srgbClr val="E5B385"/>
              </a:solidFill>
              <a:ln w="9525">
                <a:noFill/>
                <a:bevel/>
              </a:ln>
            </p:spPr>
            <p:txBody>
              <a:bodyPr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endParaRPr>
              </a:p>
            </p:txBody>
          </p:sp>
          <p:sp>
            <p:nvSpPr>
              <p:cNvPr id="15411" name="Freeform 120"/>
              <p:cNvSpPr>
                <a:spLocks noChangeArrowheads="1"/>
              </p:cNvSpPr>
              <p:nvPr/>
            </p:nvSpPr>
            <p:spPr bwMode="auto">
              <a:xfrm>
                <a:off x="171450" y="571500"/>
                <a:ext cx="131763" cy="49213"/>
              </a:xfrm>
              <a:custGeom>
                <a:avLst/>
                <a:gdLst>
                  <a:gd name="T0" fmla="*/ 2147483646 w 35"/>
                  <a:gd name="T1" fmla="*/ 2147483646 h 13"/>
                  <a:gd name="T2" fmla="*/ 0 w 35"/>
                  <a:gd name="T3" fmla="*/ 2147483646 h 13"/>
                  <a:gd name="T4" fmla="*/ 2147483646 w 35"/>
                  <a:gd name="T5" fmla="*/ 2147483646 h 13"/>
                  <a:gd name="T6" fmla="*/ 2147483646 w 35"/>
                  <a:gd name="T7" fmla="*/ 0 h 13"/>
                  <a:gd name="T8" fmla="*/ 2147483646 w 35"/>
                  <a:gd name="T9" fmla="*/ 2147483646 h 13"/>
                  <a:gd name="T10" fmla="*/ 2147483646 w 35"/>
                  <a:gd name="T11" fmla="*/ 2147483646 h 13"/>
                  <a:gd name="T12" fmla="*/ 2147483646 w 35"/>
                  <a:gd name="T13" fmla="*/ 2147483646 h 13"/>
                  <a:gd name="T14" fmla="*/ 2147483646 w 35"/>
                  <a:gd name="T15" fmla="*/ 2147483646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5"/>
                  <a:gd name="T25" fmla="*/ 0 h 13"/>
                  <a:gd name="T26" fmla="*/ 35 w 35"/>
                  <a:gd name="T27" fmla="*/ 13 h 1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5" h="13">
                    <a:moveTo>
                      <a:pt x="2" y="13"/>
                    </a:moveTo>
                    <a:cubicBezTo>
                      <a:pt x="1" y="13"/>
                      <a:pt x="1" y="13"/>
                      <a:pt x="0" y="12"/>
                    </a:cubicBezTo>
                    <a:cubicBezTo>
                      <a:pt x="0" y="11"/>
                      <a:pt x="0" y="10"/>
                      <a:pt x="1" y="9"/>
                    </a:cubicBezTo>
                    <a:cubicBezTo>
                      <a:pt x="1" y="9"/>
                      <a:pt x="14" y="0"/>
                      <a:pt x="33" y="0"/>
                    </a:cubicBezTo>
                    <a:cubicBezTo>
                      <a:pt x="34" y="0"/>
                      <a:pt x="35" y="0"/>
                      <a:pt x="35" y="2"/>
                    </a:cubicBezTo>
                    <a:cubicBezTo>
                      <a:pt x="35" y="3"/>
                      <a:pt x="34" y="4"/>
                      <a:pt x="33" y="4"/>
                    </a:cubicBezTo>
                    <a:cubicBezTo>
                      <a:pt x="15" y="4"/>
                      <a:pt x="3" y="13"/>
                      <a:pt x="3" y="13"/>
                    </a:cubicBezTo>
                    <a:cubicBezTo>
                      <a:pt x="3" y="13"/>
                      <a:pt x="2" y="13"/>
                      <a:pt x="2" y="13"/>
                    </a:cubicBezTo>
                    <a:close/>
                  </a:path>
                </a:pathLst>
              </a:custGeom>
              <a:solidFill>
                <a:srgbClr val="33313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12" name="Freeform 121"/>
              <p:cNvSpPr>
                <a:spLocks noChangeArrowheads="1"/>
              </p:cNvSpPr>
              <p:nvPr/>
            </p:nvSpPr>
            <p:spPr bwMode="auto">
              <a:xfrm>
                <a:off x="577850" y="571500"/>
                <a:ext cx="131763" cy="49213"/>
              </a:xfrm>
              <a:custGeom>
                <a:avLst/>
                <a:gdLst>
                  <a:gd name="T0" fmla="*/ 2147483646 w 35"/>
                  <a:gd name="T1" fmla="*/ 2147483646 h 13"/>
                  <a:gd name="T2" fmla="*/ 2147483646 w 35"/>
                  <a:gd name="T3" fmla="*/ 2147483646 h 13"/>
                  <a:gd name="T4" fmla="*/ 2147483646 w 35"/>
                  <a:gd name="T5" fmla="*/ 2147483646 h 13"/>
                  <a:gd name="T6" fmla="*/ 2147483646 w 35"/>
                  <a:gd name="T7" fmla="*/ 0 h 13"/>
                  <a:gd name="T8" fmla="*/ 0 w 35"/>
                  <a:gd name="T9" fmla="*/ 2147483646 h 13"/>
                  <a:gd name="T10" fmla="*/ 2147483646 w 35"/>
                  <a:gd name="T11" fmla="*/ 2147483646 h 13"/>
                  <a:gd name="T12" fmla="*/ 2147483646 w 35"/>
                  <a:gd name="T13" fmla="*/ 2147483646 h 13"/>
                  <a:gd name="T14" fmla="*/ 2147483646 w 35"/>
                  <a:gd name="T15" fmla="*/ 2147483646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5"/>
                  <a:gd name="T25" fmla="*/ 0 h 13"/>
                  <a:gd name="T26" fmla="*/ 35 w 35"/>
                  <a:gd name="T27" fmla="*/ 13 h 1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5" h="13">
                    <a:moveTo>
                      <a:pt x="33" y="13"/>
                    </a:moveTo>
                    <a:cubicBezTo>
                      <a:pt x="33" y="13"/>
                      <a:pt x="34" y="13"/>
                      <a:pt x="34" y="12"/>
                    </a:cubicBezTo>
                    <a:cubicBezTo>
                      <a:pt x="35" y="11"/>
                      <a:pt x="35" y="10"/>
                      <a:pt x="34" y="9"/>
                    </a:cubicBezTo>
                    <a:cubicBezTo>
                      <a:pt x="33" y="9"/>
                      <a:pt x="21" y="0"/>
                      <a:pt x="2" y="0"/>
                    </a:cubicBezTo>
                    <a:cubicBezTo>
                      <a:pt x="1" y="0"/>
                      <a:pt x="0" y="0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20" y="4"/>
                      <a:pt x="32" y="13"/>
                      <a:pt x="32" y="13"/>
                    </a:cubicBezTo>
                    <a:cubicBezTo>
                      <a:pt x="32" y="13"/>
                      <a:pt x="32" y="13"/>
                      <a:pt x="33" y="13"/>
                    </a:cubicBezTo>
                    <a:close/>
                  </a:path>
                </a:pathLst>
              </a:custGeom>
              <a:solidFill>
                <a:srgbClr val="333130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413" name="Freeform 122"/>
              <p:cNvSpPr>
                <a:spLocks noChangeArrowheads="1"/>
              </p:cNvSpPr>
              <p:nvPr/>
            </p:nvSpPr>
            <p:spPr bwMode="auto">
              <a:xfrm>
                <a:off x="307975" y="977900"/>
                <a:ext cx="300038" cy="53975"/>
              </a:xfrm>
              <a:custGeom>
                <a:avLst/>
                <a:gdLst>
                  <a:gd name="T0" fmla="*/ 2147483646 w 79"/>
                  <a:gd name="T1" fmla="*/ 2147483646 h 14"/>
                  <a:gd name="T2" fmla="*/ 2147483646 w 79"/>
                  <a:gd name="T3" fmla="*/ 2147483646 h 14"/>
                  <a:gd name="T4" fmla="*/ 0 w 79"/>
                  <a:gd name="T5" fmla="*/ 2147483646 h 14"/>
                  <a:gd name="T6" fmla="*/ 2147483646 w 79"/>
                  <a:gd name="T7" fmla="*/ 2147483646 h 14"/>
                  <a:gd name="T8" fmla="*/ 2147483646 w 79"/>
                  <a:gd name="T9" fmla="*/ 0 h 14"/>
                  <a:gd name="T10" fmla="*/ 2147483646 w 79"/>
                  <a:gd name="T11" fmla="*/ 2147483646 h 14"/>
                  <a:gd name="T12" fmla="*/ 2147483646 w 79"/>
                  <a:gd name="T13" fmla="*/ 2147483646 h 14"/>
                  <a:gd name="T14" fmla="*/ 2147483646 w 79"/>
                  <a:gd name="T15" fmla="*/ 2147483646 h 1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"/>
                  <a:gd name="T25" fmla="*/ 0 h 14"/>
                  <a:gd name="T26" fmla="*/ 79 w 79"/>
                  <a:gd name="T27" fmla="*/ 14 h 1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" h="14">
                    <a:moveTo>
                      <a:pt x="16" y="10"/>
                    </a:moveTo>
                    <a:cubicBezTo>
                      <a:pt x="7" y="9"/>
                      <a:pt x="1" y="8"/>
                      <a:pt x="1" y="8"/>
                    </a:cubicBezTo>
                    <a:cubicBezTo>
                      <a:pt x="0" y="8"/>
                      <a:pt x="0" y="7"/>
                      <a:pt x="0" y="6"/>
                    </a:cubicBezTo>
                    <a:cubicBezTo>
                      <a:pt x="0" y="5"/>
                      <a:pt x="1" y="4"/>
                      <a:pt x="2" y="4"/>
                    </a:cubicBezTo>
                    <a:cubicBezTo>
                      <a:pt x="3" y="4"/>
                      <a:pt x="38" y="14"/>
                      <a:pt x="77" y="0"/>
                    </a:cubicBezTo>
                    <a:cubicBezTo>
                      <a:pt x="78" y="0"/>
                      <a:pt x="79" y="0"/>
                      <a:pt x="79" y="2"/>
                    </a:cubicBezTo>
                    <a:cubicBezTo>
                      <a:pt x="79" y="3"/>
                      <a:pt x="79" y="4"/>
                      <a:pt x="78" y="4"/>
                    </a:cubicBezTo>
                    <a:cubicBezTo>
                      <a:pt x="53" y="13"/>
                      <a:pt x="30" y="12"/>
                      <a:pt x="16" y="10"/>
                    </a:cubicBezTo>
                    <a:close/>
                  </a:path>
                </a:pathLst>
              </a:custGeom>
              <a:solidFill>
                <a:srgbClr val="302C28"/>
              </a:solidFill>
              <a:ln w="9525" cmpd="sng">
                <a:noFill/>
                <a:beve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5372" name="组合 118"/>
          <p:cNvGrpSpPr/>
          <p:nvPr/>
        </p:nvGrpSpPr>
        <p:grpSpPr bwMode="auto">
          <a:xfrm>
            <a:off x="5008563" y="5259388"/>
            <a:ext cx="2174875" cy="1592262"/>
            <a:chOff x="0" y="0"/>
            <a:chExt cx="3600964" cy="2637417"/>
          </a:xfrm>
        </p:grpSpPr>
        <p:sp>
          <p:nvSpPr>
            <p:cNvPr id="15375" name="Freeform 5"/>
            <p:cNvSpPr>
              <a:spLocks noChangeArrowheads="1"/>
            </p:cNvSpPr>
            <p:nvPr/>
          </p:nvSpPr>
          <p:spPr bwMode="auto">
            <a:xfrm flipH="1">
              <a:off x="318739" y="921616"/>
              <a:ext cx="3017496" cy="1450985"/>
            </a:xfrm>
            <a:custGeom>
              <a:avLst/>
              <a:gdLst>
                <a:gd name="T0" fmla="*/ 2147483646 w 317"/>
                <a:gd name="T1" fmla="*/ 2147483646 h 152"/>
                <a:gd name="T2" fmla="*/ 2147483646 w 317"/>
                <a:gd name="T3" fmla="*/ 2147483646 h 152"/>
                <a:gd name="T4" fmla="*/ 2147483646 w 317"/>
                <a:gd name="T5" fmla="*/ 2147483646 h 152"/>
                <a:gd name="T6" fmla="*/ 0 w 317"/>
                <a:gd name="T7" fmla="*/ 2147483646 h 152"/>
                <a:gd name="T8" fmla="*/ 0 w 317"/>
                <a:gd name="T9" fmla="*/ 2147483646 h 152"/>
                <a:gd name="T10" fmla="*/ 2147483646 w 317"/>
                <a:gd name="T11" fmla="*/ 0 h 152"/>
                <a:gd name="T12" fmla="*/ 2147483646 w 317"/>
                <a:gd name="T13" fmla="*/ 0 h 152"/>
                <a:gd name="T14" fmla="*/ 2147483646 w 317"/>
                <a:gd name="T15" fmla="*/ 2147483646 h 152"/>
                <a:gd name="T16" fmla="*/ 2147483646 w 317"/>
                <a:gd name="T17" fmla="*/ 2147483646 h 1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7"/>
                <a:gd name="T28" fmla="*/ 0 h 152"/>
                <a:gd name="T29" fmla="*/ 317 w 317"/>
                <a:gd name="T30" fmla="*/ 152 h 1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7" h="152">
                  <a:moveTo>
                    <a:pt x="317" y="142"/>
                  </a:moveTo>
                  <a:cubicBezTo>
                    <a:pt x="317" y="148"/>
                    <a:pt x="313" y="152"/>
                    <a:pt x="308" y="152"/>
                  </a:cubicBezTo>
                  <a:cubicBezTo>
                    <a:pt x="9" y="152"/>
                    <a:pt x="9" y="152"/>
                    <a:pt x="9" y="152"/>
                  </a:cubicBezTo>
                  <a:cubicBezTo>
                    <a:pt x="4" y="152"/>
                    <a:pt x="0" y="148"/>
                    <a:pt x="0" y="14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308" y="0"/>
                    <a:pt x="308" y="0"/>
                    <a:pt x="308" y="0"/>
                  </a:cubicBezTo>
                  <a:cubicBezTo>
                    <a:pt x="313" y="0"/>
                    <a:pt x="317" y="5"/>
                    <a:pt x="317" y="11"/>
                  </a:cubicBezTo>
                  <a:cubicBezTo>
                    <a:pt x="317" y="142"/>
                    <a:pt x="317" y="142"/>
                    <a:pt x="317" y="142"/>
                  </a:cubicBezTo>
                </a:path>
              </a:pathLst>
            </a:custGeom>
            <a:solidFill>
              <a:srgbClr val="F2F2F2"/>
            </a:solidFill>
            <a:ln w="9525" cmpd="sng">
              <a:noFill/>
              <a:bevel/>
            </a:ln>
          </p:spPr>
          <p:txBody>
            <a:bodyPr lIns="90170" tIns="46990" rIns="90170" bIns="46990"/>
            <a:lstStyle/>
            <a:p>
              <a:endParaRPr lang="zh-CN" altLang="en-US"/>
            </a:p>
          </p:txBody>
        </p:sp>
        <p:sp>
          <p:nvSpPr>
            <p:cNvPr id="15376" name="Rectangle 8"/>
            <p:cNvSpPr>
              <a:spLocks noChangeArrowheads="1"/>
            </p:cNvSpPr>
            <p:nvPr/>
          </p:nvSpPr>
          <p:spPr bwMode="auto">
            <a:xfrm flipH="1">
              <a:off x="2281482" y="1204695"/>
              <a:ext cx="608680" cy="1154866"/>
            </a:xfrm>
            <a:prstGeom prst="rect">
              <a:avLst/>
            </a:prstGeom>
            <a:solidFill>
              <a:srgbClr val="F5AA20"/>
            </a:solidFill>
            <a:ln w="9525">
              <a:noFill/>
              <a:bevel/>
            </a:ln>
          </p:spPr>
          <p:txBody>
            <a:bodyPr lIns="90170" tIns="46990" rIns="90170" bIns="46990"/>
            <a:lstStyle/>
            <a:p>
              <a:pPr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grpSp>
          <p:nvGrpSpPr>
            <p:cNvPr id="15377" name="组合 115"/>
            <p:cNvGrpSpPr/>
            <p:nvPr/>
          </p:nvGrpSpPr>
          <p:grpSpPr bwMode="auto">
            <a:xfrm>
              <a:off x="0" y="0"/>
              <a:ext cx="3600964" cy="2637417"/>
              <a:chOff x="0" y="0"/>
              <a:chExt cx="3600964" cy="2637417"/>
            </a:xfrm>
          </p:grpSpPr>
          <p:sp>
            <p:nvSpPr>
              <p:cNvPr id="15378" name="Freeform 11"/>
              <p:cNvSpPr>
                <a:spLocks noEditPoints="1" noChangeArrowheads="1"/>
              </p:cNvSpPr>
              <p:nvPr/>
            </p:nvSpPr>
            <p:spPr bwMode="auto">
              <a:xfrm flipH="1">
                <a:off x="291734" y="888358"/>
                <a:ext cx="3017496" cy="1450985"/>
              </a:xfrm>
              <a:custGeom>
                <a:avLst/>
                <a:gdLst>
                  <a:gd name="T0" fmla="*/ 2147483646 w 317"/>
                  <a:gd name="T1" fmla="*/ 2147483646 h 152"/>
                  <a:gd name="T2" fmla="*/ 2147483646 w 317"/>
                  <a:gd name="T3" fmla="*/ 2147483646 h 152"/>
                  <a:gd name="T4" fmla="*/ 2147483646 w 317"/>
                  <a:gd name="T5" fmla="*/ 2147483646 h 152"/>
                  <a:gd name="T6" fmla="*/ 2147483646 w 317"/>
                  <a:gd name="T7" fmla="*/ 2147483646 h 152"/>
                  <a:gd name="T8" fmla="*/ 2147483646 w 317"/>
                  <a:gd name="T9" fmla="*/ 2147483646 h 152"/>
                  <a:gd name="T10" fmla="*/ 2147483646 w 317"/>
                  <a:gd name="T11" fmla="*/ 0 h 152"/>
                  <a:gd name="T12" fmla="*/ 2147483646 w 317"/>
                  <a:gd name="T13" fmla="*/ 0 h 152"/>
                  <a:gd name="T14" fmla="*/ 0 w 317"/>
                  <a:gd name="T15" fmla="*/ 2147483646 h 152"/>
                  <a:gd name="T16" fmla="*/ 0 w 317"/>
                  <a:gd name="T17" fmla="*/ 2147483646 h 152"/>
                  <a:gd name="T18" fmla="*/ 2147483646 w 317"/>
                  <a:gd name="T19" fmla="*/ 2147483646 h 152"/>
                  <a:gd name="T20" fmla="*/ 2147483646 w 317"/>
                  <a:gd name="T21" fmla="*/ 2147483646 h 152"/>
                  <a:gd name="T22" fmla="*/ 2147483646 w 317"/>
                  <a:gd name="T23" fmla="*/ 2147483646 h 152"/>
                  <a:gd name="T24" fmla="*/ 2147483646 w 317"/>
                  <a:gd name="T25" fmla="*/ 2147483646 h 152"/>
                  <a:gd name="T26" fmla="*/ 2147483646 w 317"/>
                  <a:gd name="T27" fmla="*/ 2147483646 h 152"/>
                  <a:gd name="T28" fmla="*/ 2147483646 w 317"/>
                  <a:gd name="T29" fmla="*/ 2147483646 h 152"/>
                  <a:gd name="T30" fmla="*/ 2147483646 w 317"/>
                  <a:gd name="T31" fmla="*/ 2147483646 h 152"/>
                  <a:gd name="T32" fmla="*/ 2147483646 w 317"/>
                  <a:gd name="T33" fmla="*/ 2147483646 h 152"/>
                  <a:gd name="T34" fmla="*/ 2147483646 w 317"/>
                  <a:gd name="T35" fmla="*/ 2147483646 h 152"/>
                  <a:gd name="T36" fmla="*/ 2147483646 w 317"/>
                  <a:gd name="T37" fmla="*/ 2147483646 h 152"/>
                  <a:gd name="T38" fmla="*/ 2147483646 w 317"/>
                  <a:gd name="T39" fmla="*/ 0 h 15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317"/>
                  <a:gd name="T61" fmla="*/ 0 h 152"/>
                  <a:gd name="T62" fmla="*/ 317 w 317"/>
                  <a:gd name="T63" fmla="*/ 152 h 15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317" h="152">
                    <a:moveTo>
                      <a:pt x="165" y="101"/>
                    </a:moveTo>
                    <a:cubicBezTo>
                      <a:pt x="165" y="31"/>
                      <a:pt x="165" y="31"/>
                      <a:pt x="165" y="31"/>
                    </a:cubicBezTo>
                    <a:cubicBezTo>
                      <a:pt x="265" y="31"/>
                      <a:pt x="265" y="31"/>
                      <a:pt x="265" y="31"/>
                    </a:cubicBezTo>
                    <a:cubicBezTo>
                      <a:pt x="265" y="101"/>
                      <a:pt x="265" y="101"/>
                      <a:pt x="265" y="101"/>
                    </a:cubicBezTo>
                    <a:cubicBezTo>
                      <a:pt x="165" y="101"/>
                      <a:pt x="165" y="101"/>
                      <a:pt x="165" y="101"/>
                    </a:cubicBezTo>
                    <a:moveTo>
                      <a:pt x="292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5"/>
                      <a:pt x="0" y="11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44" y="74"/>
                      <a:pt x="44" y="74"/>
                      <a:pt x="44" y="74"/>
                    </a:cubicBezTo>
                    <a:cubicBezTo>
                      <a:pt x="44" y="31"/>
                      <a:pt x="44" y="31"/>
                      <a:pt x="44" y="31"/>
                    </a:cubicBezTo>
                    <a:cubicBezTo>
                      <a:pt x="108" y="31"/>
                      <a:pt x="108" y="31"/>
                      <a:pt x="108" y="31"/>
                    </a:cubicBezTo>
                    <a:cubicBezTo>
                      <a:pt x="108" y="137"/>
                      <a:pt x="108" y="137"/>
                      <a:pt x="108" y="137"/>
                    </a:cubicBezTo>
                    <a:cubicBezTo>
                      <a:pt x="123" y="152"/>
                      <a:pt x="123" y="152"/>
                      <a:pt x="123" y="152"/>
                    </a:cubicBezTo>
                    <a:cubicBezTo>
                      <a:pt x="308" y="152"/>
                      <a:pt x="308" y="152"/>
                      <a:pt x="308" y="152"/>
                    </a:cubicBezTo>
                    <a:cubicBezTo>
                      <a:pt x="312" y="152"/>
                      <a:pt x="315" y="150"/>
                      <a:pt x="316" y="145"/>
                    </a:cubicBezTo>
                    <a:cubicBezTo>
                      <a:pt x="317" y="144"/>
                      <a:pt x="317" y="143"/>
                      <a:pt x="317" y="142"/>
                    </a:cubicBezTo>
                    <a:cubicBezTo>
                      <a:pt x="317" y="142"/>
                      <a:pt x="317" y="142"/>
                      <a:pt x="317" y="142"/>
                    </a:cubicBezTo>
                    <a:cubicBezTo>
                      <a:pt x="317" y="27"/>
                      <a:pt x="317" y="27"/>
                      <a:pt x="317" y="27"/>
                    </a:cubicBezTo>
                    <a:cubicBezTo>
                      <a:pt x="303" y="26"/>
                      <a:pt x="292" y="14"/>
                      <a:pt x="292" y="0"/>
                    </a:cubicBezTo>
                  </a:path>
                </a:pathLst>
              </a:custGeom>
              <a:solidFill>
                <a:srgbClr val="C8C8C8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79" name="Rectangle 14"/>
              <p:cNvSpPr>
                <a:spLocks noChangeArrowheads="1"/>
              </p:cNvSpPr>
              <p:nvPr/>
            </p:nvSpPr>
            <p:spPr bwMode="auto">
              <a:xfrm flipH="1">
                <a:off x="1281531" y="1221493"/>
                <a:ext cx="408870" cy="582986"/>
              </a:xfrm>
              <a:prstGeom prst="rect">
                <a:avLst/>
              </a:prstGeom>
              <a:solidFill>
                <a:srgbClr val="5E5C6E"/>
              </a:solidFill>
              <a:ln w="9525">
                <a:noFill/>
                <a:bevel/>
              </a:ln>
            </p:spPr>
            <p:txBody>
              <a:bodyPr lIns="90170" tIns="46990" rIns="90170" bIns="46990"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sym typeface="宋体" panose="02010600030101010101" pitchFamily="2" charset="-122"/>
                </a:endParaRPr>
              </a:p>
            </p:txBody>
          </p:sp>
          <p:sp>
            <p:nvSpPr>
              <p:cNvPr id="15380" name="Rectangle 16"/>
              <p:cNvSpPr>
                <a:spLocks noChangeArrowheads="1"/>
              </p:cNvSpPr>
              <p:nvPr/>
            </p:nvSpPr>
            <p:spPr bwMode="auto">
              <a:xfrm flipH="1">
                <a:off x="833809" y="1221493"/>
                <a:ext cx="408870" cy="582986"/>
              </a:xfrm>
              <a:prstGeom prst="rect">
                <a:avLst/>
              </a:prstGeom>
              <a:solidFill>
                <a:srgbClr val="5E5C6E"/>
              </a:solidFill>
              <a:ln w="9525">
                <a:noFill/>
                <a:bevel/>
              </a:ln>
            </p:spPr>
            <p:txBody>
              <a:bodyPr lIns="90170" tIns="46990" rIns="90170" bIns="46990"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sym typeface="宋体" panose="02010600030101010101" pitchFamily="2" charset="-122"/>
                </a:endParaRPr>
              </a:p>
            </p:txBody>
          </p:sp>
          <p:sp>
            <p:nvSpPr>
              <p:cNvPr id="15381" name="Freeform 18"/>
              <p:cNvSpPr>
                <a:spLocks noChangeArrowheads="1"/>
              </p:cNvSpPr>
              <p:nvPr/>
            </p:nvSpPr>
            <p:spPr bwMode="auto">
              <a:xfrm flipH="1">
                <a:off x="2280579" y="1184478"/>
                <a:ext cx="608680" cy="1010508"/>
              </a:xfrm>
              <a:custGeom>
                <a:avLst/>
                <a:gdLst>
                  <a:gd name="T0" fmla="*/ 2147483646 w 329"/>
                  <a:gd name="T1" fmla="*/ 0 h 546"/>
                  <a:gd name="T2" fmla="*/ 0 w 329"/>
                  <a:gd name="T3" fmla="*/ 0 h 546"/>
                  <a:gd name="T4" fmla="*/ 0 w 329"/>
                  <a:gd name="T5" fmla="*/ 2147483646 h 546"/>
                  <a:gd name="T6" fmla="*/ 2147483646 w 329"/>
                  <a:gd name="T7" fmla="*/ 2147483646 h 546"/>
                  <a:gd name="T8" fmla="*/ 2147483646 w 329"/>
                  <a:gd name="T9" fmla="*/ 0 h 5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9"/>
                  <a:gd name="T16" fmla="*/ 0 h 546"/>
                  <a:gd name="T17" fmla="*/ 329 w 329"/>
                  <a:gd name="T18" fmla="*/ 546 h 5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9" h="546">
                    <a:moveTo>
                      <a:pt x="329" y="0"/>
                    </a:moveTo>
                    <a:lnTo>
                      <a:pt x="0" y="0"/>
                    </a:lnTo>
                    <a:lnTo>
                      <a:pt x="0" y="222"/>
                    </a:lnTo>
                    <a:lnTo>
                      <a:pt x="329" y="546"/>
                    </a:lnTo>
                    <a:lnTo>
                      <a:pt x="329" y="0"/>
                    </a:lnTo>
                    <a:close/>
                  </a:path>
                </a:pathLst>
              </a:custGeom>
              <a:solidFill>
                <a:srgbClr val="CA8C1A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82" name="Freeform 20"/>
              <p:cNvSpPr>
                <a:spLocks noChangeArrowheads="1"/>
              </p:cNvSpPr>
              <p:nvPr/>
            </p:nvSpPr>
            <p:spPr bwMode="auto">
              <a:xfrm flipH="1">
                <a:off x="3079819" y="888358"/>
                <a:ext cx="505075" cy="257254"/>
              </a:xfrm>
              <a:custGeom>
                <a:avLst/>
                <a:gdLst>
                  <a:gd name="T0" fmla="*/ 2147483646 w 53"/>
                  <a:gd name="T1" fmla="*/ 0 h 27"/>
                  <a:gd name="T2" fmla="*/ 2147483646 w 53"/>
                  <a:gd name="T3" fmla="*/ 2147483646 h 27"/>
                  <a:gd name="T4" fmla="*/ 0 w 53"/>
                  <a:gd name="T5" fmla="*/ 0 h 27"/>
                  <a:gd name="T6" fmla="*/ 2147483646 w 53"/>
                  <a:gd name="T7" fmla="*/ 0 h 2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3"/>
                  <a:gd name="T13" fmla="*/ 0 h 27"/>
                  <a:gd name="T14" fmla="*/ 53 w 53"/>
                  <a:gd name="T15" fmla="*/ 27 h 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3" h="27">
                    <a:moveTo>
                      <a:pt x="53" y="0"/>
                    </a:moveTo>
                    <a:cubicBezTo>
                      <a:pt x="53" y="15"/>
                      <a:pt x="41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5AA20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83" name="Freeform 21"/>
              <p:cNvSpPr>
                <a:spLocks noChangeArrowheads="1"/>
              </p:cNvSpPr>
              <p:nvPr/>
            </p:nvSpPr>
            <p:spPr bwMode="auto">
              <a:xfrm flipH="1">
                <a:off x="2567344" y="888358"/>
                <a:ext cx="512475" cy="257254"/>
              </a:xfrm>
              <a:custGeom>
                <a:avLst/>
                <a:gdLst>
                  <a:gd name="T0" fmla="*/ 2147483646 w 54"/>
                  <a:gd name="T1" fmla="*/ 0 h 27"/>
                  <a:gd name="T2" fmla="*/ 2147483646 w 54"/>
                  <a:gd name="T3" fmla="*/ 2147483646 h 27"/>
                  <a:gd name="T4" fmla="*/ 0 w 54"/>
                  <a:gd name="T5" fmla="*/ 0 h 27"/>
                  <a:gd name="T6" fmla="*/ 2147483646 w 54"/>
                  <a:gd name="T7" fmla="*/ 0 h 2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4"/>
                  <a:gd name="T13" fmla="*/ 0 h 27"/>
                  <a:gd name="T14" fmla="*/ 54 w 54"/>
                  <a:gd name="T15" fmla="*/ 27 h 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4" h="27">
                    <a:moveTo>
                      <a:pt x="54" y="0"/>
                    </a:moveTo>
                    <a:cubicBezTo>
                      <a:pt x="54" y="15"/>
                      <a:pt x="42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2F2F2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84" name="Freeform 22"/>
              <p:cNvSpPr>
                <a:spLocks noChangeArrowheads="1"/>
              </p:cNvSpPr>
              <p:nvPr/>
            </p:nvSpPr>
            <p:spPr bwMode="auto">
              <a:xfrm flipH="1">
                <a:off x="2062269" y="888358"/>
                <a:ext cx="505075" cy="257254"/>
              </a:xfrm>
              <a:custGeom>
                <a:avLst/>
                <a:gdLst>
                  <a:gd name="T0" fmla="*/ 2147483646 w 53"/>
                  <a:gd name="T1" fmla="*/ 0 h 27"/>
                  <a:gd name="T2" fmla="*/ 2147483646 w 53"/>
                  <a:gd name="T3" fmla="*/ 2147483646 h 27"/>
                  <a:gd name="T4" fmla="*/ 0 w 53"/>
                  <a:gd name="T5" fmla="*/ 0 h 27"/>
                  <a:gd name="T6" fmla="*/ 2147483646 w 53"/>
                  <a:gd name="T7" fmla="*/ 0 h 2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3"/>
                  <a:gd name="T13" fmla="*/ 0 h 27"/>
                  <a:gd name="T14" fmla="*/ 53 w 53"/>
                  <a:gd name="T15" fmla="*/ 27 h 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3" h="27">
                    <a:moveTo>
                      <a:pt x="53" y="0"/>
                    </a:moveTo>
                    <a:cubicBezTo>
                      <a:pt x="53" y="15"/>
                      <a:pt x="41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5AA20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85" name="Freeform 24"/>
              <p:cNvSpPr>
                <a:spLocks noChangeArrowheads="1"/>
              </p:cNvSpPr>
              <p:nvPr/>
            </p:nvSpPr>
            <p:spPr bwMode="auto">
              <a:xfrm flipH="1">
                <a:off x="1547945" y="888358"/>
                <a:ext cx="514325" cy="257254"/>
              </a:xfrm>
              <a:custGeom>
                <a:avLst/>
                <a:gdLst>
                  <a:gd name="T0" fmla="*/ 2147483646 w 54"/>
                  <a:gd name="T1" fmla="*/ 0 h 27"/>
                  <a:gd name="T2" fmla="*/ 2147483646 w 54"/>
                  <a:gd name="T3" fmla="*/ 2147483646 h 27"/>
                  <a:gd name="T4" fmla="*/ 0 w 54"/>
                  <a:gd name="T5" fmla="*/ 0 h 27"/>
                  <a:gd name="T6" fmla="*/ 2147483646 w 54"/>
                  <a:gd name="T7" fmla="*/ 0 h 2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4"/>
                  <a:gd name="T13" fmla="*/ 0 h 27"/>
                  <a:gd name="T14" fmla="*/ 54 w 54"/>
                  <a:gd name="T15" fmla="*/ 27 h 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4" h="27">
                    <a:moveTo>
                      <a:pt x="54" y="0"/>
                    </a:moveTo>
                    <a:cubicBezTo>
                      <a:pt x="54" y="15"/>
                      <a:pt x="42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2F2F2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86" name="Freeform 26"/>
              <p:cNvSpPr>
                <a:spLocks noChangeArrowheads="1"/>
              </p:cNvSpPr>
              <p:nvPr/>
            </p:nvSpPr>
            <p:spPr bwMode="auto">
              <a:xfrm flipH="1">
                <a:off x="1042870" y="888358"/>
                <a:ext cx="505075" cy="257254"/>
              </a:xfrm>
              <a:custGeom>
                <a:avLst/>
                <a:gdLst>
                  <a:gd name="T0" fmla="*/ 2147483646 w 53"/>
                  <a:gd name="T1" fmla="*/ 0 h 27"/>
                  <a:gd name="T2" fmla="*/ 2147483646 w 53"/>
                  <a:gd name="T3" fmla="*/ 2147483646 h 27"/>
                  <a:gd name="T4" fmla="*/ 0 w 53"/>
                  <a:gd name="T5" fmla="*/ 0 h 27"/>
                  <a:gd name="T6" fmla="*/ 2147483646 w 53"/>
                  <a:gd name="T7" fmla="*/ 0 h 2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3"/>
                  <a:gd name="T13" fmla="*/ 0 h 27"/>
                  <a:gd name="T14" fmla="*/ 53 w 53"/>
                  <a:gd name="T15" fmla="*/ 27 h 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3" h="27">
                    <a:moveTo>
                      <a:pt x="53" y="0"/>
                    </a:moveTo>
                    <a:cubicBezTo>
                      <a:pt x="53" y="15"/>
                      <a:pt x="41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5AA20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87" name="Freeform 27"/>
              <p:cNvSpPr>
                <a:spLocks noChangeArrowheads="1"/>
              </p:cNvSpPr>
              <p:nvPr/>
            </p:nvSpPr>
            <p:spPr bwMode="auto">
              <a:xfrm flipH="1">
                <a:off x="530395" y="888358"/>
                <a:ext cx="512475" cy="257254"/>
              </a:xfrm>
              <a:custGeom>
                <a:avLst/>
                <a:gdLst>
                  <a:gd name="T0" fmla="*/ 2147483646 w 54"/>
                  <a:gd name="T1" fmla="*/ 0 h 27"/>
                  <a:gd name="T2" fmla="*/ 2147483646 w 54"/>
                  <a:gd name="T3" fmla="*/ 2147483646 h 27"/>
                  <a:gd name="T4" fmla="*/ 0 w 54"/>
                  <a:gd name="T5" fmla="*/ 0 h 27"/>
                  <a:gd name="T6" fmla="*/ 2147483646 w 54"/>
                  <a:gd name="T7" fmla="*/ 0 h 2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4"/>
                  <a:gd name="T13" fmla="*/ 0 h 27"/>
                  <a:gd name="T14" fmla="*/ 54 w 54"/>
                  <a:gd name="T15" fmla="*/ 27 h 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4" h="27">
                    <a:moveTo>
                      <a:pt x="54" y="0"/>
                    </a:moveTo>
                    <a:cubicBezTo>
                      <a:pt x="54" y="15"/>
                      <a:pt x="42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2F2F2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88" name="Freeform 28"/>
              <p:cNvSpPr>
                <a:spLocks noChangeArrowheads="1"/>
              </p:cNvSpPr>
              <p:nvPr/>
            </p:nvSpPr>
            <p:spPr bwMode="auto">
              <a:xfrm flipH="1">
                <a:off x="16071" y="888358"/>
                <a:ext cx="514325" cy="257254"/>
              </a:xfrm>
              <a:custGeom>
                <a:avLst/>
                <a:gdLst>
                  <a:gd name="T0" fmla="*/ 2147483646 w 54"/>
                  <a:gd name="T1" fmla="*/ 0 h 27"/>
                  <a:gd name="T2" fmla="*/ 2147483646 w 54"/>
                  <a:gd name="T3" fmla="*/ 2147483646 h 27"/>
                  <a:gd name="T4" fmla="*/ 0 w 54"/>
                  <a:gd name="T5" fmla="*/ 0 h 27"/>
                  <a:gd name="T6" fmla="*/ 2147483646 w 54"/>
                  <a:gd name="T7" fmla="*/ 0 h 2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4"/>
                  <a:gd name="T13" fmla="*/ 0 h 27"/>
                  <a:gd name="T14" fmla="*/ 54 w 54"/>
                  <a:gd name="T15" fmla="*/ 27 h 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4" h="27">
                    <a:moveTo>
                      <a:pt x="54" y="0"/>
                    </a:moveTo>
                    <a:cubicBezTo>
                      <a:pt x="54" y="15"/>
                      <a:pt x="42" y="27"/>
                      <a:pt x="27" y="27"/>
                    </a:cubicBezTo>
                    <a:cubicBezTo>
                      <a:pt x="12" y="27"/>
                      <a:pt x="0" y="15"/>
                      <a:pt x="0" y="0"/>
                    </a:cubicBezTo>
                    <a:cubicBezTo>
                      <a:pt x="54" y="0"/>
                      <a:pt x="54" y="0"/>
                      <a:pt x="54" y="0"/>
                    </a:cubicBezTo>
                  </a:path>
                </a:pathLst>
              </a:custGeom>
              <a:solidFill>
                <a:srgbClr val="F5AA20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89" name="Freeform 29"/>
              <p:cNvSpPr>
                <a:spLocks noChangeArrowheads="1"/>
              </p:cNvSpPr>
              <p:nvPr/>
            </p:nvSpPr>
            <p:spPr bwMode="auto">
              <a:xfrm flipH="1">
                <a:off x="2785655" y="592239"/>
                <a:ext cx="799239" cy="296119"/>
              </a:xfrm>
              <a:custGeom>
                <a:avLst/>
                <a:gdLst>
                  <a:gd name="T0" fmla="*/ 2147483646 w 432"/>
                  <a:gd name="T1" fmla="*/ 0 h 160"/>
                  <a:gd name="T2" fmla="*/ 2147483646 w 432"/>
                  <a:gd name="T3" fmla="*/ 2147483646 h 160"/>
                  <a:gd name="T4" fmla="*/ 2147483646 w 432"/>
                  <a:gd name="T5" fmla="*/ 2147483646 h 160"/>
                  <a:gd name="T6" fmla="*/ 0 w 432"/>
                  <a:gd name="T7" fmla="*/ 2147483646 h 160"/>
                  <a:gd name="T8" fmla="*/ 2147483646 w 432"/>
                  <a:gd name="T9" fmla="*/ 2147483646 h 160"/>
                  <a:gd name="T10" fmla="*/ 2147483646 w 432"/>
                  <a:gd name="T11" fmla="*/ 0 h 160"/>
                  <a:gd name="T12" fmla="*/ 2147483646 w 432"/>
                  <a:gd name="T13" fmla="*/ 0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32"/>
                  <a:gd name="T22" fmla="*/ 0 h 160"/>
                  <a:gd name="T23" fmla="*/ 432 w 432"/>
                  <a:gd name="T24" fmla="*/ 160 h 1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32" h="160">
                    <a:moveTo>
                      <a:pt x="432" y="0"/>
                    </a:moveTo>
                    <a:lnTo>
                      <a:pt x="406" y="21"/>
                    </a:lnTo>
                    <a:lnTo>
                      <a:pt x="273" y="160"/>
                    </a:lnTo>
                    <a:lnTo>
                      <a:pt x="0" y="160"/>
                    </a:lnTo>
                    <a:lnTo>
                      <a:pt x="180" y="26"/>
                    </a:lnTo>
                    <a:lnTo>
                      <a:pt x="221" y="0"/>
                    </a:lnTo>
                    <a:lnTo>
                      <a:pt x="432" y="0"/>
                    </a:lnTo>
                    <a:close/>
                  </a:path>
                </a:pathLst>
              </a:custGeom>
              <a:solidFill>
                <a:srgbClr val="F4BF1D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90" name="Freeform 30"/>
              <p:cNvSpPr>
                <a:spLocks noChangeArrowheads="1"/>
              </p:cNvSpPr>
              <p:nvPr/>
            </p:nvSpPr>
            <p:spPr bwMode="auto">
              <a:xfrm flipH="1">
                <a:off x="16070" y="592239"/>
                <a:ext cx="808490" cy="296119"/>
              </a:xfrm>
              <a:custGeom>
                <a:avLst/>
                <a:gdLst>
                  <a:gd name="T0" fmla="*/ 2147483646 w 437"/>
                  <a:gd name="T1" fmla="*/ 2147483646 h 160"/>
                  <a:gd name="T2" fmla="*/ 2147483646 w 437"/>
                  <a:gd name="T3" fmla="*/ 2147483646 h 160"/>
                  <a:gd name="T4" fmla="*/ 2147483646 w 437"/>
                  <a:gd name="T5" fmla="*/ 2147483646 h 160"/>
                  <a:gd name="T6" fmla="*/ 0 w 437"/>
                  <a:gd name="T7" fmla="*/ 0 h 160"/>
                  <a:gd name="T8" fmla="*/ 2147483646 w 437"/>
                  <a:gd name="T9" fmla="*/ 0 h 160"/>
                  <a:gd name="T10" fmla="*/ 2147483646 w 437"/>
                  <a:gd name="T11" fmla="*/ 2147483646 h 160"/>
                  <a:gd name="T12" fmla="*/ 2147483646 w 437"/>
                  <a:gd name="T13" fmla="*/ 2147483646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37"/>
                  <a:gd name="T22" fmla="*/ 0 h 160"/>
                  <a:gd name="T23" fmla="*/ 437 w 437"/>
                  <a:gd name="T24" fmla="*/ 160 h 1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37" h="160">
                    <a:moveTo>
                      <a:pt x="437" y="160"/>
                    </a:moveTo>
                    <a:lnTo>
                      <a:pt x="159" y="160"/>
                    </a:lnTo>
                    <a:lnTo>
                      <a:pt x="26" y="21"/>
                    </a:lnTo>
                    <a:lnTo>
                      <a:pt x="0" y="0"/>
                    </a:lnTo>
                    <a:lnTo>
                      <a:pt x="216" y="0"/>
                    </a:lnTo>
                    <a:lnTo>
                      <a:pt x="257" y="26"/>
                    </a:lnTo>
                    <a:lnTo>
                      <a:pt x="437" y="160"/>
                    </a:lnTo>
                    <a:close/>
                  </a:path>
                </a:pathLst>
              </a:custGeom>
              <a:solidFill>
                <a:srgbClr val="F4BF1D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91" name="Freeform 32"/>
              <p:cNvSpPr>
                <a:spLocks noChangeArrowheads="1"/>
              </p:cNvSpPr>
              <p:nvPr/>
            </p:nvSpPr>
            <p:spPr bwMode="auto">
              <a:xfrm flipH="1">
                <a:off x="530396" y="592239"/>
                <a:ext cx="684533" cy="296119"/>
              </a:xfrm>
              <a:custGeom>
                <a:avLst/>
                <a:gdLst>
                  <a:gd name="T0" fmla="*/ 2147483646 w 370"/>
                  <a:gd name="T1" fmla="*/ 2147483646 h 160"/>
                  <a:gd name="T2" fmla="*/ 2147483646 w 370"/>
                  <a:gd name="T3" fmla="*/ 2147483646 h 160"/>
                  <a:gd name="T4" fmla="*/ 2147483646 w 370"/>
                  <a:gd name="T5" fmla="*/ 2147483646 h 160"/>
                  <a:gd name="T6" fmla="*/ 0 w 370"/>
                  <a:gd name="T7" fmla="*/ 0 h 160"/>
                  <a:gd name="T8" fmla="*/ 2147483646 w 370"/>
                  <a:gd name="T9" fmla="*/ 0 h 160"/>
                  <a:gd name="T10" fmla="*/ 2147483646 w 370"/>
                  <a:gd name="T11" fmla="*/ 2147483646 h 160"/>
                  <a:gd name="T12" fmla="*/ 2147483646 w 370"/>
                  <a:gd name="T13" fmla="*/ 2147483646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0"/>
                  <a:gd name="T22" fmla="*/ 0 h 160"/>
                  <a:gd name="T23" fmla="*/ 370 w 370"/>
                  <a:gd name="T24" fmla="*/ 160 h 1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0" h="160">
                    <a:moveTo>
                      <a:pt x="370" y="160"/>
                    </a:moveTo>
                    <a:lnTo>
                      <a:pt x="93" y="160"/>
                    </a:lnTo>
                    <a:lnTo>
                      <a:pt x="26" y="41"/>
                    </a:lnTo>
                    <a:lnTo>
                      <a:pt x="0" y="0"/>
                    </a:lnTo>
                    <a:lnTo>
                      <a:pt x="211" y="0"/>
                    </a:lnTo>
                    <a:lnTo>
                      <a:pt x="237" y="21"/>
                    </a:lnTo>
                    <a:lnTo>
                      <a:pt x="370" y="16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92" name="Freeform 33"/>
              <p:cNvSpPr>
                <a:spLocks noChangeArrowheads="1"/>
              </p:cNvSpPr>
              <p:nvPr/>
            </p:nvSpPr>
            <p:spPr bwMode="auto">
              <a:xfrm flipH="1">
                <a:off x="1042870" y="592239"/>
                <a:ext cx="562427" cy="296119"/>
              </a:xfrm>
              <a:custGeom>
                <a:avLst/>
                <a:gdLst>
                  <a:gd name="T0" fmla="*/ 2147483646 w 59"/>
                  <a:gd name="T1" fmla="*/ 2147483646 h 31"/>
                  <a:gd name="T2" fmla="*/ 2147483646 w 59"/>
                  <a:gd name="T3" fmla="*/ 2147483646 h 31"/>
                  <a:gd name="T4" fmla="*/ 2147483646 w 59"/>
                  <a:gd name="T5" fmla="*/ 2147483646 h 31"/>
                  <a:gd name="T6" fmla="*/ 0 w 59"/>
                  <a:gd name="T7" fmla="*/ 0 h 31"/>
                  <a:gd name="T8" fmla="*/ 2147483646 w 59"/>
                  <a:gd name="T9" fmla="*/ 0 h 31"/>
                  <a:gd name="T10" fmla="*/ 2147483646 w 59"/>
                  <a:gd name="T11" fmla="*/ 2147483646 h 31"/>
                  <a:gd name="T12" fmla="*/ 2147483646 w 59"/>
                  <a:gd name="T13" fmla="*/ 2147483646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9"/>
                  <a:gd name="T22" fmla="*/ 0 h 31"/>
                  <a:gd name="T23" fmla="*/ 59 w 59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9" h="31">
                    <a:moveTo>
                      <a:pt x="59" y="31"/>
                    </a:moveTo>
                    <a:cubicBezTo>
                      <a:pt x="6" y="31"/>
                      <a:pt x="6" y="31"/>
                      <a:pt x="6" y="31"/>
                    </a:cubicBezTo>
                    <a:cubicBezTo>
                      <a:pt x="6" y="27"/>
                      <a:pt x="5" y="24"/>
                      <a:pt x="4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46" y="8"/>
                      <a:pt x="46" y="8"/>
                      <a:pt x="46" y="8"/>
                    </a:cubicBezTo>
                    <a:lnTo>
                      <a:pt x="59" y="31"/>
                    </a:lnTo>
                    <a:close/>
                  </a:path>
                </a:pathLst>
              </a:custGeom>
              <a:solidFill>
                <a:srgbClr val="F4BF1D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93" name="Freeform 34"/>
              <p:cNvSpPr>
                <a:spLocks noChangeArrowheads="1"/>
              </p:cNvSpPr>
              <p:nvPr/>
            </p:nvSpPr>
            <p:spPr bwMode="auto">
              <a:xfrm flipH="1">
                <a:off x="2395286" y="592239"/>
                <a:ext cx="684533" cy="296119"/>
              </a:xfrm>
              <a:custGeom>
                <a:avLst/>
                <a:gdLst>
                  <a:gd name="T0" fmla="*/ 2147483646 w 370"/>
                  <a:gd name="T1" fmla="*/ 0 h 160"/>
                  <a:gd name="T2" fmla="*/ 2147483646 w 370"/>
                  <a:gd name="T3" fmla="*/ 2147483646 h 160"/>
                  <a:gd name="T4" fmla="*/ 2147483646 w 370"/>
                  <a:gd name="T5" fmla="*/ 2147483646 h 160"/>
                  <a:gd name="T6" fmla="*/ 0 w 370"/>
                  <a:gd name="T7" fmla="*/ 2147483646 h 160"/>
                  <a:gd name="T8" fmla="*/ 2147483646 w 370"/>
                  <a:gd name="T9" fmla="*/ 2147483646 h 160"/>
                  <a:gd name="T10" fmla="*/ 2147483646 w 370"/>
                  <a:gd name="T11" fmla="*/ 0 h 160"/>
                  <a:gd name="T12" fmla="*/ 2147483646 w 370"/>
                  <a:gd name="T13" fmla="*/ 0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0"/>
                  <a:gd name="T22" fmla="*/ 0 h 160"/>
                  <a:gd name="T23" fmla="*/ 370 w 370"/>
                  <a:gd name="T24" fmla="*/ 160 h 1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0" h="160">
                    <a:moveTo>
                      <a:pt x="370" y="0"/>
                    </a:moveTo>
                    <a:lnTo>
                      <a:pt x="349" y="41"/>
                    </a:lnTo>
                    <a:lnTo>
                      <a:pt x="277" y="160"/>
                    </a:lnTo>
                    <a:lnTo>
                      <a:pt x="0" y="160"/>
                    </a:lnTo>
                    <a:lnTo>
                      <a:pt x="133" y="21"/>
                    </a:lnTo>
                    <a:lnTo>
                      <a:pt x="159" y="0"/>
                    </a:lnTo>
                    <a:lnTo>
                      <a:pt x="37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94" name="Freeform 35"/>
              <p:cNvSpPr>
                <a:spLocks noChangeArrowheads="1"/>
              </p:cNvSpPr>
              <p:nvPr/>
            </p:nvSpPr>
            <p:spPr bwMode="auto">
              <a:xfrm flipH="1">
                <a:off x="1995666" y="592239"/>
                <a:ext cx="571678" cy="296119"/>
              </a:xfrm>
              <a:custGeom>
                <a:avLst/>
                <a:gdLst>
                  <a:gd name="T0" fmla="*/ 2147483646 w 60"/>
                  <a:gd name="T1" fmla="*/ 0 h 31"/>
                  <a:gd name="T2" fmla="*/ 2147483646 w 60"/>
                  <a:gd name="T3" fmla="*/ 2147483646 h 31"/>
                  <a:gd name="T4" fmla="*/ 2147483646 w 60"/>
                  <a:gd name="T5" fmla="*/ 2147483646 h 31"/>
                  <a:gd name="T6" fmla="*/ 0 w 60"/>
                  <a:gd name="T7" fmla="*/ 2147483646 h 31"/>
                  <a:gd name="T8" fmla="*/ 2147483646 w 60"/>
                  <a:gd name="T9" fmla="*/ 2147483646 h 31"/>
                  <a:gd name="T10" fmla="*/ 2147483646 w 60"/>
                  <a:gd name="T11" fmla="*/ 0 h 31"/>
                  <a:gd name="T12" fmla="*/ 2147483646 w 60"/>
                  <a:gd name="T13" fmla="*/ 0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0"/>
                  <a:gd name="T22" fmla="*/ 0 h 31"/>
                  <a:gd name="T23" fmla="*/ 60 w 6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0" h="31">
                    <a:moveTo>
                      <a:pt x="60" y="0"/>
                    </a:moveTo>
                    <a:cubicBezTo>
                      <a:pt x="55" y="21"/>
                      <a:pt x="55" y="21"/>
                      <a:pt x="55" y="21"/>
                    </a:cubicBezTo>
                    <a:cubicBezTo>
                      <a:pt x="54" y="24"/>
                      <a:pt x="53" y="27"/>
                      <a:pt x="53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14" y="8"/>
                      <a:pt x="14" y="8"/>
                      <a:pt x="14" y="8"/>
                    </a:cubicBezTo>
                    <a:cubicBezTo>
                      <a:pt x="18" y="0"/>
                      <a:pt x="18" y="0"/>
                      <a:pt x="18" y="0"/>
                    </a:cubicBez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F4BF1D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95" name="Freeform 36"/>
              <p:cNvSpPr>
                <a:spLocks noChangeArrowheads="1"/>
              </p:cNvSpPr>
              <p:nvPr/>
            </p:nvSpPr>
            <p:spPr bwMode="auto">
              <a:xfrm flipH="1">
                <a:off x="1547945" y="592239"/>
                <a:ext cx="514325" cy="296119"/>
              </a:xfrm>
              <a:custGeom>
                <a:avLst/>
                <a:gdLst>
                  <a:gd name="T0" fmla="*/ 2147483646 w 278"/>
                  <a:gd name="T1" fmla="*/ 2147483646 h 160"/>
                  <a:gd name="T2" fmla="*/ 0 w 278"/>
                  <a:gd name="T3" fmla="*/ 2147483646 h 160"/>
                  <a:gd name="T4" fmla="*/ 2147483646 w 278"/>
                  <a:gd name="T5" fmla="*/ 2147483646 h 160"/>
                  <a:gd name="T6" fmla="*/ 2147483646 w 278"/>
                  <a:gd name="T7" fmla="*/ 0 h 160"/>
                  <a:gd name="T8" fmla="*/ 2147483646 w 278"/>
                  <a:gd name="T9" fmla="*/ 0 h 160"/>
                  <a:gd name="T10" fmla="*/ 2147483646 w 278"/>
                  <a:gd name="T11" fmla="*/ 2147483646 h 160"/>
                  <a:gd name="T12" fmla="*/ 2147483646 w 278"/>
                  <a:gd name="T13" fmla="*/ 2147483646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8"/>
                  <a:gd name="T22" fmla="*/ 0 h 160"/>
                  <a:gd name="T23" fmla="*/ 278 w 278"/>
                  <a:gd name="T24" fmla="*/ 160 h 1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8" h="160">
                    <a:moveTo>
                      <a:pt x="278" y="160"/>
                    </a:moveTo>
                    <a:lnTo>
                      <a:pt x="0" y="160"/>
                    </a:lnTo>
                    <a:lnTo>
                      <a:pt x="10" y="108"/>
                    </a:lnTo>
                    <a:lnTo>
                      <a:pt x="36" y="0"/>
                    </a:lnTo>
                    <a:lnTo>
                      <a:pt x="247" y="0"/>
                    </a:lnTo>
                    <a:lnTo>
                      <a:pt x="268" y="108"/>
                    </a:lnTo>
                    <a:lnTo>
                      <a:pt x="278" y="16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noFill/>
                <a:bevel/>
              </a:ln>
            </p:spPr>
            <p:txBody>
              <a:bodyPr lIns="90170" tIns="46990" rIns="90170" bIns="46990"/>
              <a:lstStyle/>
              <a:p>
                <a:endParaRPr lang="zh-CN" altLang="en-US"/>
              </a:p>
            </p:txBody>
          </p:sp>
          <p:sp>
            <p:nvSpPr>
              <p:cNvPr id="15396" name="Rectangle 37"/>
              <p:cNvSpPr>
                <a:spLocks noChangeArrowheads="1"/>
              </p:cNvSpPr>
              <p:nvPr/>
            </p:nvSpPr>
            <p:spPr bwMode="auto">
              <a:xfrm flipH="1">
                <a:off x="424940" y="0"/>
                <a:ext cx="2751083" cy="60149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bevel/>
              </a:ln>
            </p:spPr>
            <p:txBody>
              <a:bodyPr lIns="90170" tIns="46990" rIns="90170" bIns="46990"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sym typeface="宋体" panose="02010600030101010101" pitchFamily="2" charset="-122"/>
                </a:endParaRPr>
              </a:p>
            </p:txBody>
          </p:sp>
          <p:sp>
            <p:nvSpPr>
              <p:cNvPr id="15397" name="Rectangle 74"/>
              <p:cNvSpPr>
                <a:spLocks noChangeArrowheads="1"/>
              </p:cNvSpPr>
              <p:nvPr/>
            </p:nvSpPr>
            <p:spPr bwMode="auto">
              <a:xfrm flipH="1">
                <a:off x="129598" y="2327197"/>
                <a:ext cx="3351025" cy="162057"/>
              </a:xfrm>
              <a:prstGeom prst="rect">
                <a:avLst/>
              </a:prstGeom>
              <a:solidFill>
                <a:srgbClr val="852933"/>
              </a:solidFill>
              <a:ln w="9525">
                <a:noFill/>
                <a:bevel/>
              </a:ln>
            </p:spPr>
            <p:txBody>
              <a:bodyPr lIns="90170" tIns="46990" rIns="90170" bIns="46990"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sym typeface="宋体" panose="02010600030101010101" pitchFamily="2" charset="-122"/>
                </a:endParaRPr>
              </a:p>
            </p:txBody>
          </p:sp>
          <p:sp>
            <p:nvSpPr>
              <p:cNvPr id="15398" name="Rectangle 75"/>
              <p:cNvSpPr>
                <a:spLocks noChangeArrowheads="1"/>
              </p:cNvSpPr>
              <p:nvPr/>
            </p:nvSpPr>
            <p:spPr bwMode="auto">
              <a:xfrm flipH="1">
                <a:off x="0" y="2475360"/>
                <a:ext cx="3600964" cy="162057"/>
              </a:xfrm>
              <a:prstGeom prst="rect">
                <a:avLst/>
              </a:prstGeom>
              <a:solidFill>
                <a:srgbClr val="470D03"/>
              </a:solidFill>
              <a:ln w="9525">
                <a:noFill/>
                <a:bevel/>
              </a:ln>
            </p:spPr>
            <p:txBody>
              <a:bodyPr lIns="90170" tIns="46990" rIns="90170" bIns="46990"/>
              <a:lstStyle/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000000"/>
                  </a:solidFill>
                  <a:sym typeface="宋体" panose="02010600030101010101" pitchFamily="2" charset="-122"/>
                </a:endParaRPr>
              </a:p>
            </p:txBody>
          </p:sp>
        </p:grpSp>
      </p:grpSp>
      <p:sp>
        <p:nvSpPr>
          <p:cNvPr id="15373" name="文本框 119"/>
          <p:cNvSpPr>
            <a:spLocks noChangeArrowheads="1"/>
          </p:cNvSpPr>
          <p:nvPr/>
        </p:nvSpPr>
        <p:spPr bwMode="auto">
          <a:xfrm>
            <a:off x="5518150" y="5226050"/>
            <a:ext cx="1736725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0C0C0C"/>
                </a:solidFill>
                <a:latin typeface="微软雅黑" panose="020B0503020204020204" pitchFamily="34" charset="-122"/>
                <a:sym typeface="微软雅黑" panose="020B0503020204020204" pitchFamily="34" charset="-122"/>
              </a:rPr>
              <a:t>HOME</a:t>
            </a:r>
            <a:endParaRPr lang="zh-CN" altLang="en-US" sz="2400" b="1">
              <a:solidFill>
                <a:srgbClr val="0C0C0C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332" name="文本框 120"/>
          <p:cNvSpPr>
            <a:spLocks noChangeArrowheads="1"/>
          </p:cNvSpPr>
          <p:nvPr/>
        </p:nvSpPr>
        <p:spPr bwMode="auto">
          <a:xfrm>
            <a:off x="2825750" y="2498725"/>
            <a:ext cx="7442200" cy="1323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8000" b="1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WE WANT YOU</a:t>
            </a:r>
            <a:endParaRPr lang="zh-CN" altLang="en-US" sz="8000" b="1">
              <a:solidFill>
                <a:srgbClr val="0070C0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ransition spd="slow" advTm="1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" dur="10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7" dur="1000"/>
                                        <p:tgtEl>
                                          <p:spTgt spid="9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2" dur="1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7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3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9" dur="400" decel="100000"/>
                                        <p:tgtEl>
                                          <p:spTgt spid="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" decel="100000" fill="hold"/>
                                        <p:tgtEl>
                                          <p:spTgt spid="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decel="100000" fill="hold"/>
                                        <p:tgtEl>
                                          <p:spTgt spid="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decel="100000" fill="hold"/>
                                        <p:tgtEl>
                                          <p:spTgt spid="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8" grpId="0" bldLvl="0" animBg="1" autoUpdateAnimBg="0"/>
      <p:bldP spid="9332" grpId="0" bldLvl="0" autoUpdateAnimBg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81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组合 28"/>
          <p:cNvGrpSpPr/>
          <p:nvPr/>
        </p:nvGrpSpPr>
        <p:grpSpPr bwMode="auto">
          <a:xfrm>
            <a:off x="5308600" y="5815013"/>
            <a:ext cx="1266825" cy="901700"/>
            <a:chOff x="0" y="0"/>
            <a:chExt cx="2756082" cy="1960460"/>
          </a:xfrm>
        </p:grpSpPr>
        <p:grpSp>
          <p:nvGrpSpPr>
            <p:cNvPr id="17453" name="组合 29"/>
            <p:cNvGrpSpPr/>
            <p:nvPr/>
          </p:nvGrpSpPr>
          <p:grpSpPr bwMode="auto">
            <a:xfrm>
              <a:off x="1378042" y="1"/>
              <a:ext cx="1378040" cy="1960459"/>
              <a:chOff x="0" y="0"/>
              <a:chExt cx="1378040" cy="1960459"/>
            </a:xfrm>
          </p:grpSpPr>
          <p:sp>
            <p:nvSpPr>
              <p:cNvPr id="17459" name="直角三角形 35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17460" name="组合 36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17461" name="直角三角形 37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17462" name="等腰三角形 38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17454" name="组合 30"/>
            <p:cNvGrpSpPr/>
            <p:nvPr/>
          </p:nvGrpSpPr>
          <p:grpSpPr bwMode="auto">
            <a:xfrm flipH="1">
              <a:off x="0" y="0"/>
              <a:ext cx="1378040" cy="1960459"/>
              <a:chOff x="0" y="0"/>
              <a:chExt cx="1378040" cy="1960459"/>
            </a:xfrm>
          </p:grpSpPr>
          <p:sp>
            <p:nvSpPr>
              <p:cNvPr id="17455" name="直角三角形 31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17456" name="组合 32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17457" name="直角三角形 33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17458" name="等腰三角形 34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17411" name="组合 17"/>
          <p:cNvGrpSpPr/>
          <p:nvPr/>
        </p:nvGrpSpPr>
        <p:grpSpPr bwMode="auto">
          <a:xfrm>
            <a:off x="6097588" y="5995988"/>
            <a:ext cx="1004887" cy="714375"/>
            <a:chOff x="0" y="0"/>
            <a:chExt cx="2756082" cy="1960460"/>
          </a:xfrm>
        </p:grpSpPr>
        <p:grpSp>
          <p:nvGrpSpPr>
            <p:cNvPr id="17443" name="组合 18"/>
            <p:cNvGrpSpPr/>
            <p:nvPr/>
          </p:nvGrpSpPr>
          <p:grpSpPr bwMode="auto">
            <a:xfrm>
              <a:off x="1378042" y="1"/>
              <a:ext cx="1378040" cy="1960459"/>
              <a:chOff x="0" y="0"/>
              <a:chExt cx="1378040" cy="1960459"/>
            </a:xfrm>
          </p:grpSpPr>
          <p:sp>
            <p:nvSpPr>
              <p:cNvPr id="17449" name="直角三角形 24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17450" name="组合 25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17451" name="直角三角形 26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17452" name="等腰三角形 27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17444" name="组合 19"/>
            <p:cNvGrpSpPr/>
            <p:nvPr/>
          </p:nvGrpSpPr>
          <p:grpSpPr bwMode="auto">
            <a:xfrm flipH="1">
              <a:off x="0" y="0"/>
              <a:ext cx="1378040" cy="1960459"/>
              <a:chOff x="0" y="0"/>
              <a:chExt cx="1378040" cy="1960459"/>
            </a:xfrm>
          </p:grpSpPr>
          <p:sp>
            <p:nvSpPr>
              <p:cNvPr id="17445" name="直角三角形 20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17446" name="组合 21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17447" name="直角三角形 22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17448" name="等腰三角形 23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17412" name="组合 16"/>
          <p:cNvGrpSpPr/>
          <p:nvPr/>
        </p:nvGrpSpPr>
        <p:grpSpPr bwMode="auto">
          <a:xfrm>
            <a:off x="2854325" y="5370513"/>
            <a:ext cx="1004888" cy="714375"/>
            <a:chOff x="0" y="0"/>
            <a:chExt cx="2756082" cy="1960460"/>
          </a:xfrm>
        </p:grpSpPr>
        <p:grpSp>
          <p:nvGrpSpPr>
            <p:cNvPr id="17433" name="组合 9"/>
            <p:cNvGrpSpPr/>
            <p:nvPr/>
          </p:nvGrpSpPr>
          <p:grpSpPr bwMode="auto">
            <a:xfrm>
              <a:off x="1378042" y="1"/>
              <a:ext cx="1378040" cy="1960459"/>
              <a:chOff x="0" y="0"/>
              <a:chExt cx="1378040" cy="1960459"/>
            </a:xfrm>
          </p:grpSpPr>
          <p:sp>
            <p:nvSpPr>
              <p:cNvPr id="17439" name="直角三角形 4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A8D08C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17440" name="组合 8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17441" name="直角三角形 7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17442" name="等腰三角形 5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17434" name="组合 10"/>
            <p:cNvGrpSpPr/>
            <p:nvPr/>
          </p:nvGrpSpPr>
          <p:grpSpPr bwMode="auto">
            <a:xfrm flipH="1">
              <a:off x="0" y="0"/>
              <a:ext cx="1378040" cy="1960459"/>
              <a:chOff x="0" y="0"/>
              <a:chExt cx="1378040" cy="1960459"/>
            </a:xfrm>
          </p:grpSpPr>
          <p:sp>
            <p:nvSpPr>
              <p:cNvPr id="17435" name="直角三角形 11"/>
              <p:cNvSpPr>
                <a:spLocks noChangeArrowheads="1"/>
              </p:cNvSpPr>
              <p:nvPr/>
            </p:nvSpPr>
            <p:spPr bwMode="auto">
              <a:xfrm>
                <a:off x="1" y="0"/>
                <a:ext cx="1378039" cy="1960459"/>
              </a:xfrm>
              <a:prstGeom prst="rtTriangle">
                <a:avLst/>
              </a:prstGeom>
              <a:solidFill>
                <a:srgbClr val="C4E0B2"/>
              </a:solidFill>
              <a:ln w="12700">
                <a:noFill/>
                <a:bevel/>
              </a:ln>
            </p:spPr>
            <p:txBody>
              <a:bodyPr anchor="ctr"/>
              <a:lstStyle/>
              <a:p>
                <a:pPr algn="ctr" eaLnBrk="1" hangingPunct="1">
                  <a:buFont typeface="Arial" panose="020B0604020202020204" pitchFamily="34" charset="0"/>
                  <a:buNone/>
                </a:pPr>
                <a:endParaRPr lang="zh-CN" altLang="zh-CN">
                  <a:solidFill>
                    <a:srgbClr val="FFFFFF"/>
                  </a:solidFill>
                  <a:sym typeface="Calibri" panose="020F0502020204030204" pitchFamily="34" charset="0"/>
                </a:endParaRPr>
              </a:p>
            </p:txBody>
          </p:sp>
          <p:grpSp>
            <p:nvGrpSpPr>
              <p:cNvPr id="17436" name="组合 12"/>
              <p:cNvGrpSpPr/>
              <p:nvPr/>
            </p:nvGrpSpPr>
            <p:grpSpPr bwMode="auto">
              <a:xfrm>
                <a:off x="0" y="1"/>
                <a:ext cx="502278" cy="1017430"/>
                <a:chOff x="0" y="0"/>
                <a:chExt cx="502278" cy="1017430"/>
              </a:xfrm>
            </p:grpSpPr>
            <p:sp>
              <p:nvSpPr>
                <p:cNvPr id="17437" name="直角三角形 13"/>
                <p:cNvSpPr>
                  <a:spLocks noChangeArrowheads="1"/>
                </p:cNvSpPr>
                <p:nvPr/>
              </p:nvSpPr>
              <p:spPr bwMode="auto">
                <a:xfrm>
                  <a:off x="2" y="0"/>
                  <a:ext cx="502276" cy="708338"/>
                </a:xfrm>
                <a:prstGeom prst="rtTriangle">
                  <a:avLst/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  <p:sp>
              <p:nvSpPr>
                <p:cNvPr id="17438" name="等腰三角形 14"/>
                <p:cNvSpPr>
                  <a:spLocks noChangeArrowheads="1"/>
                </p:cNvSpPr>
                <p:nvPr/>
              </p:nvSpPr>
              <p:spPr bwMode="auto">
                <a:xfrm rot="10800000">
                  <a:off x="0" y="708337"/>
                  <a:ext cx="502278" cy="30909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>
                  <a:noFill/>
                  <a:bevel/>
                </a:ln>
              </p:spPr>
              <p:txBody>
                <a:bodyPr anchor="ctr"/>
                <a:lstStyle/>
                <a:p>
                  <a:pPr algn="ctr" eaLnBrk="1" hangingPunct="1">
                    <a:buFont typeface="Arial" panose="020B0604020202020204" pitchFamily="34" charset="0"/>
                    <a:buNone/>
                  </a:pPr>
                  <a:endParaRPr lang="zh-CN" altLang="zh-CN">
                    <a:solidFill>
                      <a:srgbClr val="FFFFFF"/>
                    </a:solidFill>
                    <a:sym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17413" name="任意多边形 6"/>
          <p:cNvSpPr>
            <a:spLocks noChangeArrowheads="1"/>
          </p:cNvSpPr>
          <p:nvPr/>
        </p:nvSpPr>
        <p:spPr bwMode="auto">
          <a:xfrm>
            <a:off x="922338" y="5851525"/>
            <a:ext cx="10426700" cy="1006475"/>
          </a:xfrm>
          <a:custGeom>
            <a:avLst/>
            <a:gdLst>
              <a:gd name="T0" fmla="*/ 2073899 w 10426677"/>
              <a:gd name="T1" fmla="*/ 250 h 1006088"/>
              <a:gd name="T2" fmla="*/ 5154743 w 10426677"/>
              <a:gd name="T3" fmla="*/ 718531 h 1006088"/>
              <a:gd name="T4" fmla="*/ 8235588 w 10426677"/>
              <a:gd name="T5" fmla="*/ 296013 h 1006088"/>
              <a:gd name="T6" fmla="*/ 10366666 w 10426677"/>
              <a:gd name="T7" fmla="*/ 947193 h 1006088"/>
              <a:gd name="T8" fmla="*/ 10426746 w 10426677"/>
              <a:gd name="T9" fmla="*/ 1007249 h 1006088"/>
              <a:gd name="T10" fmla="*/ 5066 w 10426677"/>
              <a:gd name="T11" fmla="*/ 1007249 h 1006088"/>
              <a:gd name="T12" fmla="*/ 0 w 10426677"/>
              <a:gd name="T13" fmla="*/ 935401 h 1006088"/>
              <a:gd name="T14" fmla="*/ 2073899 w 10426677"/>
              <a:gd name="T15" fmla="*/ 250 h 10060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426677"/>
              <a:gd name="T25" fmla="*/ 0 h 1006088"/>
              <a:gd name="T26" fmla="*/ 10426677 w 10426677"/>
              <a:gd name="T27" fmla="*/ 1006088 h 10060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426677" h="1006088">
                <a:moveTo>
                  <a:pt x="2073884" y="250"/>
                </a:moveTo>
                <a:cubicBezTo>
                  <a:pt x="2964838" y="19007"/>
                  <a:pt x="4127768" y="668466"/>
                  <a:pt x="5154710" y="717703"/>
                </a:cubicBezTo>
                <a:cubicBezTo>
                  <a:pt x="6181652" y="766940"/>
                  <a:pt x="7410230" y="215954"/>
                  <a:pt x="8235534" y="295671"/>
                </a:cubicBezTo>
                <a:cubicBezTo>
                  <a:pt x="8802931" y="350477"/>
                  <a:pt x="10037462" y="694521"/>
                  <a:pt x="10366597" y="946101"/>
                </a:cubicBezTo>
                <a:lnTo>
                  <a:pt x="10426677" y="1006088"/>
                </a:lnTo>
                <a:lnTo>
                  <a:pt x="5066" y="1006088"/>
                </a:lnTo>
                <a:lnTo>
                  <a:pt x="0" y="934322"/>
                </a:lnTo>
                <a:cubicBezTo>
                  <a:pt x="83306" y="569552"/>
                  <a:pt x="1405669" y="-13818"/>
                  <a:pt x="2073884" y="250"/>
                </a:cubicBezTo>
                <a:close/>
              </a:path>
            </a:pathLst>
          </a:custGeom>
          <a:solidFill>
            <a:srgbClr val="F8E131"/>
          </a:solidFill>
          <a:ln w="12700" cap="flat" cmpd="sng">
            <a:noFill/>
            <a:bevel/>
          </a:ln>
        </p:spPr>
        <p:txBody>
          <a:bodyPr anchor="ctr"/>
          <a:lstStyle/>
          <a:p>
            <a:endParaRPr lang="zh-CN" altLang="en-US"/>
          </a:p>
        </p:txBody>
      </p:sp>
      <p:grpSp>
        <p:nvGrpSpPr>
          <p:cNvPr id="17414" name="组合 69"/>
          <p:cNvGrpSpPr/>
          <p:nvPr/>
        </p:nvGrpSpPr>
        <p:grpSpPr bwMode="auto">
          <a:xfrm>
            <a:off x="4400550" y="4040188"/>
            <a:ext cx="3470275" cy="798512"/>
            <a:chOff x="0" y="0"/>
            <a:chExt cx="3471766" cy="797568"/>
          </a:xfrm>
        </p:grpSpPr>
        <p:sp>
          <p:nvSpPr>
            <p:cNvPr id="17431" name="圆角矩形 1"/>
            <p:cNvSpPr>
              <a:spLocks noChangeArrowheads="1"/>
            </p:cNvSpPr>
            <p:nvPr/>
          </p:nvSpPr>
          <p:spPr bwMode="auto">
            <a:xfrm>
              <a:off x="0" y="0"/>
              <a:ext cx="3471766" cy="797568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1"/>
              </a:solidFill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7432" name="文本框 2"/>
            <p:cNvSpPr>
              <a:spLocks noChangeArrowheads="1"/>
            </p:cNvSpPr>
            <p:nvPr/>
          </p:nvSpPr>
          <p:spPr bwMode="auto">
            <a:xfrm>
              <a:off x="540684" y="44841"/>
              <a:ext cx="2390398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  <a:sym typeface="Calibri" panose="020F0502020204030204" pitchFamily="34" charset="0"/>
                </a:rPr>
                <a:t>谢谢观看</a:t>
              </a:r>
              <a:endParaRPr lang="zh-CN" altLang="en-US" sz="400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</p:grpSp>
      <p:grpSp>
        <p:nvGrpSpPr>
          <p:cNvPr id="17415" name="组合 39"/>
          <p:cNvGrpSpPr/>
          <p:nvPr/>
        </p:nvGrpSpPr>
        <p:grpSpPr bwMode="auto">
          <a:xfrm>
            <a:off x="2335213" y="5416550"/>
            <a:ext cx="604837" cy="539750"/>
            <a:chOff x="0" y="0"/>
            <a:chExt cx="2332712" cy="2083631"/>
          </a:xfrm>
        </p:grpSpPr>
        <p:sp>
          <p:nvSpPr>
            <p:cNvPr id="17426" name="等腰三角形 40"/>
            <p:cNvSpPr>
              <a:spLocks noChangeArrowheads="1"/>
            </p:cNvSpPr>
            <p:nvPr/>
          </p:nvSpPr>
          <p:spPr bwMode="auto">
            <a:xfrm>
              <a:off x="267324" y="0"/>
              <a:ext cx="1409076" cy="704538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7427" name="等腰三角形 41"/>
            <p:cNvSpPr>
              <a:spLocks noChangeArrowheads="1"/>
            </p:cNvSpPr>
            <p:nvPr/>
          </p:nvSpPr>
          <p:spPr bwMode="auto">
            <a:xfrm>
              <a:off x="0" y="632085"/>
              <a:ext cx="1913745" cy="956872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7428" name="等腰三角形 42"/>
            <p:cNvSpPr>
              <a:spLocks noChangeArrowheads="1"/>
            </p:cNvSpPr>
            <p:nvPr/>
          </p:nvSpPr>
          <p:spPr bwMode="auto">
            <a:xfrm>
              <a:off x="59959" y="272317"/>
              <a:ext cx="1793827" cy="896912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7429" name="闪电形 43"/>
            <p:cNvSpPr>
              <a:spLocks noChangeArrowheads="1"/>
            </p:cNvSpPr>
            <p:nvPr/>
          </p:nvSpPr>
          <p:spPr bwMode="auto">
            <a:xfrm rot="-9511937">
              <a:off x="720285" y="279422"/>
              <a:ext cx="1612427" cy="1314924"/>
            </a:xfrm>
            <a:prstGeom prst="lightningBolt">
              <a:avLst/>
            </a:prstGeom>
            <a:solidFill>
              <a:srgbClr val="BF9000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7430" name="矩形 44"/>
            <p:cNvSpPr>
              <a:spLocks noChangeArrowheads="1"/>
            </p:cNvSpPr>
            <p:nvPr/>
          </p:nvSpPr>
          <p:spPr bwMode="auto">
            <a:xfrm>
              <a:off x="762001" y="1588956"/>
              <a:ext cx="479685" cy="494675"/>
            </a:xfrm>
            <a:prstGeom prst="rect">
              <a:avLst/>
            </a:prstGeom>
            <a:solidFill>
              <a:srgbClr val="87492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  <p:grpSp>
        <p:nvGrpSpPr>
          <p:cNvPr id="17416" name="组合 45"/>
          <p:cNvGrpSpPr/>
          <p:nvPr/>
        </p:nvGrpSpPr>
        <p:grpSpPr bwMode="auto">
          <a:xfrm>
            <a:off x="6915150" y="5807075"/>
            <a:ext cx="603250" cy="744538"/>
            <a:chOff x="0" y="0"/>
            <a:chExt cx="2332712" cy="2083631"/>
          </a:xfrm>
        </p:grpSpPr>
        <p:sp>
          <p:nvSpPr>
            <p:cNvPr id="17421" name="等腰三角形 46"/>
            <p:cNvSpPr>
              <a:spLocks noChangeArrowheads="1"/>
            </p:cNvSpPr>
            <p:nvPr/>
          </p:nvSpPr>
          <p:spPr bwMode="auto">
            <a:xfrm>
              <a:off x="267324" y="0"/>
              <a:ext cx="1409076" cy="704538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7422" name="等腰三角形 47"/>
            <p:cNvSpPr>
              <a:spLocks noChangeArrowheads="1"/>
            </p:cNvSpPr>
            <p:nvPr/>
          </p:nvSpPr>
          <p:spPr bwMode="auto">
            <a:xfrm>
              <a:off x="0" y="632085"/>
              <a:ext cx="1913745" cy="956872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7423" name="等腰三角形 48"/>
            <p:cNvSpPr>
              <a:spLocks noChangeArrowheads="1"/>
            </p:cNvSpPr>
            <p:nvPr/>
          </p:nvSpPr>
          <p:spPr bwMode="auto">
            <a:xfrm>
              <a:off x="59959" y="272317"/>
              <a:ext cx="1793827" cy="896912"/>
            </a:xfrm>
            <a:prstGeom prst="triangle">
              <a:avLst>
                <a:gd name="adj" fmla="val 50000"/>
              </a:avLst>
            </a:prstGeom>
            <a:solidFill>
              <a:srgbClr val="F8E13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7424" name="闪电形 49"/>
            <p:cNvSpPr>
              <a:spLocks noChangeArrowheads="1"/>
            </p:cNvSpPr>
            <p:nvPr/>
          </p:nvSpPr>
          <p:spPr bwMode="auto">
            <a:xfrm rot="-9511937">
              <a:off x="720285" y="279422"/>
              <a:ext cx="1612427" cy="1314924"/>
            </a:xfrm>
            <a:prstGeom prst="lightningBolt">
              <a:avLst/>
            </a:prstGeom>
            <a:solidFill>
              <a:srgbClr val="BF9000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  <p:sp>
          <p:nvSpPr>
            <p:cNvPr id="17425" name="矩形 50"/>
            <p:cNvSpPr>
              <a:spLocks noChangeArrowheads="1"/>
            </p:cNvSpPr>
            <p:nvPr/>
          </p:nvSpPr>
          <p:spPr bwMode="auto">
            <a:xfrm>
              <a:off x="893089" y="1588956"/>
              <a:ext cx="265923" cy="494675"/>
            </a:xfrm>
            <a:prstGeom prst="rect">
              <a:avLst/>
            </a:prstGeom>
            <a:solidFill>
              <a:srgbClr val="874921"/>
            </a:solidFill>
            <a:ln w="12700">
              <a:noFill/>
              <a:bevel/>
            </a:ln>
          </p:spPr>
          <p:txBody>
            <a:bodyPr anchor="ctr"/>
            <a:lstStyle/>
            <a:p>
              <a:pPr algn="ctr" eaLnBrk="1" hangingPunct="1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sym typeface="Calibri" panose="020F0502020204030204" pitchFamily="34" charset="0"/>
              </a:endParaRPr>
            </a:p>
          </p:txBody>
        </p:sp>
      </p:grpSp>
      <p:sp>
        <p:nvSpPr>
          <p:cNvPr id="17417" name="任意多边形 62"/>
          <p:cNvSpPr>
            <a:spLocks noChangeArrowheads="1"/>
          </p:cNvSpPr>
          <p:nvPr/>
        </p:nvSpPr>
        <p:spPr bwMode="auto">
          <a:xfrm>
            <a:off x="1616075" y="1050925"/>
            <a:ext cx="1557338" cy="911225"/>
          </a:xfrm>
          <a:custGeom>
            <a:avLst/>
            <a:gdLst>
              <a:gd name="T0" fmla="*/ 341607 w 2295707"/>
              <a:gd name="T1" fmla="*/ 0 h 1345310"/>
              <a:gd name="T2" fmla="*/ 479556 w 2295707"/>
              <a:gd name="T3" fmla="*/ 103772 h 1345310"/>
              <a:gd name="T4" fmla="*/ 481696 w 2295707"/>
              <a:gd name="T5" fmla="*/ 123368 h 1345310"/>
              <a:gd name="T6" fmla="*/ 485518 w 2295707"/>
              <a:gd name="T7" fmla="*/ 121540 h 1345310"/>
              <a:gd name="T8" fmla="*/ 517515 w 2295707"/>
              <a:gd name="T9" fmla="*/ 116724 h 1345310"/>
              <a:gd name="T10" fmla="*/ 622928 w 2295707"/>
              <a:gd name="T11" fmla="*/ 202246 h 1345310"/>
              <a:gd name="T12" fmla="*/ 623930 w 2295707"/>
              <a:gd name="T13" fmla="*/ 212134 h 1345310"/>
              <a:gd name="T14" fmla="*/ 633623 w 2295707"/>
              <a:gd name="T15" fmla="*/ 213106 h 1345310"/>
              <a:gd name="T16" fmla="*/ 716664 w 2295707"/>
              <a:gd name="T17" fmla="*/ 314528 h 1345310"/>
              <a:gd name="T18" fmla="*/ 612663 w 2295707"/>
              <a:gd name="T19" fmla="*/ 418054 h 1345310"/>
              <a:gd name="T20" fmla="*/ 104001 w 2295707"/>
              <a:gd name="T21" fmla="*/ 418054 h 1345310"/>
              <a:gd name="T22" fmla="*/ 0 w 2295707"/>
              <a:gd name="T23" fmla="*/ 314528 h 1345310"/>
              <a:gd name="T24" fmla="*/ 104001 w 2295707"/>
              <a:gd name="T25" fmla="*/ 211003 h 1345310"/>
              <a:gd name="T26" fmla="*/ 147311 w 2295707"/>
              <a:gd name="T27" fmla="*/ 211003 h 1345310"/>
              <a:gd name="T28" fmla="*/ 144354 w 2295707"/>
              <a:gd name="T29" fmla="*/ 206638 h 1345310"/>
              <a:gd name="T30" fmla="*/ 140334 w 2295707"/>
              <a:gd name="T31" fmla="*/ 186818 h 1345310"/>
              <a:gd name="T32" fmla="*/ 144354 w 2295707"/>
              <a:gd name="T33" fmla="*/ 166997 h 1345310"/>
              <a:gd name="T34" fmla="*/ 191489 w 2295707"/>
              <a:gd name="T35" fmla="*/ 135897 h 1345310"/>
              <a:gd name="T36" fmla="*/ 201447 w 2295707"/>
              <a:gd name="T37" fmla="*/ 135897 h 1345310"/>
              <a:gd name="T38" fmla="*/ 200799 w 2295707"/>
              <a:gd name="T39" fmla="*/ 129965 h 1345310"/>
              <a:gd name="T40" fmla="*/ 341607 w 2295707"/>
              <a:gd name="T41" fmla="*/ 0 h 134531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295707"/>
              <a:gd name="T64" fmla="*/ 0 h 1345310"/>
              <a:gd name="T65" fmla="*/ 2295707 w 2295707"/>
              <a:gd name="T66" fmla="*/ 1345310 h 134531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295707" h="1345310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 w="12700" cap="flat" cmpd="sng">
            <a:noFill/>
            <a:bevel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7418" name="任意多边形 65"/>
          <p:cNvSpPr>
            <a:spLocks noChangeArrowheads="1"/>
          </p:cNvSpPr>
          <p:nvPr/>
        </p:nvSpPr>
        <p:spPr bwMode="auto">
          <a:xfrm>
            <a:off x="9344025" y="2095500"/>
            <a:ext cx="1555750" cy="912813"/>
          </a:xfrm>
          <a:custGeom>
            <a:avLst/>
            <a:gdLst>
              <a:gd name="T0" fmla="*/ 340564 w 2295707"/>
              <a:gd name="T1" fmla="*/ 0 h 1345310"/>
              <a:gd name="T2" fmla="*/ 478091 w 2295707"/>
              <a:gd name="T3" fmla="*/ 104316 h 1345310"/>
              <a:gd name="T4" fmla="*/ 480224 w 2295707"/>
              <a:gd name="T5" fmla="*/ 124014 h 1345310"/>
              <a:gd name="T6" fmla="*/ 484034 w 2295707"/>
              <a:gd name="T7" fmla="*/ 122176 h 1345310"/>
              <a:gd name="T8" fmla="*/ 515933 w 2295707"/>
              <a:gd name="T9" fmla="*/ 117336 h 1345310"/>
              <a:gd name="T10" fmla="*/ 621024 w 2295707"/>
              <a:gd name="T11" fmla="*/ 203305 h 1345310"/>
              <a:gd name="T12" fmla="*/ 622022 w 2295707"/>
              <a:gd name="T13" fmla="*/ 213244 h 1345310"/>
              <a:gd name="T14" fmla="*/ 631687 w 2295707"/>
              <a:gd name="T15" fmla="*/ 214222 h 1345310"/>
              <a:gd name="T16" fmla="*/ 714474 w 2295707"/>
              <a:gd name="T17" fmla="*/ 316176 h 1345310"/>
              <a:gd name="T18" fmla="*/ 610791 w 2295707"/>
              <a:gd name="T19" fmla="*/ 420243 h 1345310"/>
              <a:gd name="T20" fmla="*/ 103683 w 2295707"/>
              <a:gd name="T21" fmla="*/ 420243 h 1345310"/>
              <a:gd name="T22" fmla="*/ 0 w 2295707"/>
              <a:gd name="T23" fmla="*/ 316176 h 1345310"/>
              <a:gd name="T24" fmla="*/ 103683 w 2295707"/>
              <a:gd name="T25" fmla="*/ 212108 h 1345310"/>
              <a:gd name="T26" fmla="*/ 146861 w 2295707"/>
              <a:gd name="T27" fmla="*/ 212108 h 1345310"/>
              <a:gd name="T28" fmla="*/ 143914 w 2295707"/>
              <a:gd name="T29" fmla="*/ 207720 h 1345310"/>
              <a:gd name="T30" fmla="*/ 139905 w 2295707"/>
              <a:gd name="T31" fmla="*/ 187795 h 1345310"/>
              <a:gd name="T32" fmla="*/ 143914 w 2295707"/>
              <a:gd name="T33" fmla="*/ 167871 h 1345310"/>
              <a:gd name="T34" fmla="*/ 190904 w 2295707"/>
              <a:gd name="T35" fmla="*/ 136608 h 1345310"/>
              <a:gd name="T36" fmla="*/ 200831 w 2295707"/>
              <a:gd name="T37" fmla="*/ 136608 h 1345310"/>
              <a:gd name="T38" fmla="*/ 200185 w 2295707"/>
              <a:gd name="T39" fmla="*/ 130645 h 1345310"/>
              <a:gd name="T40" fmla="*/ 340564 w 2295707"/>
              <a:gd name="T41" fmla="*/ 0 h 134531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295707"/>
              <a:gd name="T64" fmla="*/ 0 h 1345310"/>
              <a:gd name="T65" fmla="*/ 2295707 w 2295707"/>
              <a:gd name="T66" fmla="*/ 1345310 h 134531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295707" h="1345310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 w="12700" cap="flat" cmpd="sng">
            <a:noFill/>
            <a:bevel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7419" name="任意多边形 66"/>
          <p:cNvSpPr>
            <a:spLocks noChangeArrowheads="1"/>
          </p:cNvSpPr>
          <p:nvPr/>
        </p:nvSpPr>
        <p:spPr bwMode="auto">
          <a:xfrm flipH="1">
            <a:off x="2682875" y="4568825"/>
            <a:ext cx="711200" cy="417513"/>
          </a:xfrm>
          <a:custGeom>
            <a:avLst/>
            <a:gdLst>
              <a:gd name="T0" fmla="*/ 32535 w 2295707"/>
              <a:gd name="T1" fmla="*/ 0 h 1345310"/>
              <a:gd name="T2" fmla="*/ 45674 w 2295707"/>
              <a:gd name="T3" fmla="*/ 9982 h 1345310"/>
              <a:gd name="T4" fmla="*/ 45878 w 2295707"/>
              <a:gd name="T5" fmla="*/ 11867 h 1345310"/>
              <a:gd name="T6" fmla="*/ 46241 w 2295707"/>
              <a:gd name="T7" fmla="*/ 11691 h 1345310"/>
              <a:gd name="T8" fmla="*/ 49289 w 2295707"/>
              <a:gd name="T9" fmla="*/ 11228 h 1345310"/>
              <a:gd name="T10" fmla="*/ 59329 w 2295707"/>
              <a:gd name="T11" fmla="*/ 19454 h 1345310"/>
              <a:gd name="T12" fmla="*/ 59424 w 2295707"/>
              <a:gd name="T13" fmla="*/ 20405 h 1345310"/>
              <a:gd name="T14" fmla="*/ 60347 w 2295707"/>
              <a:gd name="T15" fmla="*/ 20499 h 1345310"/>
              <a:gd name="T16" fmla="*/ 68256 w 2295707"/>
              <a:gd name="T17" fmla="*/ 30255 h 1345310"/>
              <a:gd name="T18" fmla="*/ 58351 w 2295707"/>
              <a:gd name="T19" fmla="*/ 40213 h 1345310"/>
              <a:gd name="T20" fmla="*/ 9905 w 2295707"/>
              <a:gd name="T21" fmla="*/ 40213 h 1345310"/>
              <a:gd name="T22" fmla="*/ 0 w 2295707"/>
              <a:gd name="T23" fmla="*/ 30255 h 1345310"/>
              <a:gd name="T24" fmla="*/ 9905 w 2295707"/>
              <a:gd name="T25" fmla="*/ 20296 h 1345310"/>
              <a:gd name="T26" fmla="*/ 14030 w 2295707"/>
              <a:gd name="T27" fmla="*/ 20296 h 1345310"/>
              <a:gd name="T28" fmla="*/ 13748 w 2295707"/>
              <a:gd name="T29" fmla="*/ 19877 h 1345310"/>
              <a:gd name="T30" fmla="*/ 13366 w 2295707"/>
              <a:gd name="T31" fmla="*/ 17970 h 1345310"/>
              <a:gd name="T32" fmla="*/ 13748 w 2295707"/>
              <a:gd name="T33" fmla="*/ 16064 h 1345310"/>
              <a:gd name="T34" fmla="*/ 18238 w 2295707"/>
              <a:gd name="T35" fmla="*/ 13072 h 1345310"/>
              <a:gd name="T36" fmla="*/ 19186 w 2295707"/>
              <a:gd name="T37" fmla="*/ 13072 h 1345310"/>
              <a:gd name="T38" fmla="*/ 19124 w 2295707"/>
              <a:gd name="T39" fmla="*/ 12501 h 1345310"/>
              <a:gd name="T40" fmla="*/ 32535 w 2295707"/>
              <a:gd name="T41" fmla="*/ 0 h 134531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295707"/>
              <a:gd name="T64" fmla="*/ 0 h 1345310"/>
              <a:gd name="T65" fmla="*/ 2295707 w 2295707"/>
              <a:gd name="T66" fmla="*/ 1345310 h 134531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295707" h="1345310">
                <a:moveTo>
                  <a:pt x="1094280" y="0"/>
                </a:moveTo>
                <a:cubicBezTo>
                  <a:pt x="1312253" y="0"/>
                  <a:pt x="1494114" y="143362"/>
                  <a:pt x="1536173" y="333943"/>
                </a:cubicBezTo>
                <a:lnTo>
                  <a:pt x="1543029" y="397003"/>
                </a:lnTo>
                <a:lnTo>
                  <a:pt x="1555271" y="391118"/>
                </a:lnTo>
                <a:cubicBezTo>
                  <a:pt x="1587649" y="381047"/>
                  <a:pt x="1622075" y="375622"/>
                  <a:pt x="1657767" y="375622"/>
                </a:cubicBezTo>
                <a:cubicBezTo>
                  <a:pt x="1824331" y="375622"/>
                  <a:pt x="1963300" y="493771"/>
                  <a:pt x="1995439" y="650834"/>
                </a:cubicBezTo>
                <a:lnTo>
                  <a:pt x="1998647" y="682652"/>
                </a:lnTo>
                <a:lnTo>
                  <a:pt x="2029700" y="685782"/>
                </a:lnTo>
                <a:cubicBezTo>
                  <a:pt x="2181510" y="716847"/>
                  <a:pt x="2295707" y="851168"/>
                  <a:pt x="2295707" y="1012162"/>
                </a:cubicBezTo>
                <a:cubicBezTo>
                  <a:pt x="2295707" y="1196155"/>
                  <a:pt x="2146552" y="1345310"/>
                  <a:pt x="1962559" y="1345310"/>
                </a:cubicBezTo>
                <a:lnTo>
                  <a:pt x="333148" y="1345310"/>
                </a:lnTo>
                <a:cubicBezTo>
                  <a:pt x="149155" y="1345310"/>
                  <a:pt x="0" y="1196155"/>
                  <a:pt x="0" y="1012162"/>
                </a:cubicBezTo>
                <a:cubicBezTo>
                  <a:pt x="0" y="828169"/>
                  <a:pt x="149155" y="679014"/>
                  <a:pt x="333148" y="679014"/>
                </a:cubicBezTo>
                <a:lnTo>
                  <a:pt x="471885" y="679014"/>
                </a:lnTo>
                <a:lnTo>
                  <a:pt x="462414" y="664967"/>
                </a:lnTo>
                <a:lnTo>
                  <a:pt x="449537" y="601184"/>
                </a:lnTo>
                <a:lnTo>
                  <a:pt x="462414" y="537401"/>
                </a:lnTo>
                <a:cubicBezTo>
                  <a:pt x="487290" y="478587"/>
                  <a:pt x="545526" y="437320"/>
                  <a:pt x="613401" y="437320"/>
                </a:cubicBezTo>
                <a:lnTo>
                  <a:pt x="645298" y="437320"/>
                </a:lnTo>
                <a:lnTo>
                  <a:pt x="643223" y="418231"/>
                </a:lnTo>
                <a:cubicBezTo>
                  <a:pt x="643223" y="187248"/>
                  <a:pt x="845168" y="0"/>
                  <a:pt x="1094280" y="0"/>
                </a:cubicBezTo>
                <a:close/>
              </a:path>
            </a:pathLst>
          </a:custGeom>
          <a:solidFill>
            <a:srgbClr val="FFFFFF">
              <a:alpha val="34117"/>
            </a:srgbClr>
          </a:solidFill>
          <a:ln w="12700" cap="flat" cmpd="sng">
            <a:noFill/>
            <a:bevel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7420" name="文本框 67"/>
          <p:cNvSpPr>
            <a:spLocks noChangeArrowheads="1"/>
          </p:cNvSpPr>
          <p:nvPr/>
        </p:nvSpPr>
        <p:spPr bwMode="auto">
          <a:xfrm>
            <a:off x="3644900" y="2705100"/>
            <a:ext cx="5407025" cy="7699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440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社团</a:t>
            </a:r>
            <a:r>
              <a:rPr lang="en-US" altLang="zh-CN" sz="440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·</a:t>
            </a:r>
            <a:r>
              <a:rPr lang="zh-CN" altLang="en-US" sz="440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学生会招新模板</a:t>
            </a:r>
            <a:endParaRPr lang="zh-CN" altLang="en-US" sz="440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ransition spd="slow" advTm="1000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ISPRING_PRESENTATION_TITLE" val="58ca049965bcd"/>
</p:tagLst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微软雅黑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WPS 演示</Application>
  <PresentationFormat>自定义</PresentationFormat>
  <Paragraphs>56</Paragraphs>
  <Slides>8</Slides>
  <Notes>8</Notes>
  <HiddenSlides>0</HiddenSlides>
  <MMClips>1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Calibri</vt:lpstr>
      <vt:lpstr>Arial Unicode MS</vt:lpstr>
      <vt:lpstr>等线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58ca049965bcd</dc:title>
  <dc:creator>zzzz</dc:creator>
  <cp:lastModifiedBy>一颗苹果</cp:lastModifiedBy>
  <cp:revision>38</cp:revision>
  <dcterms:created xsi:type="dcterms:W3CDTF">2015-08-19T15:27:00Z</dcterms:created>
  <dcterms:modified xsi:type="dcterms:W3CDTF">2021-09-15T01:07:21Z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590ED313225C43EA8B978A492D7D3B6A</vt:lpwstr>
  </property>
</Properties>
</file>