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65" r:id="rId7"/>
    <p:sldId id="266" r:id="rId8"/>
    <p:sldId id="275" r:id="rId9"/>
    <p:sldId id="267" r:id="rId10"/>
    <p:sldId id="260" r:id="rId11"/>
    <p:sldId id="268" r:id="rId12"/>
    <p:sldId id="269" r:id="rId13"/>
    <p:sldId id="276" r:id="rId14"/>
    <p:sldId id="270" r:id="rId15"/>
    <p:sldId id="271" r:id="rId16"/>
    <p:sldId id="261" r:id="rId17"/>
    <p:sldId id="272" r:id="rId18"/>
    <p:sldId id="273" r:id="rId19"/>
    <p:sldId id="274" r:id="rId20"/>
    <p:sldId id="278" r:id="rId21"/>
    <p:sldId id="262" r:id="rId22"/>
    <p:sldId id="277" r:id="rId23"/>
    <p:sldId id="279" r:id="rId24"/>
    <p:sldId id="280" r:id="rId25"/>
    <p:sldId id="281" r:id="rId26"/>
    <p:sldId id="282" r:id="rId27"/>
    <p:sldId id="264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281E"/>
    <a:srgbClr val="1C1C1C"/>
    <a:srgbClr val="832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58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1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19050">
              <a:noFill/>
            </a:ln>
          </c:spPr>
          <c:explosion val="3"/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alpha val="42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alpha val="36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alpha val="73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3600" b="0" i="0" u="none" strike="noStrike" kern="1200" baseline="0">
                    <a:solidFill>
                      <a:srgbClr val="941017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A3869-04CB-47D6-927B-48F5ECDCE6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6352F-54CC-40EC-A9C2-B279A74910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8D27B-E815-4753-954E-4EF61E0D5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microsoft.com/office/2007/relationships/hdphoto" Target="../media/image4.wdp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5370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79236" y="2031386"/>
            <a:ext cx="10747829" cy="3326174"/>
            <a:chOff x="779236" y="2134404"/>
            <a:chExt cx="10747829" cy="3326174"/>
          </a:xfrm>
        </p:grpSpPr>
        <p:sp>
          <p:nvSpPr>
            <p:cNvPr id="5" name="文本框 4"/>
            <p:cNvSpPr txBox="1"/>
            <p:nvPr/>
          </p:nvSpPr>
          <p:spPr>
            <a:xfrm>
              <a:off x="779236" y="2134404"/>
              <a:ext cx="107478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0" spc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ypeLand.com 康熙字典體 試用版" pitchFamily="50" charset="-120"/>
                  <a:ea typeface="TypeLand.com 康熙字典體 試用版" pitchFamily="50" charset="-120"/>
                </a:rPr>
                <a:t>故宮一夢</a:t>
              </a:r>
              <a:endParaRPr lang="zh-CN" altLang="en-US" sz="16000" spc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9" name="文本框 8" hidden="1"/>
            <p:cNvSpPr txBox="1"/>
            <p:nvPr/>
          </p:nvSpPr>
          <p:spPr>
            <a:xfrm>
              <a:off x="2083838" y="5183579"/>
              <a:ext cx="8024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spc="600" dirty="0" smtClean="0">
                  <a:solidFill>
                    <a:schemeClr val="bg1"/>
                  </a:solidFill>
                  <a:latin typeface="Kozuka Mincho Pro R" panose="02020400000000000000" pitchFamily="18" charset="-128"/>
                  <a:ea typeface="Kozuka Mincho Pro R" panose="02020400000000000000" pitchFamily="18" charset="-128"/>
                </a:rPr>
                <a:t>Chinese The Imperial Palace A Dream</a:t>
              </a:r>
              <a:endParaRPr lang="zh-CN" altLang="en-US" sz="1200" spc="600" dirty="0">
                <a:solidFill>
                  <a:schemeClr val="bg1"/>
                </a:solidFill>
                <a:latin typeface="Kozuka Mincho Pro R" panose="02020400000000000000" pitchFamily="18" charset="-128"/>
                <a:ea typeface="Kozuka Mincho Pro R" panose="02020400000000000000" pitchFamily="18" charset="-128"/>
              </a:endParaRPr>
            </a:p>
          </p:txBody>
        </p:sp>
        <p:sp>
          <p:nvSpPr>
            <p:cNvPr id="10" name="13"/>
            <p:cNvSpPr txBox="1"/>
            <p:nvPr>
              <p:custDataLst>
                <p:tags r:id="rId3"/>
              </p:custDataLst>
            </p:nvPr>
          </p:nvSpPr>
          <p:spPr>
            <a:xfrm>
              <a:off x="1660331" y="4566583"/>
              <a:ext cx="8871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宣传画册</a:t>
              </a:r>
              <a:r>
                <a:rPr lang="en-US" altLang="zh-CN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|</a:t>
              </a:r>
              <a:r>
                <a:rPr lang="zh-CN" altLang="en-US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中国风韵</a:t>
              </a:r>
              <a:r>
                <a:rPr lang="en-US" altLang="zh-CN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|</a:t>
              </a:r>
              <a:r>
                <a:rPr lang="zh-CN" altLang="en-US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古典建筑</a:t>
              </a:r>
              <a:r>
                <a:rPr lang="en-US" altLang="zh-CN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|</a:t>
              </a:r>
              <a:r>
                <a:rPr lang="zh-CN" altLang="en-US" sz="2000" spc="18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广告传媒</a:t>
              </a:r>
              <a:endParaRPr lang="zh-CN" altLang="en-US" sz="2000" spc="18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sp>
        <p:nvSpPr>
          <p:cNvPr id="2" name="空心弧 1"/>
          <p:cNvSpPr/>
          <p:nvPr/>
        </p:nvSpPr>
        <p:spPr>
          <a:xfrm rot="16200000">
            <a:off x="8016266" y="-764458"/>
            <a:ext cx="8386916" cy="8386916"/>
          </a:xfrm>
          <a:prstGeom prst="blockArc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9705" y="2095833"/>
            <a:ext cx="5965531" cy="2920507"/>
            <a:chOff x="669705" y="2255315"/>
            <a:chExt cx="5965531" cy="2920507"/>
          </a:xfrm>
        </p:grpSpPr>
        <p:sp>
          <p:nvSpPr>
            <p:cNvPr id="6" name="文本框 5"/>
            <p:cNvSpPr txBox="1"/>
            <p:nvPr/>
          </p:nvSpPr>
          <p:spPr>
            <a:xfrm>
              <a:off x="669705" y="2255315"/>
              <a:ext cx="3917409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输入标题</a:t>
              </a:r>
              <a:endParaRPr lang="zh-CN" altLang="en-US" sz="5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1133785" y="3178645"/>
              <a:ext cx="5501451" cy="199717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45034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内容</a:t>
              </a:r>
              <a:r>
                <a:rPr lang="zh-CN" altLang="en-US" sz="1800" spc="600" dirty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打在这里，或者通过复制您的文本内容打在这里，或者通过复制您的</a:t>
              </a: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文本</a:t>
              </a:r>
              <a:endParaRPr lang="zh-CN" altLang="en-US" sz="1800" spc="6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264865" y="4292341"/>
              <a:ext cx="1632914" cy="609600"/>
              <a:chOff x="1290265" y="4292341"/>
              <a:chExt cx="1632914" cy="609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290265" y="4292341"/>
                <a:ext cx="1632914" cy="609600"/>
              </a:xfrm>
              <a:prstGeom prst="rect">
                <a:avLst/>
              </a:prstGeom>
              <a:solidFill>
                <a:srgbClr val="8B281E"/>
              </a:solidFill>
              <a:ln>
                <a:solidFill>
                  <a:srgbClr val="9410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316882" y="4370627"/>
                <a:ext cx="1555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READ MORE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666998" y="-2666999"/>
            <a:ext cx="6858001" cy="12192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" y="-58994"/>
            <a:ext cx="6017344" cy="6916994"/>
          </a:xfrm>
          <a:prstGeom prst="rect">
            <a:avLst/>
          </a:prstGeom>
          <a:solidFill>
            <a:srgbClr val="8B281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529792" y="606701"/>
            <a:ext cx="2308324" cy="558560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600" b="0" i="0" spc="1500" dirty="0" smtClean="0">
                <a:solidFill>
                  <a:schemeClr val="bg1"/>
                </a:solidFill>
                <a:effectLst/>
                <a:latin typeface="TypeLand.com 康熙字典體 試用版" pitchFamily="50" charset="-120"/>
                <a:ea typeface="TypeLand.com 康熙字典體 試用版" pitchFamily="50" charset="-120"/>
              </a:rPr>
              <a:t>九華山路云遮寺清弋江村柳拂橋</a:t>
            </a:r>
            <a:endParaRPr lang="zh-CN" altLang="en-US" sz="4600" spc="1500" dirty="0">
              <a:solidFill>
                <a:schemeClr val="bg1"/>
              </a:solidFill>
              <a:latin typeface="TypeLand.com 康熙字典體 試用版" pitchFamily="50" charset="-120"/>
              <a:ea typeface="TypeLand.com 康熙字典體 試用版" pitchFamily="50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14239" y="3728427"/>
            <a:ext cx="615553" cy="26543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Title Text Here</a:t>
            </a:r>
            <a:endParaRPr lang="zh-CN" altLang="en-US" sz="2800" dirty="0">
              <a:solidFill>
                <a:schemeClr val="bg1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666236" y="896634"/>
            <a:ext cx="4458214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打在这里，或者通过复制您的文本内容打在这里，或者通过复制您的</a:t>
            </a: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</a:t>
            </a:r>
            <a:r>
              <a:rPr lang="en-US" altLang="zh-CN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  </a:t>
            </a:r>
            <a:r>
              <a:rPr lang="en-US" altLang="zh-CN" noProof="1" smtClean="0">
                <a:solidFill>
                  <a:schemeClr val="bg1"/>
                </a:solidFill>
              </a:rPr>
              <a:t>Lorem </a:t>
            </a:r>
            <a:r>
              <a:rPr lang="en-US" altLang="zh-CN" noProof="1">
                <a:solidFill>
                  <a:schemeClr val="bg1"/>
                </a:solidFill>
              </a:rPr>
              <a:t>ipsum dolor sit er elit lamet, </a:t>
            </a:r>
            <a:r>
              <a:rPr lang="en-US" altLang="zh-CN" noProof="1" smtClean="0">
                <a:solidFill>
                  <a:schemeClr val="bg1"/>
                </a:solidFill>
              </a:rPr>
              <a:t>consectetaur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666236" y="2769260"/>
            <a:ext cx="4458214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打在这里，或者通过复制您的文本内容打在这里，或者通过复制您的</a:t>
            </a: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</a:t>
            </a:r>
            <a:r>
              <a:rPr lang="en-US" altLang="zh-CN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  </a:t>
            </a:r>
            <a:r>
              <a:rPr lang="en-US" altLang="zh-CN" noProof="1" smtClean="0">
                <a:solidFill>
                  <a:schemeClr val="bg1"/>
                </a:solidFill>
              </a:rPr>
              <a:t>Lorem </a:t>
            </a:r>
            <a:r>
              <a:rPr lang="en-US" altLang="zh-CN" noProof="1">
                <a:solidFill>
                  <a:schemeClr val="bg1"/>
                </a:solidFill>
              </a:rPr>
              <a:t>ipsum dolor sit er elit lamet, </a:t>
            </a:r>
            <a:r>
              <a:rPr lang="en-US" altLang="zh-CN" noProof="1" smtClean="0">
                <a:solidFill>
                  <a:schemeClr val="bg1"/>
                </a:solidFill>
              </a:rPr>
              <a:t>consectetaur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66236" y="4641885"/>
            <a:ext cx="4458214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打在这里，或者通过复制您的文本内容打在这里，或者通过复制您的</a:t>
            </a: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</a:t>
            </a:r>
            <a:r>
              <a:rPr lang="en-US" altLang="zh-CN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  </a:t>
            </a:r>
            <a:r>
              <a:rPr lang="en-US" altLang="zh-CN" noProof="1" smtClean="0">
                <a:solidFill>
                  <a:schemeClr val="bg1"/>
                </a:solidFill>
              </a:rPr>
              <a:t>Lorem </a:t>
            </a:r>
            <a:r>
              <a:rPr lang="en-US" altLang="zh-CN" noProof="1">
                <a:solidFill>
                  <a:schemeClr val="bg1"/>
                </a:solidFill>
              </a:rPr>
              <a:t>ipsum dolor sit er elit lamet, </a:t>
            </a:r>
            <a:r>
              <a:rPr lang="en-US" altLang="zh-CN" noProof="1" smtClean="0">
                <a:solidFill>
                  <a:schemeClr val="bg1"/>
                </a:solidFill>
              </a:rPr>
              <a:t>consectetaur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sp>
        <p:nvSpPr>
          <p:cNvPr id="3" name="空心弧 2"/>
          <p:cNvSpPr/>
          <p:nvPr/>
        </p:nvSpPr>
        <p:spPr>
          <a:xfrm rot="5400000" flipH="1">
            <a:off x="-4193458" y="-764458"/>
            <a:ext cx="8386916" cy="8386916"/>
          </a:xfrm>
          <a:prstGeom prst="blockArc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04150" y="1968746"/>
            <a:ext cx="5965531" cy="2920507"/>
            <a:chOff x="669705" y="2255315"/>
            <a:chExt cx="5965531" cy="2920507"/>
          </a:xfrm>
        </p:grpSpPr>
        <p:sp>
          <p:nvSpPr>
            <p:cNvPr id="6" name="文本框 5"/>
            <p:cNvSpPr txBox="1"/>
            <p:nvPr/>
          </p:nvSpPr>
          <p:spPr>
            <a:xfrm>
              <a:off x="669705" y="2255315"/>
              <a:ext cx="3917409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输入标题</a:t>
              </a:r>
              <a:endParaRPr lang="zh-CN" altLang="en-US" sz="5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1133785" y="3178645"/>
              <a:ext cx="5501451" cy="199717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45034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内容</a:t>
              </a:r>
              <a:r>
                <a:rPr lang="zh-CN" altLang="en-US" sz="1800" spc="600" dirty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打在这里，或者通过复制您的文本内容打在这里，或者通过复制您的</a:t>
              </a: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文本</a:t>
              </a:r>
              <a:endParaRPr lang="zh-CN" altLang="en-US" sz="1800" spc="6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264865" y="4292341"/>
              <a:ext cx="1632914" cy="609600"/>
              <a:chOff x="1290265" y="4292341"/>
              <a:chExt cx="1632914" cy="609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290265" y="4292341"/>
                <a:ext cx="1632914" cy="609600"/>
              </a:xfrm>
              <a:prstGeom prst="rect">
                <a:avLst/>
              </a:prstGeom>
              <a:solidFill>
                <a:srgbClr val="8B281E"/>
              </a:solidFill>
              <a:ln>
                <a:solidFill>
                  <a:srgbClr val="9410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316882" y="4370627"/>
                <a:ext cx="1555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READ MORE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手动输入 4"/>
          <p:cNvSpPr/>
          <p:nvPr/>
        </p:nvSpPr>
        <p:spPr>
          <a:xfrm rot="16200000">
            <a:off x="5002468" y="-312484"/>
            <a:ext cx="6877051" cy="7502017"/>
          </a:xfrm>
          <a:prstGeom prst="flowChartManualInput">
            <a:avLst/>
          </a:prstGeom>
          <a:solidFill>
            <a:srgbClr val="8B281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466979" y="888652"/>
            <a:ext cx="4201383" cy="3651850"/>
            <a:chOff x="6297645" y="1261186"/>
            <a:chExt cx="4201383" cy="3651850"/>
          </a:xfrm>
        </p:grpSpPr>
        <p:grpSp>
          <p:nvGrpSpPr>
            <p:cNvPr id="2" name="组合 1"/>
            <p:cNvGrpSpPr/>
            <p:nvPr/>
          </p:nvGrpSpPr>
          <p:grpSpPr>
            <a:xfrm>
              <a:off x="6297645" y="1261186"/>
              <a:ext cx="1474512" cy="1474512"/>
              <a:chOff x="6297645" y="1261186"/>
              <a:chExt cx="1474512" cy="147451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6297645" y="1261186"/>
                <a:ext cx="1474512" cy="147451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Group 11"/>
              <p:cNvGrpSpPr>
                <a:grpSpLocks noChangeAspect="1"/>
              </p:cNvGrpSpPr>
              <p:nvPr/>
            </p:nvGrpSpPr>
            <p:grpSpPr bwMode="auto">
              <a:xfrm>
                <a:off x="6717448" y="1734020"/>
                <a:ext cx="631727" cy="547200"/>
                <a:chOff x="3698" y="2039"/>
                <a:chExt cx="284" cy="246"/>
              </a:xfrm>
              <a:solidFill>
                <a:schemeClr val="bg1"/>
              </a:solidFill>
            </p:grpSpPr>
            <p:sp>
              <p:nvSpPr>
                <p:cNvPr id="8" name="Freeform 12"/>
                <p:cNvSpPr>
                  <a:spLocks noEditPoints="1"/>
                </p:cNvSpPr>
                <p:nvPr/>
              </p:nvSpPr>
              <p:spPr bwMode="auto">
                <a:xfrm>
                  <a:off x="3698" y="2076"/>
                  <a:ext cx="261" cy="209"/>
                </a:xfrm>
                <a:custGeom>
                  <a:avLst/>
                  <a:gdLst>
                    <a:gd name="T0" fmla="*/ 111 w 134"/>
                    <a:gd name="T1" fmla="*/ 45 h 107"/>
                    <a:gd name="T2" fmla="*/ 108 w 134"/>
                    <a:gd name="T3" fmla="*/ 41 h 107"/>
                    <a:gd name="T4" fmla="*/ 107 w 134"/>
                    <a:gd name="T5" fmla="*/ 25 h 107"/>
                    <a:gd name="T6" fmla="*/ 78 w 134"/>
                    <a:gd name="T7" fmla="*/ 26 h 107"/>
                    <a:gd name="T8" fmla="*/ 73 w 134"/>
                    <a:gd name="T9" fmla="*/ 19 h 107"/>
                    <a:gd name="T10" fmla="*/ 50 w 134"/>
                    <a:gd name="T11" fmla="*/ 7 h 107"/>
                    <a:gd name="T12" fmla="*/ 12 w 134"/>
                    <a:gd name="T13" fmla="*/ 39 h 107"/>
                    <a:gd name="T14" fmla="*/ 2 w 134"/>
                    <a:gd name="T15" fmla="*/ 68 h 107"/>
                    <a:gd name="T16" fmla="*/ 57 w 134"/>
                    <a:gd name="T17" fmla="*/ 105 h 107"/>
                    <a:gd name="T18" fmla="*/ 124 w 134"/>
                    <a:gd name="T19" fmla="*/ 76 h 107"/>
                    <a:gd name="T20" fmla="*/ 111 w 134"/>
                    <a:gd name="T21" fmla="*/ 45 h 107"/>
                    <a:gd name="T22" fmla="*/ 59 w 134"/>
                    <a:gd name="T23" fmla="*/ 97 h 107"/>
                    <a:gd name="T24" fmla="*/ 16 w 134"/>
                    <a:gd name="T25" fmla="*/ 70 h 107"/>
                    <a:gd name="T26" fmla="*/ 59 w 134"/>
                    <a:gd name="T27" fmla="*/ 40 h 107"/>
                    <a:gd name="T28" fmla="*/ 103 w 134"/>
                    <a:gd name="T29" fmla="*/ 65 h 107"/>
                    <a:gd name="T30" fmla="*/ 59 w 134"/>
                    <a:gd name="T31" fmla="*/ 9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34" h="107">
                      <a:moveTo>
                        <a:pt x="111" y="45"/>
                      </a:moveTo>
                      <a:cubicBezTo>
                        <a:pt x="105" y="44"/>
                        <a:pt x="108" y="41"/>
                        <a:pt x="108" y="41"/>
                      </a:cubicBezTo>
                      <a:cubicBezTo>
                        <a:pt x="108" y="41"/>
                        <a:pt x="113" y="32"/>
                        <a:pt x="107" y="25"/>
                      </a:cubicBezTo>
                      <a:cubicBezTo>
                        <a:pt x="98" y="17"/>
                        <a:pt x="78" y="26"/>
                        <a:pt x="78" y="26"/>
                      </a:cubicBezTo>
                      <a:cubicBezTo>
                        <a:pt x="70" y="28"/>
                        <a:pt x="72" y="25"/>
                        <a:pt x="73" y="19"/>
                      </a:cubicBezTo>
                      <a:cubicBezTo>
                        <a:pt x="73" y="12"/>
                        <a:pt x="71" y="0"/>
                        <a:pt x="50" y="7"/>
                      </a:cubicBezTo>
                      <a:cubicBezTo>
                        <a:pt x="30" y="14"/>
                        <a:pt x="12" y="39"/>
                        <a:pt x="12" y="39"/>
                      </a:cubicBezTo>
                      <a:cubicBezTo>
                        <a:pt x="0" y="55"/>
                        <a:pt x="2" y="68"/>
                        <a:pt x="2" y="68"/>
                      </a:cubicBezTo>
                      <a:cubicBezTo>
                        <a:pt x="5" y="96"/>
                        <a:pt x="34" y="103"/>
                        <a:pt x="57" y="105"/>
                      </a:cubicBezTo>
                      <a:cubicBezTo>
                        <a:pt x="82" y="107"/>
                        <a:pt x="115" y="97"/>
                        <a:pt x="124" y="76"/>
                      </a:cubicBezTo>
                      <a:cubicBezTo>
                        <a:pt x="134" y="54"/>
                        <a:pt x="116" y="46"/>
                        <a:pt x="111" y="45"/>
                      </a:cubicBezTo>
                      <a:close/>
                      <a:moveTo>
                        <a:pt x="59" y="97"/>
                      </a:moveTo>
                      <a:cubicBezTo>
                        <a:pt x="35" y="98"/>
                        <a:pt x="16" y="86"/>
                        <a:pt x="16" y="70"/>
                      </a:cubicBezTo>
                      <a:cubicBezTo>
                        <a:pt x="16" y="54"/>
                        <a:pt x="35" y="41"/>
                        <a:pt x="59" y="40"/>
                      </a:cubicBezTo>
                      <a:cubicBezTo>
                        <a:pt x="83" y="39"/>
                        <a:pt x="103" y="49"/>
                        <a:pt x="103" y="65"/>
                      </a:cubicBezTo>
                      <a:cubicBezTo>
                        <a:pt x="103" y="81"/>
                        <a:pt x="83" y="96"/>
                        <a:pt x="59" y="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" name="Freeform 13"/>
                <p:cNvSpPr>
                  <a:spLocks noEditPoints="1"/>
                </p:cNvSpPr>
                <p:nvPr/>
              </p:nvSpPr>
              <p:spPr bwMode="auto">
                <a:xfrm>
                  <a:off x="3756" y="2170"/>
                  <a:ext cx="103" cy="92"/>
                </a:xfrm>
                <a:custGeom>
                  <a:avLst/>
                  <a:gdLst>
                    <a:gd name="T0" fmla="*/ 24 w 53"/>
                    <a:gd name="T1" fmla="*/ 3 h 47"/>
                    <a:gd name="T2" fmla="*/ 3 w 53"/>
                    <a:gd name="T3" fmla="*/ 28 h 47"/>
                    <a:gd name="T4" fmla="*/ 9 w 53"/>
                    <a:gd name="T5" fmla="*/ 39 h 47"/>
                    <a:gd name="T6" fmla="*/ 46 w 53"/>
                    <a:gd name="T7" fmla="*/ 33 h 47"/>
                    <a:gd name="T8" fmla="*/ 24 w 53"/>
                    <a:gd name="T9" fmla="*/ 3 h 47"/>
                    <a:gd name="T10" fmla="*/ 18 w 53"/>
                    <a:gd name="T11" fmla="*/ 35 h 47"/>
                    <a:gd name="T12" fmla="*/ 10 w 53"/>
                    <a:gd name="T13" fmla="*/ 29 h 47"/>
                    <a:gd name="T14" fmla="*/ 18 w 53"/>
                    <a:gd name="T15" fmla="*/ 20 h 47"/>
                    <a:gd name="T16" fmla="*/ 26 w 53"/>
                    <a:gd name="T17" fmla="*/ 27 h 47"/>
                    <a:gd name="T18" fmla="*/ 18 w 53"/>
                    <a:gd name="T19" fmla="*/ 35 h 47"/>
                    <a:gd name="T20" fmla="*/ 33 w 53"/>
                    <a:gd name="T21" fmla="*/ 22 h 47"/>
                    <a:gd name="T22" fmla="*/ 28 w 53"/>
                    <a:gd name="T23" fmla="*/ 22 h 47"/>
                    <a:gd name="T24" fmla="*/ 29 w 53"/>
                    <a:gd name="T25" fmla="*/ 17 h 47"/>
                    <a:gd name="T26" fmla="*/ 34 w 53"/>
                    <a:gd name="T27" fmla="*/ 18 h 47"/>
                    <a:gd name="T28" fmla="*/ 33 w 53"/>
                    <a:gd name="T29" fmla="*/ 2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3" h="47">
                      <a:moveTo>
                        <a:pt x="24" y="3"/>
                      </a:moveTo>
                      <a:cubicBezTo>
                        <a:pt x="0" y="6"/>
                        <a:pt x="3" y="28"/>
                        <a:pt x="3" y="28"/>
                      </a:cubicBezTo>
                      <a:cubicBezTo>
                        <a:pt x="3" y="28"/>
                        <a:pt x="3" y="35"/>
                        <a:pt x="9" y="39"/>
                      </a:cubicBezTo>
                      <a:cubicBezTo>
                        <a:pt x="24" y="47"/>
                        <a:pt x="38" y="42"/>
                        <a:pt x="46" y="33"/>
                      </a:cubicBezTo>
                      <a:cubicBezTo>
                        <a:pt x="53" y="23"/>
                        <a:pt x="49" y="0"/>
                        <a:pt x="24" y="3"/>
                      </a:cubicBezTo>
                      <a:close/>
                      <a:moveTo>
                        <a:pt x="18" y="35"/>
                      </a:moveTo>
                      <a:cubicBezTo>
                        <a:pt x="14" y="35"/>
                        <a:pt x="10" y="32"/>
                        <a:pt x="10" y="29"/>
                      </a:cubicBezTo>
                      <a:cubicBezTo>
                        <a:pt x="10" y="25"/>
                        <a:pt x="13" y="21"/>
                        <a:pt x="18" y="20"/>
                      </a:cubicBezTo>
                      <a:cubicBezTo>
                        <a:pt x="23" y="20"/>
                        <a:pt x="26" y="23"/>
                        <a:pt x="26" y="27"/>
                      </a:cubicBezTo>
                      <a:cubicBezTo>
                        <a:pt x="26" y="31"/>
                        <a:pt x="23" y="34"/>
                        <a:pt x="18" y="35"/>
                      </a:cubicBezTo>
                      <a:close/>
                      <a:moveTo>
                        <a:pt x="33" y="22"/>
                      </a:moveTo>
                      <a:cubicBezTo>
                        <a:pt x="31" y="24"/>
                        <a:pt x="29" y="23"/>
                        <a:pt x="28" y="22"/>
                      </a:cubicBezTo>
                      <a:cubicBezTo>
                        <a:pt x="28" y="21"/>
                        <a:pt x="28" y="18"/>
                        <a:pt x="29" y="17"/>
                      </a:cubicBezTo>
                      <a:cubicBezTo>
                        <a:pt x="31" y="16"/>
                        <a:pt x="33" y="16"/>
                        <a:pt x="34" y="18"/>
                      </a:cubicBezTo>
                      <a:cubicBezTo>
                        <a:pt x="35" y="19"/>
                        <a:pt x="34" y="21"/>
                        <a:pt x="33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" name="Freeform 14"/>
                <p:cNvSpPr/>
                <p:nvPr/>
              </p:nvSpPr>
              <p:spPr bwMode="auto">
                <a:xfrm>
                  <a:off x="3887" y="2039"/>
                  <a:ext cx="95" cy="109"/>
                </a:xfrm>
                <a:custGeom>
                  <a:avLst/>
                  <a:gdLst>
                    <a:gd name="T0" fmla="*/ 49 w 49"/>
                    <a:gd name="T1" fmla="*/ 51 h 56"/>
                    <a:gd name="T2" fmla="*/ 49 w 49"/>
                    <a:gd name="T3" fmla="*/ 50 h 56"/>
                    <a:gd name="T4" fmla="*/ 49 w 49"/>
                    <a:gd name="T5" fmla="*/ 43 h 56"/>
                    <a:gd name="T6" fmla="*/ 6 w 49"/>
                    <a:gd name="T7" fmla="*/ 0 h 56"/>
                    <a:gd name="T8" fmla="*/ 0 w 49"/>
                    <a:gd name="T9" fmla="*/ 6 h 56"/>
                    <a:gd name="T10" fmla="*/ 6 w 49"/>
                    <a:gd name="T11" fmla="*/ 12 h 56"/>
                    <a:gd name="T12" fmla="*/ 37 w 49"/>
                    <a:gd name="T13" fmla="*/ 43 h 56"/>
                    <a:gd name="T14" fmla="*/ 37 w 49"/>
                    <a:gd name="T15" fmla="*/ 49 h 56"/>
                    <a:gd name="T16" fmla="*/ 37 w 49"/>
                    <a:gd name="T17" fmla="*/ 49 h 56"/>
                    <a:gd name="T18" fmla="*/ 37 w 49"/>
                    <a:gd name="T19" fmla="*/ 50 h 56"/>
                    <a:gd name="T20" fmla="*/ 43 w 49"/>
                    <a:gd name="T21" fmla="*/ 56 h 56"/>
                    <a:gd name="T22" fmla="*/ 49 w 49"/>
                    <a:gd name="T23" fmla="*/ 51 h 56"/>
                    <a:gd name="T24" fmla="*/ 49 w 49"/>
                    <a:gd name="T25" fmla="*/ 51 h 56"/>
                    <a:gd name="T26" fmla="*/ 49 w 49"/>
                    <a:gd name="T27" fmla="*/ 51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" h="56">
                      <a:moveTo>
                        <a:pt x="49" y="51"/>
                      </a:moveTo>
                      <a:cubicBezTo>
                        <a:pt x="49" y="51"/>
                        <a:pt x="49" y="50"/>
                        <a:pt x="49" y="50"/>
                      </a:cubicBezTo>
                      <a:cubicBezTo>
                        <a:pt x="49" y="48"/>
                        <a:pt x="49" y="46"/>
                        <a:pt x="49" y="43"/>
                      </a:cubicBezTo>
                      <a:cubicBezTo>
                        <a:pt x="49" y="19"/>
                        <a:pt x="30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23" y="12"/>
                        <a:pt x="37" y="26"/>
                        <a:pt x="37" y="43"/>
                      </a:cubicBezTo>
                      <a:cubicBezTo>
                        <a:pt x="37" y="45"/>
                        <a:pt x="37" y="47"/>
                        <a:pt x="37" y="49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7" y="49"/>
                        <a:pt x="37" y="50"/>
                        <a:pt x="37" y="50"/>
                      </a:cubicBezTo>
                      <a:cubicBezTo>
                        <a:pt x="37" y="53"/>
                        <a:pt x="40" y="56"/>
                        <a:pt x="43" y="56"/>
                      </a:cubicBezTo>
                      <a:cubicBezTo>
                        <a:pt x="46" y="56"/>
                        <a:pt x="48" y="54"/>
                        <a:pt x="49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" name="Freeform 15"/>
                <p:cNvSpPr/>
                <p:nvPr/>
              </p:nvSpPr>
              <p:spPr bwMode="auto">
                <a:xfrm>
                  <a:off x="3889" y="2076"/>
                  <a:ext cx="56" cy="62"/>
                </a:xfrm>
                <a:custGeom>
                  <a:avLst/>
                  <a:gdLst>
                    <a:gd name="T0" fmla="*/ 29 w 29"/>
                    <a:gd name="T1" fmla="*/ 27 h 32"/>
                    <a:gd name="T2" fmla="*/ 29 w 29"/>
                    <a:gd name="T3" fmla="*/ 24 h 32"/>
                    <a:gd name="T4" fmla="*/ 5 w 29"/>
                    <a:gd name="T5" fmla="*/ 0 h 32"/>
                    <a:gd name="T6" fmla="*/ 0 w 29"/>
                    <a:gd name="T7" fmla="*/ 5 h 32"/>
                    <a:gd name="T8" fmla="*/ 5 w 29"/>
                    <a:gd name="T9" fmla="*/ 10 h 32"/>
                    <a:gd name="T10" fmla="*/ 19 w 29"/>
                    <a:gd name="T11" fmla="*/ 24 h 32"/>
                    <a:gd name="T12" fmla="*/ 19 w 29"/>
                    <a:gd name="T13" fmla="*/ 26 h 32"/>
                    <a:gd name="T14" fmla="*/ 19 w 29"/>
                    <a:gd name="T15" fmla="*/ 26 h 32"/>
                    <a:gd name="T16" fmla="*/ 19 w 29"/>
                    <a:gd name="T17" fmla="*/ 27 h 32"/>
                    <a:gd name="T18" fmla="*/ 24 w 29"/>
                    <a:gd name="T19" fmla="*/ 32 h 32"/>
                    <a:gd name="T20" fmla="*/ 29 w 29"/>
                    <a:gd name="T21" fmla="*/ 27 h 32"/>
                    <a:gd name="T22" fmla="*/ 29 w 29"/>
                    <a:gd name="T23" fmla="*/ 27 h 32"/>
                    <a:gd name="T24" fmla="*/ 29 w 29"/>
                    <a:gd name="T25" fmla="*/ 27 h 32"/>
                    <a:gd name="T26" fmla="*/ 29 w 29"/>
                    <a:gd name="T27" fmla="*/ 27 h 32"/>
                    <a:gd name="T28" fmla="*/ 29 w 29"/>
                    <a:gd name="T29" fmla="*/ 2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" h="32">
                      <a:moveTo>
                        <a:pt x="29" y="27"/>
                      </a:moveTo>
                      <a:cubicBezTo>
                        <a:pt x="29" y="26"/>
                        <a:pt x="29" y="25"/>
                        <a:pt x="29" y="24"/>
                      </a:cubicBezTo>
                      <a:cubicBezTo>
                        <a:pt x="29" y="11"/>
                        <a:pt x="18" y="0"/>
                        <a:pt x="5" y="0"/>
                      </a:cubicBezTo>
                      <a:cubicBezTo>
                        <a:pt x="2" y="0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13" y="10"/>
                        <a:pt x="19" y="17"/>
                        <a:pt x="19" y="24"/>
                      </a:cubicBezTo>
                      <a:cubicBezTo>
                        <a:pt x="19" y="25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7"/>
                        <a:pt x="19" y="27"/>
                      </a:cubicBezTo>
                      <a:cubicBezTo>
                        <a:pt x="19" y="30"/>
                        <a:pt x="21" y="32"/>
                        <a:pt x="24" y="32"/>
                      </a:cubicBezTo>
                      <a:cubicBezTo>
                        <a:pt x="26" y="32"/>
                        <a:pt x="28" y="30"/>
                        <a:pt x="29" y="27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1" name="组合 20"/>
            <p:cNvGrpSpPr/>
            <p:nvPr/>
          </p:nvGrpSpPr>
          <p:grpSpPr>
            <a:xfrm>
              <a:off x="9024516" y="1261186"/>
              <a:ext cx="1474512" cy="1474512"/>
              <a:chOff x="9024516" y="1261186"/>
              <a:chExt cx="1474512" cy="147451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9024516" y="1261186"/>
                <a:ext cx="1474512" cy="147451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Group 18"/>
              <p:cNvGrpSpPr>
                <a:grpSpLocks noChangeAspect="1"/>
              </p:cNvGrpSpPr>
              <p:nvPr/>
            </p:nvGrpSpPr>
            <p:grpSpPr bwMode="auto">
              <a:xfrm>
                <a:off x="9447852" y="1734020"/>
                <a:ext cx="624661" cy="545509"/>
                <a:chOff x="3695" y="2035"/>
                <a:chExt cx="292" cy="255"/>
              </a:xfrm>
              <a:solidFill>
                <a:schemeClr val="bg1"/>
              </a:solidFill>
            </p:grpSpPr>
            <p:sp>
              <p:nvSpPr>
                <p:cNvPr id="14" name="Oval 19"/>
                <p:cNvSpPr>
                  <a:spLocks noChangeArrowheads="1"/>
                </p:cNvSpPr>
                <p:nvPr/>
              </p:nvSpPr>
              <p:spPr bwMode="auto">
                <a:xfrm>
                  <a:off x="3720" y="2053"/>
                  <a:ext cx="51" cy="4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" name="Freeform 20"/>
                <p:cNvSpPr/>
                <p:nvPr/>
              </p:nvSpPr>
              <p:spPr bwMode="auto">
                <a:xfrm>
                  <a:off x="3695" y="2107"/>
                  <a:ext cx="80" cy="156"/>
                </a:xfrm>
                <a:custGeom>
                  <a:avLst/>
                  <a:gdLst>
                    <a:gd name="T0" fmla="*/ 15 w 41"/>
                    <a:gd name="T1" fmla="*/ 0 h 80"/>
                    <a:gd name="T2" fmla="*/ 7 w 41"/>
                    <a:gd name="T3" fmla="*/ 13 h 80"/>
                    <a:gd name="T4" fmla="*/ 22 w 41"/>
                    <a:gd name="T5" fmla="*/ 23 h 80"/>
                    <a:gd name="T6" fmla="*/ 27 w 41"/>
                    <a:gd name="T7" fmla="*/ 38 h 80"/>
                    <a:gd name="T8" fmla="*/ 0 w 41"/>
                    <a:gd name="T9" fmla="*/ 67 h 80"/>
                    <a:gd name="T10" fmla="*/ 20 w 41"/>
                    <a:gd name="T11" fmla="*/ 80 h 80"/>
                    <a:gd name="T12" fmla="*/ 37 w 41"/>
                    <a:gd name="T13" fmla="*/ 43 h 80"/>
                    <a:gd name="T14" fmla="*/ 35 w 41"/>
                    <a:gd name="T15" fmla="*/ 18 h 80"/>
                    <a:gd name="T16" fmla="*/ 15 w 41"/>
                    <a:gd name="T17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80">
                      <a:moveTo>
                        <a:pt x="15" y="0"/>
                      </a:move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2" y="23"/>
                        <a:pt x="32" y="28"/>
                        <a:pt x="27" y="38"/>
                      </a:cubicBezTo>
                      <a:cubicBezTo>
                        <a:pt x="23" y="47"/>
                        <a:pt x="0" y="67"/>
                        <a:pt x="0" y="67"/>
                      </a:cubicBezTo>
                      <a:cubicBezTo>
                        <a:pt x="20" y="80"/>
                        <a:pt x="20" y="80"/>
                        <a:pt x="20" y="80"/>
                      </a:cubicBezTo>
                      <a:cubicBezTo>
                        <a:pt x="34" y="50"/>
                        <a:pt x="33" y="54"/>
                        <a:pt x="37" y="43"/>
                      </a:cubicBezTo>
                      <a:cubicBezTo>
                        <a:pt x="41" y="32"/>
                        <a:pt x="41" y="24"/>
                        <a:pt x="35" y="18"/>
                      </a:cubicBezTo>
                      <a:cubicBezTo>
                        <a:pt x="27" y="10"/>
                        <a:pt x="27" y="9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" name="Freeform 21"/>
                <p:cNvSpPr/>
                <p:nvPr/>
              </p:nvSpPr>
              <p:spPr bwMode="auto">
                <a:xfrm>
                  <a:off x="3757" y="2035"/>
                  <a:ext cx="230" cy="255"/>
                </a:xfrm>
                <a:custGeom>
                  <a:avLst/>
                  <a:gdLst>
                    <a:gd name="T0" fmla="*/ 113 w 118"/>
                    <a:gd name="T1" fmla="*/ 34 h 131"/>
                    <a:gd name="T2" fmla="*/ 35 w 118"/>
                    <a:gd name="T3" fmla="*/ 21 h 131"/>
                    <a:gd name="T4" fmla="*/ 39 w 118"/>
                    <a:gd name="T5" fmla="*/ 12 h 131"/>
                    <a:gd name="T6" fmla="*/ 21 w 118"/>
                    <a:gd name="T7" fmla="*/ 7 h 131"/>
                    <a:gd name="T8" fmla="*/ 0 w 118"/>
                    <a:gd name="T9" fmla="*/ 43 h 131"/>
                    <a:gd name="T10" fmla="*/ 13 w 118"/>
                    <a:gd name="T11" fmla="*/ 50 h 131"/>
                    <a:gd name="T12" fmla="*/ 23 w 118"/>
                    <a:gd name="T13" fmla="*/ 39 h 131"/>
                    <a:gd name="T14" fmla="*/ 31 w 118"/>
                    <a:gd name="T15" fmla="*/ 35 h 131"/>
                    <a:gd name="T16" fmla="*/ 17 w 118"/>
                    <a:gd name="T17" fmla="*/ 56 h 131"/>
                    <a:gd name="T18" fmla="*/ 24 w 118"/>
                    <a:gd name="T19" fmla="*/ 63 h 131"/>
                    <a:gd name="T20" fmla="*/ 36 w 118"/>
                    <a:gd name="T21" fmla="*/ 52 h 131"/>
                    <a:gd name="T22" fmla="*/ 42 w 118"/>
                    <a:gd name="T23" fmla="*/ 52 h 131"/>
                    <a:gd name="T24" fmla="*/ 42 w 118"/>
                    <a:gd name="T25" fmla="*/ 63 h 131"/>
                    <a:gd name="T26" fmla="*/ 16 w 118"/>
                    <a:gd name="T27" fmla="*/ 63 h 131"/>
                    <a:gd name="T28" fmla="*/ 16 w 118"/>
                    <a:gd name="T29" fmla="*/ 72 h 131"/>
                    <a:gd name="T30" fmla="*/ 42 w 118"/>
                    <a:gd name="T31" fmla="*/ 72 h 131"/>
                    <a:gd name="T32" fmla="*/ 42 w 118"/>
                    <a:gd name="T33" fmla="*/ 94 h 131"/>
                    <a:gd name="T34" fmla="*/ 41 w 118"/>
                    <a:gd name="T35" fmla="*/ 94 h 131"/>
                    <a:gd name="T36" fmla="*/ 32 w 118"/>
                    <a:gd name="T37" fmla="*/ 91 h 131"/>
                    <a:gd name="T38" fmla="*/ 32 w 118"/>
                    <a:gd name="T39" fmla="*/ 77 h 131"/>
                    <a:gd name="T40" fmla="*/ 14 w 118"/>
                    <a:gd name="T41" fmla="*/ 77 h 131"/>
                    <a:gd name="T42" fmla="*/ 13 w 118"/>
                    <a:gd name="T43" fmla="*/ 78 h 131"/>
                    <a:gd name="T44" fmla="*/ 32 w 118"/>
                    <a:gd name="T45" fmla="*/ 106 h 131"/>
                    <a:gd name="T46" fmla="*/ 76 w 118"/>
                    <a:gd name="T47" fmla="*/ 95 h 131"/>
                    <a:gd name="T48" fmla="*/ 79 w 118"/>
                    <a:gd name="T49" fmla="*/ 104 h 131"/>
                    <a:gd name="T50" fmla="*/ 93 w 118"/>
                    <a:gd name="T51" fmla="*/ 98 h 131"/>
                    <a:gd name="T52" fmla="*/ 83 w 118"/>
                    <a:gd name="T53" fmla="*/ 74 h 131"/>
                    <a:gd name="T54" fmla="*/ 71 w 118"/>
                    <a:gd name="T55" fmla="*/ 78 h 131"/>
                    <a:gd name="T56" fmla="*/ 74 w 118"/>
                    <a:gd name="T57" fmla="*/ 86 h 131"/>
                    <a:gd name="T58" fmla="*/ 63 w 118"/>
                    <a:gd name="T59" fmla="*/ 91 h 131"/>
                    <a:gd name="T60" fmla="*/ 63 w 118"/>
                    <a:gd name="T61" fmla="*/ 72 h 131"/>
                    <a:gd name="T62" fmla="*/ 89 w 118"/>
                    <a:gd name="T63" fmla="*/ 72 h 131"/>
                    <a:gd name="T64" fmla="*/ 89 w 118"/>
                    <a:gd name="T65" fmla="*/ 63 h 131"/>
                    <a:gd name="T66" fmla="*/ 63 w 118"/>
                    <a:gd name="T67" fmla="*/ 63 h 131"/>
                    <a:gd name="T68" fmla="*/ 63 w 118"/>
                    <a:gd name="T69" fmla="*/ 52 h 131"/>
                    <a:gd name="T70" fmla="*/ 89 w 118"/>
                    <a:gd name="T71" fmla="*/ 52 h 131"/>
                    <a:gd name="T72" fmla="*/ 89 w 118"/>
                    <a:gd name="T73" fmla="*/ 43 h 131"/>
                    <a:gd name="T74" fmla="*/ 44 w 118"/>
                    <a:gd name="T75" fmla="*/ 43 h 131"/>
                    <a:gd name="T76" fmla="*/ 50 w 118"/>
                    <a:gd name="T77" fmla="*/ 33 h 131"/>
                    <a:gd name="T78" fmla="*/ 42 w 118"/>
                    <a:gd name="T79" fmla="*/ 31 h 131"/>
                    <a:gd name="T80" fmla="*/ 94 w 118"/>
                    <a:gd name="T81" fmla="*/ 41 h 131"/>
                    <a:gd name="T82" fmla="*/ 94 w 118"/>
                    <a:gd name="T83" fmla="*/ 92 h 131"/>
                    <a:gd name="T84" fmla="*/ 76 w 118"/>
                    <a:gd name="T85" fmla="*/ 109 h 131"/>
                    <a:gd name="T86" fmla="*/ 65 w 118"/>
                    <a:gd name="T87" fmla="*/ 107 h 131"/>
                    <a:gd name="T88" fmla="*/ 62 w 118"/>
                    <a:gd name="T89" fmla="*/ 117 h 131"/>
                    <a:gd name="T90" fmla="*/ 114 w 118"/>
                    <a:gd name="T91" fmla="*/ 94 h 131"/>
                    <a:gd name="T92" fmla="*/ 113 w 118"/>
                    <a:gd name="T93" fmla="*/ 34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8" h="131">
                      <a:moveTo>
                        <a:pt x="113" y="34"/>
                      </a:moveTo>
                      <a:cubicBezTo>
                        <a:pt x="113" y="34"/>
                        <a:pt x="109" y="0"/>
                        <a:pt x="35" y="21"/>
                      </a:cubicBezTo>
                      <a:cubicBezTo>
                        <a:pt x="38" y="16"/>
                        <a:pt x="39" y="12"/>
                        <a:pt x="39" y="12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1" y="7"/>
                        <a:pt x="13" y="31"/>
                        <a:pt x="0" y="43"/>
                      </a:cubicBezTo>
                      <a:cubicBezTo>
                        <a:pt x="0" y="43"/>
                        <a:pt x="13" y="50"/>
                        <a:pt x="13" y="50"/>
                      </a:cubicBezTo>
                      <a:cubicBezTo>
                        <a:pt x="16" y="46"/>
                        <a:pt x="20" y="42"/>
                        <a:pt x="23" y="39"/>
                      </a:cubicBezTo>
                      <a:cubicBezTo>
                        <a:pt x="26" y="37"/>
                        <a:pt x="28" y="36"/>
                        <a:pt x="31" y="35"/>
                      </a:cubicBezTo>
                      <a:cubicBezTo>
                        <a:pt x="28" y="41"/>
                        <a:pt x="22" y="50"/>
                        <a:pt x="17" y="56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24" y="63"/>
                        <a:pt x="30" y="58"/>
                        <a:pt x="36" y="52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16" y="72"/>
                        <a:pt x="16" y="72"/>
                        <a:pt x="16" y="72"/>
                      </a:cubicBezTo>
                      <a:cubicBezTo>
                        <a:pt x="42" y="72"/>
                        <a:pt x="42" y="72"/>
                        <a:pt x="42" y="72"/>
                      </a:cubicBezTo>
                      <a:cubicBezTo>
                        <a:pt x="42" y="94"/>
                        <a:pt x="42" y="94"/>
                        <a:pt x="42" y="94"/>
                      </a:cubicBezTo>
                      <a:cubicBezTo>
                        <a:pt x="42" y="94"/>
                        <a:pt x="42" y="94"/>
                        <a:pt x="41" y="94"/>
                      </a:cubicBezTo>
                      <a:cubicBezTo>
                        <a:pt x="38" y="94"/>
                        <a:pt x="34" y="93"/>
                        <a:pt x="32" y="91"/>
                      </a:cubicBezTo>
                      <a:cubicBezTo>
                        <a:pt x="30" y="87"/>
                        <a:pt x="32" y="81"/>
                        <a:pt x="32" y="77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3" y="78"/>
                        <a:pt x="13" y="78"/>
                        <a:pt x="13" y="78"/>
                      </a:cubicBezTo>
                      <a:cubicBezTo>
                        <a:pt x="13" y="78"/>
                        <a:pt x="7" y="107"/>
                        <a:pt x="32" y="106"/>
                      </a:cubicBezTo>
                      <a:cubicBezTo>
                        <a:pt x="56" y="107"/>
                        <a:pt x="69" y="100"/>
                        <a:pt x="76" y="95"/>
                      </a:cubicBezTo>
                      <a:cubicBezTo>
                        <a:pt x="79" y="104"/>
                        <a:pt x="79" y="104"/>
                        <a:pt x="79" y="104"/>
                      </a:cubicBezTo>
                      <a:cubicBezTo>
                        <a:pt x="93" y="98"/>
                        <a:pt x="93" y="98"/>
                        <a:pt x="93" y="98"/>
                      </a:cubicBezTo>
                      <a:cubicBezTo>
                        <a:pt x="83" y="74"/>
                        <a:pt x="83" y="74"/>
                        <a:pt x="83" y="74"/>
                      </a:cubicBezTo>
                      <a:cubicBezTo>
                        <a:pt x="71" y="78"/>
                        <a:pt x="71" y="78"/>
                        <a:pt x="71" y="78"/>
                      </a:cubicBezTo>
                      <a:cubicBezTo>
                        <a:pt x="74" y="86"/>
                        <a:pt x="74" y="86"/>
                        <a:pt x="74" y="86"/>
                      </a:cubicBezTo>
                      <a:cubicBezTo>
                        <a:pt x="71" y="88"/>
                        <a:pt x="67" y="90"/>
                        <a:pt x="63" y="91"/>
                      </a:cubicBezTo>
                      <a:cubicBezTo>
                        <a:pt x="63" y="72"/>
                        <a:pt x="63" y="72"/>
                        <a:pt x="63" y="72"/>
                      </a:cubicBezTo>
                      <a:cubicBezTo>
                        <a:pt x="89" y="72"/>
                        <a:pt x="89" y="72"/>
                        <a:pt x="89" y="72"/>
                      </a:cubicBezTo>
                      <a:cubicBezTo>
                        <a:pt x="89" y="63"/>
                        <a:pt x="89" y="63"/>
                        <a:pt x="89" y="63"/>
                      </a:cubicBez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89" y="52"/>
                        <a:pt x="89" y="52"/>
                        <a:pt x="89" y="52"/>
                      </a:cubicBezTo>
                      <a:cubicBezTo>
                        <a:pt x="89" y="43"/>
                        <a:pt x="89" y="43"/>
                        <a:pt x="89" y="43"/>
                      </a:cubicBezTo>
                      <a:cubicBezTo>
                        <a:pt x="44" y="43"/>
                        <a:pt x="44" y="43"/>
                        <a:pt x="44" y="43"/>
                      </a:cubicBezTo>
                      <a:cubicBezTo>
                        <a:pt x="47" y="39"/>
                        <a:pt x="49" y="35"/>
                        <a:pt x="50" y="33"/>
                      </a:cubicBezTo>
                      <a:cubicBezTo>
                        <a:pt x="42" y="31"/>
                        <a:pt x="42" y="31"/>
                        <a:pt x="42" y="31"/>
                      </a:cubicBezTo>
                      <a:cubicBezTo>
                        <a:pt x="76" y="19"/>
                        <a:pt x="95" y="21"/>
                        <a:pt x="94" y="41"/>
                      </a:cubicBezTo>
                      <a:cubicBezTo>
                        <a:pt x="94" y="92"/>
                        <a:pt x="94" y="92"/>
                        <a:pt x="94" y="92"/>
                      </a:cubicBezTo>
                      <a:cubicBezTo>
                        <a:pt x="94" y="92"/>
                        <a:pt x="96" y="110"/>
                        <a:pt x="76" y="109"/>
                      </a:cubicBezTo>
                      <a:cubicBezTo>
                        <a:pt x="65" y="107"/>
                        <a:pt x="65" y="107"/>
                        <a:pt x="65" y="107"/>
                      </a:cubicBezTo>
                      <a:cubicBezTo>
                        <a:pt x="62" y="117"/>
                        <a:pt x="62" y="117"/>
                        <a:pt x="62" y="117"/>
                      </a:cubicBezTo>
                      <a:cubicBezTo>
                        <a:pt x="62" y="117"/>
                        <a:pt x="110" y="131"/>
                        <a:pt x="114" y="94"/>
                      </a:cubicBezTo>
                      <a:cubicBezTo>
                        <a:pt x="118" y="57"/>
                        <a:pt x="113" y="34"/>
                        <a:pt x="113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>
              <a:off x="7973340" y="3438524"/>
              <a:ext cx="1474512" cy="1474512"/>
              <a:chOff x="11751388" y="1261186"/>
              <a:chExt cx="1474512" cy="1474512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11751388" y="1261186"/>
                <a:ext cx="1474512" cy="147451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Group 24"/>
              <p:cNvGrpSpPr>
                <a:grpSpLocks noChangeAspect="1"/>
              </p:cNvGrpSpPr>
              <p:nvPr/>
            </p:nvGrpSpPr>
            <p:grpSpPr bwMode="auto">
              <a:xfrm>
                <a:off x="12189817" y="1745326"/>
                <a:ext cx="594476" cy="491008"/>
                <a:chOff x="5056" y="1800"/>
                <a:chExt cx="316" cy="261"/>
              </a:xfrm>
              <a:solidFill>
                <a:schemeClr val="bg1"/>
              </a:solidFill>
            </p:grpSpPr>
            <p:sp>
              <p:nvSpPr>
                <p:cNvPr id="19" name="Freeform 25"/>
                <p:cNvSpPr>
                  <a:spLocks noEditPoints="1"/>
                </p:cNvSpPr>
                <p:nvPr/>
              </p:nvSpPr>
              <p:spPr bwMode="auto">
                <a:xfrm>
                  <a:off x="5056" y="1800"/>
                  <a:ext cx="225" cy="206"/>
                </a:xfrm>
                <a:custGeom>
                  <a:avLst/>
                  <a:gdLst>
                    <a:gd name="T0" fmla="*/ 113 w 116"/>
                    <a:gd name="T1" fmla="*/ 41 h 106"/>
                    <a:gd name="T2" fmla="*/ 116 w 116"/>
                    <a:gd name="T3" fmla="*/ 41 h 106"/>
                    <a:gd name="T4" fmla="*/ 58 w 116"/>
                    <a:gd name="T5" fmla="*/ 0 h 106"/>
                    <a:gd name="T6" fmla="*/ 0 w 116"/>
                    <a:gd name="T7" fmla="*/ 49 h 106"/>
                    <a:gd name="T8" fmla="*/ 23 w 116"/>
                    <a:gd name="T9" fmla="*/ 88 h 106"/>
                    <a:gd name="T10" fmla="*/ 23 w 116"/>
                    <a:gd name="T11" fmla="*/ 88 h 106"/>
                    <a:gd name="T12" fmla="*/ 18 w 116"/>
                    <a:gd name="T13" fmla="*/ 106 h 106"/>
                    <a:gd name="T14" fmla="*/ 39 w 116"/>
                    <a:gd name="T15" fmla="*/ 95 h 106"/>
                    <a:gd name="T16" fmla="*/ 40 w 116"/>
                    <a:gd name="T17" fmla="*/ 95 h 106"/>
                    <a:gd name="T18" fmla="*/ 58 w 116"/>
                    <a:gd name="T19" fmla="*/ 98 h 106"/>
                    <a:gd name="T20" fmla="*/ 62 w 116"/>
                    <a:gd name="T21" fmla="*/ 98 h 106"/>
                    <a:gd name="T22" fmla="*/ 60 w 116"/>
                    <a:gd name="T23" fmla="*/ 86 h 106"/>
                    <a:gd name="T24" fmla="*/ 113 w 116"/>
                    <a:gd name="T25" fmla="*/ 41 h 106"/>
                    <a:gd name="T26" fmla="*/ 78 w 116"/>
                    <a:gd name="T27" fmla="*/ 24 h 106"/>
                    <a:gd name="T28" fmla="*/ 87 w 116"/>
                    <a:gd name="T29" fmla="*/ 32 h 106"/>
                    <a:gd name="T30" fmla="*/ 78 w 116"/>
                    <a:gd name="T31" fmla="*/ 40 h 106"/>
                    <a:gd name="T32" fmla="*/ 70 w 116"/>
                    <a:gd name="T33" fmla="*/ 32 h 106"/>
                    <a:gd name="T34" fmla="*/ 78 w 116"/>
                    <a:gd name="T35" fmla="*/ 24 h 106"/>
                    <a:gd name="T36" fmla="*/ 38 w 116"/>
                    <a:gd name="T37" fmla="*/ 40 h 106"/>
                    <a:gd name="T38" fmla="*/ 30 w 116"/>
                    <a:gd name="T39" fmla="*/ 32 h 106"/>
                    <a:gd name="T40" fmla="*/ 38 w 116"/>
                    <a:gd name="T41" fmla="*/ 24 h 106"/>
                    <a:gd name="T42" fmla="*/ 46 w 116"/>
                    <a:gd name="T43" fmla="*/ 32 h 106"/>
                    <a:gd name="T44" fmla="*/ 38 w 116"/>
                    <a:gd name="T45" fmla="*/ 4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6" h="106">
                      <a:moveTo>
                        <a:pt x="113" y="41"/>
                      </a:moveTo>
                      <a:cubicBezTo>
                        <a:pt x="114" y="41"/>
                        <a:pt x="115" y="41"/>
                        <a:pt x="116" y="41"/>
                      </a:cubicBezTo>
                      <a:cubicBezTo>
                        <a:pt x="111" y="18"/>
                        <a:pt x="87" y="0"/>
                        <a:pt x="58" y="0"/>
                      </a:cubicBezTo>
                      <a:cubicBezTo>
                        <a:pt x="26" y="0"/>
                        <a:pt x="0" y="22"/>
                        <a:pt x="0" y="49"/>
                      </a:cubicBezTo>
                      <a:cubicBezTo>
                        <a:pt x="0" y="65"/>
                        <a:pt x="9" y="79"/>
                        <a:pt x="23" y="88"/>
                      </a:cubicBezTo>
                      <a:cubicBezTo>
                        <a:pt x="23" y="88"/>
                        <a:pt x="23" y="88"/>
                        <a:pt x="23" y="88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39" y="95"/>
                        <a:pt x="39" y="95"/>
                        <a:pt x="39" y="95"/>
                      </a:cubicBezTo>
                      <a:cubicBezTo>
                        <a:pt x="39" y="95"/>
                        <a:pt x="39" y="95"/>
                        <a:pt x="40" y="95"/>
                      </a:cubicBezTo>
                      <a:cubicBezTo>
                        <a:pt x="45" y="97"/>
                        <a:pt x="52" y="98"/>
                        <a:pt x="58" y="98"/>
                      </a:cubicBezTo>
                      <a:cubicBezTo>
                        <a:pt x="59" y="98"/>
                        <a:pt x="61" y="98"/>
                        <a:pt x="62" y="98"/>
                      </a:cubicBezTo>
                      <a:cubicBezTo>
                        <a:pt x="61" y="94"/>
                        <a:pt x="60" y="90"/>
                        <a:pt x="60" y="86"/>
                      </a:cubicBezTo>
                      <a:cubicBezTo>
                        <a:pt x="60" y="61"/>
                        <a:pt x="84" y="41"/>
                        <a:pt x="113" y="41"/>
                      </a:cubicBezTo>
                      <a:close/>
                      <a:moveTo>
                        <a:pt x="78" y="24"/>
                      </a:moveTo>
                      <a:cubicBezTo>
                        <a:pt x="83" y="24"/>
                        <a:pt x="87" y="28"/>
                        <a:pt x="87" y="32"/>
                      </a:cubicBezTo>
                      <a:cubicBezTo>
                        <a:pt x="87" y="37"/>
                        <a:pt x="83" y="40"/>
                        <a:pt x="78" y="40"/>
                      </a:cubicBezTo>
                      <a:cubicBezTo>
                        <a:pt x="74" y="40"/>
                        <a:pt x="70" y="37"/>
                        <a:pt x="70" y="32"/>
                      </a:cubicBezTo>
                      <a:cubicBezTo>
                        <a:pt x="70" y="28"/>
                        <a:pt x="74" y="24"/>
                        <a:pt x="78" y="24"/>
                      </a:cubicBezTo>
                      <a:close/>
                      <a:moveTo>
                        <a:pt x="38" y="40"/>
                      </a:moveTo>
                      <a:cubicBezTo>
                        <a:pt x="33" y="40"/>
                        <a:pt x="30" y="37"/>
                        <a:pt x="30" y="32"/>
                      </a:cubicBezTo>
                      <a:cubicBezTo>
                        <a:pt x="30" y="28"/>
                        <a:pt x="33" y="24"/>
                        <a:pt x="38" y="24"/>
                      </a:cubicBezTo>
                      <a:cubicBezTo>
                        <a:pt x="42" y="24"/>
                        <a:pt x="46" y="28"/>
                        <a:pt x="46" y="32"/>
                      </a:cubicBezTo>
                      <a:cubicBezTo>
                        <a:pt x="46" y="37"/>
                        <a:pt x="42" y="40"/>
                        <a:pt x="38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/>
              </p:nvSpPr>
              <p:spPr bwMode="auto">
                <a:xfrm>
                  <a:off x="5180" y="1888"/>
                  <a:ext cx="192" cy="173"/>
                </a:xfrm>
                <a:custGeom>
                  <a:avLst/>
                  <a:gdLst>
                    <a:gd name="T0" fmla="*/ 0 w 99"/>
                    <a:gd name="T1" fmla="*/ 41 h 89"/>
                    <a:gd name="T2" fmla="*/ 50 w 99"/>
                    <a:gd name="T3" fmla="*/ 82 h 89"/>
                    <a:gd name="T4" fmla="*/ 65 w 99"/>
                    <a:gd name="T5" fmla="*/ 80 h 89"/>
                    <a:gd name="T6" fmla="*/ 66 w 99"/>
                    <a:gd name="T7" fmla="*/ 80 h 89"/>
                    <a:gd name="T8" fmla="*/ 84 w 99"/>
                    <a:gd name="T9" fmla="*/ 89 h 89"/>
                    <a:gd name="T10" fmla="*/ 79 w 99"/>
                    <a:gd name="T11" fmla="*/ 74 h 89"/>
                    <a:gd name="T12" fmla="*/ 80 w 99"/>
                    <a:gd name="T13" fmla="*/ 74 h 89"/>
                    <a:gd name="T14" fmla="*/ 99 w 99"/>
                    <a:gd name="T15" fmla="*/ 41 h 89"/>
                    <a:gd name="T16" fmla="*/ 50 w 99"/>
                    <a:gd name="T17" fmla="*/ 0 h 89"/>
                    <a:gd name="T18" fmla="*/ 0 w 99"/>
                    <a:gd name="T19" fmla="*/ 41 h 89"/>
                    <a:gd name="T20" fmla="*/ 60 w 99"/>
                    <a:gd name="T21" fmla="*/ 27 h 89"/>
                    <a:gd name="T22" fmla="*/ 67 w 99"/>
                    <a:gd name="T23" fmla="*/ 20 h 89"/>
                    <a:gd name="T24" fmla="*/ 74 w 99"/>
                    <a:gd name="T25" fmla="*/ 27 h 89"/>
                    <a:gd name="T26" fmla="*/ 67 w 99"/>
                    <a:gd name="T27" fmla="*/ 34 h 89"/>
                    <a:gd name="T28" fmla="*/ 60 w 99"/>
                    <a:gd name="T29" fmla="*/ 27 h 89"/>
                    <a:gd name="T30" fmla="*/ 26 w 99"/>
                    <a:gd name="T31" fmla="*/ 27 h 89"/>
                    <a:gd name="T32" fmla="*/ 33 w 99"/>
                    <a:gd name="T33" fmla="*/ 20 h 89"/>
                    <a:gd name="T34" fmla="*/ 40 w 99"/>
                    <a:gd name="T35" fmla="*/ 27 h 89"/>
                    <a:gd name="T36" fmla="*/ 33 w 99"/>
                    <a:gd name="T37" fmla="*/ 34 h 89"/>
                    <a:gd name="T38" fmla="*/ 26 w 99"/>
                    <a:gd name="T39" fmla="*/ 2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9" h="89">
                      <a:moveTo>
                        <a:pt x="0" y="41"/>
                      </a:moveTo>
                      <a:cubicBezTo>
                        <a:pt x="0" y="64"/>
                        <a:pt x="23" y="82"/>
                        <a:pt x="50" y="82"/>
                      </a:cubicBezTo>
                      <a:cubicBezTo>
                        <a:pt x="55" y="82"/>
                        <a:pt x="60" y="82"/>
                        <a:pt x="65" y="80"/>
                      </a:cubicBezTo>
                      <a:cubicBezTo>
                        <a:pt x="66" y="80"/>
                        <a:pt x="66" y="80"/>
                        <a:pt x="66" y="80"/>
                      </a:cubicBezTo>
                      <a:cubicBezTo>
                        <a:pt x="84" y="89"/>
                        <a:pt x="84" y="89"/>
                        <a:pt x="84" y="89"/>
                      </a:cubicBezTo>
                      <a:cubicBezTo>
                        <a:pt x="79" y="74"/>
                        <a:pt x="79" y="74"/>
                        <a:pt x="79" y="74"/>
                      </a:cubicBezTo>
                      <a:cubicBezTo>
                        <a:pt x="79" y="74"/>
                        <a:pt x="80" y="74"/>
                        <a:pt x="80" y="74"/>
                      </a:cubicBezTo>
                      <a:cubicBezTo>
                        <a:pt x="91" y="66"/>
                        <a:pt x="99" y="55"/>
                        <a:pt x="99" y="41"/>
                      </a:cubicBezTo>
                      <a:cubicBezTo>
                        <a:pt x="99" y="18"/>
                        <a:pt x="77" y="0"/>
                        <a:pt x="50" y="0"/>
                      </a:cubicBezTo>
                      <a:cubicBezTo>
                        <a:pt x="23" y="0"/>
                        <a:pt x="0" y="18"/>
                        <a:pt x="0" y="41"/>
                      </a:cubicBezTo>
                      <a:close/>
                      <a:moveTo>
                        <a:pt x="60" y="27"/>
                      </a:moveTo>
                      <a:cubicBezTo>
                        <a:pt x="60" y="23"/>
                        <a:pt x="63" y="20"/>
                        <a:pt x="67" y="20"/>
                      </a:cubicBezTo>
                      <a:cubicBezTo>
                        <a:pt x="71" y="20"/>
                        <a:pt x="74" y="23"/>
                        <a:pt x="74" y="27"/>
                      </a:cubicBezTo>
                      <a:cubicBezTo>
                        <a:pt x="74" y="31"/>
                        <a:pt x="71" y="34"/>
                        <a:pt x="67" y="34"/>
                      </a:cubicBezTo>
                      <a:cubicBezTo>
                        <a:pt x="63" y="34"/>
                        <a:pt x="60" y="31"/>
                        <a:pt x="60" y="27"/>
                      </a:cubicBezTo>
                      <a:close/>
                      <a:moveTo>
                        <a:pt x="26" y="27"/>
                      </a:moveTo>
                      <a:cubicBezTo>
                        <a:pt x="26" y="23"/>
                        <a:pt x="29" y="20"/>
                        <a:pt x="33" y="20"/>
                      </a:cubicBezTo>
                      <a:cubicBezTo>
                        <a:pt x="36" y="20"/>
                        <a:pt x="40" y="23"/>
                        <a:pt x="40" y="27"/>
                      </a:cubicBezTo>
                      <a:cubicBezTo>
                        <a:pt x="40" y="31"/>
                        <a:pt x="36" y="34"/>
                        <a:pt x="33" y="34"/>
                      </a:cubicBezTo>
                      <a:cubicBezTo>
                        <a:pt x="29" y="34"/>
                        <a:pt x="26" y="31"/>
                        <a:pt x="26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cxnSp>
          <p:nvCxnSpPr>
            <p:cNvPr id="24" name="直接连接符 23"/>
            <p:cNvCxnSpPr/>
            <p:nvPr/>
          </p:nvCxnSpPr>
          <p:spPr>
            <a:xfrm>
              <a:off x="7467465" y="3013055"/>
              <a:ext cx="386939" cy="50853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8088596" y="1876101"/>
              <a:ext cx="647235" cy="293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9497238" y="3112733"/>
              <a:ext cx="226393" cy="4996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矩形 35"/>
          <p:cNvSpPr/>
          <p:nvPr/>
        </p:nvSpPr>
        <p:spPr>
          <a:xfrm>
            <a:off x="6864062" y="4898239"/>
            <a:ext cx="40317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noProof="1">
                <a:solidFill>
                  <a:schemeClr val="bg1"/>
                </a:solidFill>
              </a:rPr>
              <a:t>Lorem ipsum dolor sit er elit lamet, consectetaur cillium adipisicing pecu, sed do eiusmod </a:t>
            </a:r>
            <a:r>
              <a:rPr lang="en-US" altLang="zh-CN" sz="1400" noProof="1" smtClean="0">
                <a:solidFill>
                  <a:schemeClr val="bg1"/>
                </a:solidFill>
              </a:rPr>
              <a:t>tempor incididunt ut labore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284766" y="1906995"/>
            <a:ext cx="2109017" cy="3146630"/>
            <a:chOff x="766917" y="1859833"/>
            <a:chExt cx="2109017" cy="3146630"/>
          </a:xfrm>
        </p:grpSpPr>
        <p:sp>
          <p:nvSpPr>
            <p:cNvPr id="37" name="文本框 36"/>
            <p:cNvSpPr txBox="1"/>
            <p:nvPr/>
          </p:nvSpPr>
          <p:spPr>
            <a:xfrm>
              <a:off x="1860271" y="1887179"/>
              <a:ext cx="1015663" cy="311928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输入标题</a:t>
              </a:r>
              <a:endPara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66917" y="1859833"/>
              <a:ext cx="1015663" cy="311928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在这输入</a:t>
              </a:r>
              <a:endPara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1061884" y="5006463"/>
              <a:ext cx="15928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" y="0"/>
            <a:ext cx="12186307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154364" y="1963177"/>
            <a:ext cx="3883273" cy="2931646"/>
            <a:chOff x="4154363" y="2051834"/>
            <a:chExt cx="3883273" cy="2931646"/>
          </a:xfrm>
        </p:grpSpPr>
        <p:sp>
          <p:nvSpPr>
            <p:cNvPr id="6" name="文本框 5"/>
            <p:cNvSpPr txBox="1"/>
            <p:nvPr/>
          </p:nvSpPr>
          <p:spPr>
            <a:xfrm>
              <a:off x="4154363" y="2238196"/>
              <a:ext cx="3883273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5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15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73088" y="2051834"/>
              <a:ext cx="2445821" cy="2931646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079482" y="4411057"/>
              <a:ext cx="203303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000" spc="6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APRT THR</a:t>
              </a:r>
              <a:endParaRPr lang="zh-CN" altLang="en-US" sz="20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94239" y="5936594"/>
            <a:ext cx="8003523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spc="300" noProof="1" smtClean="0">
                <a:solidFill>
                  <a:schemeClr val="bg1"/>
                </a:solidFill>
              </a:rPr>
              <a:t>Lorem Ipsum Dolor Sit Er Elit Lamet, Consectetaur Cillium Adipisicing Pecu, Sed Do Eiusmod Tempor Incididunt Ut Labore Et Dolore Magna Aliqua. Ut Minim Veniam, </a:t>
            </a:r>
            <a:endParaRPr lang="zh-CN" altLang="en-US" sz="10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478265" y="1376958"/>
            <a:ext cx="10870817" cy="4437134"/>
            <a:chOff x="325865" y="1948458"/>
            <a:chExt cx="10870817" cy="4437134"/>
          </a:xfrm>
        </p:grpSpPr>
        <p:sp>
          <p:nvSpPr>
            <p:cNvPr id="3" name="矩形 2"/>
            <p:cNvSpPr/>
            <p:nvPr/>
          </p:nvSpPr>
          <p:spPr>
            <a:xfrm>
              <a:off x="10536544" y="4665943"/>
              <a:ext cx="619125" cy="1714500"/>
            </a:xfrm>
            <a:prstGeom prst="rect">
              <a:avLst/>
            </a:prstGeom>
            <a:solidFill>
              <a:srgbClr val="8B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6730664" y="4671092"/>
              <a:ext cx="619125" cy="1714500"/>
            </a:xfrm>
            <a:prstGeom prst="rect">
              <a:avLst/>
            </a:prstGeom>
            <a:solidFill>
              <a:srgbClr val="8B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934060" y="4659299"/>
              <a:ext cx="619125" cy="1714500"/>
            </a:xfrm>
            <a:prstGeom prst="rect">
              <a:avLst/>
            </a:prstGeom>
            <a:solidFill>
              <a:srgbClr val="8B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894890" y="4875493"/>
              <a:ext cx="693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  <a:cs typeface="Arial" panose="020B0604020202020204" pitchFamily="34" charset="0"/>
                </a:rPr>
                <a:t>格調</a:t>
              </a:r>
              <a:endParaRPr lang="zh-CN" altLang="en-US" sz="4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99147" y="4895103"/>
              <a:ext cx="693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  <a:cs typeface="Arial" panose="020B0604020202020204" pitchFamily="34" charset="0"/>
                </a:rPr>
                <a:t>格調</a:t>
              </a:r>
              <a:endParaRPr lang="zh-CN" altLang="en-US" sz="4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  <a:cs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503404" y="4875493"/>
              <a:ext cx="693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  <a:cs typeface="Arial" panose="020B0604020202020204" pitchFamily="34" charset="0"/>
                </a:rPr>
                <a:t>格調</a:t>
              </a:r>
              <a:endParaRPr lang="zh-CN" altLang="en-US" sz="4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25865" y="4812630"/>
              <a:ext cx="253404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>
                <a:lnSpc>
                  <a:spcPct val="200000"/>
                </a:lnSpc>
              </a:pPr>
              <a:r>
                <a:rPr lang="en-US" altLang="zh-CN" sz="1400" noProof="1" smtClean="0"/>
                <a:t>Lorem Ipsum Dolor Sit Er Elit Lamet, Ectetaur Cillium Adipisicing Pecu, Sed Do Eiusmod Tre</a:t>
              </a:r>
              <a:endParaRPr lang="zh-CN" altLang="en-US" sz="1400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4075754" y="4812630"/>
              <a:ext cx="253404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>
                <a:lnSpc>
                  <a:spcPct val="200000"/>
                </a:lnSpc>
              </a:pPr>
              <a:r>
                <a:rPr lang="en-US" altLang="zh-CN" sz="1400" noProof="1" smtClean="0"/>
                <a:t>Lorem Ipsum Dolor Sit Er Elit Lamet, Ectetaur Cillium Adipisicing Pecu, Sed Do Eiusmod Tre</a:t>
              </a:r>
              <a:endParaRPr lang="zh-CN" altLang="en-US" sz="14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7905148" y="4812629"/>
              <a:ext cx="253404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>
                <a:lnSpc>
                  <a:spcPct val="200000"/>
                </a:lnSpc>
              </a:pPr>
              <a:r>
                <a:rPr lang="en-US" altLang="zh-CN" sz="1400" noProof="1" smtClean="0"/>
                <a:t>Lorem Ipsum Dolor Sit Er Elit Lamet, Ectetaur Cillium Adipisicing Pecu, Sed Do Eiusmod Tre</a:t>
              </a:r>
              <a:endParaRPr lang="zh-CN" altLang="en-US" sz="1400" dirty="0"/>
            </a:p>
          </p:txBody>
        </p:sp>
        <p:sp>
          <p:nvSpPr>
            <p:cNvPr id="2" name="椭圆 1"/>
            <p:cNvSpPr/>
            <p:nvPr/>
          </p:nvSpPr>
          <p:spPr>
            <a:xfrm>
              <a:off x="1036332" y="1948458"/>
              <a:ext cx="2509200" cy="2509200"/>
            </a:xfrm>
            <a:prstGeom prst="ellipse">
              <a:avLst/>
            </a:prstGeom>
            <a:blipFill>
              <a:blip r:embed="rId2" cstate="screen"/>
              <a:stretch>
                <a:fillRect/>
              </a:stretch>
            </a:blipFill>
            <a:ln>
              <a:solidFill>
                <a:srgbClr val="8B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4883225" y="1948458"/>
              <a:ext cx="2509200" cy="2509200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>
              <a:solidFill>
                <a:srgbClr val="8B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8646469" y="1948458"/>
              <a:ext cx="2509200" cy="2509200"/>
            </a:xfrm>
            <a:prstGeom prst="ellipse">
              <a:avLst/>
            </a:prstGeom>
            <a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3000"/>
                        </a14:imgEffect>
                      </a14:imgLayer>
                    </a14:imgProps>
                  </a:ext>
                </a:extLst>
              </a:blip>
              <a:stretch>
                <a:fillRect t="-38000" b="-5000"/>
              </a:stretch>
            </a:blipFill>
            <a:ln>
              <a:solidFill>
                <a:srgbClr val="8B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/>
          <p:cNvSpPr/>
          <p:nvPr/>
        </p:nvSpPr>
        <p:spPr>
          <a:xfrm>
            <a:off x="-1648170" y="-2453122"/>
            <a:ext cx="10169360" cy="10169360"/>
          </a:xfrm>
          <a:prstGeom prst="ellipse">
            <a:avLst/>
          </a:prstGeom>
          <a:noFill/>
          <a:ln>
            <a:solidFill>
              <a:srgbClr val="8B281E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cxnSp>
        <p:nvCxnSpPr>
          <p:cNvPr id="5" name="直接连接符 4"/>
          <p:cNvCxnSpPr>
            <a:stCxn id="4" idx="1"/>
          </p:cNvCxnSpPr>
          <p:nvPr/>
        </p:nvCxnSpPr>
        <p:spPr>
          <a:xfrm>
            <a:off x="0" y="3429000"/>
            <a:ext cx="12382500" cy="0"/>
          </a:xfrm>
          <a:prstGeom prst="line">
            <a:avLst/>
          </a:prstGeom>
          <a:ln>
            <a:solidFill>
              <a:srgbClr val="8B281E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257300" y="3257550"/>
            <a:ext cx="0" cy="2419350"/>
          </a:xfrm>
          <a:prstGeom prst="line">
            <a:avLst/>
          </a:prstGeom>
          <a:ln>
            <a:solidFill>
              <a:srgbClr val="8B281E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400550" y="1181100"/>
            <a:ext cx="0" cy="2419350"/>
          </a:xfrm>
          <a:prstGeom prst="line">
            <a:avLst/>
          </a:prstGeom>
          <a:ln>
            <a:solidFill>
              <a:srgbClr val="8B281E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915150" y="3257550"/>
            <a:ext cx="0" cy="2419350"/>
          </a:xfrm>
          <a:prstGeom prst="line">
            <a:avLst/>
          </a:prstGeom>
          <a:ln>
            <a:solidFill>
              <a:srgbClr val="8B281E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434841" y="4077461"/>
            <a:ext cx="2535854" cy="1520933"/>
            <a:chOff x="1562750" y="4361818"/>
            <a:chExt cx="2535854" cy="1520933"/>
          </a:xfrm>
        </p:grpSpPr>
        <p:sp>
          <p:nvSpPr>
            <p:cNvPr id="13" name="文本框 12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62750" y="4820922"/>
              <a:ext cx="253585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58506" y="1260368"/>
            <a:ext cx="2535854" cy="1520933"/>
            <a:chOff x="1562750" y="4361818"/>
            <a:chExt cx="2535854" cy="1520933"/>
          </a:xfrm>
        </p:grpSpPr>
        <p:sp>
          <p:nvSpPr>
            <p:cNvPr id="16" name="文本框 15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562750" y="4820922"/>
              <a:ext cx="253585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92690" y="4076700"/>
            <a:ext cx="2535854" cy="1520933"/>
            <a:chOff x="1562750" y="4361818"/>
            <a:chExt cx="2535854" cy="1520933"/>
          </a:xfrm>
        </p:grpSpPr>
        <p:sp>
          <p:nvSpPr>
            <p:cNvPr id="19" name="文本框 18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562750" y="4820922"/>
              <a:ext cx="253585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9231837" y="0"/>
            <a:ext cx="4170372" cy="9634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5900" b="1" dirty="0" smtClean="0">
                <a:blipFill dpi="0" rotWithShape="1">
                  <a:blip r:embed="rId2"/>
                  <a:srcRect/>
                  <a:stretch>
                    <a:fillRect t="-38000" b="-5000"/>
                  </a:stretch>
                </a:blipFill>
                <a:latin typeface="TypeLand.com 康熙字典體 試用版" pitchFamily="50" charset="-120"/>
                <a:ea typeface="TypeLand.com 康熙字典體 試用版" pitchFamily="50" charset="-120"/>
              </a:rPr>
              <a:t>故宮</a:t>
            </a:r>
            <a:endParaRPr lang="zh-CN" altLang="en-US" sz="25900" b="1" dirty="0">
              <a:blipFill dpi="0" rotWithShape="1">
                <a:blip r:embed="rId2"/>
                <a:srcRect/>
                <a:stretch>
                  <a:fillRect t="-38000" b="-5000"/>
                </a:stretch>
              </a:blipFill>
              <a:latin typeface="TypeLand.com 康熙字典體 試用版" pitchFamily="50" charset="-120"/>
              <a:ea typeface="TypeLand.com 康熙字典體 試用版" pitchFamily="5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sp>
        <p:nvSpPr>
          <p:cNvPr id="2" name="燕尾形 1"/>
          <p:cNvSpPr/>
          <p:nvPr/>
        </p:nvSpPr>
        <p:spPr>
          <a:xfrm>
            <a:off x="7277100" y="0"/>
            <a:ext cx="4419600" cy="6858000"/>
          </a:xfrm>
          <a:prstGeom prst="chevron">
            <a:avLst>
              <a:gd name="adj" fmla="val 24735"/>
            </a:avLst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050" y="1968746"/>
            <a:ext cx="5965531" cy="2920507"/>
            <a:chOff x="669705" y="2255315"/>
            <a:chExt cx="5965531" cy="2920507"/>
          </a:xfrm>
        </p:grpSpPr>
        <p:sp>
          <p:nvSpPr>
            <p:cNvPr id="6" name="文本框 5"/>
            <p:cNvSpPr txBox="1"/>
            <p:nvPr/>
          </p:nvSpPr>
          <p:spPr>
            <a:xfrm>
              <a:off x="669705" y="2255315"/>
              <a:ext cx="3917409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输入标题</a:t>
              </a:r>
              <a:endParaRPr lang="zh-CN" altLang="en-US" sz="5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1133785" y="3178645"/>
              <a:ext cx="5501451" cy="199717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45034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内容</a:t>
              </a:r>
              <a:r>
                <a:rPr lang="zh-CN" altLang="en-US" sz="1800" spc="600" dirty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打在这里，或者通过复制您的文本内容打在这里，或者通过复制您的</a:t>
              </a: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文本</a:t>
              </a:r>
              <a:endParaRPr lang="zh-CN" altLang="en-US" sz="1800" spc="6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264865" y="4292341"/>
              <a:ext cx="1632914" cy="609600"/>
              <a:chOff x="1290265" y="4292341"/>
              <a:chExt cx="1632914" cy="609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290265" y="4292341"/>
                <a:ext cx="1632914" cy="609600"/>
              </a:xfrm>
              <a:prstGeom prst="rect">
                <a:avLst/>
              </a:prstGeom>
              <a:solidFill>
                <a:srgbClr val="8B281E"/>
              </a:solidFill>
              <a:ln>
                <a:solidFill>
                  <a:srgbClr val="9410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316882" y="4370627"/>
                <a:ext cx="1555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READ MORE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975" y1="84916" x2="62264" y2="92458"/>
                        <a14:foregroundMark x1="52987" y1="87430" x2="94340" y2="83799"/>
                        <a14:foregroundMark x1="72013" y1="94413" x2="93868" y2="94693"/>
                        <a14:foregroundMark x1="6918" y1="61173" x2="12107" y2="63966"/>
                        <a14:foregroundMark x1="4560" y1="94693" x2="38365" y2="99721"/>
                        <a14:foregroundMark x1="92138" y1="55587" x2="93868" y2="70391"/>
                        <a14:foregroundMark x1="78931" y1="60056" x2="75000" y2="71229"/>
                        <a14:foregroundMark x1="65723" y1="58659" x2="65723" y2="58659"/>
                        <a14:foregroundMark x1="53616" y1="60335" x2="53616" y2="60335"/>
                        <a14:foregroundMark x1="12579" y1="52235" x2="13365" y2="55307"/>
                        <a14:foregroundMark x1="10377" y1="50279" x2="10377" y2="50279"/>
                        <a14:foregroundMark x1="10535" y1="45810" x2="10535" y2="45810"/>
                        <a14:foregroundMark x1="11478" y1="43296" x2="11478" y2="43296"/>
                        <a14:foregroundMark x1="13365" y1="41899" x2="13365" y2="41899"/>
                        <a14:foregroundMark x1="14937" y1="46369" x2="14937" y2="46369"/>
                        <a14:backgroundMark x1="9119" y1="18156" x2="23270" y2="23464"/>
                        <a14:backgroundMark x1="47327" y1="29330" x2="80346" y2="33799"/>
                        <a14:backgroundMark x1="38679" y1="12011" x2="86950" y2="26257"/>
                        <a14:backgroundMark x1="27044" y1="13966" x2="71226" y2="34078"/>
                        <a14:backgroundMark x1="6132" y1="27933" x2="27516" y2="35196"/>
                        <a14:backgroundMark x1="31604" y1="47486" x2="75786" y2="43855"/>
                        <a14:backgroundMark x1="48113" y1="52514" x2="44497" y2="68994"/>
                        <a14:backgroundMark x1="61321" y1="54749" x2="60063" y2="66760"/>
                        <a14:backgroundMark x1="71855" y1="53631" x2="71384" y2="69274"/>
                        <a14:backgroundMark x1="83805" y1="37430" x2="84434" y2="50838"/>
                        <a14:backgroundMark x1="90723" y1="40782" x2="88050" y2="48603"/>
                        <a14:backgroundMark x1="83962" y1="58939" x2="83962" y2="66480"/>
                        <a14:backgroundMark x1="94340" y1="36872" x2="95440" y2="41899"/>
                        <a14:backgroundMark x1="97170" y1="47207" x2="98742" y2="55866"/>
                        <a14:backgroundMark x1="92296" y1="18715" x2="95755" y2="29330"/>
                        <a14:backgroundMark x1="72013" y1="10335" x2="92610" y2="13128"/>
                        <a14:backgroundMark x1="38365" y1="7821" x2="71855" y2="10056"/>
                        <a14:backgroundMark x1="17453" y1="5307" x2="35849" y2="8101"/>
                        <a14:backgroundMark x1="6761" y1="8939" x2="2673" y2="27654"/>
                        <a14:backgroundMark x1="3774" y1="35475" x2="4717" y2="42458"/>
                        <a14:backgroundMark x1="21069" y1="41061" x2="12893" y2="45531"/>
                        <a14:backgroundMark x1="22327" y1="47207" x2="24214" y2="59497"/>
                        <a14:backgroundMark x1="24686" y1="62011" x2="17610" y2="74581"/>
                        <a14:backgroundMark x1="65409" y1="74860" x2="65409" y2="74860"/>
                        <a14:backgroundMark x1="78931" y1="72067" x2="78931" y2="72067"/>
                      </a14:backgroundRemoval>
                    </a14:imgEffect>
                  </a14:imgLayer>
                </a14:imgProps>
              </a:ext>
            </a:extLst>
          </a:blip>
          <a:srcRect t="40555"/>
          <a:stretch>
            <a:fillRect/>
          </a:stretch>
        </p:blipFill>
        <p:spPr>
          <a:xfrm>
            <a:off x="-8603" y="2781299"/>
            <a:ext cx="12230100" cy="407670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37517" y="721849"/>
            <a:ext cx="1500651" cy="1500651"/>
            <a:chOff x="1563328" y="1085560"/>
            <a:chExt cx="1714790" cy="1714790"/>
          </a:xfrm>
        </p:grpSpPr>
        <p:sp>
          <p:nvSpPr>
            <p:cNvPr id="6" name="椭圆 5"/>
            <p:cNvSpPr/>
            <p:nvPr/>
          </p:nvSpPr>
          <p:spPr>
            <a:xfrm>
              <a:off x="1698993" y="1221225"/>
              <a:ext cx="1443462" cy="1443461"/>
            </a:xfrm>
            <a:prstGeom prst="ellipse">
              <a:avLst/>
            </a:prstGeom>
            <a:solidFill>
              <a:srgbClr val="771B1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步骤一</a:t>
              </a:r>
              <a:endParaRPr lang="zh-CN" altLang="en-US" sz="2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563328" y="1085560"/>
              <a:ext cx="1714790" cy="1714790"/>
            </a:xfrm>
            <a:prstGeom prst="ellipse">
              <a:avLst/>
            </a:prstGeom>
            <a:noFill/>
            <a:ln>
              <a:solidFill>
                <a:srgbClr val="771B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52117" y="1928350"/>
            <a:ext cx="1500651" cy="1500651"/>
            <a:chOff x="1563328" y="1085560"/>
            <a:chExt cx="1714790" cy="1714790"/>
          </a:xfrm>
        </p:grpSpPr>
        <p:sp>
          <p:nvSpPr>
            <p:cNvPr id="10" name="椭圆 9"/>
            <p:cNvSpPr/>
            <p:nvPr/>
          </p:nvSpPr>
          <p:spPr>
            <a:xfrm>
              <a:off x="1698993" y="1221225"/>
              <a:ext cx="1443462" cy="1443461"/>
            </a:xfrm>
            <a:prstGeom prst="ellipse">
              <a:avLst/>
            </a:prstGeom>
            <a:solidFill>
              <a:srgbClr val="771B1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步骤二</a:t>
              </a:r>
              <a:endParaRPr lang="zh-CN" altLang="en-US" sz="2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563328" y="1085560"/>
              <a:ext cx="1714790" cy="1714790"/>
            </a:xfrm>
            <a:prstGeom prst="ellipse">
              <a:avLst/>
            </a:prstGeom>
            <a:noFill/>
            <a:ln>
              <a:solidFill>
                <a:srgbClr val="771B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65037" y="752353"/>
            <a:ext cx="1500651" cy="1500651"/>
            <a:chOff x="1563328" y="1085560"/>
            <a:chExt cx="1714790" cy="1714790"/>
          </a:xfrm>
        </p:grpSpPr>
        <p:sp>
          <p:nvSpPr>
            <p:cNvPr id="13" name="椭圆 12"/>
            <p:cNvSpPr/>
            <p:nvPr/>
          </p:nvSpPr>
          <p:spPr>
            <a:xfrm>
              <a:off x="1698993" y="1221225"/>
              <a:ext cx="1443462" cy="1443461"/>
            </a:xfrm>
            <a:prstGeom prst="ellipse">
              <a:avLst/>
            </a:prstGeom>
            <a:solidFill>
              <a:srgbClr val="771B1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步骤三</a:t>
              </a:r>
              <a:endParaRPr lang="zh-CN" altLang="en-US" sz="2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563328" y="1085560"/>
              <a:ext cx="1714790" cy="1714790"/>
            </a:xfrm>
            <a:prstGeom prst="ellipse">
              <a:avLst/>
            </a:prstGeom>
            <a:noFill/>
            <a:ln>
              <a:solidFill>
                <a:srgbClr val="771B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324380" y="1649973"/>
            <a:ext cx="1500651" cy="1500651"/>
            <a:chOff x="1563328" y="1085560"/>
            <a:chExt cx="1714790" cy="1714790"/>
          </a:xfrm>
        </p:grpSpPr>
        <p:sp>
          <p:nvSpPr>
            <p:cNvPr id="16" name="椭圆 15"/>
            <p:cNvSpPr/>
            <p:nvPr/>
          </p:nvSpPr>
          <p:spPr>
            <a:xfrm>
              <a:off x="1698993" y="1221225"/>
              <a:ext cx="1443462" cy="1443461"/>
            </a:xfrm>
            <a:prstGeom prst="ellipse">
              <a:avLst/>
            </a:prstGeom>
            <a:solidFill>
              <a:srgbClr val="771B1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步骤四</a:t>
              </a:r>
              <a:endParaRPr lang="zh-CN" altLang="en-US" sz="2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563328" y="1085560"/>
              <a:ext cx="1714790" cy="1714790"/>
            </a:xfrm>
            <a:prstGeom prst="ellipse">
              <a:avLst/>
            </a:prstGeom>
            <a:noFill/>
            <a:ln>
              <a:solidFill>
                <a:srgbClr val="771B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3038168" y="2047073"/>
            <a:ext cx="771832" cy="486577"/>
          </a:xfrm>
          <a:prstGeom prst="line">
            <a:avLst/>
          </a:prstGeom>
          <a:ln>
            <a:solidFill>
              <a:srgbClr val="771B10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371027" y="1685061"/>
            <a:ext cx="771832" cy="486577"/>
          </a:xfrm>
          <a:prstGeom prst="line">
            <a:avLst/>
          </a:prstGeom>
          <a:ln>
            <a:solidFill>
              <a:srgbClr val="771B10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5748059" y="2047073"/>
            <a:ext cx="771832" cy="486577"/>
          </a:xfrm>
          <a:prstGeom prst="line">
            <a:avLst/>
          </a:prstGeom>
          <a:ln>
            <a:solidFill>
              <a:srgbClr val="771B10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/>
          <p:nvPr/>
        </p:nvSpPr>
        <p:spPr>
          <a:xfrm>
            <a:off x="1269677" y="2249184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3817971" y="3432818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6410654" y="2371727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9069997" y="981287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 r="5525" b="3030"/>
          <a:stretch>
            <a:fillRect/>
          </a:stretch>
        </p:blipFill>
        <p:spPr>
          <a:xfrm rot="5400000">
            <a:off x="2609848" y="-2667002"/>
            <a:ext cx="6972301" cy="12192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54364" y="1963177"/>
            <a:ext cx="3883273" cy="2931646"/>
            <a:chOff x="4154363" y="2051834"/>
            <a:chExt cx="3883273" cy="2931646"/>
          </a:xfrm>
        </p:grpSpPr>
        <p:sp>
          <p:nvSpPr>
            <p:cNvPr id="9" name="文本框 8"/>
            <p:cNvSpPr txBox="1"/>
            <p:nvPr/>
          </p:nvSpPr>
          <p:spPr>
            <a:xfrm>
              <a:off x="4154363" y="2238196"/>
              <a:ext cx="3883273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5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15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73088" y="2051834"/>
              <a:ext cx="2445821" cy="2931646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030362" y="4456304"/>
              <a:ext cx="2239426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000" spc="6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APRT FOUR</a:t>
              </a:r>
              <a:endParaRPr lang="zh-CN" altLang="en-US" sz="20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094239" y="5936594"/>
            <a:ext cx="8003523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spc="300" noProof="1" smtClean="0">
                <a:solidFill>
                  <a:schemeClr val="bg1"/>
                </a:solidFill>
              </a:rPr>
              <a:t>Lorem Ipsum Dolor Sit Er Elit Lamet, Consectetaur Cillium Adipisicing Pecu, Sed Do Eiusmod Tempor Incididunt Ut Labore Et Dolore Magna Aliqua. Ut Minim Veniam, </a:t>
            </a:r>
            <a:endParaRPr lang="zh-CN" altLang="en-US" sz="10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0866" r="1314" b="14926"/>
          <a:stretch>
            <a:fillRect/>
          </a:stretch>
        </p:blipFill>
        <p:spPr>
          <a:xfrm>
            <a:off x="0" y="-29498"/>
            <a:ext cx="12192000" cy="690224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4050815" y="3012151"/>
            <a:ext cx="920764" cy="3108186"/>
            <a:chOff x="4012715" y="3236483"/>
            <a:chExt cx="920764" cy="310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4073759" y="4312979"/>
              <a:ext cx="755645" cy="2031690"/>
              <a:chOff x="1696297" y="2298622"/>
              <a:chExt cx="755645" cy="203169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696297" y="2298622"/>
                <a:ext cx="492443" cy="203169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标题文字一</a:t>
                </a:r>
                <a:endParaRPr lang="zh-CN" altLang="en-US" sz="20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082610" y="2300789"/>
                <a:ext cx="369332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APRT ONE</a:t>
                </a:r>
                <a:endParaRPr lang="zh-CN" altLang="en-US" sz="12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4012715" y="3236483"/>
              <a:ext cx="920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818254" y="3012151"/>
            <a:ext cx="920764" cy="3108186"/>
            <a:chOff x="4012715" y="3236483"/>
            <a:chExt cx="920764" cy="3108186"/>
          </a:xfrm>
        </p:grpSpPr>
        <p:grpSp>
          <p:nvGrpSpPr>
            <p:cNvPr id="33" name="组合 32"/>
            <p:cNvGrpSpPr/>
            <p:nvPr/>
          </p:nvGrpSpPr>
          <p:grpSpPr>
            <a:xfrm>
              <a:off x="4073759" y="4312979"/>
              <a:ext cx="755645" cy="2031690"/>
              <a:chOff x="1696297" y="2298622"/>
              <a:chExt cx="755645" cy="203169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696297" y="2298622"/>
                <a:ext cx="492443" cy="203169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标题文字一</a:t>
                </a:r>
                <a:endParaRPr lang="zh-CN" altLang="en-US" sz="20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2082610" y="2300789"/>
                <a:ext cx="369332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APRT TWO</a:t>
                </a:r>
                <a:endParaRPr lang="zh-CN" altLang="en-US" sz="12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4012715" y="3236483"/>
              <a:ext cx="920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貳</a:t>
              </a:r>
              <a:endPara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585693" y="3012151"/>
            <a:ext cx="920764" cy="3108186"/>
            <a:chOff x="4012715" y="3236483"/>
            <a:chExt cx="920764" cy="3108186"/>
          </a:xfrm>
        </p:grpSpPr>
        <p:grpSp>
          <p:nvGrpSpPr>
            <p:cNvPr id="40" name="组合 39"/>
            <p:cNvGrpSpPr/>
            <p:nvPr/>
          </p:nvGrpSpPr>
          <p:grpSpPr>
            <a:xfrm>
              <a:off x="4073759" y="4312979"/>
              <a:ext cx="755645" cy="2031690"/>
              <a:chOff x="1696297" y="2298622"/>
              <a:chExt cx="755645" cy="203169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696297" y="2298622"/>
                <a:ext cx="492443" cy="203169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标题文字一</a:t>
                </a:r>
                <a:endParaRPr lang="zh-CN" altLang="en-US" sz="20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82610" y="2300789"/>
                <a:ext cx="369332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APRT THR</a:t>
                </a:r>
                <a:endParaRPr lang="zh-CN" altLang="en-US" sz="12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4012715" y="3236483"/>
              <a:ext cx="920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353132" y="3012151"/>
            <a:ext cx="920764" cy="3108186"/>
            <a:chOff x="4012715" y="3236483"/>
            <a:chExt cx="920764" cy="3108186"/>
          </a:xfrm>
        </p:grpSpPr>
        <p:grpSp>
          <p:nvGrpSpPr>
            <p:cNvPr id="47" name="组合 46"/>
            <p:cNvGrpSpPr/>
            <p:nvPr/>
          </p:nvGrpSpPr>
          <p:grpSpPr>
            <a:xfrm>
              <a:off x="4073759" y="4312979"/>
              <a:ext cx="755645" cy="2031690"/>
              <a:chOff x="1696297" y="2298622"/>
              <a:chExt cx="755645" cy="2031690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1696297" y="2298622"/>
                <a:ext cx="492443" cy="203169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0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标题文字一</a:t>
                </a:r>
                <a:endParaRPr lang="zh-CN" altLang="en-US" sz="20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2082610" y="2300789"/>
                <a:ext cx="369332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APRT FOUR</a:t>
                </a:r>
                <a:endParaRPr lang="zh-CN" altLang="en-US" sz="1200" spc="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4012715" y="3236483"/>
              <a:ext cx="920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342964" y="3107401"/>
            <a:ext cx="1382629" cy="2752923"/>
            <a:chOff x="1342964" y="3012151"/>
            <a:chExt cx="1382629" cy="2752923"/>
          </a:xfrm>
        </p:grpSpPr>
        <p:sp>
          <p:nvSpPr>
            <p:cNvPr id="9" name="文本框 8"/>
            <p:cNvSpPr txBox="1"/>
            <p:nvPr/>
          </p:nvSpPr>
          <p:spPr>
            <a:xfrm>
              <a:off x="1375085" y="3026374"/>
              <a:ext cx="1200329" cy="27387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6600" spc="2000" dirty="0" smtClean="0">
                  <a:solidFill>
                    <a:schemeClr val="bg1"/>
                  </a:solidFill>
                  <a:latin typeface="TypeLand 康熙字典體" pitchFamily="50" charset="-120"/>
                  <a:ea typeface="TypeLand 康熙字典體" pitchFamily="50" charset="-120"/>
                </a:rPr>
                <a:t>目錄</a:t>
              </a:r>
              <a:endParaRPr lang="zh-CN" altLang="en-US" sz="6600" spc="2000" dirty="0">
                <a:solidFill>
                  <a:schemeClr val="bg1"/>
                </a:solidFill>
                <a:latin typeface="TypeLand 康熙字典體" pitchFamily="50" charset="-120"/>
                <a:ea typeface="TypeLand 康熙字典體" pitchFamily="50" charset="-12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342964" y="3012151"/>
              <a:ext cx="1382629" cy="2489055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173517" y="1171715"/>
            <a:ext cx="5844967" cy="4825671"/>
            <a:chOff x="371" y="684"/>
            <a:chExt cx="3108" cy="2566"/>
          </a:xfrm>
          <a:blipFill>
            <a:blip r:embed="rId2"/>
            <a:stretch>
              <a:fillRect t="-38000" b="-5000"/>
            </a:stretch>
          </a:blipFill>
        </p:grpSpPr>
        <p:sp>
          <p:nvSpPr>
            <p:cNvPr id="8" name="Freeform 5"/>
            <p:cNvSpPr/>
            <p:nvPr/>
          </p:nvSpPr>
          <p:spPr bwMode="auto">
            <a:xfrm>
              <a:off x="1675" y="717"/>
              <a:ext cx="1362" cy="1159"/>
            </a:xfrm>
            <a:custGeom>
              <a:avLst/>
              <a:gdLst>
                <a:gd name="T0" fmla="*/ 673 w 714"/>
                <a:gd name="T1" fmla="*/ 51 h 609"/>
                <a:gd name="T2" fmla="*/ 632 w 714"/>
                <a:gd name="T3" fmla="*/ 59 h 609"/>
                <a:gd name="T4" fmla="*/ 609 w 714"/>
                <a:gd name="T5" fmla="*/ 28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2 h 609"/>
                <a:gd name="T12" fmla="*/ 575 w 714"/>
                <a:gd name="T13" fmla="*/ 42 h 609"/>
                <a:gd name="T14" fmla="*/ 553 w 714"/>
                <a:gd name="T15" fmla="*/ 122 h 609"/>
                <a:gd name="T16" fmla="*/ 491 w 714"/>
                <a:gd name="T17" fmla="*/ 157 h 609"/>
                <a:gd name="T18" fmla="*/ 522 w 714"/>
                <a:gd name="T19" fmla="*/ 214 h 609"/>
                <a:gd name="T20" fmla="*/ 568 w 714"/>
                <a:gd name="T21" fmla="*/ 214 h 609"/>
                <a:gd name="T22" fmla="*/ 509 w 714"/>
                <a:gd name="T23" fmla="*/ 270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2 h 609"/>
                <a:gd name="T30" fmla="*/ 215 w 714"/>
                <a:gd name="T31" fmla="*/ 465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9 w 714"/>
                <a:gd name="T43" fmla="*/ 522 h 609"/>
                <a:gd name="T44" fmla="*/ 95 w 714"/>
                <a:gd name="T45" fmla="*/ 541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5 h 609"/>
                <a:gd name="T52" fmla="*/ 191 w 714"/>
                <a:gd name="T53" fmla="*/ 562 h 609"/>
                <a:gd name="T54" fmla="*/ 167 w 714"/>
                <a:gd name="T55" fmla="*/ 581 h 609"/>
                <a:gd name="T56" fmla="*/ 209 w 714"/>
                <a:gd name="T57" fmla="*/ 605 h 609"/>
                <a:gd name="T58" fmla="*/ 237 w 714"/>
                <a:gd name="T59" fmla="*/ 553 h 609"/>
                <a:gd name="T60" fmla="*/ 261 w 714"/>
                <a:gd name="T61" fmla="*/ 546 h 609"/>
                <a:gd name="T62" fmla="*/ 270 w 714"/>
                <a:gd name="T63" fmla="*/ 590 h 609"/>
                <a:gd name="T64" fmla="*/ 307 w 714"/>
                <a:gd name="T65" fmla="*/ 608 h 609"/>
                <a:gd name="T66" fmla="*/ 333 w 714"/>
                <a:gd name="T67" fmla="*/ 564 h 609"/>
                <a:gd name="T68" fmla="*/ 367 w 714"/>
                <a:gd name="T69" fmla="*/ 538 h 609"/>
                <a:gd name="T70" fmla="*/ 377 w 714"/>
                <a:gd name="T71" fmla="*/ 533 h 609"/>
                <a:gd name="T72" fmla="*/ 403 w 714"/>
                <a:gd name="T73" fmla="*/ 526 h 609"/>
                <a:gd name="T74" fmla="*/ 425 w 714"/>
                <a:gd name="T75" fmla="*/ 503 h 609"/>
                <a:gd name="T76" fmla="*/ 457 w 714"/>
                <a:gd name="T77" fmla="*/ 492 h 609"/>
                <a:gd name="T78" fmla="*/ 456 w 714"/>
                <a:gd name="T79" fmla="*/ 462 h 609"/>
                <a:gd name="T80" fmla="*/ 479 w 714"/>
                <a:gd name="T81" fmla="*/ 420 h 609"/>
                <a:gd name="T82" fmla="*/ 494 w 714"/>
                <a:gd name="T83" fmla="*/ 448 h 609"/>
                <a:gd name="T84" fmla="*/ 506 w 714"/>
                <a:gd name="T85" fmla="*/ 432 h 609"/>
                <a:gd name="T86" fmla="*/ 537 w 714"/>
                <a:gd name="T87" fmla="*/ 403 h 609"/>
                <a:gd name="T88" fmla="*/ 562 w 714"/>
                <a:gd name="T89" fmla="*/ 398 h 609"/>
                <a:gd name="T90" fmla="*/ 572 w 714"/>
                <a:gd name="T91" fmla="*/ 417 h 609"/>
                <a:gd name="T92" fmla="*/ 601 w 714"/>
                <a:gd name="T93" fmla="*/ 444 h 609"/>
                <a:gd name="T94" fmla="*/ 613 w 714"/>
                <a:gd name="T95" fmla="*/ 436 h 609"/>
                <a:gd name="T96" fmla="*/ 633 w 714"/>
                <a:gd name="T97" fmla="*/ 416 h 609"/>
                <a:gd name="T98" fmla="*/ 677 w 714"/>
                <a:gd name="T99" fmla="*/ 385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7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8 h 609"/>
                <a:gd name="T118" fmla="*/ 691 w 714"/>
                <a:gd name="T119" fmla="*/ 163 h 609"/>
                <a:gd name="T120" fmla="*/ 699 w 714"/>
                <a:gd name="T121" fmla="*/ 125 h 609"/>
                <a:gd name="T122" fmla="*/ 701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4"/>
                  </a:moveTo>
                  <a:cubicBezTo>
                    <a:pt x="697" y="56"/>
                    <a:pt x="697" y="56"/>
                    <a:pt x="697" y="56"/>
                  </a:cubicBezTo>
                  <a:cubicBezTo>
                    <a:pt x="689" y="43"/>
                    <a:pt x="689" y="43"/>
                    <a:pt x="689" y="43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4" y="50"/>
                    <a:pt x="674" y="50"/>
                    <a:pt x="674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2" y="51"/>
                    <a:pt x="672" y="51"/>
                    <a:pt x="672" y="51"/>
                  </a:cubicBezTo>
                  <a:cubicBezTo>
                    <a:pt x="661" y="53"/>
                    <a:pt x="661" y="53"/>
                    <a:pt x="661" y="53"/>
                  </a:cubicBezTo>
                  <a:cubicBezTo>
                    <a:pt x="660" y="54"/>
                    <a:pt x="659" y="54"/>
                    <a:pt x="658" y="56"/>
                  </a:cubicBezTo>
                  <a:cubicBezTo>
                    <a:pt x="655" y="58"/>
                    <a:pt x="655" y="58"/>
                    <a:pt x="655" y="58"/>
                  </a:cubicBezTo>
                  <a:cubicBezTo>
                    <a:pt x="649" y="63"/>
                    <a:pt x="649" y="63"/>
                    <a:pt x="649" y="63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3" y="65"/>
                    <a:pt x="643" y="65"/>
                    <a:pt x="643" y="65"/>
                  </a:cubicBezTo>
                  <a:cubicBezTo>
                    <a:pt x="640" y="64"/>
                    <a:pt x="637" y="62"/>
                    <a:pt x="632" y="59"/>
                  </a:cubicBezTo>
                  <a:cubicBezTo>
                    <a:pt x="631" y="58"/>
                    <a:pt x="631" y="58"/>
                    <a:pt x="631" y="58"/>
                  </a:cubicBezTo>
                  <a:cubicBezTo>
                    <a:pt x="623" y="50"/>
                    <a:pt x="619" y="45"/>
                    <a:pt x="619" y="4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0"/>
                    <a:pt x="619" y="30"/>
                    <a:pt x="619" y="30"/>
                  </a:cubicBezTo>
                  <a:cubicBezTo>
                    <a:pt x="621" y="28"/>
                    <a:pt x="621" y="28"/>
                    <a:pt x="621" y="28"/>
                  </a:cubicBezTo>
                  <a:cubicBezTo>
                    <a:pt x="609" y="24"/>
                    <a:pt x="609" y="24"/>
                    <a:pt x="609" y="24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9" y="30"/>
                    <a:pt x="607" y="31"/>
                    <a:pt x="605" y="32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3"/>
                    <a:pt x="600" y="33"/>
                    <a:pt x="600" y="33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6"/>
                    <a:pt x="595" y="36"/>
                    <a:pt x="595" y="36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2" y="25"/>
                    <a:pt x="581" y="20"/>
                    <a:pt x="581" y="16"/>
                  </a:cubicBezTo>
                  <a:cubicBezTo>
                    <a:pt x="581" y="12"/>
                    <a:pt x="582" y="9"/>
                    <a:pt x="583" y="8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5" y="1"/>
                    <a:pt x="575" y="1"/>
                    <a:pt x="575" y="1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58" y="20"/>
                    <a:pt x="558" y="20"/>
                    <a:pt x="558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70" y="22"/>
                    <a:pt x="570" y="22"/>
                    <a:pt x="570" y="22"/>
                  </a:cubicBezTo>
                  <a:cubicBezTo>
                    <a:pt x="571" y="22"/>
                    <a:pt x="571" y="22"/>
                    <a:pt x="571" y="22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2"/>
                    <a:pt x="572" y="32"/>
                    <a:pt x="572" y="32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2"/>
                    <a:pt x="575" y="42"/>
                    <a:pt x="575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1"/>
                    <a:pt x="558" y="81"/>
                    <a:pt x="557" y="95"/>
                  </a:cubicBezTo>
                  <a:cubicBezTo>
                    <a:pt x="557" y="96"/>
                    <a:pt x="557" y="96"/>
                    <a:pt x="557" y="96"/>
                  </a:cubicBezTo>
                  <a:cubicBezTo>
                    <a:pt x="552" y="106"/>
                    <a:pt x="552" y="106"/>
                    <a:pt x="552" y="106"/>
                  </a:cubicBezTo>
                  <a:cubicBezTo>
                    <a:pt x="555" y="110"/>
                    <a:pt x="555" y="110"/>
                    <a:pt x="555" y="110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6" y="117"/>
                    <a:pt x="555" y="121"/>
                    <a:pt x="554" y="122"/>
                  </a:cubicBezTo>
                  <a:cubicBezTo>
                    <a:pt x="553" y="122"/>
                    <a:pt x="553" y="122"/>
                    <a:pt x="553" y="122"/>
                  </a:cubicBezTo>
                  <a:cubicBezTo>
                    <a:pt x="550" y="124"/>
                    <a:pt x="541" y="133"/>
                    <a:pt x="526" y="151"/>
                  </a:cubicBezTo>
                  <a:cubicBezTo>
                    <a:pt x="525" y="152"/>
                    <a:pt x="525" y="152"/>
                    <a:pt x="525" y="152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17" y="148"/>
                    <a:pt x="513" y="144"/>
                    <a:pt x="510" y="141"/>
                  </a:cubicBezTo>
                  <a:cubicBezTo>
                    <a:pt x="507" y="140"/>
                    <a:pt x="501" y="138"/>
                    <a:pt x="491" y="138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6"/>
                    <a:pt x="481" y="204"/>
                    <a:pt x="481" y="216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4"/>
                    <a:pt x="487" y="214"/>
                    <a:pt x="487" y="214"/>
                  </a:cubicBezTo>
                  <a:cubicBezTo>
                    <a:pt x="497" y="210"/>
                    <a:pt x="497" y="210"/>
                    <a:pt x="497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3"/>
                    <a:pt x="530" y="203"/>
                    <a:pt x="530" y="203"/>
                  </a:cubicBezTo>
                  <a:cubicBezTo>
                    <a:pt x="540" y="201"/>
                    <a:pt x="540" y="201"/>
                    <a:pt x="540" y="201"/>
                  </a:cubicBezTo>
                  <a:cubicBezTo>
                    <a:pt x="553" y="200"/>
                    <a:pt x="553" y="200"/>
                    <a:pt x="553" y="200"/>
                  </a:cubicBezTo>
                  <a:cubicBezTo>
                    <a:pt x="557" y="201"/>
                    <a:pt x="562" y="206"/>
                    <a:pt x="568" y="214"/>
                  </a:cubicBezTo>
                  <a:cubicBezTo>
                    <a:pt x="584" y="222"/>
                    <a:pt x="593" y="230"/>
                    <a:pt x="595" y="236"/>
                  </a:cubicBezTo>
                  <a:cubicBezTo>
                    <a:pt x="596" y="239"/>
                    <a:pt x="596" y="242"/>
                    <a:pt x="595" y="244"/>
                  </a:cubicBezTo>
                  <a:cubicBezTo>
                    <a:pt x="593" y="247"/>
                    <a:pt x="591" y="249"/>
                    <a:pt x="587" y="249"/>
                  </a:cubicBezTo>
                  <a:cubicBezTo>
                    <a:pt x="586" y="249"/>
                    <a:pt x="586" y="249"/>
                    <a:pt x="586" y="249"/>
                  </a:cubicBezTo>
                  <a:cubicBezTo>
                    <a:pt x="567" y="248"/>
                    <a:pt x="555" y="248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69"/>
                    <a:pt x="517" y="269"/>
                  </a:cubicBezTo>
                  <a:cubicBezTo>
                    <a:pt x="509" y="270"/>
                    <a:pt x="509" y="270"/>
                    <a:pt x="509" y="270"/>
                  </a:cubicBezTo>
                  <a:cubicBezTo>
                    <a:pt x="505" y="290"/>
                    <a:pt x="505" y="290"/>
                    <a:pt x="505" y="290"/>
                  </a:cubicBezTo>
                  <a:cubicBezTo>
                    <a:pt x="503" y="296"/>
                    <a:pt x="501" y="300"/>
                    <a:pt x="498" y="303"/>
                  </a:cubicBezTo>
                  <a:cubicBezTo>
                    <a:pt x="495" y="306"/>
                    <a:pt x="490" y="308"/>
                    <a:pt x="483" y="310"/>
                  </a:cubicBezTo>
                  <a:cubicBezTo>
                    <a:pt x="476" y="311"/>
                    <a:pt x="469" y="314"/>
                    <a:pt x="463" y="317"/>
                  </a:cubicBezTo>
                  <a:cubicBezTo>
                    <a:pt x="457" y="332"/>
                    <a:pt x="457" y="332"/>
                    <a:pt x="457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7" y="338"/>
                    <a:pt x="427" y="338"/>
                    <a:pt x="427" y="338"/>
                  </a:cubicBezTo>
                  <a:cubicBezTo>
                    <a:pt x="419" y="336"/>
                    <a:pt x="414" y="334"/>
                    <a:pt x="410" y="332"/>
                  </a:cubicBezTo>
                  <a:cubicBezTo>
                    <a:pt x="405" y="330"/>
                    <a:pt x="400" y="329"/>
                    <a:pt x="395" y="331"/>
                  </a:cubicBezTo>
                  <a:cubicBezTo>
                    <a:pt x="390" y="338"/>
                    <a:pt x="387" y="346"/>
                    <a:pt x="388" y="355"/>
                  </a:cubicBezTo>
                  <a:cubicBezTo>
                    <a:pt x="388" y="360"/>
                    <a:pt x="389" y="363"/>
                    <a:pt x="391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97" y="374"/>
                    <a:pt x="397" y="374"/>
                    <a:pt x="397" y="374"/>
                  </a:cubicBezTo>
                  <a:cubicBezTo>
                    <a:pt x="397" y="379"/>
                    <a:pt x="396" y="382"/>
                    <a:pt x="393" y="384"/>
                  </a:cubicBezTo>
                  <a:cubicBezTo>
                    <a:pt x="391" y="386"/>
                    <a:pt x="387" y="388"/>
                    <a:pt x="382" y="389"/>
                  </a:cubicBezTo>
                  <a:cubicBezTo>
                    <a:pt x="379" y="390"/>
                    <a:pt x="379" y="390"/>
                    <a:pt x="379" y="390"/>
                  </a:cubicBezTo>
                  <a:cubicBezTo>
                    <a:pt x="375" y="392"/>
                    <a:pt x="366" y="402"/>
                    <a:pt x="354" y="422"/>
                  </a:cubicBezTo>
                  <a:cubicBezTo>
                    <a:pt x="354" y="422"/>
                    <a:pt x="354" y="422"/>
                    <a:pt x="354" y="422"/>
                  </a:cubicBezTo>
                  <a:cubicBezTo>
                    <a:pt x="353" y="422"/>
                    <a:pt x="353" y="422"/>
                    <a:pt x="353" y="422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5" y="430"/>
                    <a:pt x="344" y="432"/>
                  </a:cubicBezTo>
                  <a:cubicBezTo>
                    <a:pt x="344" y="434"/>
                    <a:pt x="343" y="434"/>
                    <a:pt x="339" y="434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2"/>
                    <a:pt x="238" y="443"/>
                    <a:pt x="217" y="464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7"/>
                    <a:pt x="200" y="467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1"/>
                    <a:pt x="181" y="461"/>
                    <a:pt x="181" y="461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3" y="444"/>
                    <a:pt x="123" y="436"/>
                  </a:cubicBezTo>
                  <a:cubicBezTo>
                    <a:pt x="117" y="432"/>
                    <a:pt x="110" y="428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29"/>
                    <a:pt x="53" y="429"/>
                    <a:pt x="43" y="428"/>
                  </a:cubicBezTo>
                  <a:cubicBezTo>
                    <a:pt x="32" y="428"/>
                    <a:pt x="18" y="424"/>
                    <a:pt x="1" y="419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4"/>
                    <a:pt x="13" y="444"/>
                    <a:pt x="13" y="444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3"/>
                    <a:pt x="12" y="453"/>
                    <a:pt x="12" y="453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5"/>
                    <a:pt x="12" y="465"/>
                    <a:pt x="12" y="465"/>
                  </a:cubicBezTo>
                  <a:cubicBezTo>
                    <a:pt x="14" y="467"/>
                    <a:pt x="15" y="469"/>
                    <a:pt x="15" y="470"/>
                  </a:cubicBezTo>
                  <a:cubicBezTo>
                    <a:pt x="17" y="478"/>
                    <a:pt x="17" y="478"/>
                    <a:pt x="17" y="478"/>
                  </a:cubicBezTo>
                  <a:cubicBezTo>
                    <a:pt x="23" y="484"/>
                    <a:pt x="23" y="484"/>
                    <a:pt x="23" y="484"/>
                  </a:cubicBezTo>
                  <a:cubicBezTo>
                    <a:pt x="23" y="485"/>
                    <a:pt x="23" y="485"/>
                    <a:pt x="23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8"/>
                    <a:pt x="39" y="488"/>
                    <a:pt x="39" y="488"/>
                  </a:cubicBezTo>
                  <a:cubicBezTo>
                    <a:pt x="60" y="486"/>
                    <a:pt x="60" y="486"/>
                    <a:pt x="60" y="486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1" y="482"/>
                    <a:pt x="71" y="482"/>
                    <a:pt x="71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3" y="514"/>
                    <a:pt x="63" y="514"/>
                    <a:pt x="63" y="514"/>
                  </a:cubicBezTo>
                  <a:cubicBezTo>
                    <a:pt x="63" y="517"/>
                    <a:pt x="63" y="517"/>
                    <a:pt x="63" y="517"/>
                  </a:cubicBezTo>
                  <a:cubicBezTo>
                    <a:pt x="69" y="522"/>
                    <a:pt x="69" y="522"/>
                    <a:pt x="69" y="522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7" y="529"/>
                    <a:pt x="79" y="531"/>
                    <a:pt x="81" y="532"/>
                  </a:cubicBezTo>
                  <a:cubicBezTo>
                    <a:pt x="84" y="532"/>
                    <a:pt x="87" y="535"/>
                    <a:pt x="89" y="538"/>
                  </a:cubicBezTo>
                  <a:cubicBezTo>
                    <a:pt x="89" y="539"/>
                    <a:pt x="89" y="539"/>
                    <a:pt x="89" y="539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7" y="550"/>
                    <a:pt x="97" y="550"/>
                    <a:pt x="97" y="550"/>
                  </a:cubicBezTo>
                  <a:cubicBezTo>
                    <a:pt x="98" y="556"/>
                    <a:pt x="98" y="556"/>
                    <a:pt x="98" y="556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21" y="568"/>
                    <a:pt x="121" y="568"/>
                    <a:pt x="121" y="568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7"/>
                    <a:pt x="120" y="557"/>
                    <a:pt x="120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7"/>
                    <a:pt x="125" y="547"/>
                    <a:pt x="125" y="547"/>
                  </a:cubicBezTo>
                  <a:cubicBezTo>
                    <a:pt x="135" y="547"/>
                    <a:pt x="135" y="547"/>
                    <a:pt x="135" y="547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2"/>
                    <a:pt x="149" y="552"/>
                    <a:pt x="149" y="552"/>
                  </a:cubicBezTo>
                  <a:cubicBezTo>
                    <a:pt x="157" y="551"/>
                    <a:pt x="157" y="551"/>
                    <a:pt x="157" y="551"/>
                  </a:cubicBezTo>
                  <a:cubicBezTo>
                    <a:pt x="163" y="546"/>
                    <a:pt x="163" y="546"/>
                    <a:pt x="163" y="546"/>
                  </a:cubicBezTo>
                  <a:cubicBezTo>
                    <a:pt x="169" y="537"/>
                    <a:pt x="174" y="534"/>
                    <a:pt x="177" y="536"/>
                  </a:cubicBezTo>
                  <a:cubicBezTo>
                    <a:pt x="180" y="535"/>
                    <a:pt x="180" y="535"/>
                    <a:pt x="180" y="535"/>
                  </a:cubicBezTo>
                  <a:cubicBezTo>
                    <a:pt x="183" y="535"/>
                    <a:pt x="185" y="536"/>
                    <a:pt x="187" y="536"/>
                  </a:cubicBezTo>
                  <a:cubicBezTo>
                    <a:pt x="187" y="537"/>
                    <a:pt x="187" y="538"/>
                    <a:pt x="187" y="538"/>
                  </a:cubicBezTo>
                  <a:cubicBezTo>
                    <a:pt x="187" y="540"/>
                    <a:pt x="189" y="543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3" y="554"/>
                    <a:pt x="193" y="554"/>
                    <a:pt x="193" y="554"/>
                  </a:cubicBezTo>
                  <a:cubicBezTo>
                    <a:pt x="193" y="555"/>
                    <a:pt x="193" y="555"/>
                    <a:pt x="193" y="555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7"/>
                    <a:pt x="169" y="577"/>
                    <a:pt x="169" y="577"/>
                  </a:cubicBezTo>
                  <a:cubicBezTo>
                    <a:pt x="167" y="581"/>
                    <a:pt x="167" y="581"/>
                    <a:pt x="167" y="581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70" y="604"/>
                    <a:pt x="170" y="604"/>
                    <a:pt x="170" y="604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2"/>
                    <a:pt x="213" y="602"/>
                    <a:pt x="214" y="602"/>
                  </a:cubicBezTo>
                  <a:cubicBezTo>
                    <a:pt x="224" y="603"/>
                    <a:pt x="224" y="603"/>
                    <a:pt x="224" y="603"/>
                  </a:cubicBezTo>
                  <a:cubicBezTo>
                    <a:pt x="225" y="602"/>
                    <a:pt x="225" y="602"/>
                    <a:pt x="225" y="602"/>
                  </a:cubicBezTo>
                  <a:cubicBezTo>
                    <a:pt x="224" y="599"/>
                    <a:pt x="224" y="596"/>
                    <a:pt x="225" y="594"/>
                  </a:cubicBezTo>
                  <a:cubicBezTo>
                    <a:pt x="229" y="587"/>
                    <a:pt x="229" y="587"/>
                    <a:pt x="229" y="587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1" y="541"/>
                    <a:pt x="251" y="541"/>
                    <a:pt x="251" y="541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3"/>
                    <a:pt x="270" y="555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3" y="578"/>
                    <a:pt x="263" y="578"/>
                    <a:pt x="263" y="578"/>
                  </a:cubicBezTo>
                  <a:cubicBezTo>
                    <a:pt x="263" y="586"/>
                    <a:pt x="263" y="586"/>
                    <a:pt x="263" y="586"/>
                  </a:cubicBezTo>
                  <a:cubicBezTo>
                    <a:pt x="265" y="590"/>
                    <a:pt x="265" y="590"/>
                    <a:pt x="265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4"/>
                    <a:pt x="283" y="598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1" y="606"/>
                    <a:pt x="301" y="606"/>
                    <a:pt x="301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9" y="602"/>
                    <a:pt x="319" y="602"/>
                    <a:pt x="319" y="602"/>
                  </a:cubicBezTo>
                  <a:cubicBezTo>
                    <a:pt x="323" y="582"/>
                    <a:pt x="323" y="582"/>
                    <a:pt x="323" y="582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3" y="564"/>
                    <a:pt x="333" y="564"/>
                    <a:pt x="333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1"/>
                    <a:pt x="350" y="551"/>
                    <a:pt x="350" y="551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1"/>
                    <a:pt x="374" y="541"/>
                    <a:pt x="374" y="541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4"/>
                    <a:pt x="384" y="534"/>
                    <a:pt x="384" y="534"/>
                  </a:cubicBezTo>
                  <a:cubicBezTo>
                    <a:pt x="387" y="534"/>
                    <a:pt x="387" y="534"/>
                    <a:pt x="387" y="534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7"/>
                    <a:pt x="394" y="527"/>
                    <a:pt x="394" y="527"/>
                  </a:cubicBezTo>
                  <a:cubicBezTo>
                    <a:pt x="395" y="527"/>
                    <a:pt x="395" y="527"/>
                    <a:pt x="395" y="527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9" y="519"/>
                    <a:pt x="409" y="519"/>
                    <a:pt x="409" y="519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5"/>
                    <a:pt x="414" y="504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8" y="502"/>
                    <a:pt x="418" y="502"/>
                    <a:pt x="418" y="502"/>
                  </a:cubicBezTo>
                  <a:cubicBezTo>
                    <a:pt x="425" y="503"/>
                    <a:pt x="425" y="503"/>
                    <a:pt x="425" y="503"/>
                  </a:cubicBezTo>
                  <a:cubicBezTo>
                    <a:pt x="429" y="501"/>
                    <a:pt x="429" y="501"/>
                    <a:pt x="429" y="501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49" y="494"/>
                    <a:pt x="449" y="494"/>
                    <a:pt x="449" y="494"/>
                  </a:cubicBezTo>
                  <a:cubicBezTo>
                    <a:pt x="457" y="492"/>
                    <a:pt x="457" y="492"/>
                    <a:pt x="457" y="492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5" y="481"/>
                    <a:pt x="465" y="481"/>
                    <a:pt x="465" y="481"/>
                  </a:cubicBezTo>
                  <a:cubicBezTo>
                    <a:pt x="459" y="475"/>
                    <a:pt x="459" y="475"/>
                    <a:pt x="459" y="475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1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8"/>
                    <a:pt x="468" y="438"/>
                    <a:pt x="468" y="438"/>
                  </a:cubicBezTo>
                  <a:cubicBezTo>
                    <a:pt x="469" y="438"/>
                    <a:pt x="469" y="438"/>
                    <a:pt x="469" y="438"/>
                  </a:cubicBezTo>
                  <a:cubicBezTo>
                    <a:pt x="473" y="432"/>
                    <a:pt x="473" y="432"/>
                    <a:pt x="473" y="432"/>
                  </a:cubicBezTo>
                  <a:cubicBezTo>
                    <a:pt x="479" y="420"/>
                    <a:pt x="479" y="420"/>
                    <a:pt x="479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5" y="428"/>
                    <a:pt x="485" y="428"/>
                    <a:pt x="485" y="428"/>
                  </a:cubicBezTo>
                  <a:cubicBezTo>
                    <a:pt x="485" y="429"/>
                    <a:pt x="485" y="429"/>
                    <a:pt x="485" y="429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8" y="445"/>
                    <a:pt x="488" y="445"/>
                    <a:pt x="488" y="445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8"/>
                    <a:pt x="495" y="448"/>
                    <a:pt x="495" y="448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1" y="440"/>
                    <a:pt x="501" y="440"/>
                    <a:pt x="501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5" y="432"/>
                    <a:pt x="505" y="432"/>
                    <a:pt x="505" y="432"/>
                  </a:cubicBezTo>
                  <a:cubicBezTo>
                    <a:pt x="506" y="432"/>
                    <a:pt x="506" y="432"/>
                    <a:pt x="506" y="432"/>
                  </a:cubicBezTo>
                  <a:cubicBezTo>
                    <a:pt x="517" y="436"/>
                    <a:pt x="517" y="436"/>
                    <a:pt x="517" y="436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1"/>
                    <a:pt x="530" y="431"/>
                    <a:pt x="530" y="431"/>
                  </a:cubicBezTo>
                  <a:cubicBezTo>
                    <a:pt x="534" y="424"/>
                    <a:pt x="534" y="424"/>
                    <a:pt x="534" y="424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7" y="403"/>
                    <a:pt x="537" y="403"/>
                    <a:pt x="537" y="403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9" y="404"/>
                    <a:pt x="539" y="404"/>
                    <a:pt x="539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8"/>
                    <a:pt x="551" y="398"/>
                    <a:pt x="551" y="398"/>
                  </a:cubicBezTo>
                  <a:cubicBezTo>
                    <a:pt x="552" y="398"/>
                    <a:pt x="552" y="398"/>
                    <a:pt x="552" y="398"/>
                  </a:cubicBezTo>
                  <a:cubicBezTo>
                    <a:pt x="553" y="398"/>
                    <a:pt x="553" y="398"/>
                    <a:pt x="553" y="398"/>
                  </a:cubicBezTo>
                  <a:cubicBezTo>
                    <a:pt x="561" y="398"/>
                    <a:pt x="561" y="398"/>
                    <a:pt x="561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3" y="398"/>
                    <a:pt x="563" y="398"/>
                    <a:pt x="563" y="398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7"/>
                    <a:pt x="572" y="417"/>
                    <a:pt x="572" y="417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9" y="414"/>
                    <a:pt x="579" y="414"/>
                    <a:pt x="579" y="414"/>
                  </a:cubicBezTo>
                  <a:cubicBezTo>
                    <a:pt x="581" y="416"/>
                    <a:pt x="581" y="418"/>
                    <a:pt x="581" y="420"/>
                  </a:cubicBezTo>
                  <a:cubicBezTo>
                    <a:pt x="581" y="427"/>
                    <a:pt x="581" y="427"/>
                    <a:pt x="581" y="427"/>
                  </a:cubicBezTo>
                  <a:cubicBezTo>
                    <a:pt x="579" y="434"/>
                    <a:pt x="579" y="434"/>
                    <a:pt x="579" y="434"/>
                  </a:cubicBezTo>
                  <a:cubicBezTo>
                    <a:pt x="581" y="438"/>
                    <a:pt x="581" y="438"/>
                    <a:pt x="581" y="438"/>
                  </a:cubicBezTo>
                  <a:cubicBezTo>
                    <a:pt x="585" y="442"/>
                    <a:pt x="585" y="442"/>
                    <a:pt x="585" y="442"/>
                  </a:cubicBezTo>
                  <a:cubicBezTo>
                    <a:pt x="601" y="444"/>
                    <a:pt x="601" y="444"/>
                    <a:pt x="601" y="444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4" y="446"/>
                    <a:pt x="604" y="446"/>
                    <a:pt x="604" y="446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5" y="416"/>
                    <a:pt x="625" y="416"/>
                    <a:pt x="625" y="416"/>
                  </a:cubicBezTo>
                  <a:cubicBezTo>
                    <a:pt x="628" y="419"/>
                    <a:pt x="628" y="419"/>
                    <a:pt x="628" y="419"/>
                  </a:cubicBezTo>
                  <a:cubicBezTo>
                    <a:pt x="633" y="416"/>
                    <a:pt x="633" y="416"/>
                    <a:pt x="633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3"/>
                    <a:pt x="656" y="393"/>
                    <a:pt x="656" y="393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5"/>
                    <a:pt x="672" y="385"/>
                    <a:pt x="672" y="385"/>
                  </a:cubicBezTo>
                  <a:cubicBezTo>
                    <a:pt x="677" y="385"/>
                    <a:pt x="677" y="385"/>
                    <a:pt x="677" y="385"/>
                  </a:cubicBezTo>
                  <a:cubicBezTo>
                    <a:pt x="677" y="382"/>
                    <a:pt x="677" y="379"/>
                    <a:pt x="678" y="378"/>
                  </a:cubicBezTo>
                  <a:cubicBezTo>
                    <a:pt x="685" y="370"/>
                    <a:pt x="685" y="370"/>
                    <a:pt x="685" y="370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695" y="371"/>
                    <a:pt x="695" y="371"/>
                    <a:pt x="695" y="371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1" y="363"/>
                    <a:pt x="711" y="363"/>
                    <a:pt x="711" y="363"/>
                  </a:cubicBezTo>
                  <a:cubicBezTo>
                    <a:pt x="714" y="357"/>
                    <a:pt x="714" y="357"/>
                    <a:pt x="714" y="357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6"/>
                    <a:pt x="706" y="356"/>
                    <a:pt x="706" y="356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49"/>
                    <a:pt x="698" y="349"/>
                    <a:pt x="698" y="349"/>
                  </a:cubicBezTo>
                  <a:cubicBezTo>
                    <a:pt x="701" y="338"/>
                    <a:pt x="701" y="338"/>
                    <a:pt x="701" y="338"/>
                  </a:cubicBezTo>
                  <a:cubicBezTo>
                    <a:pt x="701" y="330"/>
                    <a:pt x="701" y="330"/>
                    <a:pt x="701" y="330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1"/>
                    <a:pt x="694" y="321"/>
                    <a:pt x="694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0"/>
                    <a:pt x="693" y="320"/>
                    <a:pt x="693" y="320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1" y="318"/>
                    <a:pt x="681" y="318"/>
                    <a:pt x="681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2"/>
                    <a:pt x="672" y="322"/>
                    <a:pt x="672" y="322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4"/>
                    <a:pt x="664" y="314"/>
                    <a:pt x="664" y="31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7" y="295"/>
                    <a:pt x="657" y="295"/>
                    <a:pt x="657" y="295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82"/>
                    <a:pt x="657" y="282"/>
                    <a:pt x="657" y="282"/>
                  </a:cubicBezTo>
                  <a:cubicBezTo>
                    <a:pt x="656" y="275"/>
                    <a:pt x="656" y="275"/>
                    <a:pt x="656" y="275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4"/>
                    <a:pt x="644" y="254"/>
                    <a:pt x="644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1"/>
                    <a:pt x="663" y="261"/>
                    <a:pt x="663" y="261"/>
                  </a:cubicBezTo>
                  <a:cubicBezTo>
                    <a:pt x="669" y="256"/>
                    <a:pt x="669" y="256"/>
                    <a:pt x="669" y="256"/>
                  </a:cubicBezTo>
                  <a:cubicBezTo>
                    <a:pt x="673" y="250"/>
                    <a:pt x="673" y="250"/>
                    <a:pt x="673" y="250"/>
                  </a:cubicBezTo>
                  <a:cubicBezTo>
                    <a:pt x="673" y="245"/>
                    <a:pt x="673" y="245"/>
                    <a:pt x="673" y="245"/>
                  </a:cubicBezTo>
                  <a:cubicBezTo>
                    <a:pt x="672" y="232"/>
                    <a:pt x="672" y="232"/>
                    <a:pt x="672" y="232"/>
                  </a:cubicBezTo>
                  <a:cubicBezTo>
                    <a:pt x="671" y="227"/>
                    <a:pt x="671" y="227"/>
                    <a:pt x="671" y="227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0"/>
                    <a:pt x="662" y="220"/>
                    <a:pt x="662" y="220"/>
                  </a:cubicBezTo>
                  <a:cubicBezTo>
                    <a:pt x="654" y="210"/>
                    <a:pt x="654" y="210"/>
                    <a:pt x="654" y="210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9" y="202"/>
                    <a:pt x="649" y="202"/>
                    <a:pt x="649" y="202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89"/>
                    <a:pt x="657" y="189"/>
                    <a:pt x="657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8"/>
                    <a:pt x="658" y="188"/>
                    <a:pt x="658" y="188"/>
                  </a:cubicBezTo>
                  <a:cubicBezTo>
                    <a:pt x="659" y="188"/>
                    <a:pt x="659" y="188"/>
                    <a:pt x="659" y="188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7" y="184"/>
                    <a:pt x="667" y="184"/>
                    <a:pt x="667" y="184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87" y="158"/>
                    <a:pt x="687" y="158"/>
                    <a:pt x="687" y="158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91" y="163"/>
                    <a:pt x="691" y="163"/>
                    <a:pt x="691" y="163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1"/>
                    <a:pt x="693" y="141"/>
                    <a:pt x="693" y="141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4" y="130"/>
                    <a:pt x="694" y="130"/>
                    <a:pt x="694" y="130"/>
                  </a:cubicBezTo>
                  <a:cubicBezTo>
                    <a:pt x="699" y="125"/>
                    <a:pt x="699" y="125"/>
                    <a:pt x="699" y="125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2"/>
                    <a:pt x="701" y="108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93"/>
                    <a:pt x="699" y="93"/>
                    <a:pt x="699" y="93"/>
                  </a:cubicBezTo>
                  <a:cubicBezTo>
                    <a:pt x="699" y="92"/>
                    <a:pt x="699" y="92"/>
                    <a:pt x="699" y="92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99" y="80"/>
                    <a:pt x="698" y="78"/>
                    <a:pt x="698" y="76"/>
                  </a:cubicBezTo>
                  <a:lnTo>
                    <a:pt x="69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1414" y="1501"/>
              <a:ext cx="870" cy="735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0 h 386"/>
                <a:gd name="T4" fmla="*/ 222 w 456"/>
                <a:gd name="T5" fmla="*/ 128 h 386"/>
                <a:gd name="T6" fmla="*/ 196 w 456"/>
                <a:gd name="T7" fmla="*/ 107 h 386"/>
                <a:gd name="T8" fmla="*/ 199 w 456"/>
                <a:gd name="T9" fmla="*/ 78 h 386"/>
                <a:gd name="T10" fmla="*/ 170 w 456"/>
                <a:gd name="T11" fmla="*/ 86 h 386"/>
                <a:gd name="T12" fmla="*/ 148 w 456"/>
                <a:gd name="T13" fmla="*/ 58 h 386"/>
                <a:gd name="T14" fmla="*/ 138 w 456"/>
                <a:gd name="T15" fmla="*/ 24 h 386"/>
                <a:gd name="T16" fmla="*/ 128 w 456"/>
                <a:gd name="T17" fmla="*/ 7 h 386"/>
                <a:gd name="T18" fmla="*/ 105 w 456"/>
                <a:gd name="T19" fmla="*/ 15 h 386"/>
                <a:gd name="T20" fmla="*/ 89 w 456"/>
                <a:gd name="T21" fmla="*/ 32 h 386"/>
                <a:gd name="T22" fmla="*/ 49 w 456"/>
                <a:gd name="T23" fmla="*/ 44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19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6 h 386"/>
                <a:gd name="T38" fmla="*/ 216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3 h 386"/>
                <a:gd name="T50" fmla="*/ 250 w 456"/>
                <a:gd name="T51" fmla="*/ 352 h 386"/>
                <a:gd name="T52" fmla="*/ 262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5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4 h 386"/>
                <a:gd name="T72" fmla="*/ 385 w 456"/>
                <a:gd name="T73" fmla="*/ 307 h 386"/>
                <a:gd name="T74" fmla="*/ 400 w 456"/>
                <a:gd name="T75" fmla="*/ 290 h 386"/>
                <a:gd name="T76" fmla="*/ 423 w 456"/>
                <a:gd name="T77" fmla="*/ 286 h 386"/>
                <a:gd name="T78" fmla="*/ 446 w 456"/>
                <a:gd name="T79" fmla="*/ 278 h 386"/>
                <a:gd name="T80" fmla="*/ 453 w 456"/>
                <a:gd name="T81" fmla="*/ 244 h 386"/>
                <a:gd name="T82" fmla="*/ 412 w 456"/>
                <a:gd name="T83" fmla="*/ 218 h 386"/>
                <a:gd name="T84" fmla="*/ 396 w 456"/>
                <a:gd name="T85" fmla="*/ 246 h 386"/>
                <a:gd name="T86" fmla="*/ 408 w 456"/>
                <a:gd name="T87" fmla="*/ 255 h 386"/>
                <a:gd name="T88" fmla="*/ 406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3 h 386"/>
                <a:gd name="T96" fmla="*/ 356 w 456"/>
                <a:gd name="T97" fmla="*/ 256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6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26" y="132"/>
                    <a:pt x="224" y="131"/>
                    <a:pt x="223" y="129"/>
                  </a:cubicBezTo>
                  <a:cubicBezTo>
                    <a:pt x="222" y="128"/>
                    <a:pt x="222" y="128"/>
                    <a:pt x="222" y="128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2"/>
                    <a:pt x="210" y="120"/>
                    <a:pt x="208" y="116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1"/>
                    <a:pt x="195" y="101"/>
                    <a:pt x="195" y="101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8" y="82"/>
                    <a:pt x="208" y="82"/>
                    <a:pt x="208" y="81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199" y="78"/>
                    <a:pt x="199" y="78"/>
                    <a:pt x="199" y="78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68" y="88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2" y="72"/>
                    <a:pt x="150" y="69"/>
                    <a:pt x="150" y="6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6" y="34"/>
                    <a:pt x="82" y="36"/>
                    <a:pt x="77" y="37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6" y="42"/>
                    <a:pt x="53" y="44"/>
                    <a:pt x="49" y="4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62"/>
                    <a:pt x="32" y="65"/>
                    <a:pt x="30" y="66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0" y="76"/>
                    <a:pt x="18" y="76"/>
                    <a:pt x="1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8" y="132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6"/>
                    <a:pt x="186" y="156"/>
                    <a:pt x="186" y="156"/>
                  </a:cubicBezTo>
                  <a:cubicBezTo>
                    <a:pt x="188" y="158"/>
                    <a:pt x="192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6" y="196"/>
                    <a:pt x="246" y="196"/>
                    <a:pt x="246" y="196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8"/>
                    <a:pt x="274" y="218"/>
                    <a:pt x="274" y="218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6" y="258"/>
                    <a:pt x="286" y="258"/>
                    <a:pt x="286" y="258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2" y="282"/>
                    <a:pt x="272" y="282"/>
                    <a:pt x="272" y="282"/>
                  </a:cubicBezTo>
                  <a:cubicBezTo>
                    <a:pt x="272" y="288"/>
                    <a:pt x="272" y="288"/>
                    <a:pt x="272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6" y="309"/>
                    <a:pt x="247" y="310"/>
                    <a:pt x="250" y="311"/>
                  </a:cubicBezTo>
                  <a:cubicBezTo>
                    <a:pt x="254" y="312"/>
                    <a:pt x="254" y="316"/>
                    <a:pt x="252" y="321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6" y="328"/>
                    <a:pt x="246" y="328"/>
                    <a:pt x="246" y="328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5" y="326"/>
                    <a:pt x="225" y="326"/>
                    <a:pt x="225" y="326"/>
                  </a:cubicBezTo>
                  <a:cubicBezTo>
                    <a:pt x="224" y="333"/>
                    <a:pt x="224" y="333"/>
                    <a:pt x="224" y="333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4"/>
                    <a:pt x="242" y="354"/>
                    <a:pt x="242" y="354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8" y="353"/>
                    <a:pt x="248" y="353"/>
                    <a:pt x="248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2"/>
                    <a:pt x="250" y="352"/>
                    <a:pt x="250" y="352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2" y="356"/>
                    <a:pt x="262" y="356"/>
                    <a:pt x="262" y="356"/>
                  </a:cubicBezTo>
                  <a:cubicBezTo>
                    <a:pt x="264" y="355"/>
                    <a:pt x="264" y="355"/>
                    <a:pt x="264" y="355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7"/>
                    <a:pt x="269" y="327"/>
                    <a:pt x="269" y="327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1"/>
                    <a:pt x="276" y="321"/>
                    <a:pt x="276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6" y="322"/>
                    <a:pt x="286" y="322"/>
                    <a:pt x="286" y="322"/>
                  </a:cubicBezTo>
                  <a:cubicBezTo>
                    <a:pt x="286" y="325"/>
                    <a:pt x="286" y="327"/>
                    <a:pt x="286" y="328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7"/>
                    <a:pt x="290" y="337"/>
                    <a:pt x="290" y="337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2" y="353"/>
                    <a:pt x="322" y="353"/>
                    <a:pt x="322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3"/>
                    <a:pt x="334" y="363"/>
                    <a:pt x="334" y="363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4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5"/>
                    <a:pt x="364" y="375"/>
                    <a:pt x="364" y="375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1"/>
                    <a:pt x="366" y="371"/>
                    <a:pt x="366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1"/>
                    <a:pt x="365" y="361"/>
                    <a:pt x="365" y="361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5"/>
                    <a:pt x="364" y="355"/>
                    <a:pt x="364" y="355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5" y="345"/>
                    <a:pt x="375" y="345"/>
                    <a:pt x="375" y="345"/>
                  </a:cubicBezTo>
                  <a:cubicBezTo>
                    <a:pt x="388" y="345"/>
                    <a:pt x="388" y="345"/>
                    <a:pt x="388" y="345"/>
                  </a:cubicBezTo>
                  <a:cubicBezTo>
                    <a:pt x="390" y="344"/>
                    <a:pt x="390" y="344"/>
                    <a:pt x="390" y="344"/>
                  </a:cubicBezTo>
                  <a:cubicBezTo>
                    <a:pt x="390" y="338"/>
                    <a:pt x="390" y="338"/>
                    <a:pt x="390" y="338"/>
                  </a:cubicBezTo>
                  <a:cubicBezTo>
                    <a:pt x="388" y="332"/>
                    <a:pt x="388" y="332"/>
                    <a:pt x="388" y="332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0"/>
                    <a:pt x="398" y="290"/>
                    <a:pt x="398" y="290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4" y="296"/>
                    <a:pt x="414" y="296"/>
                    <a:pt x="414" y="296"/>
                  </a:cubicBezTo>
                  <a:cubicBezTo>
                    <a:pt x="420" y="298"/>
                    <a:pt x="420" y="298"/>
                    <a:pt x="420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0"/>
                    <a:pt x="420" y="288"/>
                    <a:pt x="423" y="286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0"/>
                    <a:pt x="430" y="280"/>
                    <a:pt x="430" y="280"/>
                  </a:cubicBezTo>
                  <a:cubicBezTo>
                    <a:pt x="434" y="279"/>
                    <a:pt x="437" y="278"/>
                    <a:pt x="438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50" y="278"/>
                    <a:pt x="450" y="278"/>
                    <a:pt x="450" y="278"/>
                  </a:cubicBezTo>
                  <a:cubicBezTo>
                    <a:pt x="452" y="268"/>
                    <a:pt x="452" y="268"/>
                    <a:pt x="452" y="268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7"/>
                    <a:pt x="452" y="254"/>
                    <a:pt x="454" y="254"/>
                  </a:cubicBezTo>
                  <a:cubicBezTo>
                    <a:pt x="456" y="248"/>
                    <a:pt x="456" y="248"/>
                    <a:pt x="456" y="248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0"/>
                    <a:pt x="448" y="240"/>
                    <a:pt x="448" y="240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0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12" y="218"/>
                    <a:pt x="412" y="218"/>
                    <a:pt x="412" y="218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8"/>
                    <a:pt x="394" y="238"/>
                    <a:pt x="394" y="238"/>
                  </a:cubicBezTo>
                  <a:cubicBezTo>
                    <a:pt x="396" y="246"/>
                    <a:pt x="396" y="246"/>
                    <a:pt x="396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7" y="255"/>
                    <a:pt x="407" y="255"/>
                    <a:pt x="407" y="255"/>
                  </a:cubicBezTo>
                  <a:cubicBezTo>
                    <a:pt x="408" y="255"/>
                    <a:pt x="408" y="255"/>
                    <a:pt x="408" y="255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6" y="268"/>
                    <a:pt x="406" y="268"/>
                    <a:pt x="406" y="268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4" y="271"/>
                    <a:pt x="402" y="272"/>
                    <a:pt x="400" y="273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398" y="273"/>
                    <a:pt x="398" y="273"/>
                    <a:pt x="398" y="273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90" y="276"/>
                    <a:pt x="390" y="276"/>
                    <a:pt x="390" y="276"/>
                  </a:cubicBezTo>
                  <a:cubicBezTo>
                    <a:pt x="391" y="287"/>
                    <a:pt x="391" y="287"/>
                    <a:pt x="391" y="287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4" y="290"/>
                    <a:pt x="384" y="290"/>
                    <a:pt x="384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3"/>
                    <a:pt x="373" y="283"/>
                    <a:pt x="373" y="283"/>
                  </a:cubicBezTo>
                  <a:cubicBezTo>
                    <a:pt x="370" y="276"/>
                    <a:pt x="370" y="276"/>
                    <a:pt x="370" y="276"/>
                  </a:cubicBezTo>
                  <a:cubicBezTo>
                    <a:pt x="370" y="276"/>
                    <a:pt x="368" y="274"/>
                    <a:pt x="364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57" y="269"/>
                    <a:pt x="357" y="269"/>
                    <a:pt x="357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3"/>
                    <a:pt x="358" y="253"/>
                    <a:pt x="358" y="253"/>
                  </a:cubicBezTo>
                  <a:cubicBezTo>
                    <a:pt x="358" y="251"/>
                    <a:pt x="358" y="251"/>
                    <a:pt x="358" y="251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4"/>
                    <a:pt x="319" y="201"/>
                  </a:cubicBezTo>
                  <a:cubicBezTo>
                    <a:pt x="312" y="201"/>
                    <a:pt x="312" y="201"/>
                    <a:pt x="312" y="201"/>
                  </a:cubicBezTo>
                  <a:cubicBezTo>
                    <a:pt x="310" y="200"/>
                    <a:pt x="308" y="199"/>
                    <a:pt x="305" y="196"/>
                  </a:cubicBezTo>
                  <a:cubicBezTo>
                    <a:pt x="304" y="195"/>
                    <a:pt x="304" y="195"/>
                    <a:pt x="304" y="195"/>
                  </a:cubicBezTo>
                  <a:cubicBezTo>
                    <a:pt x="302" y="194"/>
                    <a:pt x="301" y="191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2"/>
                    <a:pt x="320" y="129"/>
                    <a:pt x="320" y="127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0" y="128"/>
                    <a:pt x="307" y="131"/>
                    <a:pt x="303" y="136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0" y="144"/>
                    <a:pt x="286" y="145"/>
                    <a:pt x="284" y="144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2032" y="1756"/>
              <a:ext cx="175" cy="289"/>
            </a:xfrm>
            <a:custGeom>
              <a:avLst/>
              <a:gdLst>
                <a:gd name="T0" fmla="*/ 46 w 92"/>
                <a:gd name="T1" fmla="*/ 29 h 152"/>
                <a:gd name="T2" fmla="*/ 46 w 92"/>
                <a:gd name="T3" fmla="*/ 43 h 152"/>
                <a:gd name="T4" fmla="*/ 42 w 92"/>
                <a:gd name="T5" fmla="*/ 54 h 152"/>
                <a:gd name="T6" fmla="*/ 38 w 92"/>
                <a:gd name="T7" fmla="*/ 62 h 152"/>
                <a:gd name="T8" fmla="*/ 37 w 92"/>
                <a:gd name="T9" fmla="*/ 61 h 152"/>
                <a:gd name="T10" fmla="*/ 22 w 92"/>
                <a:gd name="T11" fmla="*/ 65 h 152"/>
                <a:gd name="T12" fmla="*/ 6 w 92"/>
                <a:gd name="T13" fmla="*/ 67 h 152"/>
                <a:gd name="T14" fmla="*/ 4 w 92"/>
                <a:gd name="T15" fmla="*/ 70 h 152"/>
                <a:gd name="T16" fmla="*/ 19 w 92"/>
                <a:gd name="T17" fmla="*/ 72 h 152"/>
                <a:gd name="T18" fmla="*/ 20 w 92"/>
                <a:gd name="T19" fmla="*/ 72 h 152"/>
                <a:gd name="T20" fmla="*/ 24 w 92"/>
                <a:gd name="T21" fmla="*/ 81 h 152"/>
                <a:gd name="T22" fmla="*/ 30 w 92"/>
                <a:gd name="T23" fmla="*/ 92 h 152"/>
                <a:gd name="T24" fmla="*/ 35 w 92"/>
                <a:gd name="T25" fmla="*/ 108 h 152"/>
                <a:gd name="T26" fmla="*/ 36 w 92"/>
                <a:gd name="T27" fmla="*/ 108 h 152"/>
                <a:gd name="T28" fmla="*/ 38 w 92"/>
                <a:gd name="T29" fmla="*/ 116 h 152"/>
                <a:gd name="T30" fmla="*/ 36 w 92"/>
                <a:gd name="T31" fmla="*/ 124 h 152"/>
                <a:gd name="T32" fmla="*/ 36 w 92"/>
                <a:gd name="T33" fmla="*/ 132 h 152"/>
                <a:gd name="T34" fmla="*/ 50 w 92"/>
                <a:gd name="T35" fmla="*/ 140 h 152"/>
                <a:gd name="T36" fmla="*/ 58 w 92"/>
                <a:gd name="T37" fmla="*/ 151 h 152"/>
                <a:gd name="T38" fmla="*/ 62 w 92"/>
                <a:gd name="T39" fmla="*/ 152 h 152"/>
                <a:gd name="T40" fmla="*/ 61 w 92"/>
                <a:gd name="T41" fmla="*/ 139 h 152"/>
                <a:gd name="T42" fmla="*/ 70 w 92"/>
                <a:gd name="T43" fmla="*/ 134 h 152"/>
                <a:gd name="T44" fmla="*/ 71 w 92"/>
                <a:gd name="T45" fmla="*/ 134 h 152"/>
                <a:gd name="T46" fmla="*/ 72 w 92"/>
                <a:gd name="T47" fmla="*/ 134 h 152"/>
                <a:gd name="T48" fmla="*/ 78 w 92"/>
                <a:gd name="T49" fmla="*/ 133 h 152"/>
                <a:gd name="T50" fmla="*/ 79 w 92"/>
                <a:gd name="T51" fmla="*/ 122 h 152"/>
                <a:gd name="T52" fmla="*/ 74 w 92"/>
                <a:gd name="T53" fmla="*/ 116 h 152"/>
                <a:gd name="T54" fmla="*/ 69 w 92"/>
                <a:gd name="T55" fmla="*/ 116 h 152"/>
                <a:gd name="T56" fmla="*/ 66 w 92"/>
                <a:gd name="T57" fmla="*/ 105 h 152"/>
                <a:gd name="T58" fmla="*/ 68 w 92"/>
                <a:gd name="T59" fmla="*/ 84 h 152"/>
                <a:gd name="T60" fmla="*/ 82 w 92"/>
                <a:gd name="T61" fmla="*/ 80 h 152"/>
                <a:gd name="T62" fmla="*/ 92 w 92"/>
                <a:gd name="T63" fmla="*/ 54 h 152"/>
                <a:gd name="T64" fmla="*/ 84 w 92"/>
                <a:gd name="T65" fmla="*/ 48 h 152"/>
                <a:gd name="T66" fmla="*/ 83 w 92"/>
                <a:gd name="T67" fmla="*/ 48 h 152"/>
                <a:gd name="T68" fmla="*/ 76 w 92"/>
                <a:gd name="T69" fmla="*/ 48 h 152"/>
                <a:gd name="T70" fmla="*/ 72 w 92"/>
                <a:gd name="T71" fmla="*/ 42 h 152"/>
                <a:gd name="T72" fmla="*/ 71 w 92"/>
                <a:gd name="T73" fmla="*/ 42 h 152"/>
                <a:gd name="T74" fmla="*/ 73 w 92"/>
                <a:gd name="T75" fmla="*/ 26 h 152"/>
                <a:gd name="T76" fmla="*/ 76 w 92"/>
                <a:gd name="T77" fmla="*/ 18 h 152"/>
                <a:gd name="T78" fmla="*/ 78 w 92"/>
                <a:gd name="T79" fmla="*/ 10 h 152"/>
                <a:gd name="T80" fmla="*/ 64 w 92"/>
                <a:gd name="T8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152">
                  <a:moveTo>
                    <a:pt x="54" y="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7"/>
                    <a:pt x="41" y="60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2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6" y="137"/>
                    <a:pt x="49" y="138"/>
                    <a:pt x="50" y="140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6" y="148"/>
                    <a:pt x="58" y="150"/>
                    <a:pt x="58" y="151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6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0" y="51"/>
                    <a:pt x="89" y="49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0"/>
                    <a:pt x="76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371" y="995"/>
              <a:ext cx="1243" cy="938"/>
            </a:xfrm>
            <a:custGeom>
              <a:avLst/>
              <a:gdLst>
                <a:gd name="T0" fmla="*/ 639 w 652"/>
                <a:gd name="T1" fmla="*/ 228 h 493"/>
                <a:gd name="T2" fmla="*/ 612 w 652"/>
                <a:gd name="T3" fmla="*/ 204 h 493"/>
                <a:gd name="T4" fmla="*/ 596 w 652"/>
                <a:gd name="T5" fmla="*/ 184 h 493"/>
                <a:gd name="T6" fmla="*/ 520 w 652"/>
                <a:gd name="T7" fmla="*/ 166 h 493"/>
                <a:gd name="T8" fmla="*/ 524 w 652"/>
                <a:gd name="T9" fmla="*/ 90 h 493"/>
                <a:gd name="T10" fmla="*/ 470 w 652"/>
                <a:gd name="T11" fmla="*/ 25 h 493"/>
                <a:gd name="T12" fmla="*/ 443 w 652"/>
                <a:gd name="T13" fmla="*/ 7 h 493"/>
                <a:gd name="T14" fmla="*/ 401 w 652"/>
                <a:gd name="T15" fmla="*/ 61 h 493"/>
                <a:gd name="T16" fmla="*/ 309 w 652"/>
                <a:gd name="T17" fmla="*/ 112 h 493"/>
                <a:gd name="T18" fmla="*/ 291 w 652"/>
                <a:gd name="T19" fmla="*/ 115 h 493"/>
                <a:gd name="T20" fmla="*/ 237 w 652"/>
                <a:gd name="T21" fmla="*/ 110 h 493"/>
                <a:gd name="T22" fmla="*/ 245 w 652"/>
                <a:gd name="T23" fmla="*/ 168 h 493"/>
                <a:gd name="T24" fmla="*/ 234 w 652"/>
                <a:gd name="T25" fmla="*/ 198 h 493"/>
                <a:gd name="T26" fmla="*/ 226 w 652"/>
                <a:gd name="T27" fmla="*/ 196 h 493"/>
                <a:gd name="T28" fmla="*/ 202 w 652"/>
                <a:gd name="T29" fmla="*/ 224 h 493"/>
                <a:gd name="T30" fmla="*/ 165 w 652"/>
                <a:gd name="T31" fmla="*/ 234 h 493"/>
                <a:gd name="T32" fmla="*/ 92 w 652"/>
                <a:gd name="T33" fmla="*/ 253 h 493"/>
                <a:gd name="T34" fmla="*/ 53 w 652"/>
                <a:gd name="T35" fmla="*/ 247 h 493"/>
                <a:gd name="T36" fmla="*/ 33 w 652"/>
                <a:gd name="T37" fmla="*/ 240 h 493"/>
                <a:gd name="T38" fmla="*/ 5 w 652"/>
                <a:gd name="T39" fmla="*/ 284 h 493"/>
                <a:gd name="T40" fmla="*/ 27 w 652"/>
                <a:gd name="T41" fmla="*/ 303 h 493"/>
                <a:gd name="T42" fmla="*/ 21 w 652"/>
                <a:gd name="T43" fmla="*/ 356 h 493"/>
                <a:gd name="T44" fmla="*/ 21 w 652"/>
                <a:gd name="T45" fmla="*/ 367 h 493"/>
                <a:gd name="T46" fmla="*/ 60 w 652"/>
                <a:gd name="T47" fmla="*/ 417 h 493"/>
                <a:gd name="T48" fmla="*/ 85 w 652"/>
                <a:gd name="T49" fmla="*/ 443 h 493"/>
                <a:gd name="T50" fmla="*/ 105 w 652"/>
                <a:gd name="T51" fmla="*/ 490 h 493"/>
                <a:gd name="T52" fmla="*/ 130 w 652"/>
                <a:gd name="T53" fmla="*/ 493 h 493"/>
                <a:gd name="T54" fmla="*/ 145 w 652"/>
                <a:gd name="T55" fmla="*/ 466 h 493"/>
                <a:gd name="T56" fmla="*/ 165 w 652"/>
                <a:gd name="T57" fmla="*/ 468 h 493"/>
                <a:gd name="T58" fmla="*/ 230 w 652"/>
                <a:gd name="T59" fmla="*/ 465 h 493"/>
                <a:gd name="T60" fmla="*/ 251 w 652"/>
                <a:gd name="T61" fmla="*/ 480 h 493"/>
                <a:gd name="T62" fmla="*/ 285 w 652"/>
                <a:gd name="T63" fmla="*/ 480 h 493"/>
                <a:gd name="T64" fmla="*/ 360 w 652"/>
                <a:gd name="T65" fmla="*/ 470 h 493"/>
                <a:gd name="T66" fmla="*/ 413 w 652"/>
                <a:gd name="T67" fmla="*/ 472 h 493"/>
                <a:gd name="T68" fmla="*/ 446 w 652"/>
                <a:gd name="T69" fmla="*/ 484 h 493"/>
                <a:gd name="T70" fmla="*/ 473 w 652"/>
                <a:gd name="T71" fmla="*/ 491 h 493"/>
                <a:gd name="T72" fmla="*/ 469 w 652"/>
                <a:gd name="T73" fmla="*/ 470 h 493"/>
                <a:gd name="T74" fmla="*/ 477 w 652"/>
                <a:gd name="T75" fmla="*/ 460 h 493"/>
                <a:gd name="T76" fmla="*/ 479 w 652"/>
                <a:gd name="T77" fmla="*/ 446 h 493"/>
                <a:gd name="T78" fmla="*/ 461 w 652"/>
                <a:gd name="T79" fmla="*/ 428 h 493"/>
                <a:gd name="T80" fmla="*/ 462 w 652"/>
                <a:gd name="T81" fmla="*/ 414 h 493"/>
                <a:gd name="T82" fmla="*/ 494 w 652"/>
                <a:gd name="T83" fmla="*/ 396 h 493"/>
                <a:gd name="T84" fmla="*/ 527 w 652"/>
                <a:gd name="T85" fmla="*/ 390 h 493"/>
                <a:gd name="T86" fmla="*/ 544 w 652"/>
                <a:gd name="T87" fmla="*/ 375 h 493"/>
                <a:gd name="T88" fmla="*/ 545 w 652"/>
                <a:gd name="T89" fmla="*/ 367 h 493"/>
                <a:gd name="T90" fmla="*/ 547 w 652"/>
                <a:gd name="T91" fmla="*/ 343 h 493"/>
                <a:gd name="T92" fmla="*/ 585 w 652"/>
                <a:gd name="T93" fmla="*/ 314 h 493"/>
                <a:gd name="T94" fmla="*/ 603 w 652"/>
                <a:gd name="T95" fmla="*/ 302 h 493"/>
                <a:gd name="T96" fmla="*/ 635 w 652"/>
                <a:gd name="T97" fmla="*/ 294 h 493"/>
                <a:gd name="T98" fmla="*/ 648 w 652"/>
                <a:gd name="T99" fmla="*/ 281 h 493"/>
                <a:gd name="T100" fmla="*/ 651 w 652"/>
                <a:gd name="T101" fmla="*/ 26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2" h="493">
                  <a:moveTo>
                    <a:pt x="651" y="265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4"/>
                    <a:pt x="652" y="264"/>
                    <a:pt x="652" y="264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3" y="204"/>
                    <a:pt x="613" y="204"/>
                    <a:pt x="613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6"/>
                    <a:pt x="604" y="190"/>
                    <a:pt x="596" y="184"/>
                  </a:cubicBezTo>
                  <a:cubicBezTo>
                    <a:pt x="591" y="180"/>
                    <a:pt x="587" y="178"/>
                    <a:pt x="583" y="177"/>
                  </a:cubicBezTo>
                  <a:cubicBezTo>
                    <a:pt x="581" y="176"/>
                    <a:pt x="578" y="174"/>
                    <a:pt x="576" y="173"/>
                  </a:cubicBezTo>
                  <a:cubicBezTo>
                    <a:pt x="571" y="169"/>
                    <a:pt x="553" y="166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5" y="156"/>
                    <a:pt x="513" y="153"/>
                    <a:pt x="513" y="150"/>
                  </a:cubicBezTo>
                  <a:cubicBezTo>
                    <a:pt x="513" y="145"/>
                    <a:pt x="518" y="131"/>
                    <a:pt x="529" y="107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0"/>
                  </a:cubicBezTo>
                  <a:cubicBezTo>
                    <a:pt x="496" y="50"/>
                    <a:pt x="493" y="49"/>
                    <a:pt x="491" y="47"/>
                  </a:cubicBezTo>
                  <a:cubicBezTo>
                    <a:pt x="487" y="45"/>
                    <a:pt x="483" y="42"/>
                    <a:pt x="482" y="37"/>
                  </a:cubicBezTo>
                  <a:cubicBezTo>
                    <a:pt x="479" y="32"/>
                    <a:pt x="475" y="28"/>
                    <a:pt x="470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1" y="15"/>
                    <a:pt x="438" y="19"/>
                    <a:pt x="435" y="19"/>
                  </a:cubicBezTo>
                  <a:cubicBezTo>
                    <a:pt x="423" y="23"/>
                    <a:pt x="423" y="23"/>
                    <a:pt x="423" y="23"/>
                  </a:cubicBezTo>
                  <a:cubicBezTo>
                    <a:pt x="415" y="26"/>
                    <a:pt x="411" y="29"/>
                    <a:pt x="408" y="33"/>
                  </a:cubicBezTo>
                  <a:cubicBezTo>
                    <a:pt x="407" y="34"/>
                    <a:pt x="406" y="39"/>
                    <a:pt x="405" y="46"/>
                  </a:cubicBezTo>
                  <a:cubicBezTo>
                    <a:pt x="404" y="53"/>
                    <a:pt x="403" y="58"/>
                    <a:pt x="401" y="61"/>
                  </a:cubicBezTo>
                  <a:cubicBezTo>
                    <a:pt x="399" y="66"/>
                    <a:pt x="395" y="70"/>
                    <a:pt x="389" y="72"/>
                  </a:cubicBezTo>
                  <a:cubicBezTo>
                    <a:pt x="379" y="76"/>
                    <a:pt x="361" y="70"/>
                    <a:pt x="337" y="52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7" y="116"/>
                    <a:pt x="304" y="117"/>
                    <a:pt x="301" y="118"/>
                  </a:cubicBezTo>
                  <a:cubicBezTo>
                    <a:pt x="298" y="118"/>
                    <a:pt x="295" y="117"/>
                    <a:pt x="291" y="115"/>
                  </a:cubicBezTo>
                  <a:cubicBezTo>
                    <a:pt x="288" y="112"/>
                    <a:pt x="279" y="110"/>
                    <a:pt x="264" y="110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47" y="108"/>
                    <a:pt x="247" y="108"/>
                    <a:pt x="247" y="108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5" y="122"/>
                    <a:pt x="247" y="126"/>
                    <a:pt x="247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36" y="194"/>
                    <a:pt x="236" y="194"/>
                    <a:pt x="236" y="194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1" y="192"/>
                    <a:pt x="230" y="190"/>
                    <a:pt x="229" y="191"/>
                  </a:cubicBezTo>
                  <a:cubicBezTo>
                    <a:pt x="228" y="191"/>
                    <a:pt x="227" y="193"/>
                    <a:pt x="226" y="196"/>
                  </a:cubicBezTo>
                  <a:cubicBezTo>
                    <a:pt x="225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3" y="234"/>
                    <a:pt x="128" y="236"/>
                    <a:pt x="124" y="235"/>
                  </a:cubicBezTo>
                  <a:cubicBezTo>
                    <a:pt x="120" y="234"/>
                    <a:pt x="113" y="236"/>
                    <a:pt x="103" y="239"/>
                  </a:cubicBezTo>
                  <a:cubicBezTo>
                    <a:pt x="92" y="252"/>
                    <a:pt x="92" y="252"/>
                    <a:pt x="92" y="252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5"/>
                    <a:pt x="61" y="245"/>
                    <a:pt x="61" y="245"/>
                  </a:cubicBezTo>
                  <a:cubicBezTo>
                    <a:pt x="53" y="247"/>
                    <a:pt x="53" y="247"/>
                    <a:pt x="53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1"/>
                    <a:pt x="33" y="240"/>
                  </a:cubicBezTo>
                  <a:cubicBezTo>
                    <a:pt x="29" y="240"/>
                    <a:pt x="25" y="242"/>
                    <a:pt x="19" y="248"/>
                  </a:cubicBezTo>
                  <a:cubicBezTo>
                    <a:pt x="12" y="254"/>
                    <a:pt x="7" y="259"/>
                    <a:pt x="5" y="264"/>
                  </a:cubicBezTo>
                  <a:cubicBezTo>
                    <a:pt x="6" y="264"/>
                    <a:pt x="7" y="266"/>
                    <a:pt x="7" y="268"/>
                  </a:cubicBezTo>
                  <a:cubicBezTo>
                    <a:pt x="7" y="271"/>
                    <a:pt x="8" y="274"/>
                    <a:pt x="8" y="277"/>
                  </a:cubicBezTo>
                  <a:cubicBezTo>
                    <a:pt x="7" y="280"/>
                    <a:pt x="6" y="282"/>
                    <a:pt x="5" y="284"/>
                  </a:cubicBezTo>
                  <a:cubicBezTo>
                    <a:pt x="3" y="285"/>
                    <a:pt x="1" y="288"/>
                    <a:pt x="0" y="295"/>
                  </a:cubicBezTo>
                  <a:cubicBezTo>
                    <a:pt x="7" y="299"/>
                    <a:pt x="7" y="299"/>
                    <a:pt x="7" y="299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7" y="302"/>
                    <a:pt x="27" y="302"/>
                    <a:pt x="27" y="302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9" y="325"/>
                    <a:pt x="29" y="325"/>
                    <a:pt x="29" y="325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11" y="356"/>
                    <a:pt x="5" y="356"/>
                    <a:pt x="3" y="358"/>
                  </a:cubicBezTo>
                  <a:cubicBezTo>
                    <a:pt x="3" y="360"/>
                    <a:pt x="7" y="363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35" y="380"/>
                    <a:pt x="35" y="380"/>
                    <a:pt x="35" y="380"/>
                  </a:cubicBezTo>
                  <a:cubicBezTo>
                    <a:pt x="40" y="384"/>
                    <a:pt x="39" y="392"/>
                    <a:pt x="33" y="403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6"/>
                    <a:pt x="50" y="426"/>
                    <a:pt x="50" y="426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7" y="444"/>
                    <a:pt x="87" y="444"/>
                    <a:pt x="87" y="444"/>
                  </a:cubicBezTo>
                  <a:cubicBezTo>
                    <a:pt x="89" y="476"/>
                    <a:pt x="89" y="476"/>
                    <a:pt x="89" y="476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3"/>
                    <a:pt x="128" y="493"/>
                    <a:pt x="128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3" y="488"/>
                    <a:pt x="134" y="484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79"/>
                    <a:pt x="135" y="476"/>
                    <a:pt x="139" y="474"/>
                  </a:cubicBezTo>
                  <a:cubicBezTo>
                    <a:pt x="142" y="471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7" y="462"/>
                    <a:pt x="151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1" y="473"/>
                    <a:pt x="191" y="473"/>
                    <a:pt x="191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2"/>
                    <a:pt x="230" y="465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7"/>
                    <a:pt x="235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2"/>
                    <a:pt x="276" y="482"/>
                    <a:pt x="276" y="482"/>
                  </a:cubicBezTo>
                  <a:cubicBezTo>
                    <a:pt x="285" y="480"/>
                    <a:pt x="285" y="480"/>
                    <a:pt x="285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2"/>
                    <a:pt x="334" y="471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7"/>
                    <a:pt x="368" y="467"/>
                    <a:pt x="368" y="467"/>
                  </a:cubicBezTo>
                  <a:cubicBezTo>
                    <a:pt x="371" y="465"/>
                    <a:pt x="374" y="464"/>
                    <a:pt x="377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8"/>
                    <a:pt x="395" y="468"/>
                    <a:pt x="395" y="468"/>
                  </a:cubicBezTo>
                  <a:cubicBezTo>
                    <a:pt x="413" y="472"/>
                    <a:pt x="413" y="472"/>
                    <a:pt x="413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9" y="482"/>
                    <a:pt x="429" y="482"/>
                    <a:pt x="429" y="482"/>
                  </a:cubicBezTo>
                  <a:cubicBezTo>
                    <a:pt x="429" y="483"/>
                    <a:pt x="429" y="483"/>
                    <a:pt x="429" y="483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3" y="491"/>
                    <a:pt x="473" y="491"/>
                    <a:pt x="473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1" y="468"/>
                    <a:pt x="471" y="468"/>
                    <a:pt x="471" y="468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9" y="446"/>
                    <a:pt x="479" y="446"/>
                    <a:pt x="479" y="446"/>
                  </a:cubicBezTo>
                  <a:cubicBezTo>
                    <a:pt x="479" y="444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1" y="427"/>
                    <a:pt x="461" y="427"/>
                    <a:pt x="461" y="427"/>
                  </a:cubicBezTo>
                  <a:cubicBezTo>
                    <a:pt x="462" y="419"/>
                    <a:pt x="462" y="419"/>
                    <a:pt x="462" y="419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5" y="396"/>
                    <a:pt x="495" y="396"/>
                    <a:pt x="495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2"/>
                    <a:pt x="521" y="392"/>
                    <a:pt x="521" y="392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6"/>
                    <a:pt x="545" y="386"/>
                    <a:pt x="545" y="386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0"/>
                    <a:pt x="547" y="380"/>
                    <a:pt x="547" y="380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4"/>
                    <a:pt x="544" y="374"/>
                    <a:pt x="544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5" y="367"/>
                    <a:pt x="545" y="367"/>
                    <a:pt x="545" y="367"/>
                  </a:cubicBezTo>
                  <a:cubicBezTo>
                    <a:pt x="545" y="359"/>
                    <a:pt x="545" y="359"/>
                    <a:pt x="545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1"/>
                    <a:pt x="543" y="351"/>
                    <a:pt x="543" y="351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549" y="340"/>
                    <a:pt x="551" y="338"/>
                    <a:pt x="553" y="338"/>
                  </a:cubicBezTo>
                  <a:cubicBezTo>
                    <a:pt x="563" y="338"/>
                    <a:pt x="563" y="338"/>
                    <a:pt x="563" y="338"/>
                  </a:cubicBezTo>
                  <a:cubicBezTo>
                    <a:pt x="565" y="338"/>
                    <a:pt x="567" y="338"/>
                    <a:pt x="569" y="336"/>
                  </a:cubicBezTo>
                  <a:cubicBezTo>
                    <a:pt x="585" y="315"/>
                    <a:pt x="585" y="315"/>
                    <a:pt x="585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7"/>
                    <a:pt x="593" y="307"/>
                    <a:pt x="593" y="307"/>
                  </a:cubicBezTo>
                  <a:cubicBezTo>
                    <a:pt x="594" y="306"/>
                    <a:pt x="594" y="306"/>
                    <a:pt x="594" y="306"/>
                  </a:cubicBezTo>
                  <a:cubicBezTo>
                    <a:pt x="597" y="306"/>
                    <a:pt x="599" y="304"/>
                    <a:pt x="601" y="304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5" y="298"/>
                    <a:pt x="608" y="296"/>
                    <a:pt x="609" y="296"/>
                  </a:cubicBezTo>
                  <a:cubicBezTo>
                    <a:pt x="623" y="299"/>
                    <a:pt x="623" y="299"/>
                    <a:pt x="623" y="299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0"/>
                    <a:pt x="648" y="290"/>
                    <a:pt x="648" y="290"/>
                  </a:cubicBezTo>
                  <a:cubicBezTo>
                    <a:pt x="648" y="281"/>
                    <a:pt x="648" y="281"/>
                    <a:pt x="648" y="281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lnTo>
                    <a:pt x="651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178" y="1731"/>
              <a:ext cx="774" cy="554"/>
            </a:xfrm>
            <a:custGeom>
              <a:avLst/>
              <a:gdLst>
                <a:gd name="T0" fmla="*/ 241 w 406"/>
                <a:gd name="T1" fmla="*/ 29 h 291"/>
                <a:gd name="T2" fmla="*/ 228 w 406"/>
                <a:gd name="T3" fmla="*/ 42 h 291"/>
                <a:gd name="T4" fmla="*/ 190 w 406"/>
                <a:gd name="T5" fmla="*/ 14 h 291"/>
                <a:gd name="T6" fmla="*/ 178 w 406"/>
                <a:gd name="T7" fmla="*/ 9 h 291"/>
                <a:gd name="T8" fmla="*/ 144 w 406"/>
                <a:gd name="T9" fmla="*/ 2 h 291"/>
                <a:gd name="T10" fmla="*/ 114 w 406"/>
                <a:gd name="T11" fmla="*/ 5 h 291"/>
                <a:gd name="T12" fmla="*/ 98 w 406"/>
                <a:gd name="T13" fmla="*/ 10 h 291"/>
                <a:gd name="T14" fmla="*/ 72 w 406"/>
                <a:gd name="T15" fmla="*/ 13 h 291"/>
                <a:gd name="T16" fmla="*/ 41 w 406"/>
                <a:gd name="T17" fmla="*/ 20 h 291"/>
                <a:gd name="T18" fmla="*/ 49 w 406"/>
                <a:gd name="T19" fmla="*/ 45 h 291"/>
                <a:gd name="T20" fmla="*/ 62 w 406"/>
                <a:gd name="T21" fmla="*/ 65 h 291"/>
                <a:gd name="T22" fmla="*/ 52 w 406"/>
                <a:gd name="T23" fmla="*/ 89 h 291"/>
                <a:gd name="T24" fmla="*/ 56 w 406"/>
                <a:gd name="T25" fmla="*/ 102 h 291"/>
                <a:gd name="T26" fmla="*/ 30 w 406"/>
                <a:gd name="T27" fmla="*/ 105 h 291"/>
                <a:gd name="T28" fmla="*/ 10 w 406"/>
                <a:gd name="T29" fmla="*/ 121 h 291"/>
                <a:gd name="T30" fmla="*/ 2 w 406"/>
                <a:gd name="T31" fmla="*/ 136 h 291"/>
                <a:gd name="T32" fmla="*/ 5 w 406"/>
                <a:gd name="T33" fmla="*/ 169 h 291"/>
                <a:gd name="T34" fmla="*/ 8 w 406"/>
                <a:gd name="T35" fmla="*/ 197 h 291"/>
                <a:gd name="T36" fmla="*/ 38 w 406"/>
                <a:gd name="T37" fmla="*/ 209 h 291"/>
                <a:gd name="T38" fmla="*/ 50 w 406"/>
                <a:gd name="T39" fmla="*/ 217 h 291"/>
                <a:gd name="T40" fmla="*/ 63 w 406"/>
                <a:gd name="T41" fmla="*/ 229 h 291"/>
                <a:gd name="T42" fmla="*/ 93 w 406"/>
                <a:gd name="T43" fmla="*/ 241 h 291"/>
                <a:gd name="T44" fmla="*/ 136 w 406"/>
                <a:gd name="T45" fmla="*/ 250 h 291"/>
                <a:gd name="T46" fmla="*/ 158 w 406"/>
                <a:gd name="T47" fmla="*/ 256 h 291"/>
                <a:gd name="T48" fmla="*/ 170 w 406"/>
                <a:gd name="T49" fmla="*/ 268 h 291"/>
                <a:gd name="T50" fmla="*/ 174 w 406"/>
                <a:gd name="T51" fmla="*/ 277 h 291"/>
                <a:gd name="T52" fmla="*/ 183 w 406"/>
                <a:gd name="T53" fmla="*/ 289 h 291"/>
                <a:gd name="T54" fmla="*/ 195 w 406"/>
                <a:gd name="T55" fmla="*/ 284 h 291"/>
                <a:gd name="T56" fmla="*/ 210 w 406"/>
                <a:gd name="T57" fmla="*/ 279 h 291"/>
                <a:gd name="T58" fmla="*/ 222 w 406"/>
                <a:gd name="T59" fmla="*/ 276 h 291"/>
                <a:gd name="T60" fmla="*/ 226 w 406"/>
                <a:gd name="T61" fmla="*/ 261 h 291"/>
                <a:gd name="T62" fmla="*/ 242 w 406"/>
                <a:gd name="T63" fmla="*/ 235 h 291"/>
                <a:gd name="T64" fmla="*/ 239 w 406"/>
                <a:gd name="T65" fmla="*/ 210 h 291"/>
                <a:gd name="T66" fmla="*/ 246 w 406"/>
                <a:gd name="T67" fmla="*/ 203 h 291"/>
                <a:gd name="T68" fmla="*/ 278 w 406"/>
                <a:gd name="T69" fmla="*/ 213 h 291"/>
                <a:gd name="T70" fmla="*/ 284 w 406"/>
                <a:gd name="T71" fmla="*/ 231 h 291"/>
                <a:gd name="T72" fmla="*/ 299 w 406"/>
                <a:gd name="T73" fmla="*/ 249 h 291"/>
                <a:gd name="T74" fmla="*/ 325 w 406"/>
                <a:gd name="T75" fmla="*/ 259 h 291"/>
                <a:gd name="T76" fmla="*/ 332 w 406"/>
                <a:gd name="T77" fmla="*/ 261 h 291"/>
                <a:gd name="T78" fmla="*/ 350 w 406"/>
                <a:gd name="T79" fmla="*/ 254 h 291"/>
                <a:gd name="T80" fmla="*/ 361 w 406"/>
                <a:gd name="T81" fmla="*/ 236 h 291"/>
                <a:gd name="T82" fmla="*/ 346 w 406"/>
                <a:gd name="T83" fmla="*/ 229 h 291"/>
                <a:gd name="T84" fmla="*/ 367 w 406"/>
                <a:gd name="T85" fmla="*/ 203 h 291"/>
                <a:gd name="T86" fmla="*/ 376 w 406"/>
                <a:gd name="T87" fmla="*/ 175 h 291"/>
                <a:gd name="T88" fmla="*/ 402 w 406"/>
                <a:gd name="T89" fmla="*/ 145 h 291"/>
                <a:gd name="T90" fmla="*/ 400 w 406"/>
                <a:gd name="T91" fmla="*/ 127 h 291"/>
                <a:gd name="T92" fmla="*/ 382 w 406"/>
                <a:gd name="T93" fmla="*/ 84 h 291"/>
                <a:gd name="T94" fmla="*/ 368 w 406"/>
                <a:gd name="T95" fmla="*/ 79 h 291"/>
                <a:gd name="T96" fmla="*/ 336 w 406"/>
                <a:gd name="T97" fmla="*/ 50 h 291"/>
                <a:gd name="T98" fmla="*/ 328 w 406"/>
                <a:gd name="T99" fmla="*/ 53 h 291"/>
                <a:gd name="T100" fmla="*/ 308 w 406"/>
                <a:gd name="T101" fmla="*/ 39 h 291"/>
                <a:gd name="T102" fmla="*/ 281 w 406"/>
                <a:gd name="T103" fmla="*/ 25 h 291"/>
                <a:gd name="T104" fmla="*/ 272 w 406"/>
                <a:gd name="T105" fmla="*/ 27 h 291"/>
                <a:gd name="T106" fmla="*/ 242 w 406"/>
                <a:gd name="T107" fmla="*/ 1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1">
                  <a:moveTo>
                    <a:pt x="242" y="15"/>
                  </a:moveTo>
                  <a:cubicBezTo>
                    <a:pt x="238" y="18"/>
                    <a:pt x="238" y="18"/>
                    <a:pt x="238" y="18"/>
                  </a:cubicBezTo>
                  <a:cubicBezTo>
                    <a:pt x="238" y="19"/>
                    <a:pt x="239" y="23"/>
                    <a:pt x="240" y="28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8" y="42"/>
                    <a:pt x="228" y="42"/>
                    <a:pt x="228" y="42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4"/>
                    <a:pt x="118" y="5"/>
                    <a:pt x="114" y="5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8" y="54"/>
                    <a:pt x="60" y="56"/>
                    <a:pt x="60" y="59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4"/>
                    <a:pt x="54" y="106"/>
                    <a:pt x="53" y="107"/>
                  </a:cubicBezTo>
                  <a:cubicBezTo>
                    <a:pt x="50" y="109"/>
                    <a:pt x="46" y="109"/>
                    <a:pt x="40" y="107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9" y="124"/>
                    <a:pt x="7" y="125"/>
                    <a:pt x="4" y="125"/>
                  </a:cubicBezTo>
                  <a:cubicBezTo>
                    <a:pt x="3" y="126"/>
                    <a:pt x="2" y="127"/>
                    <a:pt x="3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4" y="139"/>
                    <a:pt x="6" y="141"/>
                    <a:pt x="7" y="14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9" y="157"/>
                    <a:pt x="8" y="159"/>
                    <a:pt x="8" y="161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7" y="194"/>
                    <a:pt x="8" y="195"/>
                    <a:pt x="8" y="197"/>
                  </a:cubicBezTo>
                  <a:cubicBezTo>
                    <a:pt x="13" y="203"/>
                    <a:pt x="13" y="203"/>
                    <a:pt x="13" y="203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3" y="214"/>
                    <a:pt x="25" y="215"/>
                    <a:pt x="26" y="215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5" y="209"/>
                    <a:pt x="36" y="209"/>
                    <a:pt x="38" y="209"/>
                  </a:cubicBezTo>
                  <a:cubicBezTo>
                    <a:pt x="40" y="209"/>
                    <a:pt x="42" y="210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50" y="217"/>
                    <a:pt x="50" y="217"/>
                    <a:pt x="50" y="217"/>
                  </a:cubicBezTo>
                  <a:cubicBezTo>
                    <a:pt x="52" y="222"/>
                    <a:pt x="52" y="222"/>
                    <a:pt x="52" y="222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5" y="229"/>
                    <a:pt x="66" y="231"/>
                    <a:pt x="68" y="232"/>
                  </a:cubicBezTo>
                  <a:cubicBezTo>
                    <a:pt x="68" y="233"/>
                    <a:pt x="73" y="235"/>
                    <a:pt x="80" y="237"/>
                  </a:cubicBezTo>
                  <a:cubicBezTo>
                    <a:pt x="81" y="237"/>
                    <a:pt x="81" y="237"/>
                    <a:pt x="81" y="237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16" y="249"/>
                    <a:pt x="116" y="249"/>
                    <a:pt x="116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62" y="263"/>
                    <a:pt x="162" y="263"/>
                    <a:pt x="162" y="263"/>
                  </a:cubicBezTo>
                  <a:cubicBezTo>
                    <a:pt x="166" y="266"/>
                    <a:pt x="166" y="266"/>
                    <a:pt x="166" y="266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7" y="287"/>
                    <a:pt x="177" y="287"/>
                    <a:pt x="177" y="287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8" y="291"/>
                    <a:pt x="188" y="291"/>
                    <a:pt x="188" y="291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4" y="287"/>
                    <a:pt x="214" y="287"/>
                    <a:pt x="214" y="287"/>
                  </a:cubicBezTo>
                  <a:cubicBezTo>
                    <a:pt x="221" y="285"/>
                    <a:pt x="221" y="285"/>
                    <a:pt x="221" y="285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6" y="262"/>
                    <a:pt x="226" y="262"/>
                    <a:pt x="226" y="262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8" y="246"/>
                    <a:pt x="238" y="246"/>
                    <a:pt x="238" y="246"/>
                  </a:cubicBezTo>
                  <a:cubicBezTo>
                    <a:pt x="236" y="235"/>
                    <a:pt x="236" y="235"/>
                    <a:pt x="236" y="235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29"/>
                    <a:pt x="242" y="229"/>
                    <a:pt x="242" y="22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8"/>
                    <a:pt x="238" y="218"/>
                    <a:pt x="238" y="218"/>
                  </a:cubicBezTo>
                  <a:cubicBezTo>
                    <a:pt x="239" y="210"/>
                    <a:pt x="239" y="210"/>
                    <a:pt x="239" y="210"/>
                  </a:cubicBezTo>
                  <a:cubicBezTo>
                    <a:pt x="239" y="209"/>
                    <a:pt x="239" y="209"/>
                    <a:pt x="239" y="209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3"/>
                    <a:pt x="245" y="203"/>
                    <a:pt x="245" y="203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4"/>
                    <a:pt x="278" y="214"/>
                    <a:pt x="278" y="214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80" y="229"/>
                    <a:pt x="282" y="230"/>
                    <a:pt x="284" y="231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88" y="231"/>
                    <a:pt x="290" y="233"/>
                    <a:pt x="290" y="235"/>
                  </a:cubicBezTo>
                  <a:cubicBezTo>
                    <a:pt x="291" y="237"/>
                    <a:pt x="292" y="240"/>
                    <a:pt x="295" y="243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1" y="253"/>
                    <a:pt x="301" y="253"/>
                    <a:pt x="301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30" y="267"/>
                    <a:pt x="330" y="267"/>
                    <a:pt x="330" y="267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59"/>
                    <a:pt x="332" y="259"/>
                    <a:pt x="332" y="259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51" y="257"/>
                    <a:pt x="351" y="255"/>
                    <a:pt x="350" y="254"/>
                  </a:cubicBezTo>
                  <a:cubicBezTo>
                    <a:pt x="349" y="251"/>
                    <a:pt x="348" y="249"/>
                    <a:pt x="348" y="247"/>
                  </a:cubicBezTo>
                  <a:cubicBezTo>
                    <a:pt x="348" y="243"/>
                    <a:pt x="348" y="241"/>
                    <a:pt x="349" y="240"/>
                  </a:cubicBezTo>
                  <a:cubicBezTo>
                    <a:pt x="350" y="239"/>
                    <a:pt x="351" y="239"/>
                    <a:pt x="353" y="239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1" y="236"/>
                    <a:pt x="361" y="236"/>
                    <a:pt x="361" y="236"/>
                  </a:cubicBezTo>
                  <a:cubicBezTo>
                    <a:pt x="348" y="230"/>
                    <a:pt x="348" y="230"/>
                    <a:pt x="348" y="230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4" y="213"/>
                    <a:pt x="344" y="213"/>
                    <a:pt x="344" y="213"/>
                  </a:cubicBezTo>
                  <a:cubicBezTo>
                    <a:pt x="345" y="203"/>
                    <a:pt x="345" y="203"/>
                    <a:pt x="345" y="203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72" y="198"/>
                    <a:pt x="372" y="198"/>
                    <a:pt x="372" y="198"/>
                  </a:cubicBezTo>
                  <a:cubicBezTo>
                    <a:pt x="374" y="196"/>
                    <a:pt x="373" y="195"/>
                    <a:pt x="372" y="194"/>
                  </a:cubicBezTo>
                  <a:cubicBezTo>
                    <a:pt x="367" y="192"/>
                    <a:pt x="364" y="190"/>
                    <a:pt x="364" y="187"/>
                  </a:cubicBezTo>
                  <a:cubicBezTo>
                    <a:pt x="364" y="186"/>
                    <a:pt x="364" y="185"/>
                    <a:pt x="366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4"/>
                    <a:pt x="386" y="174"/>
                    <a:pt x="386" y="174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1" y="157"/>
                    <a:pt x="391" y="157"/>
                    <a:pt x="391" y="157"/>
                  </a:cubicBezTo>
                  <a:cubicBezTo>
                    <a:pt x="398" y="155"/>
                    <a:pt x="398" y="155"/>
                    <a:pt x="398" y="155"/>
                  </a:cubicBezTo>
                  <a:cubicBezTo>
                    <a:pt x="400" y="149"/>
                    <a:pt x="402" y="146"/>
                    <a:pt x="402" y="145"/>
                  </a:cubicBezTo>
                  <a:cubicBezTo>
                    <a:pt x="406" y="138"/>
                    <a:pt x="406" y="138"/>
                    <a:pt x="406" y="13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396" y="114"/>
                    <a:pt x="396" y="114"/>
                    <a:pt x="396" y="114"/>
                  </a:cubicBezTo>
                  <a:cubicBezTo>
                    <a:pt x="396" y="113"/>
                    <a:pt x="396" y="113"/>
                    <a:pt x="396" y="113"/>
                  </a:cubicBezTo>
                  <a:cubicBezTo>
                    <a:pt x="394" y="99"/>
                    <a:pt x="394" y="99"/>
                    <a:pt x="394" y="99"/>
                  </a:cubicBezTo>
                  <a:cubicBezTo>
                    <a:pt x="389" y="91"/>
                    <a:pt x="389" y="91"/>
                    <a:pt x="389" y="91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75"/>
                    <a:pt x="381" y="75"/>
                    <a:pt x="381" y="75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36" y="50"/>
                    <a:pt x="336" y="50"/>
                    <a:pt x="336" y="50"/>
                  </a:cubicBezTo>
                  <a:cubicBezTo>
                    <a:pt x="332" y="47"/>
                    <a:pt x="332" y="47"/>
                    <a:pt x="332" y="47"/>
                  </a:cubicBezTo>
                  <a:cubicBezTo>
                    <a:pt x="329" y="51"/>
                    <a:pt x="329" y="51"/>
                    <a:pt x="329" y="51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5" y="38"/>
                    <a:pt x="302" y="35"/>
                    <a:pt x="298" y="31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1" y="25"/>
                    <a:pt x="281" y="25"/>
                    <a:pt x="281" y="25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58" y="24"/>
                    <a:pt x="250" y="20"/>
                    <a:pt x="242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1622" y="2120"/>
              <a:ext cx="669" cy="586"/>
            </a:xfrm>
            <a:custGeom>
              <a:avLst/>
              <a:gdLst>
                <a:gd name="T0" fmla="*/ 10 w 351"/>
                <a:gd name="T1" fmla="*/ 14 h 308"/>
                <a:gd name="T2" fmla="*/ 9 w 351"/>
                <a:gd name="T3" fmla="*/ 35 h 308"/>
                <a:gd name="T4" fmla="*/ 5 w 351"/>
                <a:gd name="T5" fmla="*/ 57 h 308"/>
                <a:gd name="T6" fmla="*/ 19 w 351"/>
                <a:gd name="T7" fmla="*/ 69 h 308"/>
                <a:gd name="T8" fmla="*/ 35 w 351"/>
                <a:gd name="T9" fmla="*/ 97 h 308"/>
                <a:gd name="T10" fmla="*/ 37 w 351"/>
                <a:gd name="T11" fmla="*/ 122 h 308"/>
                <a:gd name="T12" fmla="*/ 45 w 351"/>
                <a:gd name="T13" fmla="*/ 143 h 308"/>
                <a:gd name="T14" fmla="*/ 50 w 351"/>
                <a:gd name="T15" fmla="*/ 175 h 308"/>
                <a:gd name="T16" fmla="*/ 47 w 351"/>
                <a:gd name="T17" fmla="*/ 218 h 308"/>
                <a:gd name="T18" fmla="*/ 55 w 351"/>
                <a:gd name="T19" fmla="*/ 231 h 308"/>
                <a:gd name="T20" fmla="*/ 62 w 351"/>
                <a:gd name="T21" fmla="*/ 213 h 308"/>
                <a:gd name="T22" fmla="*/ 78 w 351"/>
                <a:gd name="T23" fmla="*/ 220 h 308"/>
                <a:gd name="T24" fmla="*/ 85 w 351"/>
                <a:gd name="T25" fmla="*/ 237 h 308"/>
                <a:gd name="T26" fmla="*/ 102 w 351"/>
                <a:gd name="T27" fmla="*/ 239 h 308"/>
                <a:gd name="T28" fmla="*/ 119 w 351"/>
                <a:gd name="T29" fmla="*/ 279 h 308"/>
                <a:gd name="T30" fmla="*/ 123 w 351"/>
                <a:gd name="T31" fmla="*/ 299 h 308"/>
                <a:gd name="T32" fmla="*/ 131 w 351"/>
                <a:gd name="T33" fmla="*/ 308 h 308"/>
                <a:gd name="T34" fmla="*/ 153 w 351"/>
                <a:gd name="T35" fmla="*/ 293 h 308"/>
                <a:gd name="T36" fmla="*/ 164 w 351"/>
                <a:gd name="T37" fmla="*/ 268 h 308"/>
                <a:gd name="T38" fmla="*/ 173 w 351"/>
                <a:gd name="T39" fmla="*/ 255 h 308"/>
                <a:gd name="T40" fmla="*/ 187 w 351"/>
                <a:gd name="T41" fmla="*/ 235 h 308"/>
                <a:gd name="T42" fmla="*/ 195 w 351"/>
                <a:gd name="T43" fmla="*/ 218 h 308"/>
                <a:gd name="T44" fmla="*/ 221 w 351"/>
                <a:gd name="T45" fmla="*/ 225 h 308"/>
                <a:gd name="T46" fmla="*/ 229 w 351"/>
                <a:gd name="T47" fmla="*/ 236 h 308"/>
                <a:gd name="T48" fmla="*/ 240 w 351"/>
                <a:gd name="T49" fmla="*/ 233 h 308"/>
                <a:gd name="T50" fmla="*/ 255 w 351"/>
                <a:gd name="T51" fmla="*/ 249 h 308"/>
                <a:gd name="T52" fmla="*/ 275 w 351"/>
                <a:gd name="T53" fmla="*/ 233 h 308"/>
                <a:gd name="T54" fmla="*/ 264 w 351"/>
                <a:gd name="T55" fmla="*/ 229 h 308"/>
                <a:gd name="T56" fmla="*/ 259 w 351"/>
                <a:gd name="T57" fmla="*/ 210 h 308"/>
                <a:gd name="T58" fmla="*/ 275 w 351"/>
                <a:gd name="T59" fmla="*/ 209 h 308"/>
                <a:gd name="T60" fmla="*/ 259 w 351"/>
                <a:gd name="T61" fmla="*/ 187 h 308"/>
                <a:gd name="T62" fmla="*/ 255 w 351"/>
                <a:gd name="T63" fmla="*/ 163 h 308"/>
                <a:gd name="T64" fmla="*/ 303 w 351"/>
                <a:gd name="T65" fmla="*/ 143 h 308"/>
                <a:gd name="T66" fmla="*/ 327 w 351"/>
                <a:gd name="T67" fmla="*/ 121 h 308"/>
                <a:gd name="T68" fmla="*/ 333 w 351"/>
                <a:gd name="T69" fmla="*/ 111 h 308"/>
                <a:gd name="T70" fmla="*/ 343 w 351"/>
                <a:gd name="T71" fmla="*/ 85 h 308"/>
                <a:gd name="T72" fmla="*/ 325 w 351"/>
                <a:gd name="T73" fmla="*/ 78 h 308"/>
                <a:gd name="T74" fmla="*/ 315 w 351"/>
                <a:gd name="T75" fmla="*/ 68 h 308"/>
                <a:gd name="T76" fmla="*/ 304 w 351"/>
                <a:gd name="T77" fmla="*/ 73 h 308"/>
                <a:gd name="T78" fmla="*/ 298 w 351"/>
                <a:gd name="T79" fmla="*/ 63 h 308"/>
                <a:gd name="T80" fmla="*/ 287 w 351"/>
                <a:gd name="T81" fmla="*/ 62 h 308"/>
                <a:gd name="T82" fmla="*/ 263 w 351"/>
                <a:gd name="T83" fmla="*/ 58 h 308"/>
                <a:gd name="T84" fmla="*/ 253 w 351"/>
                <a:gd name="T85" fmla="*/ 59 h 308"/>
                <a:gd name="T86" fmla="*/ 219 w 351"/>
                <a:gd name="T87" fmla="*/ 55 h 308"/>
                <a:gd name="T88" fmla="*/ 217 w 351"/>
                <a:gd name="T89" fmla="*/ 39 h 308"/>
                <a:gd name="T90" fmla="*/ 180 w 351"/>
                <a:gd name="T91" fmla="*/ 16 h 308"/>
                <a:gd name="T92" fmla="*/ 163 w 351"/>
                <a:gd name="T93" fmla="*/ 5 h 308"/>
                <a:gd name="T94" fmla="*/ 160 w 351"/>
                <a:gd name="T95" fmla="*/ 31 h 308"/>
                <a:gd name="T96" fmla="*/ 140 w 351"/>
                <a:gd name="T97" fmla="*/ 33 h 308"/>
                <a:gd name="T98" fmla="*/ 131 w 351"/>
                <a:gd name="T99" fmla="*/ 41 h 308"/>
                <a:gd name="T100" fmla="*/ 122 w 351"/>
                <a:gd name="T101" fmla="*/ 55 h 308"/>
                <a:gd name="T102" fmla="*/ 95 w 351"/>
                <a:gd name="T103" fmla="*/ 67 h 308"/>
                <a:gd name="T104" fmla="*/ 77 w 351"/>
                <a:gd name="T105" fmla="*/ 50 h 308"/>
                <a:gd name="T106" fmla="*/ 63 w 351"/>
                <a:gd name="T107" fmla="*/ 47 h 308"/>
                <a:gd name="T108" fmla="*/ 49 w 351"/>
                <a:gd name="T109" fmla="*/ 31 h 308"/>
                <a:gd name="T110" fmla="*/ 34 w 351"/>
                <a:gd name="T111" fmla="*/ 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" h="308">
                  <a:moveTo>
                    <a:pt x="33" y="7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9" y="91"/>
                    <a:pt x="31" y="93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9"/>
                    <a:pt x="37" y="115"/>
                    <a:pt x="37" y="122"/>
                  </a:cubicBezTo>
                  <a:cubicBezTo>
                    <a:pt x="41" y="127"/>
                    <a:pt x="42" y="131"/>
                    <a:pt x="42" y="133"/>
                  </a:cubicBezTo>
                  <a:cubicBezTo>
                    <a:pt x="42" y="135"/>
                    <a:pt x="43" y="138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6" y="149"/>
                    <a:pt x="46" y="153"/>
                    <a:pt x="45" y="157"/>
                  </a:cubicBezTo>
                  <a:cubicBezTo>
                    <a:pt x="43" y="160"/>
                    <a:pt x="45" y="165"/>
                    <a:pt x="49" y="173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5" y="192"/>
                    <a:pt x="45" y="194"/>
                    <a:pt x="45" y="196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13"/>
                    <a:pt x="43" y="216"/>
                    <a:pt x="45" y="217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51" y="220"/>
                    <a:pt x="52" y="222"/>
                    <a:pt x="52" y="224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6" y="229"/>
                    <a:pt x="57" y="228"/>
                    <a:pt x="58" y="226"/>
                  </a:cubicBezTo>
                  <a:cubicBezTo>
                    <a:pt x="59" y="225"/>
                    <a:pt x="59" y="225"/>
                    <a:pt x="59" y="225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61" y="223"/>
                    <a:pt x="61" y="222"/>
                    <a:pt x="63" y="220"/>
                  </a:cubicBezTo>
                  <a:cubicBezTo>
                    <a:pt x="63" y="218"/>
                    <a:pt x="63" y="215"/>
                    <a:pt x="62" y="213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3" y="210"/>
                    <a:pt x="63" y="210"/>
                    <a:pt x="63" y="210"/>
                  </a:cubicBezTo>
                  <a:cubicBezTo>
                    <a:pt x="70" y="209"/>
                    <a:pt x="73" y="209"/>
                    <a:pt x="75" y="21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9" y="234"/>
                    <a:pt x="79" y="234"/>
                    <a:pt x="79" y="234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9" y="239"/>
                    <a:pt x="89" y="239"/>
                    <a:pt x="89" y="239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7" y="233"/>
                    <a:pt x="97" y="233"/>
                    <a:pt x="97" y="233"/>
                  </a:cubicBezTo>
                  <a:cubicBezTo>
                    <a:pt x="99" y="234"/>
                    <a:pt x="101" y="236"/>
                    <a:pt x="102" y="239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4" y="251"/>
                    <a:pt x="104" y="251"/>
                    <a:pt x="104" y="251"/>
                  </a:cubicBezTo>
                  <a:cubicBezTo>
                    <a:pt x="115" y="274"/>
                    <a:pt x="115" y="274"/>
                    <a:pt x="115" y="274"/>
                  </a:cubicBezTo>
                  <a:cubicBezTo>
                    <a:pt x="119" y="278"/>
                    <a:pt x="119" y="278"/>
                    <a:pt x="119" y="278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2" y="298"/>
                    <a:pt x="122" y="298"/>
                    <a:pt x="122" y="298"/>
                  </a:cubicBezTo>
                  <a:cubicBezTo>
                    <a:pt x="123" y="299"/>
                    <a:pt x="123" y="299"/>
                    <a:pt x="123" y="299"/>
                  </a:cubicBezTo>
                  <a:cubicBezTo>
                    <a:pt x="125" y="295"/>
                    <a:pt x="128" y="293"/>
                    <a:pt x="129" y="293"/>
                  </a:cubicBezTo>
                  <a:cubicBezTo>
                    <a:pt x="131" y="294"/>
                    <a:pt x="131" y="295"/>
                    <a:pt x="131" y="296"/>
                  </a:cubicBezTo>
                  <a:cubicBezTo>
                    <a:pt x="131" y="299"/>
                    <a:pt x="131" y="299"/>
                    <a:pt x="131" y="299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3" y="308"/>
                    <a:pt x="135" y="308"/>
                    <a:pt x="135" y="307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7" y="295"/>
                    <a:pt x="149" y="293"/>
                    <a:pt x="153" y="293"/>
                  </a:cubicBezTo>
                  <a:cubicBezTo>
                    <a:pt x="153" y="293"/>
                    <a:pt x="153" y="293"/>
                    <a:pt x="153" y="293"/>
                  </a:cubicBezTo>
                  <a:cubicBezTo>
                    <a:pt x="161" y="295"/>
                    <a:pt x="161" y="295"/>
                    <a:pt x="161" y="295"/>
                  </a:cubicBezTo>
                  <a:cubicBezTo>
                    <a:pt x="164" y="294"/>
                    <a:pt x="164" y="294"/>
                    <a:pt x="164" y="294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5" y="275"/>
                    <a:pt x="163" y="271"/>
                    <a:pt x="164" y="268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65" y="260"/>
                    <a:pt x="165" y="260"/>
                    <a:pt x="165" y="260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9" y="251"/>
                    <a:pt x="179" y="251"/>
                    <a:pt x="179" y="251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179" y="218"/>
                    <a:pt x="179" y="218"/>
                    <a:pt x="179" y="218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1" y="213"/>
                    <a:pt x="201" y="213"/>
                    <a:pt x="201" y="213"/>
                  </a:cubicBezTo>
                  <a:cubicBezTo>
                    <a:pt x="213" y="210"/>
                    <a:pt x="213" y="210"/>
                    <a:pt x="213" y="210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0" y="231"/>
                    <a:pt x="220" y="231"/>
                    <a:pt x="220" y="231"/>
                  </a:cubicBezTo>
                  <a:cubicBezTo>
                    <a:pt x="221" y="236"/>
                    <a:pt x="221" y="236"/>
                    <a:pt x="221" y="236"/>
                  </a:cubicBezTo>
                  <a:cubicBezTo>
                    <a:pt x="221" y="239"/>
                    <a:pt x="223" y="240"/>
                    <a:pt x="224" y="240"/>
                  </a:cubicBezTo>
                  <a:cubicBezTo>
                    <a:pt x="226" y="240"/>
                    <a:pt x="227" y="239"/>
                    <a:pt x="229" y="237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45" y="233"/>
                    <a:pt x="247" y="234"/>
                    <a:pt x="249" y="236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51" y="248"/>
                    <a:pt x="251" y="248"/>
                    <a:pt x="251" y="248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71" y="246"/>
                    <a:pt x="271" y="246"/>
                    <a:pt x="271" y="246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36"/>
                    <a:pt x="278" y="236"/>
                    <a:pt x="278" y="23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52" y="217"/>
                    <a:pt x="252" y="217"/>
                    <a:pt x="252" y="217"/>
                  </a:cubicBezTo>
                  <a:cubicBezTo>
                    <a:pt x="253" y="216"/>
                    <a:pt x="253" y="216"/>
                    <a:pt x="253" y="216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7" y="208"/>
                    <a:pt x="267" y="208"/>
                    <a:pt x="267" y="208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5" y="173"/>
                    <a:pt x="255" y="173"/>
                    <a:pt x="255" y="17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61" y="157"/>
                    <a:pt x="261" y="157"/>
                    <a:pt x="261" y="157"/>
                  </a:cubicBezTo>
                  <a:cubicBezTo>
                    <a:pt x="271" y="157"/>
                    <a:pt x="271" y="157"/>
                    <a:pt x="271" y="157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303" y="144"/>
                    <a:pt x="303" y="144"/>
                    <a:pt x="303" y="144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4" y="143"/>
                    <a:pt x="304" y="143"/>
                    <a:pt x="304" y="143"/>
                  </a:cubicBezTo>
                  <a:cubicBezTo>
                    <a:pt x="313" y="139"/>
                    <a:pt x="313" y="139"/>
                    <a:pt x="313" y="139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17" y="129"/>
                    <a:pt x="317" y="129"/>
                    <a:pt x="317" y="129"/>
                  </a:cubicBezTo>
                  <a:cubicBezTo>
                    <a:pt x="327" y="121"/>
                    <a:pt x="327" y="121"/>
                    <a:pt x="327" y="121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3" y="112"/>
                    <a:pt x="333" y="112"/>
                    <a:pt x="333" y="112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7" y="107"/>
                    <a:pt x="337" y="107"/>
                    <a:pt x="337" y="107"/>
                  </a:cubicBezTo>
                  <a:cubicBezTo>
                    <a:pt x="341" y="99"/>
                    <a:pt x="341" y="99"/>
                    <a:pt x="341" y="99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43" y="85"/>
                    <a:pt x="343" y="85"/>
                    <a:pt x="343" y="85"/>
                  </a:cubicBezTo>
                  <a:cubicBezTo>
                    <a:pt x="350" y="81"/>
                    <a:pt x="350" y="81"/>
                    <a:pt x="350" y="81"/>
                  </a:cubicBezTo>
                  <a:cubicBezTo>
                    <a:pt x="351" y="79"/>
                    <a:pt x="351" y="79"/>
                    <a:pt x="351" y="79"/>
                  </a:cubicBezTo>
                  <a:cubicBezTo>
                    <a:pt x="342" y="78"/>
                    <a:pt x="342" y="78"/>
                    <a:pt x="342" y="78"/>
                  </a:cubicBezTo>
                  <a:cubicBezTo>
                    <a:pt x="326" y="79"/>
                    <a:pt x="326" y="79"/>
                    <a:pt x="326" y="79"/>
                  </a:cubicBezTo>
                  <a:cubicBezTo>
                    <a:pt x="325" y="78"/>
                    <a:pt x="325" y="78"/>
                    <a:pt x="325" y="78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3" y="71"/>
                    <a:pt x="311" y="71"/>
                    <a:pt x="309" y="71"/>
                  </a:cubicBezTo>
                  <a:cubicBezTo>
                    <a:pt x="307" y="72"/>
                    <a:pt x="307" y="72"/>
                    <a:pt x="307" y="72"/>
                  </a:cubicBezTo>
                  <a:cubicBezTo>
                    <a:pt x="306" y="73"/>
                    <a:pt x="305" y="73"/>
                    <a:pt x="304" y="73"/>
                  </a:cubicBezTo>
                  <a:cubicBezTo>
                    <a:pt x="303" y="73"/>
                    <a:pt x="303" y="71"/>
                    <a:pt x="302" y="69"/>
                  </a:cubicBezTo>
                  <a:cubicBezTo>
                    <a:pt x="302" y="67"/>
                    <a:pt x="301" y="65"/>
                    <a:pt x="299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6" y="57"/>
                    <a:pt x="296" y="57"/>
                    <a:pt x="296" y="57"/>
                  </a:cubicBezTo>
                  <a:cubicBezTo>
                    <a:pt x="294" y="57"/>
                    <a:pt x="294" y="57"/>
                    <a:pt x="294" y="57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2" y="64"/>
                    <a:pt x="272" y="64"/>
                    <a:pt x="272" y="64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48" y="65"/>
                    <a:pt x="244" y="67"/>
                    <a:pt x="242" y="65"/>
                  </a:cubicBezTo>
                  <a:cubicBezTo>
                    <a:pt x="233" y="60"/>
                    <a:pt x="233" y="60"/>
                    <a:pt x="233" y="60"/>
                  </a:cubicBezTo>
                  <a:cubicBezTo>
                    <a:pt x="226" y="59"/>
                    <a:pt x="226" y="59"/>
                    <a:pt x="226" y="59"/>
                  </a:cubicBezTo>
                  <a:cubicBezTo>
                    <a:pt x="225" y="60"/>
                    <a:pt x="225" y="60"/>
                    <a:pt x="225" y="60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21" y="44"/>
                    <a:pt x="221" y="44"/>
                    <a:pt x="221" y="44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08" y="29"/>
                    <a:pt x="208" y="29"/>
                    <a:pt x="208" y="29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8" y="15"/>
                    <a:pt x="176" y="13"/>
                    <a:pt x="175" y="9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21"/>
                    <a:pt x="157" y="21"/>
                    <a:pt x="157" y="2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4"/>
                    <a:pt x="156" y="35"/>
                    <a:pt x="153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43"/>
                    <a:pt x="120" y="45"/>
                    <a:pt x="121" y="48"/>
                  </a:cubicBezTo>
                  <a:cubicBezTo>
                    <a:pt x="123" y="51"/>
                    <a:pt x="123" y="53"/>
                    <a:pt x="122" y="55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19" y="59"/>
                    <a:pt x="116" y="60"/>
                    <a:pt x="111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6" y="38"/>
                    <a:pt x="54" y="35"/>
                    <a:pt x="53" y="33"/>
                  </a:cubicBezTo>
                  <a:cubicBezTo>
                    <a:pt x="53" y="32"/>
                    <a:pt x="53" y="31"/>
                    <a:pt x="51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29"/>
                    <a:pt x="44" y="27"/>
                    <a:pt x="43" y="2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508" y="1882"/>
              <a:ext cx="1200" cy="727"/>
            </a:xfrm>
            <a:custGeom>
              <a:avLst/>
              <a:gdLst>
                <a:gd name="T0" fmla="*/ 67 w 629"/>
                <a:gd name="T1" fmla="*/ 18 h 382"/>
                <a:gd name="T2" fmla="*/ 34 w 629"/>
                <a:gd name="T3" fmla="*/ 29 h 382"/>
                <a:gd name="T4" fmla="*/ 21 w 629"/>
                <a:gd name="T5" fmla="*/ 54 h 382"/>
                <a:gd name="T6" fmla="*/ 10 w 629"/>
                <a:gd name="T7" fmla="*/ 105 h 382"/>
                <a:gd name="T8" fmla="*/ 9 w 629"/>
                <a:gd name="T9" fmla="*/ 119 h 382"/>
                <a:gd name="T10" fmla="*/ 31 w 629"/>
                <a:gd name="T11" fmla="*/ 166 h 382"/>
                <a:gd name="T12" fmla="*/ 65 w 629"/>
                <a:gd name="T13" fmla="*/ 204 h 382"/>
                <a:gd name="T14" fmla="*/ 92 w 629"/>
                <a:gd name="T15" fmla="*/ 196 h 382"/>
                <a:gd name="T16" fmla="*/ 118 w 629"/>
                <a:gd name="T17" fmla="*/ 230 h 382"/>
                <a:gd name="T18" fmla="*/ 145 w 629"/>
                <a:gd name="T19" fmla="*/ 250 h 382"/>
                <a:gd name="T20" fmla="*/ 157 w 629"/>
                <a:gd name="T21" fmla="*/ 271 h 382"/>
                <a:gd name="T22" fmla="*/ 189 w 629"/>
                <a:gd name="T23" fmla="*/ 293 h 382"/>
                <a:gd name="T24" fmla="*/ 204 w 629"/>
                <a:gd name="T25" fmla="*/ 302 h 382"/>
                <a:gd name="T26" fmla="*/ 236 w 629"/>
                <a:gd name="T27" fmla="*/ 314 h 382"/>
                <a:gd name="T28" fmla="*/ 299 w 629"/>
                <a:gd name="T29" fmla="*/ 324 h 382"/>
                <a:gd name="T30" fmla="*/ 297 w 629"/>
                <a:gd name="T31" fmla="*/ 350 h 382"/>
                <a:gd name="T32" fmla="*/ 387 w 629"/>
                <a:gd name="T33" fmla="*/ 339 h 382"/>
                <a:gd name="T34" fmla="*/ 397 w 629"/>
                <a:gd name="T35" fmla="*/ 369 h 382"/>
                <a:gd name="T36" fmla="*/ 479 w 629"/>
                <a:gd name="T37" fmla="*/ 357 h 382"/>
                <a:gd name="T38" fmla="*/ 513 w 629"/>
                <a:gd name="T39" fmla="*/ 340 h 382"/>
                <a:gd name="T40" fmla="*/ 569 w 629"/>
                <a:gd name="T41" fmla="*/ 360 h 382"/>
                <a:gd name="T42" fmla="*/ 570 w 629"/>
                <a:gd name="T43" fmla="*/ 358 h 382"/>
                <a:gd name="T44" fmla="*/ 597 w 629"/>
                <a:gd name="T45" fmla="*/ 348 h 382"/>
                <a:gd name="T46" fmla="*/ 608 w 629"/>
                <a:gd name="T47" fmla="*/ 332 h 382"/>
                <a:gd name="T48" fmla="*/ 624 w 629"/>
                <a:gd name="T49" fmla="*/ 281 h 382"/>
                <a:gd name="T50" fmla="*/ 617 w 629"/>
                <a:gd name="T51" fmla="*/ 248 h 382"/>
                <a:gd name="T52" fmla="*/ 601 w 629"/>
                <a:gd name="T53" fmla="*/ 207 h 382"/>
                <a:gd name="T54" fmla="*/ 593 w 629"/>
                <a:gd name="T55" fmla="*/ 192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4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50 h 382"/>
                <a:gd name="T70" fmla="*/ 389 w 629"/>
                <a:gd name="T71" fmla="*/ 134 h 382"/>
                <a:gd name="T72" fmla="*/ 369 w 629"/>
                <a:gd name="T73" fmla="*/ 136 h 382"/>
                <a:gd name="T74" fmla="*/ 347 w 629"/>
                <a:gd name="T75" fmla="*/ 98 h 382"/>
                <a:gd name="T76" fmla="*/ 356 w 629"/>
                <a:gd name="T77" fmla="*/ 74 h 382"/>
                <a:gd name="T78" fmla="*/ 357 w 629"/>
                <a:gd name="T79" fmla="*/ 40 h 382"/>
                <a:gd name="T80" fmla="*/ 357 w 629"/>
                <a:gd name="T81" fmla="*/ 22 h 382"/>
                <a:gd name="T82" fmla="*/ 355 w 629"/>
                <a:gd name="T83" fmla="*/ 20 h 382"/>
                <a:gd name="T84" fmla="*/ 347 w 629"/>
                <a:gd name="T85" fmla="*/ 15 h 382"/>
                <a:gd name="T86" fmla="*/ 305 w 629"/>
                <a:gd name="T87" fmla="*/ 2 h 382"/>
                <a:gd name="T88" fmla="*/ 260 w 629"/>
                <a:gd name="T89" fmla="*/ 12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5 w 629"/>
                <a:gd name="T99" fmla="*/ 10 h 382"/>
                <a:gd name="T100" fmla="*/ 92 w 629"/>
                <a:gd name="T101" fmla="*/ 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6" y="6"/>
                    <a:pt x="73" y="8"/>
                    <a:pt x="70" y="11"/>
                  </a:cubicBezTo>
                  <a:cubicBezTo>
                    <a:pt x="67" y="12"/>
                    <a:pt x="67" y="14"/>
                    <a:pt x="67" y="16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20"/>
                    <a:pt x="65" y="23"/>
                    <a:pt x="62" y="2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1" y="31"/>
                    <a:pt x="59" y="32"/>
                    <a:pt x="5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4"/>
                    <a:pt x="22" y="50"/>
                    <a:pt x="21" y="54"/>
                  </a:cubicBezTo>
                  <a:cubicBezTo>
                    <a:pt x="21" y="56"/>
                    <a:pt x="23" y="63"/>
                    <a:pt x="29" y="75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4" y="88"/>
                    <a:pt x="33" y="92"/>
                    <a:pt x="29" y="98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8"/>
                    <a:pt x="9" y="118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7" y="120"/>
                    <a:pt x="5" y="124"/>
                    <a:pt x="2" y="131"/>
                  </a:cubicBezTo>
                  <a:cubicBezTo>
                    <a:pt x="0" y="137"/>
                    <a:pt x="1" y="143"/>
                    <a:pt x="6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9" y="150"/>
                    <a:pt x="23" y="156"/>
                    <a:pt x="30" y="165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8"/>
                    <a:pt x="32" y="170"/>
                    <a:pt x="34" y="17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70" y="204"/>
                    <a:pt x="70" y="204"/>
                    <a:pt x="70" y="20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35" y="252"/>
                    <a:pt x="135" y="252"/>
                    <a:pt x="135" y="252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2"/>
                    <a:pt x="148" y="252"/>
                    <a:pt x="148" y="252"/>
                  </a:cubicBezTo>
                  <a:cubicBezTo>
                    <a:pt x="157" y="271"/>
                    <a:pt x="157" y="271"/>
                    <a:pt x="157" y="271"/>
                  </a:cubicBezTo>
                  <a:cubicBezTo>
                    <a:pt x="168" y="278"/>
                    <a:pt x="168" y="278"/>
                    <a:pt x="168" y="278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87" y="320"/>
                    <a:pt x="296" y="321"/>
                    <a:pt x="299" y="324"/>
                  </a:cubicBezTo>
                  <a:cubicBezTo>
                    <a:pt x="301" y="328"/>
                    <a:pt x="300" y="331"/>
                    <a:pt x="295" y="335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90" y="341"/>
                    <a:pt x="292" y="344"/>
                    <a:pt x="297" y="349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300" y="352"/>
                    <a:pt x="300" y="352"/>
                    <a:pt x="300" y="352"/>
                  </a:cubicBezTo>
                  <a:cubicBezTo>
                    <a:pt x="301" y="351"/>
                    <a:pt x="301" y="351"/>
                    <a:pt x="301" y="351"/>
                  </a:cubicBezTo>
                  <a:cubicBezTo>
                    <a:pt x="311" y="332"/>
                    <a:pt x="319" y="322"/>
                    <a:pt x="325" y="320"/>
                  </a:cubicBezTo>
                  <a:cubicBezTo>
                    <a:pt x="331" y="318"/>
                    <a:pt x="343" y="323"/>
                    <a:pt x="363" y="335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7" y="340"/>
                    <a:pt x="387" y="340"/>
                    <a:pt x="387" y="340"/>
                  </a:cubicBezTo>
                  <a:cubicBezTo>
                    <a:pt x="387" y="341"/>
                    <a:pt x="387" y="341"/>
                    <a:pt x="387" y="341"/>
                  </a:cubicBezTo>
                  <a:cubicBezTo>
                    <a:pt x="385" y="352"/>
                    <a:pt x="385" y="352"/>
                    <a:pt x="385" y="352"/>
                  </a:cubicBezTo>
                  <a:cubicBezTo>
                    <a:pt x="397" y="354"/>
                    <a:pt x="397" y="354"/>
                    <a:pt x="397" y="354"/>
                  </a:cubicBezTo>
                  <a:cubicBezTo>
                    <a:pt x="397" y="369"/>
                    <a:pt x="397" y="369"/>
                    <a:pt x="397" y="369"/>
                  </a:cubicBezTo>
                  <a:cubicBezTo>
                    <a:pt x="401" y="376"/>
                    <a:pt x="403" y="380"/>
                    <a:pt x="405" y="381"/>
                  </a:cubicBezTo>
                  <a:cubicBezTo>
                    <a:pt x="407" y="382"/>
                    <a:pt x="419" y="382"/>
                    <a:pt x="441" y="381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8"/>
                    <a:pt x="465" y="358"/>
                    <a:pt x="465" y="358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40"/>
                    <a:pt x="512" y="340"/>
                    <a:pt x="512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28" y="338"/>
                    <a:pt x="537" y="338"/>
                    <a:pt x="539" y="340"/>
                  </a:cubicBezTo>
                  <a:cubicBezTo>
                    <a:pt x="557" y="354"/>
                    <a:pt x="557" y="354"/>
                    <a:pt x="557" y="354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3" y="357"/>
                    <a:pt x="563" y="357"/>
                    <a:pt x="563" y="357"/>
                  </a:cubicBezTo>
                  <a:cubicBezTo>
                    <a:pt x="569" y="360"/>
                    <a:pt x="569" y="360"/>
                    <a:pt x="569" y="360"/>
                  </a:cubicBezTo>
                  <a:cubicBezTo>
                    <a:pt x="570" y="360"/>
                    <a:pt x="570" y="360"/>
                    <a:pt x="570" y="360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3" y="346"/>
                    <a:pt x="573" y="346"/>
                    <a:pt x="573" y="346"/>
                  </a:cubicBezTo>
                  <a:cubicBezTo>
                    <a:pt x="571" y="342"/>
                    <a:pt x="571" y="339"/>
                    <a:pt x="573" y="337"/>
                  </a:cubicBezTo>
                  <a:cubicBezTo>
                    <a:pt x="573" y="335"/>
                    <a:pt x="575" y="334"/>
                    <a:pt x="579" y="333"/>
                  </a:cubicBezTo>
                  <a:cubicBezTo>
                    <a:pt x="585" y="332"/>
                    <a:pt x="590" y="337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4"/>
                    <a:pt x="607" y="344"/>
                    <a:pt x="607" y="344"/>
                  </a:cubicBezTo>
                  <a:cubicBezTo>
                    <a:pt x="609" y="344"/>
                    <a:pt x="610" y="342"/>
                    <a:pt x="610" y="340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7" y="329"/>
                    <a:pt x="608" y="326"/>
                    <a:pt x="611" y="325"/>
                  </a:cubicBezTo>
                  <a:cubicBezTo>
                    <a:pt x="615" y="322"/>
                    <a:pt x="615" y="322"/>
                    <a:pt x="615" y="322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1"/>
                    <a:pt x="623" y="285"/>
                    <a:pt x="624" y="281"/>
                  </a:cubicBezTo>
                  <a:cubicBezTo>
                    <a:pt x="625" y="270"/>
                    <a:pt x="625" y="270"/>
                    <a:pt x="625" y="270"/>
                  </a:cubicBezTo>
                  <a:cubicBezTo>
                    <a:pt x="623" y="265"/>
                    <a:pt x="622" y="262"/>
                    <a:pt x="622" y="259"/>
                  </a:cubicBezTo>
                  <a:cubicBezTo>
                    <a:pt x="622" y="258"/>
                    <a:pt x="620" y="254"/>
                    <a:pt x="617" y="249"/>
                  </a:cubicBezTo>
                  <a:cubicBezTo>
                    <a:pt x="617" y="249"/>
                    <a:pt x="617" y="249"/>
                    <a:pt x="617" y="249"/>
                  </a:cubicBezTo>
                  <a:cubicBezTo>
                    <a:pt x="617" y="248"/>
                    <a:pt x="617" y="248"/>
                    <a:pt x="617" y="248"/>
                  </a:cubicBezTo>
                  <a:cubicBezTo>
                    <a:pt x="615" y="234"/>
                    <a:pt x="615" y="234"/>
                    <a:pt x="615" y="234"/>
                  </a:cubicBezTo>
                  <a:cubicBezTo>
                    <a:pt x="615" y="231"/>
                    <a:pt x="615" y="228"/>
                    <a:pt x="615" y="224"/>
                  </a:cubicBezTo>
                  <a:cubicBezTo>
                    <a:pt x="612" y="221"/>
                    <a:pt x="609" y="218"/>
                    <a:pt x="608" y="216"/>
                  </a:cubicBezTo>
                  <a:cubicBezTo>
                    <a:pt x="602" y="208"/>
                    <a:pt x="602" y="208"/>
                    <a:pt x="602" y="208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599" y="196"/>
                    <a:pt x="599" y="196"/>
                    <a:pt x="599" y="196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2"/>
                    <a:pt x="593" y="192"/>
                    <a:pt x="593" y="192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200"/>
                    <a:pt x="577" y="200"/>
                    <a:pt x="577" y="200"/>
                  </a:cubicBezTo>
                  <a:cubicBezTo>
                    <a:pt x="577" y="208"/>
                    <a:pt x="577" y="208"/>
                    <a:pt x="577" y="208"/>
                  </a:cubicBezTo>
                  <a:cubicBezTo>
                    <a:pt x="577" y="209"/>
                    <a:pt x="577" y="209"/>
                    <a:pt x="577" y="209"/>
                  </a:cubicBezTo>
                  <a:cubicBezTo>
                    <a:pt x="563" y="214"/>
                    <a:pt x="563" y="214"/>
                    <a:pt x="563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1" y="207"/>
                    <a:pt x="551" y="207"/>
                    <a:pt x="551" y="207"/>
                  </a:cubicBezTo>
                  <a:cubicBezTo>
                    <a:pt x="548" y="215"/>
                    <a:pt x="548" y="215"/>
                    <a:pt x="548" y="215"/>
                  </a:cubicBezTo>
                  <a:cubicBezTo>
                    <a:pt x="538" y="218"/>
                    <a:pt x="538" y="218"/>
                    <a:pt x="538" y="218"/>
                  </a:cubicBezTo>
                  <a:cubicBezTo>
                    <a:pt x="532" y="214"/>
                    <a:pt x="532" y="214"/>
                    <a:pt x="532" y="214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19" y="193"/>
                    <a:pt x="519" y="193"/>
                    <a:pt x="519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06" y="180"/>
                    <a:pt x="506" y="180"/>
                    <a:pt x="506" y="180"/>
                  </a:cubicBezTo>
                  <a:cubicBezTo>
                    <a:pt x="501" y="172"/>
                    <a:pt x="501" y="172"/>
                    <a:pt x="501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6"/>
                    <a:pt x="487" y="176"/>
                    <a:pt x="487" y="176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60"/>
                    <a:pt x="417" y="158"/>
                    <a:pt x="415" y="156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1" y="154"/>
                    <a:pt x="411" y="154"/>
                    <a:pt x="411" y="154"/>
                  </a:cubicBezTo>
                  <a:cubicBezTo>
                    <a:pt x="403" y="150"/>
                    <a:pt x="403" y="150"/>
                    <a:pt x="403" y="150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1" y="148"/>
                    <a:pt x="400" y="146"/>
                    <a:pt x="399" y="145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7"/>
                    <a:pt x="385" y="137"/>
                    <a:pt x="385" y="137"/>
                  </a:cubicBezTo>
                  <a:cubicBezTo>
                    <a:pt x="384" y="138"/>
                    <a:pt x="384" y="138"/>
                    <a:pt x="384" y="138"/>
                  </a:cubicBezTo>
                  <a:cubicBezTo>
                    <a:pt x="382" y="139"/>
                    <a:pt x="380" y="140"/>
                    <a:pt x="379" y="140"/>
                  </a:cubicBezTo>
                  <a:cubicBezTo>
                    <a:pt x="375" y="141"/>
                    <a:pt x="372" y="140"/>
                    <a:pt x="369" y="136"/>
                  </a:cubicBezTo>
                  <a:cubicBezTo>
                    <a:pt x="361" y="128"/>
                    <a:pt x="361" y="128"/>
                    <a:pt x="361" y="128"/>
                  </a:cubicBezTo>
                  <a:cubicBezTo>
                    <a:pt x="358" y="124"/>
                    <a:pt x="356" y="121"/>
                    <a:pt x="355" y="119"/>
                  </a:cubicBezTo>
                  <a:cubicBezTo>
                    <a:pt x="353" y="116"/>
                    <a:pt x="353" y="116"/>
                    <a:pt x="353" y="116"/>
                  </a:cubicBezTo>
                  <a:cubicBezTo>
                    <a:pt x="351" y="113"/>
                    <a:pt x="349" y="110"/>
                    <a:pt x="347" y="108"/>
                  </a:cubicBezTo>
                  <a:cubicBezTo>
                    <a:pt x="346" y="104"/>
                    <a:pt x="346" y="101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2"/>
                    <a:pt x="349" y="52"/>
                    <a:pt x="349" y="52"/>
                  </a:cubicBezTo>
                  <a:cubicBezTo>
                    <a:pt x="349" y="46"/>
                    <a:pt x="351" y="43"/>
                    <a:pt x="355" y="42"/>
                  </a:cubicBezTo>
                  <a:cubicBezTo>
                    <a:pt x="357" y="42"/>
                    <a:pt x="357" y="41"/>
                    <a:pt x="357" y="40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4"/>
                    <a:pt x="299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10"/>
                    <a:pt x="260" y="12"/>
                  </a:cubicBezTo>
                  <a:cubicBezTo>
                    <a:pt x="257" y="14"/>
                    <a:pt x="253" y="15"/>
                    <a:pt x="247" y="17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8"/>
                    <a:pt x="165" y="15"/>
                    <a:pt x="161" y="10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6"/>
                    <a:pt x="158" y="4"/>
                    <a:pt x="158" y="4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7" y="11"/>
                    <a:pt x="112" y="10"/>
                    <a:pt x="106" y="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1601" y="2487"/>
              <a:ext cx="541" cy="563"/>
            </a:xfrm>
            <a:custGeom>
              <a:avLst/>
              <a:gdLst>
                <a:gd name="T0" fmla="*/ 10 w 284"/>
                <a:gd name="T1" fmla="*/ 182 h 296"/>
                <a:gd name="T2" fmla="*/ 41 w 284"/>
                <a:gd name="T3" fmla="*/ 181 h 296"/>
                <a:gd name="T4" fmla="*/ 42 w 284"/>
                <a:gd name="T5" fmla="*/ 195 h 296"/>
                <a:gd name="T6" fmla="*/ 68 w 284"/>
                <a:gd name="T7" fmla="*/ 221 h 296"/>
                <a:gd name="T8" fmla="*/ 72 w 284"/>
                <a:gd name="T9" fmla="*/ 260 h 296"/>
                <a:gd name="T10" fmla="*/ 110 w 284"/>
                <a:gd name="T11" fmla="*/ 270 h 296"/>
                <a:gd name="T12" fmla="*/ 118 w 284"/>
                <a:gd name="T13" fmla="*/ 282 h 296"/>
                <a:gd name="T14" fmla="*/ 136 w 284"/>
                <a:gd name="T15" fmla="*/ 296 h 296"/>
                <a:gd name="T16" fmla="*/ 136 w 284"/>
                <a:gd name="T17" fmla="*/ 284 h 296"/>
                <a:gd name="T18" fmla="*/ 135 w 284"/>
                <a:gd name="T19" fmla="*/ 244 h 296"/>
                <a:gd name="T20" fmla="*/ 162 w 284"/>
                <a:gd name="T21" fmla="*/ 236 h 296"/>
                <a:gd name="T22" fmla="*/ 190 w 284"/>
                <a:gd name="T23" fmla="*/ 236 h 296"/>
                <a:gd name="T24" fmla="*/ 220 w 284"/>
                <a:gd name="T25" fmla="*/ 233 h 296"/>
                <a:gd name="T26" fmla="*/ 256 w 284"/>
                <a:gd name="T27" fmla="*/ 211 h 296"/>
                <a:gd name="T28" fmla="*/ 265 w 284"/>
                <a:gd name="T29" fmla="*/ 214 h 296"/>
                <a:gd name="T30" fmla="*/ 270 w 284"/>
                <a:gd name="T31" fmla="*/ 216 h 296"/>
                <a:gd name="T32" fmla="*/ 284 w 284"/>
                <a:gd name="T33" fmla="*/ 205 h 296"/>
                <a:gd name="T34" fmla="*/ 274 w 284"/>
                <a:gd name="T35" fmla="*/ 194 h 296"/>
                <a:gd name="T36" fmla="*/ 252 w 284"/>
                <a:gd name="T37" fmla="*/ 180 h 296"/>
                <a:gd name="T38" fmla="*/ 236 w 284"/>
                <a:gd name="T39" fmla="*/ 182 h 296"/>
                <a:gd name="T40" fmla="*/ 230 w 284"/>
                <a:gd name="T41" fmla="*/ 170 h 296"/>
                <a:gd name="T42" fmla="*/ 234 w 284"/>
                <a:gd name="T43" fmla="*/ 155 h 296"/>
                <a:gd name="T44" fmla="*/ 226 w 284"/>
                <a:gd name="T45" fmla="*/ 136 h 296"/>
                <a:gd name="T46" fmla="*/ 232 w 284"/>
                <a:gd name="T47" fmla="*/ 106 h 296"/>
                <a:gd name="T48" fmla="*/ 216 w 284"/>
                <a:gd name="T49" fmla="*/ 102 h 296"/>
                <a:gd name="T50" fmla="*/ 200 w 284"/>
                <a:gd name="T51" fmla="*/ 84 h 296"/>
                <a:gd name="T52" fmla="*/ 198 w 284"/>
                <a:gd name="T53" fmla="*/ 74 h 296"/>
                <a:gd name="T54" fmla="*/ 206 w 284"/>
                <a:gd name="T55" fmla="*/ 66 h 296"/>
                <a:gd name="T56" fmla="*/ 236 w 284"/>
                <a:gd name="T57" fmla="*/ 63 h 296"/>
                <a:gd name="T58" fmla="*/ 243 w 284"/>
                <a:gd name="T59" fmla="*/ 66 h 296"/>
                <a:gd name="T60" fmla="*/ 256 w 284"/>
                <a:gd name="T61" fmla="*/ 54 h 296"/>
                <a:gd name="T62" fmla="*/ 235 w 284"/>
                <a:gd name="T63" fmla="*/ 52 h 296"/>
                <a:gd name="T64" fmla="*/ 227 w 284"/>
                <a:gd name="T65" fmla="*/ 44 h 296"/>
                <a:gd name="T66" fmla="*/ 222 w 284"/>
                <a:gd name="T67" fmla="*/ 22 h 296"/>
                <a:gd name="T68" fmla="*/ 198 w 284"/>
                <a:gd name="T69" fmla="*/ 34 h 296"/>
                <a:gd name="T70" fmla="*/ 201 w 284"/>
                <a:gd name="T71" fmla="*/ 50 h 296"/>
                <a:gd name="T72" fmla="*/ 193 w 284"/>
                <a:gd name="T73" fmla="*/ 62 h 296"/>
                <a:gd name="T74" fmla="*/ 183 w 284"/>
                <a:gd name="T75" fmla="*/ 85 h 296"/>
                <a:gd name="T76" fmla="*/ 183 w 284"/>
                <a:gd name="T77" fmla="*/ 98 h 296"/>
                <a:gd name="T78" fmla="*/ 178 w 284"/>
                <a:gd name="T79" fmla="*/ 104 h 296"/>
                <a:gd name="T80" fmla="*/ 173 w 284"/>
                <a:gd name="T81" fmla="*/ 107 h 296"/>
                <a:gd name="T82" fmla="*/ 154 w 284"/>
                <a:gd name="T83" fmla="*/ 112 h 296"/>
                <a:gd name="T84" fmla="*/ 138 w 284"/>
                <a:gd name="T85" fmla="*/ 110 h 296"/>
                <a:gd name="T86" fmla="*/ 129 w 284"/>
                <a:gd name="T87" fmla="*/ 106 h 296"/>
                <a:gd name="T88" fmla="*/ 122 w 284"/>
                <a:gd name="T89" fmla="*/ 84 h 296"/>
                <a:gd name="T90" fmla="*/ 113 w 284"/>
                <a:gd name="T91" fmla="*/ 64 h 296"/>
                <a:gd name="T92" fmla="*/ 110 w 284"/>
                <a:gd name="T93" fmla="*/ 57 h 296"/>
                <a:gd name="T94" fmla="*/ 100 w 284"/>
                <a:gd name="T95" fmla="*/ 52 h 296"/>
                <a:gd name="T96" fmla="*/ 86 w 284"/>
                <a:gd name="T97" fmla="*/ 44 h 296"/>
                <a:gd name="T98" fmla="*/ 86 w 284"/>
                <a:gd name="T99" fmla="*/ 35 h 296"/>
                <a:gd name="T100" fmla="*/ 77 w 284"/>
                <a:gd name="T101" fmla="*/ 29 h 296"/>
                <a:gd name="T102" fmla="*/ 61 w 284"/>
                <a:gd name="T103" fmla="*/ 42 h 296"/>
                <a:gd name="T104" fmla="*/ 50 w 284"/>
                <a:gd name="T105" fmla="*/ 21 h 296"/>
                <a:gd name="T106" fmla="*/ 40 w 284"/>
                <a:gd name="T107" fmla="*/ 10 h 296"/>
                <a:gd name="T108" fmla="*/ 28 w 284"/>
                <a:gd name="T109" fmla="*/ 33 h 296"/>
                <a:gd name="T110" fmla="*/ 28 w 284"/>
                <a:gd name="T111" fmla="*/ 54 h 296"/>
                <a:gd name="T112" fmla="*/ 46 w 284"/>
                <a:gd name="T113" fmla="*/ 70 h 296"/>
                <a:gd name="T114" fmla="*/ 31 w 284"/>
                <a:gd name="T115" fmla="*/ 128 h 296"/>
                <a:gd name="T116" fmla="*/ 2 w 284"/>
                <a:gd name="T117" fmla="*/ 174 h 296"/>
                <a:gd name="T118" fmla="*/ 2 w 284"/>
                <a:gd name="T119" fmla="*/ 18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6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5"/>
                    <a:pt x="9" y="183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8"/>
                    <a:pt x="48" y="251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6"/>
                    <a:pt x="72" y="260"/>
                  </a:cubicBezTo>
                  <a:cubicBezTo>
                    <a:pt x="74" y="265"/>
                    <a:pt x="77" y="270"/>
                    <a:pt x="79" y="27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6" y="282"/>
                    <a:pt x="96" y="282"/>
                    <a:pt x="96" y="282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18" y="281"/>
                    <a:pt x="118" y="281"/>
                    <a:pt x="118" y="281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36" y="296"/>
                    <a:pt x="136" y="296"/>
                    <a:pt x="136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5"/>
                    <a:pt x="138" y="295"/>
                    <a:pt x="138" y="29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4"/>
                    <a:pt x="136" y="284"/>
                    <a:pt x="136" y="284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2" y="236"/>
                    <a:pt x="162" y="236"/>
                    <a:pt x="162" y="236"/>
                  </a:cubicBezTo>
                  <a:cubicBezTo>
                    <a:pt x="169" y="241"/>
                    <a:pt x="174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6"/>
                    <a:pt x="189" y="236"/>
                    <a:pt x="189" y="236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5"/>
                    <a:pt x="284" y="205"/>
                    <a:pt x="284" y="205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2" y="195"/>
                    <a:pt x="270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4" y="195"/>
                    <a:pt x="252" y="193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49" y="179"/>
                    <a:pt x="248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6" y="45"/>
                    <a:pt x="256" y="45"/>
                    <a:pt x="256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8" y="52"/>
                    <a:pt x="235" y="52"/>
                  </a:cubicBezTo>
                  <a:cubicBezTo>
                    <a:pt x="232" y="52"/>
                    <a:pt x="230" y="49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2" y="40"/>
                    <a:pt x="212" y="40"/>
                    <a:pt x="212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5"/>
                    <a:pt x="183" y="85"/>
                    <a:pt x="183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2" y="105"/>
                    <a:pt x="160" y="106"/>
                    <a:pt x="158" y="107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19"/>
                    <a:pt x="146" y="120"/>
                    <a:pt x="141" y="119"/>
                  </a:cubicBezTo>
                  <a:cubicBezTo>
                    <a:pt x="138" y="119"/>
                    <a:pt x="138" y="116"/>
                    <a:pt x="138" y="112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0"/>
                    <a:pt x="134" y="111"/>
                    <a:pt x="132" y="111"/>
                  </a:cubicBezTo>
                  <a:cubicBezTo>
                    <a:pt x="131" y="110"/>
                    <a:pt x="130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4" y="48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1"/>
                    <a:pt x="75" y="33"/>
                    <a:pt x="72" y="35"/>
                  </a:cubicBezTo>
                  <a:cubicBezTo>
                    <a:pt x="72" y="38"/>
                    <a:pt x="70" y="40"/>
                    <a:pt x="69" y="41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4"/>
                    <a:pt x="50" y="21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6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6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6"/>
                    <a:pt x="34" y="127"/>
                    <a:pt x="31" y="128"/>
                  </a:cubicBezTo>
                  <a:cubicBezTo>
                    <a:pt x="28" y="128"/>
                    <a:pt x="26" y="127"/>
                    <a:pt x="24" y="126"/>
                  </a:cubicBezTo>
                  <a:cubicBezTo>
                    <a:pt x="13" y="146"/>
                    <a:pt x="6" y="157"/>
                    <a:pt x="3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2" y="159"/>
                    <a:pt x="1" y="164"/>
                    <a:pt x="2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6" y="177"/>
                    <a:pt x="6" y="177"/>
                    <a:pt x="6" y="177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1990" y="2479"/>
              <a:ext cx="366" cy="316"/>
            </a:xfrm>
            <a:custGeom>
              <a:avLst/>
              <a:gdLst>
                <a:gd name="T0" fmla="*/ 142 w 192"/>
                <a:gd name="T1" fmla="*/ 7 h 166"/>
                <a:gd name="T2" fmla="*/ 131 w 192"/>
                <a:gd name="T3" fmla="*/ 10 h 166"/>
                <a:gd name="T4" fmla="*/ 129 w 192"/>
                <a:gd name="T5" fmla="*/ 0 h 166"/>
                <a:gd name="T6" fmla="*/ 125 w 192"/>
                <a:gd name="T7" fmla="*/ 10 h 166"/>
                <a:gd name="T8" fmla="*/ 119 w 192"/>
                <a:gd name="T9" fmla="*/ 18 h 166"/>
                <a:gd name="T10" fmla="*/ 108 w 192"/>
                <a:gd name="T11" fmla="*/ 17 h 166"/>
                <a:gd name="T12" fmla="*/ 106 w 192"/>
                <a:gd name="T13" fmla="*/ 25 h 166"/>
                <a:gd name="T14" fmla="*/ 94 w 192"/>
                <a:gd name="T15" fmla="*/ 28 h 166"/>
                <a:gd name="T16" fmla="*/ 90 w 192"/>
                <a:gd name="T17" fmla="*/ 30 h 166"/>
                <a:gd name="T18" fmla="*/ 80 w 192"/>
                <a:gd name="T19" fmla="*/ 26 h 166"/>
                <a:gd name="T20" fmla="*/ 73 w 192"/>
                <a:gd name="T21" fmla="*/ 24 h 166"/>
                <a:gd name="T22" fmla="*/ 84 w 192"/>
                <a:gd name="T23" fmla="*/ 40 h 166"/>
                <a:gd name="T24" fmla="*/ 90 w 192"/>
                <a:gd name="T25" fmla="*/ 46 h 166"/>
                <a:gd name="T26" fmla="*/ 88 w 192"/>
                <a:gd name="T27" fmla="*/ 55 h 166"/>
                <a:gd name="T28" fmla="*/ 69 w 192"/>
                <a:gd name="T29" fmla="*/ 64 h 166"/>
                <a:gd name="T30" fmla="*/ 62 w 192"/>
                <a:gd name="T31" fmla="*/ 65 h 166"/>
                <a:gd name="T32" fmla="*/ 55 w 192"/>
                <a:gd name="T33" fmla="*/ 63 h 166"/>
                <a:gd name="T34" fmla="*/ 47 w 192"/>
                <a:gd name="T35" fmla="*/ 71 h 166"/>
                <a:gd name="T36" fmla="*/ 39 w 192"/>
                <a:gd name="T37" fmla="*/ 74 h 166"/>
                <a:gd name="T38" fmla="*/ 8 w 192"/>
                <a:gd name="T39" fmla="*/ 74 h 166"/>
                <a:gd name="T40" fmla="*/ 4 w 192"/>
                <a:gd name="T41" fmla="*/ 96 h 166"/>
                <a:gd name="T42" fmla="*/ 11 w 192"/>
                <a:gd name="T43" fmla="*/ 100 h 166"/>
                <a:gd name="T44" fmla="*/ 15 w 192"/>
                <a:gd name="T45" fmla="*/ 95 h 166"/>
                <a:gd name="T46" fmla="*/ 28 w 192"/>
                <a:gd name="T47" fmla="*/ 96 h 166"/>
                <a:gd name="T48" fmla="*/ 31 w 192"/>
                <a:gd name="T49" fmla="*/ 118 h 166"/>
                <a:gd name="T50" fmla="*/ 26 w 192"/>
                <a:gd name="T51" fmla="*/ 130 h 166"/>
                <a:gd name="T52" fmla="*/ 38 w 192"/>
                <a:gd name="T53" fmla="*/ 148 h 166"/>
                <a:gd name="T54" fmla="*/ 33 w 192"/>
                <a:gd name="T55" fmla="*/ 166 h 166"/>
                <a:gd name="T56" fmla="*/ 46 w 192"/>
                <a:gd name="T57" fmla="*/ 159 h 166"/>
                <a:gd name="T58" fmla="*/ 55 w 192"/>
                <a:gd name="T59" fmla="*/ 160 h 166"/>
                <a:gd name="T60" fmla="*/ 84 w 192"/>
                <a:gd name="T61" fmla="*/ 160 h 166"/>
                <a:gd name="T62" fmla="*/ 98 w 192"/>
                <a:gd name="T63" fmla="*/ 150 h 166"/>
                <a:gd name="T64" fmla="*/ 114 w 192"/>
                <a:gd name="T65" fmla="*/ 137 h 166"/>
                <a:gd name="T66" fmla="*/ 124 w 192"/>
                <a:gd name="T67" fmla="*/ 141 h 166"/>
                <a:gd name="T68" fmla="*/ 137 w 192"/>
                <a:gd name="T69" fmla="*/ 146 h 166"/>
                <a:gd name="T70" fmla="*/ 146 w 192"/>
                <a:gd name="T71" fmla="*/ 149 h 166"/>
                <a:gd name="T72" fmla="*/ 148 w 192"/>
                <a:gd name="T73" fmla="*/ 144 h 166"/>
                <a:gd name="T74" fmla="*/ 151 w 192"/>
                <a:gd name="T75" fmla="*/ 142 h 166"/>
                <a:gd name="T76" fmla="*/ 157 w 192"/>
                <a:gd name="T77" fmla="*/ 138 h 166"/>
                <a:gd name="T78" fmla="*/ 173 w 192"/>
                <a:gd name="T79" fmla="*/ 126 h 166"/>
                <a:gd name="T80" fmla="*/ 176 w 192"/>
                <a:gd name="T81" fmla="*/ 124 h 166"/>
                <a:gd name="T82" fmla="*/ 183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6 w 192"/>
                <a:gd name="T93" fmla="*/ 34 h 166"/>
                <a:gd name="T94" fmla="*/ 178 w 192"/>
                <a:gd name="T95" fmla="*/ 38 h 166"/>
                <a:gd name="T96" fmla="*/ 168 w 192"/>
                <a:gd name="T97" fmla="*/ 38 h 166"/>
                <a:gd name="T98" fmla="*/ 167 w 192"/>
                <a:gd name="T99" fmla="*/ 34 h 166"/>
                <a:gd name="T100" fmla="*/ 166 w 192"/>
                <a:gd name="T101" fmla="*/ 32 h 166"/>
                <a:gd name="T102" fmla="*/ 156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0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1" y="11"/>
                    <a:pt x="139" y="13"/>
                    <a:pt x="136" y="13"/>
                  </a:cubicBezTo>
                  <a:cubicBezTo>
                    <a:pt x="135" y="13"/>
                    <a:pt x="133" y="12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80" y="165"/>
                    <a:pt x="80" y="165"/>
                    <a:pt x="80" y="165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6" y="144"/>
                    <a:pt x="127" y="146"/>
                    <a:pt x="128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7" y="148"/>
                    <a:pt x="147" y="148"/>
                    <a:pt x="147" y="148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6"/>
                    <a:pt x="162" y="133"/>
                    <a:pt x="165" y="131"/>
                  </a:cubicBezTo>
                  <a:cubicBezTo>
                    <a:pt x="168" y="129"/>
                    <a:pt x="170" y="128"/>
                    <a:pt x="171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88" y="111"/>
                    <a:pt x="187" y="108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8" y="89"/>
                    <a:pt x="190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89" y="79"/>
                    <a:pt x="188" y="78"/>
                    <a:pt x="186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5" y="68"/>
                    <a:pt x="179" y="64"/>
                    <a:pt x="186" y="60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2" y="41"/>
                    <a:pt x="183" y="37"/>
                    <a:pt x="186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77" y="40"/>
                    <a:pt x="175" y="41"/>
                    <a:pt x="174" y="41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52" y="6"/>
                    <a:pt x="152" y="6"/>
                  </a:cubicBezTo>
                  <a:lnTo>
                    <a:pt x="1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2049" y="2673"/>
              <a:ext cx="479" cy="364"/>
            </a:xfrm>
            <a:custGeom>
              <a:avLst/>
              <a:gdLst>
                <a:gd name="T0" fmla="*/ 202 w 251"/>
                <a:gd name="T1" fmla="*/ 6 h 191"/>
                <a:gd name="T2" fmla="*/ 188 w 251"/>
                <a:gd name="T3" fmla="*/ 18 h 191"/>
                <a:gd name="T4" fmla="*/ 172 w 251"/>
                <a:gd name="T5" fmla="*/ 22 h 191"/>
                <a:gd name="T6" fmla="*/ 161 w 251"/>
                <a:gd name="T7" fmla="*/ 21 h 191"/>
                <a:gd name="T8" fmla="*/ 161 w 251"/>
                <a:gd name="T9" fmla="*/ 21 h 191"/>
                <a:gd name="T10" fmla="*/ 147 w 251"/>
                <a:gd name="T11" fmla="*/ 26 h 191"/>
                <a:gd name="T12" fmla="*/ 137 w 251"/>
                <a:gd name="T13" fmla="*/ 32 h 191"/>
                <a:gd name="T14" fmla="*/ 127 w 251"/>
                <a:gd name="T15" fmla="*/ 40 h 191"/>
                <a:gd name="T16" fmla="*/ 120 w 251"/>
                <a:gd name="T17" fmla="*/ 47 h 191"/>
                <a:gd name="T18" fmla="*/ 118 w 251"/>
                <a:gd name="T19" fmla="*/ 51 h 191"/>
                <a:gd name="T20" fmla="*/ 103 w 251"/>
                <a:gd name="T21" fmla="*/ 48 h 191"/>
                <a:gd name="T22" fmla="*/ 85 w 251"/>
                <a:gd name="T23" fmla="*/ 40 h 191"/>
                <a:gd name="T24" fmla="*/ 80 w 251"/>
                <a:gd name="T25" fmla="*/ 46 h 191"/>
                <a:gd name="T26" fmla="*/ 74 w 251"/>
                <a:gd name="T27" fmla="*/ 51 h 191"/>
                <a:gd name="T28" fmla="*/ 63 w 251"/>
                <a:gd name="T29" fmla="*/ 58 h 191"/>
                <a:gd name="T30" fmla="*/ 51 w 251"/>
                <a:gd name="T31" fmla="*/ 67 h 191"/>
                <a:gd name="T32" fmla="*/ 23 w 251"/>
                <a:gd name="T33" fmla="*/ 62 h 191"/>
                <a:gd name="T34" fmla="*/ 9 w 251"/>
                <a:gd name="T35" fmla="*/ 65 h 191"/>
                <a:gd name="T36" fmla="*/ 1 w 251"/>
                <a:gd name="T37" fmla="*/ 69 h 191"/>
                <a:gd name="T38" fmla="*/ 2 w 251"/>
                <a:gd name="T39" fmla="*/ 79 h 191"/>
                <a:gd name="T40" fmla="*/ 21 w 251"/>
                <a:gd name="T41" fmla="*/ 79 h 191"/>
                <a:gd name="T42" fmla="*/ 23 w 251"/>
                <a:gd name="T43" fmla="*/ 94 h 191"/>
                <a:gd name="T44" fmla="*/ 38 w 251"/>
                <a:gd name="T45" fmla="*/ 92 h 191"/>
                <a:gd name="T46" fmla="*/ 50 w 251"/>
                <a:gd name="T47" fmla="*/ 89 h 191"/>
                <a:gd name="T48" fmla="*/ 53 w 251"/>
                <a:gd name="T49" fmla="*/ 108 h 191"/>
                <a:gd name="T50" fmla="*/ 46 w 251"/>
                <a:gd name="T51" fmla="*/ 116 h 191"/>
                <a:gd name="T52" fmla="*/ 35 w 251"/>
                <a:gd name="T53" fmla="*/ 124 h 191"/>
                <a:gd name="T54" fmla="*/ 53 w 251"/>
                <a:gd name="T55" fmla="*/ 128 h 191"/>
                <a:gd name="T56" fmla="*/ 61 w 251"/>
                <a:gd name="T57" fmla="*/ 133 h 191"/>
                <a:gd name="T58" fmla="*/ 77 w 251"/>
                <a:gd name="T59" fmla="*/ 142 h 191"/>
                <a:gd name="T60" fmla="*/ 70 w 251"/>
                <a:gd name="T61" fmla="*/ 150 h 191"/>
                <a:gd name="T62" fmla="*/ 97 w 251"/>
                <a:gd name="T63" fmla="*/ 178 h 191"/>
                <a:gd name="T64" fmla="*/ 107 w 251"/>
                <a:gd name="T65" fmla="*/ 174 h 191"/>
                <a:gd name="T66" fmla="*/ 123 w 251"/>
                <a:gd name="T67" fmla="*/ 184 h 191"/>
                <a:gd name="T68" fmla="*/ 127 w 251"/>
                <a:gd name="T69" fmla="*/ 179 h 191"/>
                <a:gd name="T70" fmla="*/ 135 w 251"/>
                <a:gd name="T71" fmla="*/ 180 h 191"/>
                <a:gd name="T72" fmla="*/ 155 w 251"/>
                <a:gd name="T73" fmla="*/ 185 h 191"/>
                <a:gd name="T74" fmla="*/ 157 w 251"/>
                <a:gd name="T75" fmla="*/ 186 h 191"/>
                <a:gd name="T76" fmla="*/ 173 w 251"/>
                <a:gd name="T77" fmla="*/ 173 h 191"/>
                <a:gd name="T78" fmla="*/ 179 w 251"/>
                <a:gd name="T79" fmla="*/ 178 h 191"/>
                <a:gd name="T80" fmla="*/ 183 w 251"/>
                <a:gd name="T81" fmla="*/ 170 h 191"/>
                <a:gd name="T82" fmla="*/ 198 w 251"/>
                <a:gd name="T83" fmla="*/ 152 h 191"/>
                <a:gd name="T84" fmla="*/ 207 w 251"/>
                <a:gd name="T85" fmla="*/ 154 h 191"/>
                <a:gd name="T86" fmla="*/ 205 w 251"/>
                <a:gd name="T87" fmla="*/ 143 h 191"/>
                <a:gd name="T88" fmla="*/ 207 w 251"/>
                <a:gd name="T89" fmla="*/ 137 h 191"/>
                <a:gd name="T90" fmla="*/ 229 w 251"/>
                <a:gd name="T91" fmla="*/ 126 h 191"/>
                <a:gd name="T92" fmla="*/ 228 w 251"/>
                <a:gd name="T93" fmla="*/ 114 h 191"/>
                <a:gd name="T94" fmla="*/ 233 w 251"/>
                <a:gd name="T95" fmla="*/ 105 h 191"/>
                <a:gd name="T96" fmla="*/ 239 w 251"/>
                <a:gd name="T97" fmla="*/ 90 h 191"/>
                <a:gd name="T98" fmla="*/ 248 w 251"/>
                <a:gd name="T99" fmla="*/ 78 h 191"/>
                <a:gd name="T100" fmla="*/ 248 w 251"/>
                <a:gd name="T101" fmla="*/ 67 h 191"/>
                <a:gd name="T102" fmla="*/ 248 w 251"/>
                <a:gd name="T103" fmla="*/ 60 h 191"/>
                <a:gd name="T104" fmla="*/ 227 w 251"/>
                <a:gd name="T105" fmla="*/ 61 h 191"/>
                <a:gd name="T106" fmla="*/ 221 w 251"/>
                <a:gd name="T107" fmla="*/ 51 h 191"/>
                <a:gd name="T108" fmla="*/ 211 w 251"/>
                <a:gd name="T109" fmla="*/ 50 h 191"/>
                <a:gd name="T110" fmla="*/ 222 w 251"/>
                <a:gd name="T111" fmla="*/ 29 h 191"/>
                <a:gd name="T112" fmla="*/ 221 w 251"/>
                <a:gd name="T113" fmla="*/ 14 h 191"/>
                <a:gd name="T114" fmla="*/ 217 w 251"/>
                <a:gd name="T115" fmla="*/ 0 h 191"/>
                <a:gd name="T116" fmla="*/ 208 w 251"/>
                <a:gd name="T117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191">
                  <a:moveTo>
                    <a:pt x="201" y="4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195" y="16"/>
                    <a:pt x="192" y="18"/>
                    <a:pt x="189" y="18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22"/>
                    <a:pt x="167" y="20"/>
                    <a:pt x="164" y="16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5" y="34"/>
                    <a:pt x="134" y="36"/>
                    <a:pt x="135" y="37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5" y="49"/>
                    <a:pt x="92" y="46"/>
                    <a:pt x="89" y="42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3" y="67"/>
                    <a:pt x="2" y="68"/>
                    <a:pt x="1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3" y="76"/>
                    <a:pt x="16" y="77"/>
                    <a:pt x="20" y="7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41" y="90"/>
                    <a:pt x="44" y="89"/>
                    <a:pt x="47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69" y="158"/>
                    <a:pt x="71" y="164"/>
                    <a:pt x="75" y="165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23" y="184"/>
                    <a:pt x="123" y="184"/>
                    <a:pt x="123" y="184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35" y="180"/>
                    <a:pt x="135" y="180"/>
                    <a:pt x="135" y="180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6" y="185"/>
                    <a:pt x="156" y="185"/>
                    <a:pt x="156" y="185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157" y="186"/>
                    <a:pt x="157" y="186"/>
                    <a:pt x="157" y="186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60" y="190"/>
                    <a:pt x="160" y="190"/>
                    <a:pt x="160" y="190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9" y="181"/>
                    <a:pt x="179" y="181"/>
                    <a:pt x="179" y="181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9" y="126"/>
                    <a:pt x="229" y="126"/>
                    <a:pt x="229" y="126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5" y="60"/>
                    <a:pt x="245" y="60"/>
                    <a:pt x="245" y="60"/>
                  </a:cubicBezTo>
                  <a:cubicBezTo>
                    <a:pt x="239" y="63"/>
                    <a:pt x="239" y="63"/>
                    <a:pt x="239" y="63"/>
                  </a:cubicBezTo>
                  <a:cubicBezTo>
                    <a:pt x="236" y="65"/>
                    <a:pt x="232" y="64"/>
                    <a:pt x="227" y="61"/>
                  </a:cubicBezTo>
                  <a:cubicBezTo>
                    <a:pt x="225" y="59"/>
                    <a:pt x="225" y="55"/>
                    <a:pt x="226" y="49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17" y="55"/>
                    <a:pt x="215" y="57"/>
                    <a:pt x="214" y="57"/>
                  </a:cubicBezTo>
                  <a:cubicBezTo>
                    <a:pt x="213" y="57"/>
                    <a:pt x="213" y="57"/>
                    <a:pt x="212" y="57"/>
                  </a:cubicBezTo>
                  <a:cubicBezTo>
                    <a:pt x="211" y="56"/>
                    <a:pt x="211" y="54"/>
                    <a:pt x="211" y="50"/>
                  </a:cubicBezTo>
                  <a:cubicBezTo>
                    <a:pt x="211" y="47"/>
                    <a:pt x="211" y="44"/>
                    <a:pt x="212" y="44"/>
                  </a:cubicBezTo>
                  <a:cubicBezTo>
                    <a:pt x="213" y="42"/>
                    <a:pt x="213" y="42"/>
                    <a:pt x="214" y="43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19" y="13"/>
                    <a:pt x="219" y="10"/>
                    <a:pt x="220" y="6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2"/>
                    <a:pt x="219" y="1"/>
                    <a:pt x="217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5" y="4"/>
                    <a:pt x="212" y="6"/>
                    <a:pt x="208" y="4"/>
                  </a:cubicBezTo>
                  <a:cubicBezTo>
                    <a:pt x="206" y="4"/>
                    <a:pt x="203" y="4"/>
                    <a:pt x="20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2116" y="2274"/>
              <a:ext cx="270" cy="274"/>
            </a:xfrm>
            <a:custGeom>
              <a:avLst/>
              <a:gdLst>
                <a:gd name="T0" fmla="*/ 134 w 142"/>
                <a:gd name="T1" fmla="*/ 16 h 144"/>
                <a:gd name="T2" fmla="*/ 129 w 142"/>
                <a:gd name="T3" fmla="*/ 14 h 144"/>
                <a:gd name="T4" fmla="*/ 125 w 142"/>
                <a:gd name="T5" fmla="*/ 12 h 144"/>
                <a:gd name="T6" fmla="*/ 117 w 142"/>
                <a:gd name="T7" fmla="*/ 14 h 144"/>
                <a:gd name="T8" fmla="*/ 111 w 142"/>
                <a:gd name="T9" fmla="*/ 11 h 144"/>
                <a:gd name="T10" fmla="*/ 110 w 142"/>
                <a:gd name="T11" fmla="*/ 10 h 144"/>
                <a:gd name="T12" fmla="*/ 102 w 142"/>
                <a:gd name="T13" fmla="*/ 2 h 144"/>
                <a:gd name="T14" fmla="*/ 88 w 142"/>
                <a:gd name="T15" fmla="*/ 8 h 144"/>
                <a:gd name="T16" fmla="*/ 86 w 142"/>
                <a:gd name="T17" fmla="*/ 20 h 144"/>
                <a:gd name="T18" fmla="*/ 81 w 142"/>
                <a:gd name="T19" fmla="*/ 30 h 144"/>
                <a:gd name="T20" fmla="*/ 72 w 142"/>
                <a:gd name="T21" fmla="*/ 43 h 144"/>
                <a:gd name="T22" fmla="*/ 58 w 142"/>
                <a:gd name="T23" fmla="*/ 59 h 144"/>
                <a:gd name="T24" fmla="*/ 44 w 142"/>
                <a:gd name="T25" fmla="*/ 72 h 144"/>
                <a:gd name="T26" fmla="*/ 36 w 142"/>
                <a:gd name="T27" fmla="*/ 82 h 144"/>
                <a:gd name="T28" fmla="*/ 0 w 142"/>
                <a:gd name="T29" fmla="*/ 84 h 144"/>
                <a:gd name="T30" fmla="*/ 10 w 142"/>
                <a:gd name="T31" fmla="*/ 113 h 144"/>
                <a:gd name="T32" fmla="*/ 16 w 142"/>
                <a:gd name="T33" fmla="*/ 117 h 144"/>
                <a:gd name="T34" fmla="*/ 21 w 142"/>
                <a:gd name="T35" fmla="*/ 131 h 144"/>
                <a:gd name="T36" fmla="*/ 22 w 142"/>
                <a:gd name="T37" fmla="*/ 134 h 144"/>
                <a:gd name="T38" fmla="*/ 31 w 142"/>
                <a:gd name="T39" fmla="*/ 131 h 144"/>
                <a:gd name="T40" fmla="*/ 35 w 142"/>
                <a:gd name="T41" fmla="*/ 133 h 144"/>
                <a:gd name="T42" fmla="*/ 38 w 142"/>
                <a:gd name="T43" fmla="*/ 123 h 144"/>
                <a:gd name="T44" fmla="*/ 55 w 142"/>
                <a:gd name="T45" fmla="*/ 116 h 144"/>
                <a:gd name="T46" fmla="*/ 56 w 142"/>
                <a:gd name="T47" fmla="*/ 106 h 144"/>
                <a:gd name="T48" fmla="*/ 60 w 142"/>
                <a:gd name="T49" fmla="*/ 103 h 144"/>
                <a:gd name="T50" fmla="*/ 61 w 142"/>
                <a:gd name="T51" fmla="*/ 103 h 144"/>
                <a:gd name="T52" fmla="*/ 68 w 142"/>
                <a:gd name="T53" fmla="*/ 110 h 144"/>
                <a:gd name="T54" fmla="*/ 70 w 142"/>
                <a:gd name="T55" fmla="*/ 116 h 144"/>
                <a:gd name="T56" fmla="*/ 76 w 142"/>
                <a:gd name="T57" fmla="*/ 108 h 144"/>
                <a:gd name="T58" fmla="*/ 81 w 142"/>
                <a:gd name="T59" fmla="*/ 106 h 144"/>
                <a:gd name="T60" fmla="*/ 87 w 142"/>
                <a:gd name="T61" fmla="*/ 107 h 144"/>
                <a:gd name="T62" fmla="*/ 90 w 142"/>
                <a:gd name="T63" fmla="*/ 118 h 144"/>
                <a:gd name="T64" fmla="*/ 94 w 142"/>
                <a:gd name="T65" fmla="*/ 127 h 144"/>
                <a:gd name="T66" fmla="*/ 97 w 142"/>
                <a:gd name="T67" fmla="*/ 135 h 144"/>
                <a:gd name="T68" fmla="*/ 104 w 142"/>
                <a:gd name="T69" fmla="*/ 135 h 144"/>
                <a:gd name="T70" fmla="*/ 104 w 142"/>
                <a:gd name="T71" fmla="*/ 136 h 144"/>
                <a:gd name="T72" fmla="*/ 108 w 142"/>
                <a:gd name="T73" fmla="*/ 144 h 144"/>
                <a:gd name="T74" fmla="*/ 110 w 142"/>
                <a:gd name="T75" fmla="*/ 138 h 144"/>
                <a:gd name="T76" fmla="*/ 112 w 142"/>
                <a:gd name="T77" fmla="*/ 137 h 144"/>
                <a:gd name="T78" fmla="*/ 115 w 142"/>
                <a:gd name="T79" fmla="*/ 135 h 144"/>
                <a:gd name="T80" fmla="*/ 118 w 142"/>
                <a:gd name="T81" fmla="*/ 132 h 144"/>
                <a:gd name="T82" fmla="*/ 94 w 142"/>
                <a:gd name="T83" fmla="*/ 84 h 144"/>
                <a:gd name="T84" fmla="*/ 88 w 142"/>
                <a:gd name="T85" fmla="*/ 64 h 144"/>
                <a:gd name="T86" fmla="*/ 87 w 142"/>
                <a:gd name="T87" fmla="*/ 64 h 144"/>
                <a:gd name="T88" fmla="*/ 91 w 142"/>
                <a:gd name="T89" fmla="*/ 52 h 144"/>
                <a:gd name="T90" fmla="*/ 130 w 142"/>
                <a:gd name="T91" fmla="*/ 44 h 144"/>
                <a:gd name="T92" fmla="*/ 140 w 142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144">
                  <a:moveTo>
                    <a:pt x="142" y="29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8" y="46"/>
                    <a:pt x="65" y="49"/>
                    <a:pt x="62" y="52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7" y="61"/>
                    <a:pt x="54" y="63"/>
                    <a:pt x="48" y="66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4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6" y="42"/>
                    <a:pt x="139" y="40"/>
                    <a:pt x="140" y="38"/>
                  </a:cubicBezTo>
                  <a:cubicBezTo>
                    <a:pt x="141" y="36"/>
                    <a:pt x="142" y="33"/>
                    <a:pt x="1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2116" y="1741"/>
              <a:ext cx="309" cy="550"/>
            </a:xfrm>
            <a:custGeom>
              <a:avLst/>
              <a:gdLst>
                <a:gd name="T0" fmla="*/ 48 w 162"/>
                <a:gd name="T1" fmla="*/ 90 h 289"/>
                <a:gd name="T2" fmla="*/ 61 w 162"/>
                <a:gd name="T3" fmla="*/ 100 h 289"/>
                <a:gd name="T4" fmla="*/ 70 w 162"/>
                <a:gd name="T5" fmla="*/ 108 h 289"/>
                <a:gd name="T6" fmla="*/ 88 w 162"/>
                <a:gd name="T7" fmla="*/ 114 h 289"/>
                <a:gd name="T8" fmla="*/ 88 w 162"/>
                <a:gd name="T9" fmla="*/ 115 h 289"/>
                <a:gd name="T10" fmla="*/ 93 w 162"/>
                <a:gd name="T11" fmla="*/ 123 h 289"/>
                <a:gd name="T12" fmla="*/ 89 w 162"/>
                <a:gd name="T13" fmla="*/ 136 h 289"/>
                <a:gd name="T14" fmla="*/ 88 w 162"/>
                <a:gd name="T15" fmla="*/ 144 h 289"/>
                <a:gd name="T16" fmla="*/ 84 w 162"/>
                <a:gd name="T17" fmla="*/ 158 h 289"/>
                <a:gd name="T18" fmla="*/ 70 w 162"/>
                <a:gd name="T19" fmla="*/ 156 h 289"/>
                <a:gd name="T20" fmla="*/ 56 w 162"/>
                <a:gd name="T21" fmla="*/ 166 h 289"/>
                <a:gd name="T22" fmla="*/ 58 w 162"/>
                <a:gd name="T23" fmla="*/ 177 h 289"/>
                <a:gd name="T24" fmla="*/ 44 w 162"/>
                <a:gd name="T25" fmla="*/ 174 h 289"/>
                <a:gd name="T26" fmla="*/ 32 w 162"/>
                <a:gd name="T27" fmla="*/ 169 h 289"/>
                <a:gd name="T28" fmla="*/ 20 w 162"/>
                <a:gd name="T29" fmla="*/ 196 h 289"/>
                <a:gd name="T30" fmla="*/ 24 w 162"/>
                <a:gd name="T31" fmla="*/ 204 h 289"/>
                <a:gd name="T32" fmla="*/ 26 w 162"/>
                <a:gd name="T33" fmla="*/ 211 h 289"/>
                <a:gd name="T34" fmla="*/ 27 w 162"/>
                <a:gd name="T35" fmla="*/ 222 h 289"/>
                <a:gd name="T36" fmla="*/ 3 w 162"/>
                <a:gd name="T37" fmla="*/ 227 h 289"/>
                <a:gd name="T38" fmla="*/ 3 w 162"/>
                <a:gd name="T39" fmla="*/ 243 h 289"/>
                <a:gd name="T40" fmla="*/ 6 w 162"/>
                <a:gd name="T41" fmla="*/ 254 h 289"/>
                <a:gd name="T42" fmla="*/ 33 w 162"/>
                <a:gd name="T43" fmla="*/ 252 h 289"/>
                <a:gd name="T44" fmla="*/ 43 w 162"/>
                <a:gd name="T45" fmla="*/ 260 h 289"/>
                <a:gd name="T46" fmla="*/ 51 w 162"/>
                <a:gd name="T47" fmla="*/ 266 h 289"/>
                <a:gd name="T48" fmla="*/ 58 w 162"/>
                <a:gd name="T49" fmla="*/ 260 h 289"/>
                <a:gd name="T50" fmla="*/ 76 w 162"/>
                <a:gd name="T51" fmla="*/ 273 h 289"/>
                <a:gd name="T52" fmla="*/ 98 w 162"/>
                <a:gd name="T53" fmla="*/ 274 h 289"/>
                <a:gd name="T54" fmla="*/ 104 w 162"/>
                <a:gd name="T55" fmla="*/ 278 h 289"/>
                <a:gd name="T56" fmla="*/ 104 w 162"/>
                <a:gd name="T57" fmla="*/ 279 h 289"/>
                <a:gd name="T58" fmla="*/ 113 w 162"/>
                <a:gd name="T59" fmla="*/ 287 h 289"/>
                <a:gd name="T60" fmla="*/ 124 w 162"/>
                <a:gd name="T61" fmla="*/ 280 h 289"/>
                <a:gd name="T62" fmla="*/ 120 w 162"/>
                <a:gd name="T63" fmla="*/ 274 h 289"/>
                <a:gd name="T64" fmla="*/ 124 w 162"/>
                <a:gd name="T65" fmla="*/ 257 h 289"/>
                <a:gd name="T66" fmla="*/ 134 w 162"/>
                <a:gd name="T67" fmla="*/ 256 h 289"/>
                <a:gd name="T68" fmla="*/ 121 w 162"/>
                <a:gd name="T69" fmla="*/ 242 h 289"/>
                <a:gd name="T70" fmla="*/ 117 w 162"/>
                <a:gd name="T71" fmla="*/ 237 h 289"/>
                <a:gd name="T72" fmla="*/ 122 w 162"/>
                <a:gd name="T73" fmla="*/ 231 h 289"/>
                <a:gd name="T74" fmla="*/ 151 w 162"/>
                <a:gd name="T75" fmla="*/ 233 h 289"/>
                <a:gd name="T76" fmla="*/ 162 w 162"/>
                <a:gd name="T77" fmla="*/ 231 h 289"/>
                <a:gd name="T78" fmla="*/ 145 w 162"/>
                <a:gd name="T79" fmla="*/ 187 h 289"/>
                <a:gd name="T80" fmla="*/ 137 w 162"/>
                <a:gd name="T81" fmla="*/ 184 h 289"/>
                <a:gd name="T82" fmla="*/ 136 w 162"/>
                <a:gd name="T83" fmla="*/ 172 h 289"/>
                <a:gd name="T84" fmla="*/ 138 w 162"/>
                <a:gd name="T85" fmla="*/ 95 h 289"/>
                <a:gd name="T86" fmla="*/ 140 w 162"/>
                <a:gd name="T87" fmla="*/ 80 h 289"/>
                <a:gd name="T88" fmla="*/ 148 w 162"/>
                <a:gd name="T89" fmla="*/ 68 h 289"/>
                <a:gd name="T90" fmla="*/ 139 w 162"/>
                <a:gd name="T91" fmla="*/ 55 h 289"/>
                <a:gd name="T92" fmla="*/ 138 w 162"/>
                <a:gd name="T93" fmla="*/ 44 h 289"/>
                <a:gd name="T94" fmla="*/ 138 w 162"/>
                <a:gd name="T95" fmla="*/ 43 h 289"/>
                <a:gd name="T96" fmla="*/ 146 w 162"/>
                <a:gd name="T97" fmla="*/ 18 h 289"/>
                <a:gd name="T98" fmla="*/ 150 w 162"/>
                <a:gd name="T99" fmla="*/ 10 h 289"/>
                <a:gd name="T100" fmla="*/ 156 w 162"/>
                <a:gd name="T101" fmla="*/ 6 h 289"/>
                <a:gd name="T102" fmla="*/ 148 w 162"/>
                <a:gd name="T103" fmla="*/ 0 h 289"/>
                <a:gd name="T104" fmla="*/ 134 w 162"/>
                <a:gd name="T105" fmla="*/ 5 h 289"/>
                <a:gd name="T106" fmla="*/ 122 w 162"/>
                <a:gd name="T107" fmla="*/ 16 h 289"/>
                <a:gd name="T108" fmla="*/ 105 w 162"/>
                <a:gd name="T109" fmla="*/ 28 h 289"/>
                <a:gd name="T110" fmla="*/ 98 w 162"/>
                <a:gd name="T111" fmla="*/ 35 h 289"/>
                <a:gd name="T112" fmla="*/ 93 w 162"/>
                <a:gd name="T113" fmla="*/ 59 h 289"/>
                <a:gd name="T114" fmla="*/ 92 w 162"/>
                <a:gd name="T115" fmla="*/ 66 h 289"/>
                <a:gd name="T116" fmla="*/ 87 w 162"/>
                <a:gd name="T117" fmla="*/ 72 h 289"/>
                <a:gd name="T118" fmla="*/ 86 w 162"/>
                <a:gd name="T119" fmla="*/ 73 h 289"/>
                <a:gd name="T120" fmla="*/ 76 w 162"/>
                <a:gd name="T121" fmla="*/ 74 h 289"/>
                <a:gd name="T122" fmla="*/ 76 w 162"/>
                <a:gd name="T123" fmla="*/ 74 h 289"/>
                <a:gd name="T124" fmla="*/ 54 w 162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89">
                  <a:moveTo>
                    <a:pt x="54" y="66"/>
                  </a:moveTo>
                  <a:cubicBezTo>
                    <a:pt x="52" y="65"/>
                    <a:pt x="52" y="65"/>
                    <a:pt x="52" y="65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0"/>
                    <a:pt x="88" y="132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4" y="174"/>
                    <a:pt x="62" y="176"/>
                    <a:pt x="58" y="177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1"/>
                    <a:pt x="26" y="221"/>
                    <a:pt x="26" y="221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8" y="223"/>
                    <a:pt x="8" y="223"/>
                    <a:pt x="8" y="223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1"/>
                    <a:pt x="1" y="231"/>
                    <a:pt x="1" y="231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8" y="260"/>
                    <a:pt x="58" y="260"/>
                    <a:pt x="58" y="260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76" y="273"/>
                    <a:pt x="76" y="273"/>
                    <a:pt x="76" y="273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3" y="287"/>
                    <a:pt x="113" y="287"/>
                    <a:pt x="113" y="287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4" y="288"/>
                    <a:pt x="124" y="288"/>
                    <a:pt x="124" y="288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8" y="263"/>
                    <a:pt x="118" y="263"/>
                    <a:pt x="118" y="263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34" y="256"/>
                    <a:pt x="134" y="256"/>
                    <a:pt x="134" y="256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62" y="231"/>
                    <a:pt x="162" y="231"/>
                    <a:pt x="162" y="231"/>
                  </a:cubicBezTo>
                  <a:cubicBezTo>
                    <a:pt x="160" y="219"/>
                    <a:pt x="160" y="219"/>
                    <a:pt x="160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6" y="210"/>
                    <a:pt x="144" y="202"/>
                    <a:pt x="145" y="187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2"/>
                    <a:pt x="137" y="182"/>
                    <a:pt x="137" y="18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1" y="119"/>
                    <a:pt x="139" y="111"/>
                    <a:pt x="139" y="107"/>
                  </a:cubicBezTo>
                  <a:cubicBezTo>
                    <a:pt x="138" y="95"/>
                    <a:pt x="138" y="95"/>
                    <a:pt x="138" y="9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8" y="66"/>
                    <a:pt x="147" y="64"/>
                    <a:pt x="145" y="61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383" y="1638"/>
              <a:ext cx="206" cy="451"/>
            </a:xfrm>
            <a:custGeom>
              <a:avLst/>
              <a:gdLst>
                <a:gd name="T0" fmla="*/ 100 w 108"/>
                <a:gd name="T1" fmla="*/ 4 h 237"/>
                <a:gd name="T2" fmla="*/ 94 w 108"/>
                <a:gd name="T3" fmla="*/ 6 h 237"/>
                <a:gd name="T4" fmla="*/ 88 w 108"/>
                <a:gd name="T5" fmla="*/ 12 h 237"/>
                <a:gd name="T6" fmla="*/ 87 w 108"/>
                <a:gd name="T7" fmla="*/ 12 h 237"/>
                <a:gd name="T8" fmla="*/ 68 w 108"/>
                <a:gd name="T9" fmla="*/ 14 h 237"/>
                <a:gd name="T10" fmla="*/ 61 w 108"/>
                <a:gd name="T11" fmla="*/ 20 h 237"/>
                <a:gd name="T12" fmla="*/ 56 w 108"/>
                <a:gd name="T13" fmla="*/ 24 h 237"/>
                <a:gd name="T14" fmla="*/ 46 w 108"/>
                <a:gd name="T15" fmla="*/ 24 h 237"/>
                <a:gd name="T16" fmla="*/ 42 w 108"/>
                <a:gd name="T17" fmla="*/ 38 h 237"/>
                <a:gd name="T18" fmla="*/ 41 w 108"/>
                <a:gd name="T19" fmla="*/ 38 h 237"/>
                <a:gd name="T20" fmla="*/ 33 w 108"/>
                <a:gd name="T21" fmla="*/ 46 h 237"/>
                <a:gd name="T22" fmla="*/ 21 w 108"/>
                <a:gd name="T23" fmla="*/ 60 h 237"/>
                <a:gd name="T24" fmla="*/ 14 w 108"/>
                <a:gd name="T25" fmla="*/ 68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2 h 237"/>
                <a:gd name="T34" fmla="*/ 12 w 108"/>
                <a:gd name="T35" fmla="*/ 122 h 237"/>
                <a:gd name="T36" fmla="*/ 11 w 108"/>
                <a:gd name="T37" fmla="*/ 132 h 237"/>
                <a:gd name="T38" fmla="*/ 3 w 108"/>
                <a:gd name="T39" fmla="*/ 162 h 237"/>
                <a:gd name="T40" fmla="*/ 9 w 108"/>
                <a:gd name="T41" fmla="*/ 186 h 237"/>
                <a:gd name="T42" fmla="*/ 7 w 108"/>
                <a:gd name="T43" fmla="*/ 237 h 237"/>
                <a:gd name="T44" fmla="*/ 17 w 108"/>
                <a:gd name="T45" fmla="*/ 228 h 237"/>
                <a:gd name="T46" fmla="*/ 56 w 108"/>
                <a:gd name="T47" fmla="*/ 208 h 237"/>
                <a:gd name="T48" fmla="*/ 75 w 108"/>
                <a:gd name="T49" fmla="*/ 210 h 237"/>
                <a:gd name="T50" fmla="*/ 91 w 108"/>
                <a:gd name="T51" fmla="*/ 196 h 237"/>
                <a:gd name="T52" fmla="*/ 95 w 108"/>
                <a:gd name="T53" fmla="*/ 186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2 h 237"/>
                <a:gd name="T60" fmla="*/ 95 w 108"/>
                <a:gd name="T61" fmla="*/ 140 h 237"/>
                <a:gd name="T62" fmla="*/ 96 w 108"/>
                <a:gd name="T63" fmla="*/ 134 h 237"/>
                <a:gd name="T64" fmla="*/ 108 w 108"/>
                <a:gd name="T65" fmla="*/ 108 h 237"/>
                <a:gd name="T66" fmla="*/ 91 w 108"/>
                <a:gd name="T67" fmla="*/ 92 h 237"/>
                <a:gd name="T68" fmla="*/ 88 w 108"/>
                <a:gd name="T69" fmla="*/ 85 h 237"/>
                <a:gd name="T70" fmla="*/ 90 w 108"/>
                <a:gd name="T71" fmla="*/ 73 h 237"/>
                <a:gd name="T72" fmla="*/ 92 w 108"/>
                <a:gd name="T73" fmla="*/ 65 h 237"/>
                <a:gd name="T74" fmla="*/ 104 w 108"/>
                <a:gd name="T75" fmla="*/ 56 h 237"/>
                <a:gd name="T76" fmla="*/ 107 w 108"/>
                <a:gd name="T77" fmla="*/ 33 h 237"/>
                <a:gd name="T78" fmla="*/ 100 w 108"/>
                <a:gd name="T79" fmla="*/ 32 h 237"/>
                <a:gd name="T80" fmla="*/ 91 w 108"/>
                <a:gd name="T81" fmla="*/ 26 h 237"/>
                <a:gd name="T82" fmla="*/ 90 w 108"/>
                <a:gd name="T83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2"/>
                  </a:moveTo>
                  <a:cubicBezTo>
                    <a:pt x="102" y="10"/>
                    <a:pt x="102" y="10"/>
                    <a:pt x="102" y="1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20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3" y="166"/>
                    <a:pt x="5" y="173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78" y="210"/>
                    <a:pt x="83" y="208"/>
                    <a:pt x="90" y="204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7" y="182"/>
                    <a:pt x="97" y="181"/>
                    <a:pt x="96" y="180"/>
                  </a:cubicBezTo>
                  <a:cubicBezTo>
                    <a:pt x="94" y="177"/>
                    <a:pt x="95" y="174"/>
                    <a:pt x="97" y="170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0" y="153"/>
                    <a:pt x="89" y="150"/>
                    <a:pt x="91" y="147"/>
                  </a:cubicBezTo>
                  <a:cubicBezTo>
                    <a:pt x="92" y="145"/>
                    <a:pt x="93" y="142"/>
                    <a:pt x="95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2"/>
                    <a:pt x="92" y="60"/>
                    <a:pt x="94" y="58"/>
                  </a:cubicBezTo>
                  <a:cubicBezTo>
                    <a:pt x="94" y="58"/>
                    <a:pt x="96" y="57"/>
                    <a:pt x="97" y="57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329" y="2407"/>
              <a:ext cx="330" cy="381"/>
            </a:xfrm>
            <a:custGeom>
              <a:avLst/>
              <a:gdLst>
                <a:gd name="T0" fmla="*/ 150 w 173"/>
                <a:gd name="T1" fmla="*/ 34 h 200"/>
                <a:gd name="T2" fmla="*/ 146 w 173"/>
                <a:gd name="T3" fmla="*/ 26 h 200"/>
                <a:gd name="T4" fmla="*/ 143 w 173"/>
                <a:gd name="T5" fmla="*/ 12 h 200"/>
                <a:gd name="T6" fmla="*/ 136 w 173"/>
                <a:gd name="T7" fmla="*/ 17 h 200"/>
                <a:gd name="T8" fmla="*/ 125 w 173"/>
                <a:gd name="T9" fmla="*/ 15 h 200"/>
                <a:gd name="T10" fmla="*/ 125 w 173"/>
                <a:gd name="T11" fmla="*/ 7 h 200"/>
                <a:gd name="T12" fmla="*/ 122 w 173"/>
                <a:gd name="T13" fmla="*/ 10 h 200"/>
                <a:gd name="T14" fmla="*/ 109 w 173"/>
                <a:gd name="T15" fmla="*/ 22 h 200"/>
                <a:gd name="T16" fmla="*/ 107 w 173"/>
                <a:gd name="T17" fmla="*/ 22 h 200"/>
                <a:gd name="T18" fmla="*/ 99 w 173"/>
                <a:gd name="T19" fmla="*/ 16 h 200"/>
                <a:gd name="T20" fmla="*/ 92 w 173"/>
                <a:gd name="T21" fmla="*/ 13 h 200"/>
                <a:gd name="T22" fmla="*/ 75 w 173"/>
                <a:gd name="T23" fmla="*/ 8 h 200"/>
                <a:gd name="T24" fmla="*/ 66 w 173"/>
                <a:gd name="T25" fmla="*/ 4 h 200"/>
                <a:gd name="T26" fmla="*/ 47 w 173"/>
                <a:gd name="T27" fmla="*/ 0 h 200"/>
                <a:gd name="T28" fmla="*/ 40 w 173"/>
                <a:gd name="T29" fmla="*/ 16 h 200"/>
                <a:gd name="T30" fmla="*/ 34 w 173"/>
                <a:gd name="T31" fmla="*/ 16 h 200"/>
                <a:gd name="T32" fmla="*/ 14 w 173"/>
                <a:gd name="T33" fmla="*/ 26 h 200"/>
                <a:gd name="T34" fmla="*/ 13 w 173"/>
                <a:gd name="T35" fmla="*/ 72 h 200"/>
                <a:gd name="T36" fmla="*/ 9 w 173"/>
                <a:gd name="T37" fmla="*/ 83 h 200"/>
                <a:gd name="T38" fmla="*/ 1 w 173"/>
                <a:gd name="T39" fmla="*/ 109 h 200"/>
                <a:gd name="T40" fmla="*/ 7 w 173"/>
                <a:gd name="T41" fmla="*/ 111 h 200"/>
                <a:gd name="T42" fmla="*/ 17 w 173"/>
                <a:gd name="T43" fmla="*/ 126 h 200"/>
                <a:gd name="T44" fmla="*/ 14 w 173"/>
                <a:gd name="T45" fmla="*/ 132 h 200"/>
                <a:gd name="T46" fmla="*/ 24 w 173"/>
                <a:gd name="T47" fmla="*/ 158 h 200"/>
                <a:gd name="T48" fmla="*/ 38 w 173"/>
                <a:gd name="T49" fmla="*/ 151 h 200"/>
                <a:gd name="T50" fmla="*/ 46 w 173"/>
                <a:gd name="T51" fmla="*/ 151 h 200"/>
                <a:gd name="T52" fmla="*/ 52 w 173"/>
                <a:gd name="T53" fmla="*/ 140 h 200"/>
                <a:gd name="T54" fmla="*/ 68 w 173"/>
                <a:gd name="T55" fmla="*/ 135 h 200"/>
                <a:gd name="T56" fmla="*/ 77 w 173"/>
                <a:gd name="T57" fmla="*/ 151 h 200"/>
                <a:gd name="T58" fmla="*/ 81 w 173"/>
                <a:gd name="T59" fmla="*/ 165 h 200"/>
                <a:gd name="T60" fmla="*/ 71 w 173"/>
                <a:gd name="T61" fmla="*/ 185 h 200"/>
                <a:gd name="T62" fmla="*/ 84 w 173"/>
                <a:gd name="T63" fmla="*/ 187 h 200"/>
                <a:gd name="T64" fmla="*/ 89 w 173"/>
                <a:gd name="T65" fmla="*/ 199 h 200"/>
                <a:gd name="T66" fmla="*/ 102 w 173"/>
                <a:gd name="T67" fmla="*/ 196 h 200"/>
                <a:gd name="T68" fmla="*/ 108 w 173"/>
                <a:gd name="T69" fmla="*/ 178 h 200"/>
                <a:gd name="T70" fmla="*/ 135 w 173"/>
                <a:gd name="T71" fmla="*/ 189 h 200"/>
                <a:gd name="T72" fmla="*/ 128 w 173"/>
                <a:gd name="T73" fmla="*/ 172 h 200"/>
                <a:gd name="T74" fmla="*/ 128 w 173"/>
                <a:gd name="T75" fmla="*/ 170 h 200"/>
                <a:gd name="T76" fmla="*/ 166 w 173"/>
                <a:gd name="T77" fmla="*/ 166 h 200"/>
                <a:gd name="T78" fmla="*/ 167 w 173"/>
                <a:gd name="T79" fmla="*/ 165 h 200"/>
                <a:gd name="T80" fmla="*/ 167 w 173"/>
                <a:gd name="T81" fmla="*/ 163 h 200"/>
                <a:gd name="T82" fmla="*/ 166 w 173"/>
                <a:gd name="T83" fmla="*/ 142 h 200"/>
                <a:gd name="T84" fmla="*/ 170 w 173"/>
                <a:gd name="T85" fmla="*/ 134 h 200"/>
                <a:gd name="T86" fmla="*/ 163 w 173"/>
                <a:gd name="T87" fmla="*/ 126 h 200"/>
                <a:gd name="T88" fmla="*/ 158 w 173"/>
                <a:gd name="T89" fmla="*/ 98 h 200"/>
                <a:gd name="T90" fmla="*/ 151 w 173"/>
                <a:gd name="T91" fmla="*/ 102 h 200"/>
                <a:gd name="T92" fmla="*/ 150 w 173"/>
                <a:gd name="T93" fmla="*/ 84 h 200"/>
                <a:gd name="T94" fmla="*/ 163 w 173"/>
                <a:gd name="T95" fmla="*/ 50 h 200"/>
                <a:gd name="T96" fmla="*/ 150 w 173"/>
                <a:gd name="T97" fmla="*/ 3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0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6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6"/>
                    <a:pt x="9" y="79"/>
                    <a:pt x="9" y="83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7"/>
                    <a:pt x="1" y="109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2" y="111"/>
                    <a:pt x="15" y="113"/>
                    <a:pt x="16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4" y="129"/>
                    <a:pt x="14" y="130"/>
                    <a:pt x="14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6"/>
                    <a:pt x="16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3"/>
                    <a:pt x="45" y="152"/>
                    <a:pt x="46" y="151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50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4" y="141"/>
                    <a:pt x="65" y="140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70" y="135"/>
                    <a:pt x="72" y="135"/>
                    <a:pt x="73" y="136"/>
                  </a:cubicBezTo>
                  <a:cubicBezTo>
                    <a:pt x="76" y="139"/>
                    <a:pt x="78" y="141"/>
                    <a:pt x="78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0" y="169"/>
                    <a:pt x="78" y="172"/>
                    <a:pt x="77" y="172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82" y="192"/>
                    <a:pt x="82" y="195"/>
                    <a:pt x="82" y="197"/>
                  </a:cubicBezTo>
                  <a:cubicBezTo>
                    <a:pt x="86" y="199"/>
                    <a:pt x="88" y="200"/>
                    <a:pt x="89" y="19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107" y="181"/>
                    <a:pt x="108" y="179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8"/>
                    <a:pt x="135" y="188"/>
                    <a:pt x="135" y="188"/>
                  </a:cubicBezTo>
                  <a:cubicBezTo>
                    <a:pt x="136" y="187"/>
                    <a:pt x="135" y="184"/>
                    <a:pt x="133" y="180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4" y="163"/>
                    <a:pt x="139" y="160"/>
                    <a:pt x="146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2" y="155"/>
                    <a:pt x="173" y="149"/>
                    <a:pt x="172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8" y="136"/>
                    <a:pt x="170" y="135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8" y="110"/>
                    <a:pt x="158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1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44"/>
                    <a:pt x="161" y="40"/>
                    <a:pt x="161" y="38"/>
                  </a:cubicBezTo>
                  <a:cubicBezTo>
                    <a:pt x="154" y="35"/>
                    <a:pt x="154" y="35"/>
                    <a:pt x="154" y="35"/>
                  </a:cubicBezTo>
                  <a:lnTo>
                    <a:pt x="15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291" y="2188"/>
              <a:ext cx="465" cy="291"/>
            </a:xfrm>
            <a:custGeom>
              <a:avLst/>
              <a:gdLst>
                <a:gd name="T0" fmla="*/ 32 w 244"/>
                <a:gd name="T1" fmla="*/ 5 h 153"/>
                <a:gd name="T2" fmla="*/ 43 w 244"/>
                <a:gd name="T3" fmla="*/ 12 h 153"/>
                <a:gd name="T4" fmla="*/ 49 w 244"/>
                <a:gd name="T5" fmla="*/ 20 h 153"/>
                <a:gd name="T6" fmla="*/ 44 w 244"/>
                <a:gd name="T7" fmla="*/ 26 h 153"/>
                <a:gd name="T8" fmla="*/ 30 w 244"/>
                <a:gd name="T9" fmla="*/ 29 h 153"/>
                <a:gd name="T10" fmla="*/ 32 w 244"/>
                <a:gd name="T11" fmla="*/ 37 h 153"/>
                <a:gd name="T12" fmla="*/ 36 w 244"/>
                <a:gd name="T13" fmla="*/ 54 h 153"/>
                <a:gd name="T14" fmla="*/ 45 w 244"/>
                <a:gd name="T15" fmla="*/ 57 h 153"/>
                <a:gd name="T16" fmla="*/ 46 w 244"/>
                <a:gd name="T17" fmla="*/ 58 h 153"/>
                <a:gd name="T18" fmla="*/ 51 w 244"/>
                <a:gd name="T19" fmla="*/ 65 h 153"/>
                <a:gd name="T20" fmla="*/ 54 w 244"/>
                <a:gd name="T21" fmla="*/ 73 h 153"/>
                <a:gd name="T22" fmla="*/ 40 w 244"/>
                <a:gd name="T23" fmla="*/ 92 h 153"/>
                <a:gd name="T24" fmla="*/ 2 w 244"/>
                <a:gd name="T25" fmla="*/ 102 h 153"/>
                <a:gd name="T26" fmla="*/ 4 w 244"/>
                <a:gd name="T27" fmla="*/ 116 h 153"/>
                <a:gd name="T28" fmla="*/ 19 w 244"/>
                <a:gd name="T29" fmla="*/ 143 h 153"/>
                <a:gd name="T30" fmla="*/ 20 w 244"/>
                <a:gd name="T31" fmla="*/ 143 h 153"/>
                <a:gd name="T32" fmla="*/ 26 w 244"/>
                <a:gd name="T33" fmla="*/ 151 h 153"/>
                <a:gd name="T34" fmla="*/ 30 w 244"/>
                <a:gd name="T35" fmla="*/ 138 h 153"/>
                <a:gd name="T36" fmla="*/ 39 w 244"/>
                <a:gd name="T37" fmla="*/ 127 h 153"/>
                <a:gd name="T38" fmla="*/ 56 w 244"/>
                <a:gd name="T39" fmla="*/ 127 h 153"/>
                <a:gd name="T40" fmla="*/ 63 w 244"/>
                <a:gd name="T41" fmla="*/ 111 h 153"/>
                <a:gd name="T42" fmla="*/ 80 w 244"/>
                <a:gd name="T43" fmla="*/ 111 h 153"/>
                <a:gd name="T44" fmla="*/ 109 w 244"/>
                <a:gd name="T45" fmla="*/ 121 h 153"/>
                <a:gd name="T46" fmla="*/ 110 w 244"/>
                <a:gd name="T47" fmla="*/ 121 h 153"/>
                <a:gd name="T48" fmla="*/ 121 w 244"/>
                <a:gd name="T49" fmla="*/ 127 h 153"/>
                <a:gd name="T50" fmla="*/ 121 w 244"/>
                <a:gd name="T51" fmla="*/ 127 h 153"/>
                <a:gd name="T52" fmla="*/ 132 w 244"/>
                <a:gd name="T53" fmla="*/ 128 h 153"/>
                <a:gd name="T54" fmla="*/ 142 w 244"/>
                <a:gd name="T55" fmla="*/ 115 h 153"/>
                <a:gd name="T56" fmla="*/ 148 w 244"/>
                <a:gd name="T57" fmla="*/ 120 h 153"/>
                <a:gd name="T58" fmla="*/ 149 w 244"/>
                <a:gd name="T59" fmla="*/ 129 h 153"/>
                <a:gd name="T60" fmla="*/ 159 w 244"/>
                <a:gd name="T61" fmla="*/ 123 h 153"/>
                <a:gd name="T62" fmla="*/ 165 w 244"/>
                <a:gd name="T63" fmla="*/ 123 h 153"/>
                <a:gd name="T64" fmla="*/ 170 w 244"/>
                <a:gd name="T65" fmla="*/ 141 h 153"/>
                <a:gd name="T66" fmla="*/ 194 w 244"/>
                <a:gd name="T67" fmla="*/ 130 h 153"/>
                <a:gd name="T68" fmla="*/ 215 w 244"/>
                <a:gd name="T69" fmla="*/ 121 h 153"/>
                <a:gd name="T70" fmla="*/ 237 w 244"/>
                <a:gd name="T71" fmla="*/ 114 h 153"/>
                <a:gd name="T72" fmla="*/ 242 w 244"/>
                <a:gd name="T73" fmla="*/ 111 h 153"/>
                <a:gd name="T74" fmla="*/ 230 w 244"/>
                <a:gd name="T75" fmla="*/ 77 h 153"/>
                <a:gd name="T76" fmla="*/ 236 w 244"/>
                <a:gd name="T77" fmla="*/ 67 h 153"/>
                <a:gd name="T78" fmla="*/ 222 w 244"/>
                <a:gd name="T79" fmla="*/ 63 h 153"/>
                <a:gd name="T80" fmla="*/ 215 w 244"/>
                <a:gd name="T81" fmla="*/ 55 h 153"/>
                <a:gd name="T82" fmla="*/ 214 w 244"/>
                <a:gd name="T83" fmla="*/ 54 h 153"/>
                <a:gd name="T84" fmla="*/ 186 w 244"/>
                <a:gd name="T85" fmla="*/ 47 h 153"/>
                <a:gd name="T86" fmla="*/ 162 w 244"/>
                <a:gd name="T87" fmla="*/ 47 h 153"/>
                <a:gd name="T88" fmla="*/ 108 w 244"/>
                <a:gd name="T89" fmla="*/ 25 h 153"/>
                <a:gd name="T90" fmla="*/ 72 w 244"/>
                <a:gd name="T91" fmla="*/ 0 h 153"/>
                <a:gd name="T92" fmla="*/ 37 w 244"/>
                <a:gd name="T93" fmla="*/ 3 h 153"/>
                <a:gd name="T94" fmla="*/ 31 w 244"/>
                <a:gd name="T9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3">
                  <a:moveTo>
                    <a:pt x="31" y="1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3" y="81"/>
                    <a:pt x="52" y="83"/>
                    <a:pt x="52" y="85"/>
                  </a:cubicBezTo>
                  <a:cubicBezTo>
                    <a:pt x="50" y="87"/>
                    <a:pt x="46" y="90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5" y="123"/>
                    <a:pt x="165" y="123"/>
                    <a:pt x="165" y="123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8"/>
                    <a:pt x="172" y="130"/>
                    <a:pt x="171" y="13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83" y="135"/>
                    <a:pt x="190" y="130"/>
                    <a:pt x="194" y="130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15" y="121"/>
                    <a:pt x="215" y="121"/>
                    <a:pt x="215" y="121"/>
                  </a:cubicBezTo>
                  <a:cubicBezTo>
                    <a:pt x="216" y="121"/>
                    <a:pt x="216" y="121"/>
                    <a:pt x="216" y="121"/>
                  </a:cubicBezTo>
                  <a:cubicBezTo>
                    <a:pt x="226" y="120"/>
                    <a:pt x="226" y="120"/>
                    <a:pt x="226" y="120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14"/>
                    <a:pt x="244" y="114"/>
                    <a:pt x="244" y="114"/>
                  </a:cubicBezTo>
                  <a:cubicBezTo>
                    <a:pt x="242" y="111"/>
                    <a:pt x="242" y="111"/>
                    <a:pt x="242" y="111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2"/>
                    <a:pt x="222" y="62"/>
                    <a:pt x="222" y="62"/>
                  </a:cubicBezTo>
                  <a:cubicBezTo>
                    <a:pt x="215" y="55"/>
                    <a:pt x="215" y="55"/>
                    <a:pt x="215" y="55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6" y="53"/>
                    <a:pt x="203" y="56"/>
                    <a:pt x="200" y="57"/>
                  </a:cubicBezTo>
                  <a:cubicBezTo>
                    <a:pt x="197" y="58"/>
                    <a:pt x="192" y="55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0" y="43"/>
                    <a:pt x="176" y="45"/>
                  </a:cubicBezTo>
                  <a:cubicBezTo>
                    <a:pt x="169" y="47"/>
                    <a:pt x="164" y="48"/>
                    <a:pt x="162" y="47"/>
                  </a:cubicBezTo>
                  <a:cubicBezTo>
                    <a:pt x="160" y="45"/>
                    <a:pt x="160" y="41"/>
                    <a:pt x="160" y="35"/>
                  </a:cubicBezTo>
                  <a:cubicBezTo>
                    <a:pt x="161" y="31"/>
                    <a:pt x="160" y="29"/>
                    <a:pt x="160" y="27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3" y="23"/>
                    <a:pt x="99" y="21"/>
                    <a:pt x="97" y="19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6" y="15"/>
                    <a:pt x="80" y="10"/>
                    <a:pt x="72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lnTo>
                    <a:pt x="3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2394" y="2723"/>
              <a:ext cx="484" cy="383"/>
            </a:xfrm>
            <a:custGeom>
              <a:avLst/>
              <a:gdLst>
                <a:gd name="T0" fmla="*/ 244 w 254"/>
                <a:gd name="T1" fmla="*/ 64 h 201"/>
                <a:gd name="T2" fmla="*/ 254 w 254"/>
                <a:gd name="T3" fmla="*/ 63 h 201"/>
                <a:gd name="T4" fmla="*/ 236 w 254"/>
                <a:gd name="T5" fmla="*/ 44 h 201"/>
                <a:gd name="T6" fmla="*/ 223 w 254"/>
                <a:gd name="T7" fmla="*/ 22 h 201"/>
                <a:gd name="T8" fmla="*/ 202 w 254"/>
                <a:gd name="T9" fmla="*/ 27 h 201"/>
                <a:gd name="T10" fmla="*/ 200 w 254"/>
                <a:gd name="T11" fmla="*/ 29 h 201"/>
                <a:gd name="T12" fmla="*/ 182 w 254"/>
                <a:gd name="T13" fmla="*/ 25 h 201"/>
                <a:gd name="T14" fmla="*/ 150 w 254"/>
                <a:gd name="T15" fmla="*/ 40 h 201"/>
                <a:gd name="T16" fmla="*/ 150 w 254"/>
                <a:gd name="T17" fmla="*/ 19 h 201"/>
                <a:gd name="T18" fmla="*/ 149 w 254"/>
                <a:gd name="T19" fmla="*/ 10 h 201"/>
                <a:gd name="T20" fmla="*/ 138 w 254"/>
                <a:gd name="T21" fmla="*/ 10 h 201"/>
                <a:gd name="T22" fmla="*/ 126 w 254"/>
                <a:gd name="T23" fmla="*/ 9 h 201"/>
                <a:gd name="T24" fmla="*/ 110 w 254"/>
                <a:gd name="T25" fmla="*/ 1 h 201"/>
                <a:gd name="T26" fmla="*/ 105 w 254"/>
                <a:gd name="T27" fmla="*/ 24 h 201"/>
                <a:gd name="T28" fmla="*/ 82 w 254"/>
                <a:gd name="T29" fmla="*/ 18 h 201"/>
                <a:gd name="T30" fmla="*/ 78 w 254"/>
                <a:gd name="T31" fmla="*/ 16 h 201"/>
                <a:gd name="T32" fmla="*/ 72 w 254"/>
                <a:gd name="T33" fmla="*/ 33 h 201"/>
                <a:gd name="T34" fmla="*/ 75 w 254"/>
                <a:gd name="T35" fmla="*/ 47 h 201"/>
                <a:gd name="T36" fmla="*/ 68 w 254"/>
                <a:gd name="T37" fmla="*/ 61 h 201"/>
                <a:gd name="T38" fmla="*/ 52 w 254"/>
                <a:gd name="T39" fmla="*/ 102 h 201"/>
                <a:gd name="T40" fmla="*/ 29 w 254"/>
                <a:gd name="T41" fmla="*/ 117 h 201"/>
                <a:gd name="T42" fmla="*/ 32 w 254"/>
                <a:gd name="T43" fmla="*/ 124 h 201"/>
                <a:gd name="T44" fmla="*/ 19 w 254"/>
                <a:gd name="T45" fmla="*/ 142 h 201"/>
                <a:gd name="T46" fmla="*/ 5 w 254"/>
                <a:gd name="T47" fmla="*/ 146 h 201"/>
                <a:gd name="T48" fmla="*/ 2 w 254"/>
                <a:gd name="T49" fmla="*/ 184 h 201"/>
                <a:gd name="T50" fmla="*/ 8 w 254"/>
                <a:gd name="T51" fmla="*/ 196 h 201"/>
                <a:gd name="T52" fmla="*/ 21 w 254"/>
                <a:gd name="T53" fmla="*/ 200 h 201"/>
                <a:gd name="T54" fmla="*/ 22 w 254"/>
                <a:gd name="T55" fmla="*/ 199 h 201"/>
                <a:gd name="T56" fmla="*/ 18 w 254"/>
                <a:gd name="T57" fmla="*/ 186 h 201"/>
                <a:gd name="T58" fmla="*/ 12 w 254"/>
                <a:gd name="T59" fmla="*/ 182 h 201"/>
                <a:gd name="T60" fmla="*/ 18 w 254"/>
                <a:gd name="T61" fmla="*/ 173 h 201"/>
                <a:gd name="T62" fmla="*/ 32 w 254"/>
                <a:gd name="T63" fmla="*/ 162 h 201"/>
                <a:gd name="T64" fmla="*/ 64 w 254"/>
                <a:gd name="T65" fmla="*/ 141 h 201"/>
                <a:gd name="T66" fmla="*/ 70 w 254"/>
                <a:gd name="T67" fmla="*/ 145 h 201"/>
                <a:gd name="T68" fmla="*/ 75 w 254"/>
                <a:gd name="T69" fmla="*/ 141 h 201"/>
                <a:gd name="T70" fmla="*/ 96 w 254"/>
                <a:gd name="T71" fmla="*/ 137 h 201"/>
                <a:gd name="T72" fmla="*/ 98 w 254"/>
                <a:gd name="T73" fmla="*/ 136 h 201"/>
                <a:gd name="T74" fmla="*/ 119 w 254"/>
                <a:gd name="T75" fmla="*/ 128 h 201"/>
                <a:gd name="T76" fmla="*/ 124 w 254"/>
                <a:gd name="T77" fmla="*/ 96 h 201"/>
                <a:gd name="T78" fmla="*/ 130 w 254"/>
                <a:gd name="T79" fmla="*/ 94 h 201"/>
                <a:gd name="T80" fmla="*/ 132 w 254"/>
                <a:gd name="T81" fmla="*/ 95 h 201"/>
                <a:gd name="T82" fmla="*/ 159 w 254"/>
                <a:gd name="T83" fmla="*/ 112 h 201"/>
                <a:gd name="T84" fmla="*/ 156 w 254"/>
                <a:gd name="T85" fmla="*/ 103 h 201"/>
                <a:gd name="T86" fmla="*/ 166 w 254"/>
                <a:gd name="T87" fmla="*/ 99 h 201"/>
                <a:gd name="T88" fmla="*/ 173 w 254"/>
                <a:gd name="T89" fmla="*/ 95 h 201"/>
                <a:gd name="T90" fmla="*/ 193 w 254"/>
                <a:gd name="T91" fmla="*/ 101 h 201"/>
                <a:gd name="T92" fmla="*/ 206 w 254"/>
                <a:gd name="T93" fmla="*/ 92 h 201"/>
                <a:gd name="T94" fmla="*/ 207 w 254"/>
                <a:gd name="T95" fmla="*/ 94 h 201"/>
                <a:gd name="T96" fmla="*/ 238 w 254"/>
                <a:gd name="T97" fmla="*/ 6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" h="201">
                  <a:moveTo>
                    <a:pt x="238" y="69"/>
                  </a:moveTo>
                  <a:cubicBezTo>
                    <a:pt x="242" y="68"/>
                    <a:pt x="244" y="67"/>
                    <a:pt x="244" y="65"/>
                  </a:cubicBezTo>
                  <a:cubicBezTo>
                    <a:pt x="244" y="64"/>
                    <a:pt x="244" y="64"/>
                    <a:pt x="244" y="64"/>
                  </a:cubicBezTo>
                  <a:cubicBezTo>
                    <a:pt x="245" y="63"/>
                    <a:pt x="245" y="63"/>
                    <a:pt x="245" y="63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54" y="63"/>
                    <a:pt x="254" y="63"/>
                    <a:pt x="254" y="63"/>
                  </a:cubicBezTo>
                  <a:cubicBezTo>
                    <a:pt x="254" y="58"/>
                    <a:pt x="254" y="58"/>
                    <a:pt x="254" y="58"/>
                  </a:cubicBezTo>
                  <a:cubicBezTo>
                    <a:pt x="252" y="58"/>
                    <a:pt x="250" y="57"/>
                    <a:pt x="248" y="55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1"/>
                    <a:pt x="208" y="21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8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3"/>
                  </a:cubicBezTo>
                  <a:cubicBezTo>
                    <a:pt x="156" y="34"/>
                    <a:pt x="154" y="35"/>
                    <a:pt x="152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4"/>
                    <a:pt x="143" y="31"/>
                    <a:pt x="143" y="29"/>
                  </a:cubicBezTo>
                  <a:cubicBezTo>
                    <a:pt x="143" y="27"/>
                    <a:pt x="146" y="24"/>
                    <a:pt x="150" y="19"/>
                  </a:cubicBezTo>
                  <a:cubicBezTo>
                    <a:pt x="156" y="12"/>
                    <a:pt x="159" y="9"/>
                    <a:pt x="159" y="8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6" y="5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2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0" y="5"/>
                    <a:pt x="115" y="3"/>
                    <a:pt x="110" y="1"/>
                  </a:cubicBezTo>
                  <a:cubicBezTo>
                    <a:pt x="106" y="0"/>
                    <a:pt x="102" y="1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4"/>
                  </a:cubicBezTo>
                  <a:cubicBezTo>
                    <a:pt x="104" y="26"/>
                    <a:pt x="103" y="27"/>
                    <a:pt x="102" y="27"/>
                  </a:cubicBezTo>
                  <a:cubicBezTo>
                    <a:pt x="99" y="28"/>
                    <a:pt x="96" y="27"/>
                    <a:pt x="91" y="23"/>
                  </a:cubicBezTo>
                  <a:cubicBezTo>
                    <a:pt x="88" y="21"/>
                    <a:pt x="85" y="19"/>
                    <a:pt x="82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4"/>
                    <a:pt x="3" y="184"/>
                    <a:pt x="3" y="184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4"/>
                    <a:pt x="157" y="104"/>
                    <a:pt x="157" y="104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6" y="95"/>
                    <a:pt x="190" y="98"/>
                    <a:pt x="193" y="101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6" y="93"/>
                    <a:pt x="196" y="93"/>
                    <a:pt x="196" y="93"/>
                  </a:cubicBezTo>
                  <a:cubicBezTo>
                    <a:pt x="198" y="91"/>
                    <a:pt x="201" y="90"/>
                    <a:pt x="206" y="92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8" y="94"/>
                    <a:pt x="208" y="94"/>
                    <a:pt x="209" y="94"/>
                  </a:cubicBezTo>
                  <a:cubicBezTo>
                    <a:pt x="211" y="94"/>
                    <a:pt x="218" y="89"/>
                    <a:pt x="230" y="80"/>
                  </a:cubicBezTo>
                  <a:cubicBezTo>
                    <a:pt x="230" y="74"/>
                    <a:pt x="233" y="70"/>
                    <a:pt x="238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2623" y="2392"/>
              <a:ext cx="290" cy="394"/>
            </a:xfrm>
            <a:custGeom>
              <a:avLst/>
              <a:gdLst>
                <a:gd name="T0" fmla="*/ 119 w 152"/>
                <a:gd name="T1" fmla="*/ 8 h 207"/>
                <a:gd name="T2" fmla="*/ 106 w 152"/>
                <a:gd name="T3" fmla="*/ 3 h 207"/>
                <a:gd name="T4" fmla="*/ 88 w 152"/>
                <a:gd name="T5" fmla="*/ 16 h 207"/>
                <a:gd name="T6" fmla="*/ 76 w 152"/>
                <a:gd name="T7" fmla="*/ 11 h 207"/>
                <a:gd name="T8" fmla="*/ 76 w 152"/>
                <a:gd name="T9" fmla="*/ 12 h 207"/>
                <a:gd name="T10" fmla="*/ 54 w 152"/>
                <a:gd name="T11" fmla="*/ 17 h 207"/>
                <a:gd name="T12" fmla="*/ 42 w 152"/>
                <a:gd name="T13" fmla="*/ 18 h 207"/>
                <a:gd name="T14" fmla="*/ 34 w 152"/>
                <a:gd name="T15" fmla="*/ 27 h 207"/>
                <a:gd name="T16" fmla="*/ 20 w 152"/>
                <a:gd name="T17" fmla="*/ 28 h 207"/>
                <a:gd name="T18" fmla="*/ 10 w 152"/>
                <a:gd name="T19" fmla="*/ 44 h 207"/>
                <a:gd name="T20" fmla="*/ 11 w 152"/>
                <a:gd name="T21" fmla="*/ 46 h 207"/>
                <a:gd name="T22" fmla="*/ 17 w 152"/>
                <a:gd name="T23" fmla="*/ 69 h 207"/>
                <a:gd name="T24" fmla="*/ 17 w 152"/>
                <a:gd name="T25" fmla="*/ 72 h 207"/>
                <a:gd name="T26" fmla="*/ 16 w 152"/>
                <a:gd name="T27" fmla="*/ 72 h 207"/>
                <a:gd name="T28" fmla="*/ 0 w 152"/>
                <a:gd name="T29" fmla="*/ 94 h 207"/>
                <a:gd name="T30" fmla="*/ 6 w 152"/>
                <a:gd name="T31" fmla="*/ 98 h 207"/>
                <a:gd name="T32" fmla="*/ 12 w 152"/>
                <a:gd name="T33" fmla="*/ 131 h 207"/>
                <a:gd name="T34" fmla="*/ 20 w 152"/>
                <a:gd name="T35" fmla="*/ 143 h 207"/>
                <a:gd name="T36" fmla="*/ 21 w 152"/>
                <a:gd name="T37" fmla="*/ 152 h 207"/>
                <a:gd name="T38" fmla="*/ 22 w 152"/>
                <a:gd name="T39" fmla="*/ 181 h 207"/>
                <a:gd name="T40" fmla="*/ 26 w 152"/>
                <a:gd name="T41" fmla="*/ 181 h 207"/>
                <a:gd name="T42" fmla="*/ 43 w 152"/>
                <a:gd name="T43" fmla="*/ 181 h 207"/>
                <a:gd name="T44" fmla="*/ 28 w 152"/>
                <a:gd name="T45" fmla="*/ 203 h 207"/>
                <a:gd name="T46" fmla="*/ 40 w 152"/>
                <a:gd name="T47" fmla="*/ 203 h 207"/>
                <a:gd name="T48" fmla="*/ 75 w 152"/>
                <a:gd name="T49" fmla="*/ 201 h 207"/>
                <a:gd name="T50" fmla="*/ 77 w 152"/>
                <a:gd name="T51" fmla="*/ 195 h 207"/>
                <a:gd name="T52" fmla="*/ 77 w 152"/>
                <a:gd name="T53" fmla="*/ 190 h 207"/>
                <a:gd name="T54" fmla="*/ 75 w 152"/>
                <a:gd name="T55" fmla="*/ 179 h 207"/>
                <a:gd name="T56" fmla="*/ 83 w 152"/>
                <a:gd name="T57" fmla="*/ 173 h 207"/>
                <a:gd name="T58" fmla="*/ 81 w 152"/>
                <a:gd name="T59" fmla="*/ 168 h 207"/>
                <a:gd name="T60" fmla="*/ 81 w 152"/>
                <a:gd name="T61" fmla="*/ 167 h 207"/>
                <a:gd name="T62" fmla="*/ 85 w 152"/>
                <a:gd name="T63" fmla="*/ 154 h 207"/>
                <a:gd name="T64" fmla="*/ 89 w 152"/>
                <a:gd name="T65" fmla="*/ 149 h 207"/>
                <a:gd name="T66" fmla="*/ 93 w 152"/>
                <a:gd name="T67" fmla="*/ 146 h 207"/>
                <a:gd name="T68" fmla="*/ 100 w 152"/>
                <a:gd name="T69" fmla="*/ 130 h 207"/>
                <a:gd name="T70" fmla="*/ 103 w 152"/>
                <a:gd name="T71" fmla="*/ 128 h 207"/>
                <a:gd name="T72" fmla="*/ 99 w 152"/>
                <a:gd name="T73" fmla="*/ 111 h 207"/>
                <a:gd name="T74" fmla="*/ 112 w 152"/>
                <a:gd name="T75" fmla="*/ 100 h 207"/>
                <a:gd name="T76" fmla="*/ 110 w 152"/>
                <a:gd name="T77" fmla="*/ 85 h 207"/>
                <a:gd name="T78" fmla="*/ 125 w 152"/>
                <a:gd name="T79" fmla="*/ 68 h 207"/>
                <a:gd name="T80" fmla="*/ 131 w 152"/>
                <a:gd name="T81" fmla="*/ 70 h 207"/>
                <a:gd name="T82" fmla="*/ 142 w 152"/>
                <a:gd name="T83" fmla="*/ 64 h 207"/>
                <a:gd name="T84" fmla="*/ 142 w 152"/>
                <a:gd name="T85" fmla="*/ 64 h 207"/>
                <a:gd name="T86" fmla="*/ 148 w 152"/>
                <a:gd name="T87" fmla="*/ 60 h 207"/>
                <a:gd name="T88" fmla="*/ 148 w 152"/>
                <a:gd name="T89" fmla="*/ 53 h 207"/>
                <a:gd name="T90" fmla="*/ 150 w 152"/>
                <a:gd name="T91" fmla="*/ 51 h 207"/>
                <a:gd name="T92" fmla="*/ 152 w 152"/>
                <a:gd name="T93" fmla="*/ 48 h 207"/>
                <a:gd name="T94" fmla="*/ 138 w 152"/>
                <a:gd name="T95" fmla="*/ 26 h 207"/>
                <a:gd name="T96" fmla="*/ 132 w 152"/>
                <a:gd name="T97" fmla="*/ 1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" h="207">
                  <a:moveTo>
                    <a:pt x="120" y="8"/>
                  </a:moveTo>
                  <a:cubicBezTo>
                    <a:pt x="119" y="8"/>
                    <a:pt x="119" y="8"/>
                    <a:pt x="119" y="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2" y="10"/>
                    <a:pt x="98" y="14"/>
                    <a:pt x="92" y="16"/>
                  </a:cubicBezTo>
                  <a:cubicBezTo>
                    <a:pt x="91" y="17"/>
                    <a:pt x="89" y="17"/>
                    <a:pt x="88" y="16"/>
                  </a:cubicBezTo>
                  <a:cubicBezTo>
                    <a:pt x="86" y="14"/>
                    <a:pt x="87" y="9"/>
                    <a:pt x="90" y="2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2" y="32"/>
                    <a:pt x="4" y="40"/>
                  </a:cubicBezTo>
                  <a:cubicBezTo>
                    <a:pt x="8" y="42"/>
                    <a:pt x="10" y="43"/>
                    <a:pt x="10" y="44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98"/>
                    <a:pt x="5" y="97"/>
                    <a:pt x="6" y="98"/>
                  </a:cubicBezTo>
                  <a:cubicBezTo>
                    <a:pt x="8" y="99"/>
                    <a:pt x="9" y="102"/>
                    <a:pt x="8" y="107"/>
                  </a:cubicBezTo>
                  <a:cubicBezTo>
                    <a:pt x="8" y="114"/>
                    <a:pt x="9" y="123"/>
                    <a:pt x="12" y="131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20" y="139"/>
                    <a:pt x="21" y="141"/>
                    <a:pt x="20" y="143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3" y="156"/>
                    <a:pt x="22" y="162"/>
                    <a:pt x="17" y="172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1" y="176"/>
                    <a:pt x="36" y="175"/>
                    <a:pt x="39" y="176"/>
                  </a:cubicBezTo>
                  <a:cubicBezTo>
                    <a:pt x="42" y="177"/>
                    <a:pt x="43" y="179"/>
                    <a:pt x="43" y="181"/>
                  </a:cubicBezTo>
                  <a:cubicBezTo>
                    <a:pt x="44" y="184"/>
                    <a:pt x="40" y="188"/>
                    <a:pt x="33" y="196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34" y="204"/>
                    <a:pt x="38" y="202"/>
                    <a:pt x="40" y="203"/>
                  </a:cubicBezTo>
                  <a:cubicBezTo>
                    <a:pt x="42" y="203"/>
                    <a:pt x="49" y="201"/>
                    <a:pt x="60" y="195"/>
                  </a:cubicBezTo>
                  <a:cubicBezTo>
                    <a:pt x="64" y="193"/>
                    <a:pt x="69" y="195"/>
                    <a:pt x="75" y="201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7" y="195"/>
                    <a:pt x="77" y="195"/>
                    <a:pt x="77" y="195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5" y="193"/>
                    <a:pt x="76" y="192"/>
                    <a:pt x="77" y="190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2"/>
                    <a:pt x="74" y="180"/>
                    <a:pt x="75" y="179"/>
                  </a:cubicBezTo>
                  <a:cubicBezTo>
                    <a:pt x="76" y="178"/>
                    <a:pt x="78" y="177"/>
                    <a:pt x="79" y="176"/>
                  </a:cubicBezTo>
                  <a:cubicBezTo>
                    <a:pt x="83" y="173"/>
                    <a:pt x="83" y="173"/>
                    <a:pt x="83" y="173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3" y="165"/>
                    <a:pt x="83" y="163"/>
                    <a:pt x="82" y="162"/>
                  </a:cubicBezTo>
                  <a:cubicBezTo>
                    <a:pt x="81" y="159"/>
                    <a:pt x="82" y="157"/>
                    <a:pt x="85" y="154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93" y="137"/>
                    <a:pt x="95" y="134"/>
                    <a:pt x="100" y="130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5" y="118"/>
                    <a:pt x="96" y="114"/>
                    <a:pt x="99" y="111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0" y="96"/>
                    <a:pt x="109" y="92"/>
                    <a:pt x="110" y="85"/>
                  </a:cubicBezTo>
                  <a:cubicBezTo>
                    <a:pt x="112" y="74"/>
                    <a:pt x="116" y="69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31" y="70"/>
                    <a:pt x="131" y="70"/>
                    <a:pt x="131" y="70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4" y="36"/>
                    <a:pt x="141" y="32"/>
                    <a:pt x="138" y="26"/>
                  </a:cubicBezTo>
                  <a:cubicBezTo>
                    <a:pt x="136" y="22"/>
                    <a:pt x="137" y="18"/>
                    <a:pt x="140" y="14"/>
                  </a:cubicBezTo>
                  <a:cubicBezTo>
                    <a:pt x="132" y="10"/>
                    <a:pt x="132" y="10"/>
                    <a:pt x="132" y="10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2774" y="2495"/>
              <a:ext cx="268" cy="329"/>
            </a:xfrm>
            <a:custGeom>
              <a:avLst/>
              <a:gdLst>
                <a:gd name="T0" fmla="*/ 73 w 141"/>
                <a:gd name="T1" fmla="*/ 8 h 173"/>
                <a:gd name="T2" fmla="*/ 60 w 141"/>
                <a:gd name="T3" fmla="*/ 20 h 173"/>
                <a:gd name="T4" fmla="*/ 59 w 141"/>
                <a:gd name="T5" fmla="*/ 21 h 173"/>
                <a:gd name="T6" fmla="*/ 51 w 141"/>
                <a:gd name="T7" fmla="*/ 21 h 173"/>
                <a:gd name="T8" fmla="*/ 35 w 141"/>
                <a:gd name="T9" fmla="*/ 31 h 173"/>
                <a:gd name="T10" fmla="*/ 40 w 141"/>
                <a:gd name="T11" fmla="*/ 34 h 173"/>
                <a:gd name="T12" fmla="*/ 37 w 141"/>
                <a:gd name="T13" fmla="*/ 47 h 173"/>
                <a:gd name="T14" fmla="*/ 23 w 141"/>
                <a:gd name="T15" fmla="*/ 59 h 173"/>
                <a:gd name="T16" fmla="*/ 24 w 141"/>
                <a:gd name="T17" fmla="*/ 68 h 173"/>
                <a:gd name="T18" fmla="*/ 27 w 141"/>
                <a:gd name="T19" fmla="*/ 77 h 173"/>
                <a:gd name="T20" fmla="*/ 18 w 141"/>
                <a:gd name="T21" fmla="*/ 93 h 173"/>
                <a:gd name="T22" fmla="*/ 18 w 141"/>
                <a:gd name="T23" fmla="*/ 94 h 173"/>
                <a:gd name="T24" fmla="*/ 12 w 141"/>
                <a:gd name="T25" fmla="*/ 101 h 173"/>
                <a:gd name="T26" fmla="*/ 7 w 141"/>
                <a:gd name="T27" fmla="*/ 106 h 173"/>
                <a:gd name="T28" fmla="*/ 7 w 141"/>
                <a:gd name="T29" fmla="*/ 122 h 173"/>
                <a:gd name="T30" fmla="*/ 2 w 141"/>
                <a:gd name="T31" fmla="*/ 126 h 173"/>
                <a:gd name="T32" fmla="*/ 0 w 141"/>
                <a:gd name="T33" fmla="*/ 128 h 173"/>
                <a:gd name="T34" fmla="*/ 3 w 141"/>
                <a:gd name="T35" fmla="*/ 137 h 173"/>
                <a:gd name="T36" fmla="*/ 26 w 141"/>
                <a:gd name="T37" fmla="*/ 137 h 173"/>
                <a:gd name="T38" fmla="*/ 35 w 141"/>
                <a:gd name="T39" fmla="*/ 146 h 173"/>
                <a:gd name="T40" fmla="*/ 35 w 141"/>
                <a:gd name="T41" fmla="*/ 147 h 173"/>
                <a:gd name="T42" fmla="*/ 51 w 141"/>
                <a:gd name="T43" fmla="*/ 172 h 173"/>
                <a:gd name="T44" fmla="*/ 56 w 141"/>
                <a:gd name="T45" fmla="*/ 161 h 173"/>
                <a:gd name="T46" fmla="*/ 68 w 141"/>
                <a:gd name="T47" fmla="*/ 169 h 173"/>
                <a:gd name="T48" fmla="*/ 76 w 141"/>
                <a:gd name="T49" fmla="*/ 146 h 173"/>
                <a:gd name="T50" fmla="*/ 78 w 141"/>
                <a:gd name="T51" fmla="*/ 146 h 173"/>
                <a:gd name="T52" fmla="*/ 85 w 141"/>
                <a:gd name="T53" fmla="*/ 141 h 173"/>
                <a:gd name="T54" fmla="*/ 85 w 141"/>
                <a:gd name="T55" fmla="*/ 139 h 173"/>
                <a:gd name="T56" fmla="*/ 97 w 141"/>
                <a:gd name="T57" fmla="*/ 139 h 173"/>
                <a:gd name="T58" fmla="*/ 103 w 141"/>
                <a:gd name="T59" fmla="*/ 112 h 173"/>
                <a:gd name="T60" fmla="*/ 114 w 141"/>
                <a:gd name="T61" fmla="*/ 110 h 173"/>
                <a:gd name="T62" fmla="*/ 109 w 141"/>
                <a:gd name="T63" fmla="*/ 105 h 173"/>
                <a:gd name="T64" fmla="*/ 117 w 141"/>
                <a:gd name="T65" fmla="*/ 98 h 173"/>
                <a:gd name="T66" fmla="*/ 123 w 141"/>
                <a:gd name="T67" fmla="*/ 100 h 173"/>
                <a:gd name="T68" fmla="*/ 119 w 141"/>
                <a:gd name="T69" fmla="*/ 92 h 173"/>
                <a:gd name="T70" fmla="*/ 123 w 141"/>
                <a:gd name="T71" fmla="*/ 90 h 173"/>
                <a:gd name="T72" fmla="*/ 118 w 141"/>
                <a:gd name="T73" fmla="*/ 79 h 173"/>
                <a:gd name="T74" fmla="*/ 119 w 141"/>
                <a:gd name="T75" fmla="*/ 78 h 173"/>
                <a:gd name="T76" fmla="*/ 131 w 141"/>
                <a:gd name="T77" fmla="*/ 68 h 173"/>
                <a:gd name="T78" fmla="*/ 121 w 141"/>
                <a:gd name="T79" fmla="*/ 55 h 173"/>
                <a:gd name="T80" fmla="*/ 133 w 141"/>
                <a:gd name="T81" fmla="*/ 50 h 173"/>
                <a:gd name="T82" fmla="*/ 139 w 141"/>
                <a:gd name="T83" fmla="*/ 43 h 173"/>
                <a:gd name="T84" fmla="*/ 135 w 141"/>
                <a:gd name="T85" fmla="*/ 34 h 173"/>
                <a:gd name="T86" fmla="*/ 135 w 141"/>
                <a:gd name="T87" fmla="*/ 33 h 173"/>
                <a:gd name="T88" fmla="*/ 135 w 141"/>
                <a:gd name="T89" fmla="*/ 30 h 173"/>
                <a:gd name="T90" fmla="*/ 133 w 141"/>
                <a:gd name="T91" fmla="*/ 30 h 173"/>
                <a:gd name="T92" fmla="*/ 117 w 141"/>
                <a:gd name="T93" fmla="*/ 28 h 173"/>
                <a:gd name="T94" fmla="*/ 117 w 141"/>
                <a:gd name="T95" fmla="*/ 28 h 173"/>
                <a:gd name="T96" fmla="*/ 113 w 141"/>
                <a:gd name="T97" fmla="*/ 23 h 173"/>
                <a:gd name="T98" fmla="*/ 93 w 141"/>
                <a:gd name="T99" fmla="*/ 31 h 173"/>
                <a:gd name="T100" fmla="*/ 85 w 141"/>
                <a:gd name="T101" fmla="*/ 16 h 173"/>
                <a:gd name="T102" fmla="*/ 73 w 141"/>
                <a:gd name="T103" fmla="*/ 1 h 173"/>
                <a:gd name="T104" fmla="*/ 73 w 141"/>
                <a:gd name="T105" fmla="*/ 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73">
                  <a:moveTo>
                    <a:pt x="73" y="8"/>
                  </a:moveTo>
                  <a:cubicBezTo>
                    <a:pt x="73" y="8"/>
                    <a:pt x="73" y="8"/>
                    <a:pt x="73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0" y="20"/>
                    <a:pt x="37" y="24"/>
                    <a:pt x="35" y="3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2"/>
                    <a:pt x="21" y="64"/>
                    <a:pt x="21" y="65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7" y="70"/>
                    <a:pt x="28" y="72"/>
                    <a:pt x="28" y="74"/>
                  </a:cubicBezTo>
                  <a:cubicBezTo>
                    <a:pt x="28" y="75"/>
                    <a:pt x="27" y="76"/>
                    <a:pt x="27" y="77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9" y="86"/>
                    <a:pt x="19" y="89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8"/>
                    <a:pt x="14" y="99"/>
                    <a:pt x="12" y="101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8" y="108"/>
                    <a:pt x="8" y="110"/>
                    <a:pt x="7" y="114"/>
                  </a:cubicBezTo>
                  <a:cubicBezTo>
                    <a:pt x="9" y="118"/>
                    <a:pt x="9" y="120"/>
                    <a:pt x="7" y="12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51" y="172"/>
                    <a:pt x="51" y="172"/>
                    <a:pt x="51" y="172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102" y="134"/>
                    <a:pt x="104" y="130"/>
                    <a:pt x="104" y="126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21" y="63"/>
                    <a:pt x="117" y="59"/>
                    <a:pt x="117" y="57"/>
                  </a:cubicBezTo>
                  <a:cubicBezTo>
                    <a:pt x="118" y="55"/>
                    <a:pt x="119" y="55"/>
                    <a:pt x="121" y="55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8" y="38"/>
                    <a:pt x="137" y="36"/>
                    <a:pt x="135" y="3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3" y="32"/>
                    <a:pt x="131" y="33"/>
                    <a:pt x="128" y="33"/>
                  </a:cubicBezTo>
                  <a:cubicBezTo>
                    <a:pt x="123" y="33"/>
                    <a:pt x="120" y="31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5"/>
                    <a:pt x="111" y="28"/>
                    <a:pt x="108" y="30"/>
                  </a:cubicBezTo>
                  <a:cubicBezTo>
                    <a:pt x="103" y="32"/>
                    <a:pt x="98" y="33"/>
                    <a:pt x="93" y="31"/>
                  </a:cubicBezTo>
                  <a:cubicBezTo>
                    <a:pt x="90" y="30"/>
                    <a:pt x="88" y="27"/>
                    <a:pt x="87" y="24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8"/>
                    <a:pt x="83" y="4"/>
                    <a:pt x="80" y="2"/>
                  </a:cubicBezTo>
                  <a:cubicBezTo>
                    <a:pt x="78" y="1"/>
                    <a:pt x="75" y="0"/>
                    <a:pt x="73" y="1"/>
                  </a:cubicBezTo>
                  <a:cubicBezTo>
                    <a:pt x="74" y="8"/>
                    <a:pt x="74" y="8"/>
                    <a:pt x="74" y="8"/>
                  </a:cubicBezTo>
                  <a:lnTo>
                    <a:pt x="7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2892" y="2289"/>
              <a:ext cx="232" cy="266"/>
            </a:xfrm>
            <a:custGeom>
              <a:avLst/>
              <a:gdLst>
                <a:gd name="T0" fmla="*/ 64 w 122"/>
                <a:gd name="T1" fmla="*/ 6 h 140"/>
                <a:gd name="T2" fmla="*/ 43 w 122"/>
                <a:gd name="T3" fmla="*/ 2 h 140"/>
                <a:gd name="T4" fmla="*/ 38 w 122"/>
                <a:gd name="T5" fmla="*/ 26 h 140"/>
                <a:gd name="T6" fmla="*/ 28 w 122"/>
                <a:gd name="T7" fmla="*/ 32 h 140"/>
                <a:gd name="T8" fmla="*/ 23 w 122"/>
                <a:gd name="T9" fmla="*/ 41 h 140"/>
                <a:gd name="T10" fmla="*/ 17 w 122"/>
                <a:gd name="T11" fmla="*/ 53 h 140"/>
                <a:gd name="T12" fmla="*/ 6 w 122"/>
                <a:gd name="T13" fmla="*/ 68 h 140"/>
                <a:gd name="T14" fmla="*/ 1 w 122"/>
                <a:gd name="T15" fmla="*/ 78 h 140"/>
                <a:gd name="T16" fmla="*/ 11 w 122"/>
                <a:gd name="T17" fmla="*/ 93 h 140"/>
                <a:gd name="T18" fmla="*/ 16 w 122"/>
                <a:gd name="T19" fmla="*/ 101 h 140"/>
                <a:gd name="T20" fmla="*/ 16 w 122"/>
                <a:gd name="T21" fmla="*/ 102 h 140"/>
                <a:gd name="T22" fmla="*/ 16 w 122"/>
                <a:gd name="T23" fmla="*/ 104 h 140"/>
                <a:gd name="T24" fmla="*/ 15 w 122"/>
                <a:gd name="T25" fmla="*/ 105 h 140"/>
                <a:gd name="T26" fmla="*/ 27 w 122"/>
                <a:gd name="T27" fmla="*/ 123 h 140"/>
                <a:gd name="T28" fmla="*/ 33 w 122"/>
                <a:gd name="T29" fmla="*/ 135 h 140"/>
                <a:gd name="T30" fmla="*/ 46 w 122"/>
                <a:gd name="T31" fmla="*/ 130 h 140"/>
                <a:gd name="T32" fmla="*/ 46 w 122"/>
                <a:gd name="T33" fmla="*/ 129 h 140"/>
                <a:gd name="T34" fmla="*/ 53 w 122"/>
                <a:gd name="T35" fmla="*/ 125 h 140"/>
                <a:gd name="T36" fmla="*/ 66 w 122"/>
                <a:gd name="T37" fmla="*/ 136 h 140"/>
                <a:gd name="T38" fmla="*/ 68 w 122"/>
                <a:gd name="T39" fmla="*/ 136 h 140"/>
                <a:gd name="T40" fmla="*/ 74 w 122"/>
                <a:gd name="T41" fmla="*/ 134 h 140"/>
                <a:gd name="T42" fmla="*/ 76 w 122"/>
                <a:gd name="T43" fmla="*/ 134 h 140"/>
                <a:gd name="T44" fmla="*/ 84 w 122"/>
                <a:gd name="T45" fmla="*/ 140 h 140"/>
                <a:gd name="T46" fmla="*/ 85 w 122"/>
                <a:gd name="T47" fmla="*/ 124 h 140"/>
                <a:gd name="T48" fmla="*/ 86 w 122"/>
                <a:gd name="T49" fmla="*/ 123 h 140"/>
                <a:gd name="T50" fmla="*/ 89 w 122"/>
                <a:gd name="T51" fmla="*/ 113 h 140"/>
                <a:gd name="T52" fmla="*/ 88 w 122"/>
                <a:gd name="T53" fmla="*/ 111 h 140"/>
                <a:gd name="T54" fmla="*/ 90 w 122"/>
                <a:gd name="T55" fmla="*/ 110 h 140"/>
                <a:gd name="T56" fmla="*/ 101 w 122"/>
                <a:gd name="T57" fmla="*/ 94 h 140"/>
                <a:gd name="T58" fmla="*/ 103 w 122"/>
                <a:gd name="T59" fmla="*/ 94 h 140"/>
                <a:gd name="T60" fmla="*/ 103 w 122"/>
                <a:gd name="T61" fmla="*/ 102 h 140"/>
                <a:gd name="T62" fmla="*/ 115 w 122"/>
                <a:gd name="T63" fmla="*/ 92 h 140"/>
                <a:gd name="T64" fmla="*/ 112 w 122"/>
                <a:gd name="T65" fmla="*/ 86 h 140"/>
                <a:gd name="T66" fmla="*/ 115 w 122"/>
                <a:gd name="T67" fmla="*/ 68 h 140"/>
                <a:gd name="T68" fmla="*/ 109 w 122"/>
                <a:gd name="T69" fmla="*/ 68 h 140"/>
                <a:gd name="T70" fmla="*/ 108 w 122"/>
                <a:gd name="T71" fmla="*/ 67 h 140"/>
                <a:gd name="T72" fmla="*/ 106 w 122"/>
                <a:gd name="T73" fmla="*/ 58 h 140"/>
                <a:gd name="T74" fmla="*/ 122 w 122"/>
                <a:gd name="T75" fmla="*/ 58 h 140"/>
                <a:gd name="T76" fmla="*/ 109 w 122"/>
                <a:gd name="T77" fmla="*/ 43 h 140"/>
                <a:gd name="T78" fmla="*/ 117 w 122"/>
                <a:gd name="T79" fmla="*/ 33 h 140"/>
                <a:gd name="T80" fmla="*/ 111 w 122"/>
                <a:gd name="T81" fmla="*/ 34 h 140"/>
                <a:gd name="T82" fmla="*/ 111 w 122"/>
                <a:gd name="T83" fmla="*/ 33 h 140"/>
                <a:gd name="T84" fmla="*/ 103 w 122"/>
                <a:gd name="T85" fmla="*/ 24 h 140"/>
                <a:gd name="T86" fmla="*/ 81 w 122"/>
                <a:gd name="T87" fmla="*/ 32 h 140"/>
                <a:gd name="T88" fmla="*/ 79 w 122"/>
                <a:gd name="T89" fmla="*/ 32 h 140"/>
                <a:gd name="T90" fmla="*/ 78 w 122"/>
                <a:gd name="T91" fmla="*/ 18 h 140"/>
                <a:gd name="T92" fmla="*/ 82 w 122"/>
                <a:gd name="T9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0">
                  <a:moveTo>
                    <a:pt x="75" y="2"/>
                  </a:moveTo>
                  <a:cubicBezTo>
                    <a:pt x="70" y="4"/>
                    <a:pt x="67" y="5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3"/>
                    <a:pt x="37" y="7"/>
                    <a:pt x="3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39"/>
                    <a:pt x="23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7" y="53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" y="72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9" y="106"/>
                    <a:pt x="21" y="107"/>
                  </a:cubicBezTo>
                  <a:cubicBezTo>
                    <a:pt x="24" y="109"/>
                    <a:pt x="26" y="114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1" y="134"/>
                    <a:pt x="33" y="135"/>
                  </a:cubicBezTo>
                  <a:cubicBezTo>
                    <a:pt x="36" y="136"/>
                    <a:pt x="40" y="136"/>
                    <a:pt x="43" y="134"/>
                  </a:cubicBezTo>
                  <a:cubicBezTo>
                    <a:pt x="45" y="132"/>
                    <a:pt x="47" y="131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61" y="135"/>
                    <a:pt x="63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84" y="140"/>
                    <a:pt x="84" y="140"/>
                    <a:pt x="84" y="14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6"/>
                    <a:pt x="91" y="115"/>
                    <a:pt x="89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5" y="62"/>
                    <a:pt x="105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1" y="52"/>
                    <a:pt x="117" y="46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2669" y="2059"/>
              <a:ext cx="291" cy="356"/>
            </a:xfrm>
            <a:custGeom>
              <a:avLst/>
              <a:gdLst>
                <a:gd name="T0" fmla="*/ 96 w 153"/>
                <a:gd name="T1" fmla="*/ 53 h 187"/>
                <a:gd name="T2" fmla="*/ 85 w 153"/>
                <a:gd name="T3" fmla="*/ 28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9 h 187"/>
                <a:gd name="T12" fmla="*/ 36 w 153"/>
                <a:gd name="T13" fmla="*/ 36 h 187"/>
                <a:gd name="T14" fmla="*/ 19 w 153"/>
                <a:gd name="T15" fmla="*/ 23 h 187"/>
                <a:gd name="T16" fmla="*/ 23 w 153"/>
                <a:gd name="T17" fmla="*/ 35 h 187"/>
                <a:gd name="T18" fmla="*/ 23 w 153"/>
                <a:gd name="T19" fmla="*/ 36 h 187"/>
                <a:gd name="T20" fmla="*/ 22 w 153"/>
                <a:gd name="T21" fmla="*/ 41 h 187"/>
                <a:gd name="T22" fmla="*/ 14 w 153"/>
                <a:gd name="T23" fmla="*/ 44 h 187"/>
                <a:gd name="T24" fmla="*/ 11 w 153"/>
                <a:gd name="T25" fmla="*/ 51 h 187"/>
                <a:gd name="T26" fmla="*/ 8 w 153"/>
                <a:gd name="T27" fmla="*/ 63 h 187"/>
                <a:gd name="T28" fmla="*/ 8 w 153"/>
                <a:gd name="T29" fmla="*/ 63 h 187"/>
                <a:gd name="T30" fmla="*/ 4 w 153"/>
                <a:gd name="T31" fmla="*/ 65 h 187"/>
                <a:gd name="T32" fmla="*/ 14 w 153"/>
                <a:gd name="T33" fmla="*/ 81 h 187"/>
                <a:gd name="T34" fmla="*/ 18 w 153"/>
                <a:gd name="T35" fmla="*/ 81 h 187"/>
                <a:gd name="T36" fmla="*/ 35 w 153"/>
                <a:gd name="T37" fmla="*/ 89 h 187"/>
                <a:gd name="T38" fmla="*/ 35 w 153"/>
                <a:gd name="T39" fmla="*/ 89 h 187"/>
                <a:gd name="T40" fmla="*/ 34 w 153"/>
                <a:gd name="T41" fmla="*/ 100 h 187"/>
                <a:gd name="T42" fmla="*/ 30 w 153"/>
                <a:gd name="T43" fmla="*/ 109 h 187"/>
                <a:gd name="T44" fmla="*/ 25 w 153"/>
                <a:gd name="T45" fmla="*/ 115 h 187"/>
                <a:gd name="T46" fmla="*/ 25 w 153"/>
                <a:gd name="T47" fmla="*/ 115 h 187"/>
                <a:gd name="T48" fmla="*/ 26 w 153"/>
                <a:gd name="T49" fmla="*/ 127 h 187"/>
                <a:gd name="T50" fmla="*/ 38 w 153"/>
                <a:gd name="T51" fmla="*/ 129 h 187"/>
                <a:gd name="T52" fmla="*/ 43 w 153"/>
                <a:gd name="T53" fmla="*/ 134 h 187"/>
                <a:gd name="T54" fmla="*/ 51 w 153"/>
                <a:gd name="T55" fmla="*/ 176 h 187"/>
                <a:gd name="T56" fmla="*/ 49 w 153"/>
                <a:gd name="T57" fmla="*/ 179 h 187"/>
                <a:gd name="T58" fmla="*/ 50 w 153"/>
                <a:gd name="T59" fmla="*/ 182 h 187"/>
                <a:gd name="T60" fmla="*/ 73 w 153"/>
                <a:gd name="T61" fmla="*/ 173 h 187"/>
                <a:gd name="T62" fmla="*/ 78 w 153"/>
                <a:gd name="T63" fmla="*/ 175 h 187"/>
                <a:gd name="T64" fmla="*/ 79 w 153"/>
                <a:gd name="T65" fmla="*/ 175 h 187"/>
                <a:gd name="T66" fmla="*/ 87 w 153"/>
                <a:gd name="T67" fmla="*/ 170 h 187"/>
                <a:gd name="T68" fmla="*/ 110 w 153"/>
                <a:gd name="T69" fmla="*/ 180 h 187"/>
                <a:gd name="T70" fmla="*/ 116 w 153"/>
                <a:gd name="T71" fmla="*/ 184 h 187"/>
                <a:gd name="T72" fmla="*/ 134 w 153"/>
                <a:gd name="T73" fmla="*/ 163 h 187"/>
                <a:gd name="T74" fmla="*/ 130 w 153"/>
                <a:gd name="T75" fmla="*/ 148 h 187"/>
                <a:gd name="T76" fmla="*/ 144 w 153"/>
                <a:gd name="T77" fmla="*/ 149 h 187"/>
                <a:gd name="T78" fmla="*/ 144 w 153"/>
                <a:gd name="T79" fmla="*/ 135 h 187"/>
                <a:gd name="T80" fmla="*/ 153 w 153"/>
                <a:gd name="T81" fmla="*/ 123 h 187"/>
                <a:gd name="T82" fmla="*/ 142 w 153"/>
                <a:gd name="T83" fmla="*/ 111 h 187"/>
                <a:gd name="T84" fmla="*/ 136 w 153"/>
                <a:gd name="T85" fmla="*/ 116 h 187"/>
                <a:gd name="T86" fmla="*/ 135 w 153"/>
                <a:gd name="T87" fmla="*/ 115 h 187"/>
                <a:gd name="T88" fmla="*/ 126 w 153"/>
                <a:gd name="T89" fmla="*/ 107 h 187"/>
                <a:gd name="T90" fmla="*/ 113 w 153"/>
                <a:gd name="T91" fmla="*/ 99 h 187"/>
                <a:gd name="T92" fmla="*/ 110 w 153"/>
                <a:gd name="T93" fmla="*/ 85 h 187"/>
                <a:gd name="T94" fmla="*/ 117 w 153"/>
                <a:gd name="T95" fmla="*/ 64 h 187"/>
                <a:gd name="T96" fmla="*/ 129 w 153"/>
                <a:gd name="T97" fmla="*/ 65 h 187"/>
                <a:gd name="T98" fmla="*/ 130 w 153"/>
                <a:gd name="T99" fmla="*/ 52 h 187"/>
                <a:gd name="T100" fmla="*/ 97 w 153"/>
                <a:gd name="T101" fmla="*/ 54 h 187"/>
                <a:gd name="T102" fmla="*/ 96 w 153"/>
                <a:gd name="T103" fmla="*/ 5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2" y="37"/>
                    <a:pt x="88" y="29"/>
                    <a:pt x="85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3" y="21"/>
                    <a:pt x="57" y="19"/>
                    <a:pt x="55" y="17"/>
                  </a:cubicBezTo>
                  <a:cubicBezTo>
                    <a:pt x="51" y="15"/>
                    <a:pt x="46" y="9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4"/>
                    <a:pt x="42" y="9"/>
                    <a:pt x="48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5"/>
                    <a:pt x="38" y="37"/>
                    <a:pt x="36" y="36"/>
                  </a:cubicBezTo>
                  <a:cubicBezTo>
                    <a:pt x="34" y="35"/>
                    <a:pt x="31" y="31"/>
                    <a:pt x="26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5"/>
                    <a:pt x="20" y="29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6"/>
                    <a:pt x="11" y="48"/>
                    <a:pt x="11" y="51"/>
                  </a:cubicBezTo>
                  <a:cubicBezTo>
                    <a:pt x="12" y="57"/>
                    <a:pt x="12" y="60"/>
                    <a:pt x="10" y="62"/>
                  </a:cubicBezTo>
                  <a:cubicBezTo>
                    <a:pt x="10" y="63"/>
                    <a:pt x="9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4"/>
                    <a:pt x="4" y="65"/>
                  </a:cubicBezTo>
                  <a:cubicBezTo>
                    <a:pt x="8" y="69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2" y="80"/>
                    <a:pt x="26" y="81"/>
                    <a:pt x="30" y="83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101"/>
                    <a:pt x="36" y="103"/>
                    <a:pt x="36" y="105"/>
                  </a:cubicBezTo>
                  <a:cubicBezTo>
                    <a:pt x="35" y="107"/>
                    <a:pt x="33" y="108"/>
                    <a:pt x="30" y="109"/>
                  </a:cubicBezTo>
                  <a:cubicBezTo>
                    <a:pt x="27" y="109"/>
                    <a:pt x="26" y="111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52" y="177"/>
                    <a:pt x="52" y="177"/>
                    <a:pt x="52" y="177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0" y="179"/>
                    <a:pt x="68" y="184"/>
                    <a:pt x="67" y="187"/>
                  </a:cubicBezTo>
                  <a:cubicBezTo>
                    <a:pt x="72" y="185"/>
                    <a:pt x="76" y="182"/>
                    <a:pt x="78" y="175"/>
                  </a:cubicBezTo>
                  <a:cubicBezTo>
                    <a:pt x="78" y="175"/>
                    <a:pt x="78" y="175"/>
                    <a:pt x="78" y="175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7" y="170"/>
                    <a:pt x="87" y="170"/>
                    <a:pt x="87" y="170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2" y="170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9"/>
                    <a:pt x="134" y="155"/>
                    <a:pt x="130" y="148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6" y="113"/>
                    <a:pt x="143" y="111"/>
                    <a:pt x="142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3" y="106"/>
                    <a:pt x="120" y="105"/>
                    <a:pt x="118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0" y="97"/>
                    <a:pt x="108" y="95"/>
                    <a:pt x="108" y="93"/>
                  </a:cubicBezTo>
                  <a:cubicBezTo>
                    <a:pt x="107" y="91"/>
                    <a:pt x="108" y="88"/>
                    <a:pt x="110" y="85"/>
                  </a:cubicBezTo>
                  <a:cubicBezTo>
                    <a:pt x="114" y="78"/>
                    <a:pt x="117" y="73"/>
                    <a:pt x="117" y="69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0" y="64"/>
                    <a:pt x="131" y="60"/>
                    <a:pt x="132" y="53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3" y="57"/>
                    <a:pt x="118" y="59"/>
                    <a:pt x="115" y="61"/>
                  </a:cubicBezTo>
                  <a:cubicBezTo>
                    <a:pt x="110" y="62"/>
                    <a:pt x="105" y="59"/>
                    <a:pt x="97" y="54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2724" y="1647"/>
              <a:ext cx="78" cy="111"/>
            </a:xfrm>
            <a:custGeom>
              <a:avLst/>
              <a:gdLst>
                <a:gd name="T0" fmla="*/ 24 w 41"/>
                <a:gd name="T1" fmla="*/ 1 h 58"/>
                <a:gd name="T2" fmla="*/ 23 w 41"/>
                <a:gd name="T3" fmla="*/ 0 h 58"/>
                <a:gd name="T4" fmla="*/ 17 w 41"/>
                <a:gd name="T5" fmla="*/ 7 h 58"/>
                <a:gd name="T6" fmla="*/ 15 w 41"/>
                <a:gd name="T7" fmla="*/ 6 h 58"/>
                <a:gd name="T8" fmla="*/ 15 w 41"/>
                <a:gd name="T9" fmla="*/ 6 h 58"/>
                <a:gd name="T10" fmla="*/ 15 w 41"/>
                <a:gd name="T11" fmla="*/ 7 h 58"/>
                <a:gd name="T12" fmla="*/ 12 w 41"/>
                <a:gd name="T13" fmla="*/ 10 h 58"/>
                <a:gd name="T14" fmla="*/ 10 w 41"/>
                <a:gd name="T15" fmla="*/ 11 h 58"/>
                <a:gd name="T16" fmla="*/ 6 w 41"/>
                <a:gd name="T17" fmla="*/ 13 h 58"/>
                <a:gd name="T18" fmla="*/ 5 w 41"/>
                <a:gd name="T19" fmla="*/ 16 h 58"/>
                <a:gd name="T20" fmla="*/ 3 w 41"/>
                <a:gd name="T21" fmla="*/ 25 h 58"/>
                <a:gd name="T22" fmla="*/ 1 w 41"/>
                <a:gd name="T23" fmla="*/ 30 h 58"/>
                <a:gd name="T24" fmla="*/ 1 w 41"/>
                <a:gd name="T25" fmla="*/ 39 h 58"/>
                <a:gd name="T26" fmla="*/ 3 w 41"/>
                <a:gd name="T27" fmla="*/ 51 h 58"/>
                <a:gd name="T28" fmla="*/ 10 w 41"/>
                <a:gd name="T29" fmla="*/ 56 h 58"/>
                <a:gd name="T30" fmla="*/ 19 w 41"/>
                <a:gd name="T31" fmla="*/ 58 h 58"/>
                <a:gd name="T32" fmla="*/ 28 w 41"/>
                <a:gd name="T33" fmla="*/ 55 h 58"/>
                <a:gd name="T34" fmla="*/ 26 w 41"/>
                <a:gd name="T35" fmla="*/ 50 h 58"/>
                <a:gd name="T36" fmla="*/ 26 w 41"/>
                <a:gd name="T37" fmla="*/ 49 h 58"/>
                <a:gd name="T38" fmla="*/ 26 w 41"/>
                <a:gd name="T39" fmla="*/ 49 h 58"/>
                <a:gd name="T40" fmla="*/ 27 w 41"/>
                <a:gd name="T41" fmla="*/ 45 h 58"/>
                <a:gd name="T42" fmla="*/ 27 w 41"/>
                <a:gd name="T43" fmla="*/ 45 h 58"/>
                <a:gd name="T44" fmla="*/ 31 w 41"/>
                <a:gd name="T45" fmla="*/ 37 h 58"/>
                <a:gd name="T46" fmla="*/ 39 w 41"/>
                <a:gd name="T47" fmla="*/ 37 h 58"/>
                <a:gd name="T48" fmla="*/ 41 w 41"/>
                <a:gd name="T49" fmla="*/ 37 h 58"/>
                <a:gd name="T50" fmla="*/ 33 w 41"/>
                <a:gd name="T51" fmla="*/ 24 h 58"/>
                <a:gd name="T52" fmla="*/ 30 w 41"/>
                <a:gd name="T53" fmla="*/ 20 h 58"/>
                <a:gd name="T54" fmla="*/ 27 w 41"/>
                <a:gd name="T55" fmla="*/ 9 h 58"/>
                <a:gd name="T56" fmla="*/ 24 w 41"/>
                <a:gd name="T57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8">
                  <a:moveTo>
                    <a:pt x="24" y="1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7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1"/>
                    <a:pt x="5" y="24"/>
                    <a:pt x="3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0" y="34"/>
                    <a:pt x="1" y="3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52"/>
                    <a:pt x="6" y="54"/>
                    <a:pt x="10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5" y="57"/>
                    <a:pt x="28" y="55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4"/>
                    <a:pt x="37" y="30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7"/>
                    <a:pt x="27" y="13"/>
                    <a:pt x="27" y="9"/>
                  </a:cubicBezTo>
                  <a:cubicBezTo>
                    <a:pt x="26" y="5"/>
                    <a:pt x="25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6"/>
            <p:cNvSpPr/>
            <p:nvPr/>
          </p:nvSpPr>
          <p:spPr bwMode="auto">
            <a:xfrm>
              <a:off x="2650" y="1598"/>
              <a:ext cx="101" cy="108"/>
            </a:xfrm>
            <a:custGeom>
              <a:avLst/>
              <a:gdLst>
                <a:gd name="T0" fmla="*/ 26 w 53"/>
                <a:gd name="T1" fmla="*/ 12 h 57"/>
                <a:gd name="T2" fmla="*/ 26 w 53"/>
                <a:gd name="T3" fmla="*/ 13 h 57"/>
                <a:gd name="T4" fmla="*/ 24 w 53"/>
                <a:gd name="T5" fmla="*/ 13 h 57"/>
                <a:gd name="T6" fmla="*/ 19 w 53"/>
                <a:gd name="T7" fmla="*/ 12 h 57"/>
                <a:gd name="T8" fmla="*/ 19 w 53"/>
                <a:gd name="T9" fmla="*/ 14 h 57"/>
                <a:gd name="T10" fmla="*/ 19 w 53"/>
                <a:gd name="T11" fmla="*/ 15 h 57"/>
                <a:gd name="T12" fmla="*/ 18 w 53"/>
                <a:gd name="T13" fmla="*/ 15 h 57"/>
                <a:gd name="T14" fmla="*/ 9 w 53"/>
                <a:gd name="T15" fmla="*/ 19 h 57"/>
                <a:gd name="T16" fmla="*/ 9 w 53"/>
                <a:gd name="T17" fmla="*/ 20 h 57"/>
                <a:gd name="T18" fmla="*/ 12 w 53"/>
                <a:gd name="T19" fmla="*/ 28 h 57"/>
                <a:gd name="T20" fmla="*/ 12 w 53"/>
                <a:gd name="T21" fmla="*/ 29 h 57"/>
                <a:gd name="T22" fmla="*/ 12 w 53"/>
                <a:gd name="T23" fmla="*/ 30 h 57"/>
                <a:gd name="T24" fmla="*/ 2 w 53"/>
                <a:gd name="T25" fmla="*/ 41 h 57"/>
                <a:gd name="T26" fmla="*/ 0 w 53"/>
                <a:gd name="T27" fmla="*/ 45 h 57"/>
                <a:gd name="T28" fmla="*/ 2 w 53"/>
                <a:gd name="T29" fmla="*/ 48 h 57"/>
                <a:gd name="T30" fmla="*/ 7 w 53"/>
                <a:gd name="T31" fmla="*/ 50 h 57"/>
                <a:gd name="T32" fmla="*/ 10 w 53"/>
                <a:gd name="T33" fmla="*/ 50 h 57"/>
                <a:gd name="T34" fmla="*/ 20 w 53"/>
                <a:gd name="T35" fmla="*/ 53 h 57"/>
                <a:gd name="T36" fmla="*/ 24 w 53"/>
                <a:gd name="T37" fmla="*/ 55 h 57"/>
                <a:gd name="T38" fmla="*/ 31 w 53"/>
                <a:gd name="T39" fmla="*/ 57 h 57"/>
                <a:gd name="T40" fmla="*/ 36 w 53"/>
                <a:gd name="T41" fmla="*/ 53 h 57"/>
                <a:gd name="T42" fmla="*/ 39 w 53"/>
                <a:gd name="T43" fmla="*/ 49 h 57"/>
                <a:gd name="T44" fmla="*/ 42 w 53"/>
                <a:gd name="T45" fmla="*/ 42 h 57"/>
                <a:gd name="T46" fmla="*/ 40 w 53"/>
                <a:gd name="T47" fmla="*/ 33 h 57"/>
                <a:gd name="T48" fmla="*/ 43 w 53"/>
                <a:gd name="T49" fmla="*/ 34 h 57"/>
                <a:gd name="T50" fmla="*/ 48 w 53"/>
                <a:gd name="T51" fmla="*/ 34 h 57"/>
                <a:gd name="T52" fmla="*/ 50 w 53"/>
                <a:gd name="T53" fmla="*/ 33 h 57"/>
                <a:gd name="T54" fmla="*/ 51 w 53"/>
                <a:gd name="T55" fmla="*/ 31 h 57"/>
                <a:gd name="T56" fmla="*/ 47 w 53"/>
                <a:gd name="T57" fmla="*/ 19 h 57"/>
                <a:gd name="T58" fmla="*/ 48 w 53"/>
                <a:gd name="T59" fmla="*/ 15 h 57"/>
                <a:gd name="T60" fmla="*/ 53 w 53"/>
                <a:gd name="T61" fmla="*/ 11 h 57"/>
                <a:gd name="T62" fmla="*/ 53 w 53"/>
                <a:gd name="T63" fmla="*/ 11 h 57"/>
                <a:gd name="T64" fmla="*/ 52 w 53"/>
                <a:gd name="T65" fmla="*/ 9 h 57"/>
                <a:gd name="T66" fmla="*/ 43 w 53"/>
                <a:gd name="T67" fmla="*/ 9 h 57"/>
                <a:gd name="T68" fmla="*/ 43 w 53"/>
                <a:gd name="T69" fmla="*/ 9 h 57"/>
                <a:gd name="T70" fmla="*/ 34 w 53"/>
                <a:gd name="T71" fmla="*/ 3 h 57"/>
                <a:gd name="T72" fmla="*/ 24 w 53"/>
                <a:gd name="T73" fmla="*/ 1 h 57"/>
                <a:gd name="T74" fmla="*/ 22 w 53"/>
                <a:gd name="T75" fmla="*/ 1 h 57"/>
                <a:gd name="T76" fmla="*/ 25 w 53"/>
                <a:gd name="T77" fmla="*/ 5 h 57"/>
                <a:gd name="T78" fmla="*/ 26 w 53"/>
                <a:gd name="T7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57">
                  <a:moveTo>
                    <a:pt x="26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3"/>
                    <a:pt x="9" y="25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34"/>
                    <a:pt x="6" y="38"/>
                    <a:pt x="2" y="41"/>
                  </a:cubicBezTo>
                  <a:cubicBezTo>
                    <a:pt x="0" y="42"/>
                    <a:pt x="0" y="43"/>
                    <a:pt x="0" y="45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50"/>
                    <a:pt x="18" y="51"/>
                    <a:pt x="20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7"/>
                    <a:pt x="29" y="57"/>
                    <a:pt x="31" y="57"/>
                  </a:cubicBezTo>
                  <a:cubicBezTo>
                    <a:pt x="32" y="57"/>
                    <a:pt x="34" y="56"/>
                    <a:pt x="36" y="5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50" y="13"/>
                    <a:pt x="51" y="12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0" y="0"/>
                    <a:pt x="27" y="0"/>
                    <a:pt x="24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3"/>
                    <a:pt x="22" y="5"/>
                    <a:pt x="25" y="5"/>
                  </a:cubicBezTo>
                  <a:cubicBezTo>
                    <a:pt x="27" y="7"/>
                    <a:pt x="28" y="9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2821" y="1383"/>
              <a:ext cx="359" cy="341"/>
            </a:xfrm>
            <a:custGeom>
              <a:avLst/>
              <a:gdLst>
                <a:gd name="T0" fmla="*/ 80 w 188"/>
                <a:gd name="T1" fmla="*/ 37 h 179"/>
                <a:gd name="T2" fmla="*/ 70 w 188"/>
                <a:gd name="T3" fmla="*/ 40 h 179"/>
                <a:gd name="T4" fmla="*/ 58 w 188"/>
                <a:gd name="T5" fmla="*/ 46 h 179"/>
                <a:gd name="T6" fmla="*/ 46 w 188"/>
                <a:gd name="T7" fmla="*/ 56 h 179"/>
                <a:gd name="T8" fmla="*/ 45 w 188"/>
                <a:gd name="T9" fmla="*/ 58 h 179"/>
                <a:gd name="T10" fmla="*/ 34 w 188"/>
                <a:gd name="T11" fmla="*/ 70 h 179"/>
                <a:gd name="T12" fmla="*/ 21 w 188"/>
                <a:gd name="T13" fmla="*/ 69 h 179"/>
                <a:gd name="T14" fmla="*/ 15 w 188"/>
                <a:gd name="T15" fmla="*/ 63 h 179"/>
                <a:gd name="T16" fmla="*/ 17 w 188"/>
                <a:gd name="T17" fmla="*/ 86 h 179"/>
                <a:gd name="T18" fmla="*/ 2 w 188"/>
                <a:gd name="T19" fmla="*/ 110 h 179"/>
                <a:gd name="T20" fmla="*/ 0 w 188"/>
                <a:gd name="T21" fmla="*/ 113 h 179"/>
                <a:gd name="T22" fmla="*/ 16 w 188"/>
                <a:gd name="T23" fmla="*/ 119 h 179"/>
                <a:gd name="T24" fmla="*/ 17 w 188"/>
                <a:gd name="T25" fmla="*/ 120 h 179"/>
                <a:gd name="T26" fmla="*/ 23 w 188"/>
                <a:gd name="T27" fmla="*/ 124 h 179"/>
                <a:gd name="T28" fmla="*/ 24 w 188"/>
                <a:gd name="T29" fmla="*/ 124 h 179"/>
                <a:gd name="T30" fmla="*/ 39 w 188"/>
                <a:gd name="T31" fmla="*/ 136 h 179"/>
                <a:gd name="T32" fmla="*/ 56 w 188"/>
                <a:gd name="T33" fmla="*/ 112 h 179"/>
                <a:gd name="T34" fmla="*/ 61 w 188"/>
                <a:gd name="T35" fmla="*/ 106 h 179"/>
                <a:gd name="T36" fmla="*/ 74 w 188"/>
                <a:gd name="T37" fmla="*/ 101 h 179"/>
                <a:gd name="T38" fmla="*/ 87 w 188"/>
                <a:gd name="T39" fmla="*/ 99 h 179"/>
                <a:gd name="T40" fmla="*/ 94 w 188"/>
                <a:gd name="T41" fmla="*/ 110 h 179"/>
                <a:gd name="T42" fmla="*/ 95 w 188"/>
                <a:gd name="T43" fmla="*/ 119 h 179"/>
                <a:gd name="T44" fmla="*/ 92 w 188"/>
                <a:gd name="T45" fmla="*/ 134 h 179"/>
                <a:gd name="T46" fmla="*/ 92 w 188"/>
                <a:gd name="T47" fmla="*/ 135 h 179"/>
                <a:gd name="T48" fmla="*/ 85 w 188"/>
                <a:gd name="T49" fmla="*/ 156 h 179"/>
                <a:gd name="T50" fmla="*/ 92 w 188"/>
                <a:gd name="T51" fmla="*/ 152 h 179"/>
                <a:gd name="T52" fmla="*/ 97 w 188"/>
                <a:gd name="T53" fmla="*/ 154 h 179"/>
                <a:gd name="T54" fmla="*/ 96 w 188"/>
                <a:gd name="T55" fmla="*/ 160 h 179"/>
                <a:gd name="T56" fmla="*/ 92 w 188"/>
                <a:gd name="T57" fmla="*/ 167 h 179"/>
                <a:gd name="T58" fmla="*/ 89 w 188"/>
                <a:gd name="T59" fmla="*/ 172 h 179"/>
                <a:gd name="T60" fmla="*/ 84 w 188"/>
                <a:gd name="T61" fmla="*/ 173 h 179"/>
                <a:gd name="T62" fmla="*/ 79 w 188"/>
                <a:gd name="T63" fmla="*/ 179 h 179"/>
                <a:gd name="T64" fmla="*/ 99 w 188"/>
                <a:gd name="T65" fmla="*/ 164 h 179"/>
                <a:gd name="T66" fmla="*/ 130 w 188"/>
                <a:gd name="T67" fmla="*/ 133 h 179"/>
                <a:gd name="T68" fmla="*/ 136 w 188"/>
                <a:gd name="T69" fmla="*/ 130 h 179"/>
                <a:gd name="T70" fmla="*/ 152 w 188"/>
                <a:gd name="T71" fmla="*/ 126 h 179"/>
                <a:gd name="T72" fmla="*/ 163 w 188"/>
                <a:gd name="T73" fmla="*/ 104 h 179"/>
                <a:gd name="T74" fmla="*/ 188 w 188"/>
                <a:gd name="T75" fmla="*/ 78 h 179"/>
                <a:gd name="T76" fmla="*/ 182 w 188"/>
                <a:gd name="T77" fmla="*/ 60 h 179"/>
                <a:gd name="T78" fmla="*/ 173 w 188"/>
                <a:gd name="T79" fmla="*/ 58 h 179"/>
                <a:gd name="T80" fmla="*/ 171 w 188"/>
                <a:gd name="T81" fmla="*/ 54 h 179"/>
                <a:gd name="T82" fmla="*/ 158 w 188"/>
                <a:gd name="T83" fmla="*/ 22 h 179"/>
                <a:gd name="T84" fmla="*/ 154 w 188"/>
                <a:gd name="T85" fmla="*/ 6 h 179"/>
                <a:gd name="T86" fmla="*/ 147 w 188"/>
                <a:gd name="T87" fmla="*/ 12 h 179"/>
                <a:gd name="T88" fmla="*/ 134 w 188"/>
                <a:gd name="T89" fmla="*/ 5 h 179"/>
                <a:gd name="T90" fmla="*/ 124 w 188"/>
                <a:gd name="T91" fmla="*/ 6 h 179"/>
                <a:gd name="T92" fmla="*/ 114 w 188"/>
                <a:gd name="T93" fmla="*/ 2 h 179"/>
                <a:gd name="T94" fmla="*/ 114 w 188"/>
                <a:gd name="T95" fmla="*/ 15 h 179"/>
                <a:gd name="T96" fmla="*/ 113 w 188"/>
                <a:gd name="T97" fmla="*/ 16 h 179"/>
                <a:gd name="T98" fmla="*/ 104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3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0" y="31"/>
                    <a:pt x="80" y="33"/>
                    <a:pt x="80" y="3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5" y="126"/>
                    <a:pt x="26" y="127"/>
                    <a:pt x="26" y="129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6" y="98"/>
                    <a:pt x="78" y="96"/>
                    <a:pt x="80" y="96"/>
                  </a:cubicBezTo>
                  <a:cubicBezTo>
                    <a:pt x="81" y="96"/>
                    <a:pt x="83" y="97"/>
                    <a:pt x="86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2" y="151"/>
                    <a:pt x="92" y="151"/>
                    <a:pt x="9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96" y="160"/>
                    <a:pt x="96" y="160"/>
                    <a:pt x="96" y="160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4" y="173"/>
                    <a:pt x="84" y="173"/>
                    <a:pt x="84" y="173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79" y="178"/>
                    <a:pt x="79" y="178"/>
                    <a:pt x="79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5" y="63"/>
                    <a:pt x="183" y="62"/>
                    <a:pt x="182" y="61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6" y="60"/>
                    <a:pt x="174" y="60"/>
                    <a:pt x="173" y="58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69" y="32"/>
                    <a:pt x="166" y="30"/>
                    <a:pt x="164" y="28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4"/>
                    <a:pt x="153" y="11"/>
                    <a:pt x="153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3" y="12"/>
                    <a:pt x="140" y="12"/>
                    <a:pt x="137" y="10"/>
                  </a:cubicBezTo>
                  <a:cubicBezTo>
                    <a:pt x="135" y="10"/>
                    <a:pt x="134" y="8"/>
                    <a:pt x="134" y="5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93" y="25"/>
                    <a:pt x="93" y="25"/>
                    <a:pt x="93" y="25"/>
                  </a:cubicBezTo>
                  <a:lnTo>
                    <a:pt x="8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2901" y="1177"/>
              <a:ext cx="511" cy="347"/>
            </a:xfrm>
            <a:custGeom>
              <a:avLst/>
              <a:gdLst>
                <a:gd name="T0" fmla="*/ 47 w 268"/>
                <a:gd name="T1" fmla="*/ 3 h 182"/>
                <a:gd name="T2" fmla="*/ 36 w 268"/>
                <a:gd name="T3" fmla="*/ 6 h 182"/>
                <a:gd name="T4" fmla="*/ 34 w 268"/>
                <a:gd name="T5" fmla="*/ 10 h 182"/>
                <a:gd name="T6" fmla="*/ 29 w 268"/>
                <a:gd name="T7" fmla="*/ 18 h 182"/>
                <a:gd name="T8" fmla="*/ 21 w 268"/>
                <a:gd name="T9" fmla="*/ 24 h 182"/>
                <a:gd name="T10" fmla="*/ 11 w 268"/>
                <a:gd name="T11" fmla="*/ 17 h 182"/>
                <a:gd name="T12" fmla="*/ 0 w 268"/>
                <a:gd name="T13" fmla="*/ 20 h 182"/>
                <a:gd name="T14" fmla="*/ 16 w 268"/>
                <a:gd name="T15" fmla="*/ 30 h 182"/>
                <a:gd name="T16" fmla="*/ 17 w 268"/>
                <a:gd name="T17" fmla="*/ 32 h 182"/>
                <a:gd name="T18" fmla="*/ 18 w 268"/>
                <a:gd name="T19" fmla="*/ 52 h 182"/>
                <a:gd name="T20" fmla="*/ 30 w 268"/>
                <a:gd name="T21" fmla="*/ 76 h 182"/>
                <a:gd name="T22" fmla="*/ 38 w 268"/>
                <a:gd name="T23" fmla="*/ 68 h 182"/>
                <a:gd name="T24" fmla="*/ 49 w 268"/>
                <a:gd name="T25" fmla="*/ 66 h 182"/>
                <a:gd name="T26" fmla="*/ 49 w 268"/>
                <a:gd name="T27" fmla="*/ 66 h 182"/>
                <a:gd name="T28" fmla="*/ 60 w 268"/>
                <a:gd name="T29" fmla="*/ 78 h 182"/>
                <a:gd name="T30" fmla="*/ 63 w 268"/>
                <a:gd name="T31" fmla="*/ 88 h 182"/>
                <a:gd name="T32" fmla="*/ 62 w 268"/>
                <a:gd name="T33" fmla="*/ 98 h 182"/>
                <a:gd name="T34" fmla="*/ 69 w 268"/>
                <a:gd name="T35" fmla="*/ 107 h 182"/>
                <a:gd name="T36" fmla="*/ 79 w 268"/>
                <a:gd name="T37" fmla="*/ 104 h 182"/>
                <a:gd name="T38" fmla="*/ 84 w 268"/>
                <a:gd name="T39" fmla="*/ 109 h 182"/>
                <a:gd name="T40" fmla="*/ 96 w 268"/>
                <a:gd name="T41" fmla="*/ 114 h 182"/>
                <a:gd name="T42" fmla="*/ 105 w 268"/>
                <a:gd name="T43" fmla="*/ 111 h 182"/>
                <a:gd name="T44" fmla="*/ 110 w 268"/>
                <a:gd name="T45" fmla="*/ 106 h 182"/>
                <a:gd name="T46" fmla="*/ 116 w 268"/>
                <a:gd name="T47" fmla="*/ 121 h 182"/>
                <a:gd name="T48" fmla="*/ 131 w 268"/>
                <a:gd name="T49" fmla="*/ 137 h 182"/>
                <a:gd name="T50" fmla="*/ 134 w 268"/>
                <a:gd name="T51" fmla="*/ 162 h 182"/>
                <a:gd name="T52" fmla="*/ 144 w 268"/>
                <a:gd name="T53" fmla="*/ 166 h 182"/>
                <a:gd name="T54" fmla="*/ 150 w 268"/>
                <a:gd name="T55" fmla="*/ 182 h 182"/>
                <a:gd name="T56" fmla="*/ 186 w 268"/>
                <a:gd name="T57" fmla="*/ 152 h 182"/>
                <a:gd name="T58" fmla="*/ 200 w 268"/>
                <a:gd name="T59" fmla="*/ 136 h 182"/>
                <a:gd name="T60" fmla="*/ 226 w 268"/>
                <a:gd name="T61" fmla="*/ 114 h 182"/>
                <a:gd name="T62" fmla="*/ 236 w 268"/>
                <a:gd name="T63" fmla="*/ 106 h 182"/>
                <a:gd name="T64" fmla="*/ 238 w 268"/>
                <a:gd name="T65" fmla="*/ 85 h 182"/>
                <a:gd name="T66" fmla="*/ 247 w 268"/>
                <a:gd name="T67" fmla="*/ 84 h 182"/>
                <a:gd name="T68" fmla="*/ 262 w 268"/>
                <a:gd name="T69" fmla="*/ 99 h 182"/>
                <a:gd name="T70" fmla="*/ 259 w 268"/>
                <a:gd name="T71" fmla="*/ 88 h 182"/>
                <a:gd name="T72" fmla="*/ 268 w 268"/>
                <a:gd name="T73" fmla="*/ 79 h 182"/>
                <a:gd name="T74" fmla="*/ 263 w 268"/>
                <a:gd name="T75" fmla="*/ 63 h 182"/>
                <a:gd name="T76" fmla="*/ 246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8 w 268"/>
                <a:gd name="T87" fmla="*/ 72 h 182"/>
                <a:gd name="T88" fmla="*/ 188 w 268"/>
                <a:gd name="T89" fmla="*/ 54 h 182"/>
                <a:gd name="T90" fmla="*/ 183 w 268"/>
                <a:gd name="T91" fmla="*/ 44 h 182"/>
                <a:gd name="T92" fmla="*/ 184 w 268"/>
                <a:gd name="T93" fmla="*/ 50 h 182"/>
                <a:gd name="T94" fmla="*/ 179 w 268"/>
                <a:gd name="T95" fmla="*/ 60 h 182"/>
                <a:gd name="T96" fmla="*/ 168 w 268"/>
                <a:gd name="T97" fmla="*/ 57 h 182"/>
                <a:gd name="T98" fmla="*/ 166 w 268"/>
                <a:gd name="T99" fmla="*/ 47 h 182"/>
                <a:gd name="T100" fmla="*/ 156 w 268"/>
                <a:gd name="T101" fmla="*/ 43 h 182"/>
                <a:gd name="T102" fmla="*/ 144 w 268"/>
                <a:gd name="T103" fmla="*/ 35 h 182"/>
                <a:gd name="T104" fmla="*/ 128 w 268"/>
                <a:gd name="T105" fmla="*/ 29 h 182"/>
                <a:gd name="T106" fmla="*/ 117 w 268"/>
                <a:gd name="T107" fmla="*/ 34 h 182"/>
                <a:gd name="T108" fmla="*/ 112 w 268"/>
                <a:gd name="T109" fmla="*/ 24 h 182"/>
                <a:gd name="T110" fmla="*/ 98 w 268"/>
                <a:gd name="T111" fmla="*/ 24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9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5" y="22"/>
                    <a:pt x="12" y="19"/>
                    <a:pt x="11" y="17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3" y="106"/>
                    <a:pt x="95" y="108"/>
                    <a:pt x="96" y="110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5" y="107"/>
                    <a:pt x="105" y="106"/>
                    <a:pt x="106" y="105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4" y="108"/>
                    <a:pt x="116" y="110"/>
                    <a:pt x="116" y="114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1"/>
                    <a:pt x="116" y="121"/>
                    <a:pt x="116" y="121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6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3" y="138"/>
                    <a:pt x="134" y="140"/>
                    <a:pt x="134" y="144"/>
                  </a:cubicBezTo>
                  <a:cubicBezTo>
                    <a:pt x="134" y="162"/>
                    <a:pt x="134" y="162"/>
                    <a:pt x="134" y="162"/>
                  </a:cubicBezTo>
                  <a:cubicBezTo>
                    <a:pt x="134" y="164"/>
                    <a:pt x="136" y="165"/>
                    <a:pt x="137" y="165"/>
                  </a:cubicBezTo>
                  <a:cubicBezTo>
                    <a:pt x="138" y="165"/>
                    <a:pt x="138" y="165"/>
                    <a:pt x="138" y="165"/>
                  </a:cubicBezTo>
                  <a:cubicBezTo>
                    <a:pt x="140" y="164"/>
                    <a:pt x="142" y="164"/>
                    <a:pt x="144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8"/>
                    <a:pt x="148" y="169"/>
                    <a:pt x="149" y="17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62" y="154"/>
                    <a:pt x="165" y="148"/>
                    <a:pt x="169" y="147"/>
                  </a:cubicBezTo>
                  <a:cubicBezTo>
                    <a:pt x="173" y="146"/>
                    <a:pt x="178" y="148"/>
                    <a:pt x="186" y="152"/>
                  </a:cubicBezTo>
                  <a:cubicBezTo>
                    <a:pt x="212" y="154"/>
                    <a:pt x="212" y="154"/>
                    <a:pt x="212" y="15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1"/>
                    <a:pt x="193" y="129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11" y="132"/>
                    <a:pt x="219" y="128"/>
                    <a:pt x="226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62" y="99"/>
                    <a:pt x="262" y="99"/>
                    <a:pt x="262" y="99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7"/>
                    <a:pt x="258" y="87"/>
                    <a:pt x="258" y="87"/>
                  </a:cubicBezTo>
                  <a:cubicBezTo>
                    <a:pt x="257" y="86"/>
                    <a:pt x="257" y="86"/>
                    <a:pt x="257" y="86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4" y="60"/>
                    <a:pt x="250" y="58"/>
                    <a:pt x="246" y="55"/>
                  </a:cubicBezTo>
                  <a:cubicBezTo>
                    <a:pt x="243" y="54"/>
                    <a:pt x="242" y="53"/>
                    <a:pt x="242" y="51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42" y="53"/>
                    <a:pt x="241" y="54"/>
                    <a:pt x="240" y="54"/>
                  </a:cubicBezTo>
                  <a:cubicBezTo>
                    <a:pt x="239" y="55"/>
                    <a:pt x="238" y="56"/>
                    <a:pt x="235" y="56"/>
                  </a:cubicBezTo>
                  <a:cubicBezTo>
                    <a:pt x="234" y="56"/>
                    <a:pt x="234" y="56"/>
                    <a:pt x="234" y="56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9"/>
                    <a:pt x="219" y="60"/>
                  </a:cubicBezTo>
                  <a:cubicBezTo>
                    <a:pt x="222" y="66"/>
                    <a:pt x="222" y="66"/>
                    <a:pt x="222" y="66"/>
                  </a:cubicBezTo>
                  <a:cubicBezTo>
                    <a:pt x="223" y="67"/>
                    <a:pt x="223" y="68"/>
                    <a:pt x="222" y="69"/>
                  </a:cubicBezTo>
                  <a:cubicBezTo>
                    <a:pt x="222" y="70"/>
                    <a:pt x="220" y="72"/>
                    <a:pt x="217" y="72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2" y="74"/>
                    <a:pt x="209" y="74"/>
                    <a:pt x="208" y="72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2" y="58"/>
                    <a:pt x="189" y="56"/>
                    <a:pt x="188" y="54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7"/>
                    <a:pt x="186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8"/>
                    <a:pt x="184" y="49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70" y="58"/>
                    <a:pt x="170" y="58"/>
                    <a:pt x="170" y="58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168" y="54"/>
                    <a:pt x="168" y="52"/>
                    <a:pt x="168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8" y="42"/>
                    <a:pt x="157" y="42"/>
                    <a:pt x="156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6" y="42"/>
                    <a:pt x="145" y="41"/>
                    <a:pt x="144" y="40"/>
                  </a:cubicBezTo>
                  <a:cubicBezTo>
                    <a:pt x="144" y="39"/>
                    <a:pt x="144" y="37"/>
                    <a:pt x="144" y="3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1"/>
                    <a:pt x="128" y="32"/>
                    <a:pt x="127" y="34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2" y="36"/>
                    <a:pt x="119" y="36"/>
                    <a:pt x="117" y="34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4" y="30"/>
                    <a:pt x="112" y="27"/>
                    <a:pt x="112" y="24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2" y="25"/>
                    <a:pt x="100" y="25"/>
                    <a:pt x="98" y="24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0" y="29"/>
                    <a:pt x="78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8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9"/>
            <p:cNvSpPr/>
            <p:nvPr/>
          </p:nvSpPr>
          <p:spPr bwMode="auto">
            <a:xfrm>
              <a:off x="2793" y="684"/>
              <a:ext cx="686" cy="625"/>
            </a:xfrm>
            <a:custGeom>
              <a:avLst/>
              <a:gdLst>
                <a:gd name="T0" fmla="*/ 353 w 360"/>
                <a:gd name="T1" fmla="*/ 153 h 328"/>
                <a:gd name="T2" fmla="*/ 346 w 360"/>
                <a:gd name="T3" fmla="*/ 119 h 328"/>
                <a:gd name="T4" fmla="*/ 314 w 360"/>
                <a:gd name="T5" fmla="*/ 153 h 328"/>
                <a:gd name="T6" fmla="*/ 309 w 360"/>
                <a:gd name="T7" fmla="*/ 162 h 328"/>
                <a:gd name="T8" fmla="*/ 268 w 360"/>
                <a:gd name="T9" fmla="*/ 169 h 328"/>
                <a:gd name="T10" fmla="*/ 259 w 360"/>
                <a:gd name="T11" fmla="*/ 153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9 h 328"/>
                <a:gd name="T18" fmla="*/ 129 w 360"/>
                <a:gd name="T19" fmla="*/ 57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1 h 328"/>
                <a:gd name="T26" fmla="*/ 1 w 360"/>
                <a:gd name="T27" fmla="*/ 28 h 328"/>
                <a:gd name="T28" fmla="*/ 5 w 360"/>
                <a:gd name="T29" fmla="*/ 45 h 328"/>
                <a:gd name="T30" fmla="*/ 21 w 360"/>
                <a:gd name="T31" fmla="*/ 37 h 328"/>
                <a:gd name="T32" fmla="*/ 37 w 360"/>
                <a:gd name="T33" fmla="*/ 49 h 328"/>
                <a:gd name="T34" fmla="*/ 60 w 360"/>
                <a:gd name="T35" fmla="*/ 77 h 328"/>
                <a:gd name="T36" fmla="*/ 74 w 360"/>
                <a:gd name="T37" fmla="*/ 66 h 328"/>
                <a:gd name="T38" fmla="*/ 97 w 360"/>
                <a:gd name="T39" fmla="*/ 52 h 328"/>
                <a:gd name="T40" fmla="*/ 115 w 360"/>
                <a:gd name="T41" fmla="*/ 71 h 328"/>
                <a:gd name="T42" fmla="*/ 119 w 360"/>
                <a:gd name="T43" fmla="*/ 100 h 328"/>
                <a:gd name="T44" fmla="*/ 121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8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9 h 328"/>
                <a:gd name="T60" fmla="*/ 80 w 360"/>
                <a:gd name="T61" fmla="*/ 236 h 328"/>
                <a:gd name="T62" fmla="*/ 90 w 360"/>
                <a:gd name="T63" fmla="*/ 249 h 328"/>
                <a:gd name="T64" fmla="*/ 109 w 360"/>
                <a:gd name="T65" fmla="*/ 253 h 328"/>
                <a:gd name="T66" fmla="*/ 118 w 360"/>
                <a:gd name="T67" fmla="*/ 272 h 328"/>
                <a:gd name="T68" fmla="*/ 133 w 360"/>
                <a:gd name="T69" fmla="*/ 284 h 328"/>
                <a:gd name="T70" fmla="*/ 154 w 360"/>
                <a:gd name="T71" fmla="*/ 278 h 328"/>
                <a:gd name="T72" fmla="*/ 167 w 360"/>
                <a:gd name="T73" fmla="*/ 275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3 h 328"/>
                <a:gd name="T80" fmla="*/ 206 w 360"/>
                <a:gd name="T81" fmla="*/ 292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5 h 328"/>
                <a:gd name="T92" fmla="*/ 269 w 360"/>
                <a:gd name="T93" fmla="*/ 328 h 328"/>
                <a:gd name="T94" fmla="*/ 278 w 360"/>
                <a:gd name="T95" fmla="*/ 311 h 328"/>
                <a:gd name="T96" fmla="*/ 296 w 360"/>
                <a:gd name="T97" fmla="*/ 301 h 328"/>
                <a:gd name="T98" fmla="*/ 306 w 360"/>
                <a:gd name="T99" fmla="*/ 305 h 328"/>
                <a:gd name="T100" fmla="*/ 315 w 360"/>
                <a:gd name="T101" fmla="*/ 315 h 328"/>
                <a:gd name="T102" fmla="*/ 318 w 360"/>
                <a:gd name="T103" fmla="*/ 288 h 328"/>
                <a:gd name="T104" fmla="*/ 325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3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6" y="148"/>
                    <a:pt x="357" y="145"/>
                    <a:pt x="357" y="142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1" y="137"/>
                    <a:pt x="349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9"/>
                    <a:pt x="340" y="120"/>
                    <a:pt x="337" y="122"/>
                  </a:cubicBezTo>
                  <a:cubicBezTo>
                    <a:pt x="334" y="125"/>
                    <a:pt x="332" y="127"/>
                    <a:pt x="331" y="129"/>
                  </a:cubicBezTo>
                  <a:cubicBezTo>
                    <a:pt x="330" y="134"/>
                    <a:pt x="325" y="137"/>
                    <a:pt x="316" y="140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9" y="162"/>
                    <a:pt x="309" y="162"/>
                    <a:pt x="309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9" y="153"/>
                    <a:pt x="259" y="153"/>
                    <a:pt x="259" y="153"/>
                  </a:cubicBezTo>
                  <a:cubicBezTo>
                    <a:pt x="254" y="147"/>
                    <a:pt x="254" y="147"/>
                    <a:pt x="254" y="147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9"/>
                    <a:pt x="165" y="118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8" y="81"/>
                    <a:pt x="141" y="72"/>
                    <a:pt x="129" y="57"/>
                  </a:cubicBezTo>
                  <a:cubicBezTo>
                    <a:pt x="117" y="42"/>
                    <a:pt x="110" y="34"/>
                    <a:pt x="108" y="3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5" y="0"/>
                    <a:pt x="23" y="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40"/>
                    <a:pt x="2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1"/>
                    <a:pt x="19" y="38"/>
                    <a:pt x="21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61"/>
                    <a:pt x="41" y="65"/>
                    <a:pt x="48" y="72"/>
                  </a:cubicBezTo>
                  <a:cubicBezTo>
                    <a:pt x="53" y="75"/>
                    <a:pt x="55" y="77"/>
                    <a:pt x="58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7" y="57"/>
                    <a:pt x="107" y="57"/>
                    <a:pt x="107" y="5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1" y="130"/>
                    <a:pt x="121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9"/>
                    <a:pt x="78" y="209"/>
                    <a:pt x="78" y="209"/>
                  </a:cubicBezTo>
                  <a:cubicBezTo>
                    <a:pt x="77" y="209"/>
                    <a:pt x="77" y="209"/>
                    <a:pt x="77" y="209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9"/>
                    <a:pt x="68" y="219"/>
                    <a:pt x="68" y="219"/>
                  </a:cubicBezTo>
                  <a:cubicBezTo>
                    <a:pt x="71" y="225"/>
                    <a:pt x="71" y="225"/>
                    <a:pt x="71" y="225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6"/>
                    <a:pt x="80" y="236"/>
                    <a:pt x="80" y="236"/>
                  </a:cubicBezTo>
                  <a:cubicBezTo>
                    <a:pt x="80" y="239"/>
                    <a:pt x="80" y="239"/>
                    <a:pt x="80" y="239"/>
                  </a:cubicBezTo>
                  <a:cubicBezTo>
                    <a:pt x="89" y="240"/>
                    <a:pt x="89" y="240"/>
                    <a:pt x="89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9"/>
                    <a:pt x="90" y="249"/>
                    <a:pt x="90" y="249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8"/>
                    <a:pt x="102" y="258"/>
                    <a:pt x="102" y="258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1" y="253"/>
                    <a:pt x="111" y="253"/>
                    <a:pt x="111" y="253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2"/>
                    <a:pt x="118" y="272"/>
                    <a:pt x="118" y="272"/>
                  </a:cubicBezTo>
                  <a:cubicBezTo>
                    <a:pt x="121" y="277"/>
                    <a:pt x="121" y="277"/>
                    <a:pt x="121" y="277"/>
                  </a:cubicBezTo>
                  <a:cubicBezTo>
                    <a:pt x="127" y="282"/>
                    <a:pt x="127" y="282"/>
                    <a:pt x="127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1"/>
                    <a:pt x="143" y="280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6" y="278"/>
                    <a:pt x="157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7" y="275"/>
                    <a:pt x="167" y="275"/>
                    <a:pt x="167" y="275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172" y="279"/>
                    <a:pt x="173" y="282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1" y="290"/>
                    <a:pt x="181" y="290"/>
                    <a:pt x="181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1" y="284"/>
                    <a:pt x="182" y="283"/>
                    <a:pt x="185" y="283"/>
                  </a:cubicBezTo>
                  <a:cubicBezTo>
                    <a:pt x="199" y="283"/>
                    <a:pt x="199" y="283"/>
                    <a:pt x="199" y="283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2"/>
                    <a:pt x="206" y="292"/>
                    <a:pt x="206" y="292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6"/>
                    <a:pt x="211" y="295"/>
                    <a:pt x="211" y="295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28" y="305"/>
                    <a:pt x="229" y="306"/>
                    <a:pt x="229" y="308"/>
                  </a:cubicBezTo>
                  <a:cubicBezTo>
                    <a:pt x="229" y="314"/>
                    <a:pt x="229" y="314"/>
                    <a:pt x="229" y="314"/>
                  </a:cubicBezTo>
                  <a:cubicBezTo>
                    <a:pt x="234" y="315"/>
                    <a:pt x="234" y="315"/>
                    <a:pt x="234" y="315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35" y="307"/>
                    <a:pt x="235" y="305"/>
                    <a:pt x="235" y="303"/>
                  </a:cubicBezTo>
                  <a:cubicBezTo>
                    <a:pt x="235" y="302"/>
                    <a:pt x="236" y="301"/>
                    <a:pt x="237" y="300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298"/>
                    <a:pt x="239" y="297"/>
                    <a:pt x="240" y="297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9"/>
                    <a:pt x="247" y="303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49" y="312"/>
                    <a:pt x="251" y="313"/>
                    <a:pt x="255" y="315"/>
                  </a:cubicBezTo>
                  <a:cubicBezTo>
                    <a:pt x="255" y="315"/>
                    <a:pt x="255" y="315"/>
                    <a:pt x="255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5" y="326"/>
                    <a:pt x="275" y="326"/>
                    <a:pt x="275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9"/>
                  </a:cubicBezTo>
                  <a:cubicBezTo>
                    <a:pt x="272" y="316"/>
                    <a:pt x="274" y="313"/>
                    <a:pt x="278" y="311"/>
                  </a:cubicBezTo>
                  <a:cubicBezTo>
                    <a:pt x="285" y="305"/>
                    <a:pt x="285" y="305"/>
                    <a:pt x="285" y="305"/>
                  </a:cubicBezTo>
                  <a:cubicBezTo>
                    <a:pt x="293" y="310"/>
                    <a:pt x="293" y="310"/>
                    <a:pt x="293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3"/>
                    <a:pt x="306" y="305"/>
                  </a:cubicBezTo>
                  <a:cubicBezTo>
                    <a:pt x="306" y="306"/>
                    <a:pt x="305" y="308"/>
                    <a:pt x="303" y="310"/>
                  </a:cubicBezTo>
                  <a:cubicBezTo>
                    <a:pt x="305" y="311"/>
                    <a:pt x="305" y="311"/>
                    <a:pt x="305" y="311"/>
                  </a:cubicBezTo>
                  <a:cubicBezTo>
                    <a:pt x="309" y="313"/>
                    <a:pt x="312" y="314"/>
                    <a:pt x="314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7"/>
                    <a:pt x="324" y="317"/>
                    <a:pt x="324" y="317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4" y="285"/>
                    <a:pt x="310" y="281"/>
                    <a:pt x="307" y="275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8"/>
                  </a:cubicBezTo>
                  <a:cubicBezTo>
                    <a:pt x="360" y="222"/>
                    <a:pt x="360" y="211"/>
                    <a:pt x="358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2657" y="1802"/>
              <a:ext cx="414" cy="259"/>
            </a:xfrm>
            <a:custGeom>
              <a:avLst/>
              <a:gdLst>
                <a:gd name="T0" fmla="*/ 198 w 217"/>
                <a:gd name="T1" fmla="*/ 4 h 136"/>
                <a:gd name="T2" fmla="*/ 179 w 217"/>
                <a:gd name="T3" fmla="*/ 6 h 136"/>
                <a:gd name="T4" fmla="*/ 135 w 217"/>
                <a:gd name="T5" fmla="*/ 21 h 136"/>
                <a:gd name="T6" fmla="*/ 136 w 217"/>
                <a:gd name="T7" fmla="*/ 30 h 136"/>
                <a:gd name="T8" fmla="*/ 106 w 217"/>
                <a:gd name="T9" fmla="*/ 26 h 136"/>
                <a:gd name="T10" fmla="*/ 84 w 217"/>
                <a:gd name="T11" fmla="*/ 0 h 136"/>
                <a:gd name="T12" fmla="*/ 75 w 217"/>
                <a:gd name="T13" fmla="*/ 10 h 136"/>
                <a:gd name="T14" fmla="*/ 64 w 217"/>
                <a:gd name="T15" fmla="*/ 4 h 136"/>
                <a:gd name="T16" fmla="*/ 59 w 217"/>
                <a:gd name="T17" fmla="*/ 10 h 136"/>
                <a:gd name="T18" fmla="*/ 51 w 217"/>
                <a:gd name="T19" fmla="*/ 12 h 136"/>
                <a:gd name="T20" fmla="*/ 6 w 217"/>
                <a:gd name="T21" fmla="*/ 64 h 136"/>
                <a:gd name="T22" fmla="*/ 11 w 217"/>
                <a:gd name="T23" fmla="*/ 76 h 136"/>
                <a:gd name="T24" fmla="*/ 10 w 217"/>
                <a:gd name="T25" fmla="*/ 76 h 136"/>
                <a:gd name="T26" fmla="*/ 17 w 217"/>
                <a:gd name="T27" fmla="*/ 103 h 136"/>
                <a:gd name="T28" fmla="*/ 0 w 217"/>
                <a:gd name="T29" fmla="*/ 114 h 136"/>
                <a:gd name="T30" fmla="*/ 8 w 217"/>
                <a:gd name="T31" fmla="*/ 122 h 136"/>
                <a:gd name="T32" fmla="*/ 9 w 217"/>
                <a:gd name="T33" fmla="*/ 124 h 136"/>
                <a:gd name="T34" fmla="*/ 32 w 217"/>
                <a:gd name="T35" fmla="*/ 136 h 136"/>
                <a:gd name="T36" fmla="*/ 42 w 217"/>
                <a:gd name="T37" fmla="*/ 126 h 136"/>
                <a:gd name="T38" fmla="*/ 57 w 217"/>
                <a:gd name="T39" fmla="*/ 119 h 136"/>
                <a:gd name="T40" fmla="*/ 59 w 217"/>
                <a:gd name="T41" fmla="*/ 121 h 136"/>
                <a:gd name="T42" fmla="*/ 59 w 217"/>
                <a:gd name="T43" fmla="*/ 122 h 136"/>
                <a:gd name="T44" fmla="*/ 74 w 217"/>
                <a:gd name="T45" fmla="*/ 132 h 136"/>
                <a:gd name="T46" fmla="*/ 92 w 217"/>
                <a:gd name="T47" fmla="*/ 126 h 136"/>
                <a:gd name="T48" fmla="*/ 106 w 217"/>
                <a:gd name="T49" fmla="*/ 125 h 136"/>
                <a:gd name="T50" fmla="*/ 108 w 217"/>
                <a:gd name="T51" fmla="*/ 124 h 136"/>
                <a:gd name="T52" fmla="*/ 119 w 217"/>
                <a:gd name="T53" fmla="*/ 110 h 136"/>
                <a:gd name="T54" fmla="*/ 125 w 217"/>
                <a:gd name="T55" fmla="*/ 106 h 136"/>
                <a:gd name="T56" fmla="*/ 126 w 217"/>
                <a:gd name="T57" fmla="*/ 107 h 136"/>
                <a:gd name="T58" fmla="*/ 129 w 217"/>
                <a:gd name="T59" fmla="*/ 108 h 136"/>
                <a:gd name="T60" fmla="*/ 134 w 217"/>
                <a:gd name="T61" fmla="*/ 88 h 136"/>
                <a:gd name="T62" fmla="*/ 140 w 217"/>
                <a:gd name="T63" fmla="*/ 86 h 136"/>
                <a:gd name="T64" fmla="*/ 148 w 217"/>
                <a:gd name="T65" fmla="*/ 69 h 136"/>
                <a:gd name="T66" fmla="*/ 151 w 217"/>
                <a:gd name="T67" fmla="*/ 60 h 136"/>
                <a:gd name="T68" fmla="*/ 161 w 217"/>
                <a:gd name="T69" fmla="*/ 56 h 136"/>
                <a:gd name="T70" fmla="*/ 161 w 217"/>
                <a:gd name="T71" fmla="*/ 54 h 136"/>
                <a:gd name="T72" fmla="*/ 169 w 217"/>
                <a:gd name="T73" fmla="*/ 48 h 136"/>
                <a:gd name="T74" fmla="*/ 164 w 217"/>
                <a:gd name="T75" fmla="*/ 47 h 136"/>
                <a:gd name="T76" fmla="*/ 164 w 217"/>
                <a:gd name="T77" fmla="*/ 44 h 136"/>
                <a:gd name="T78" fmla="*/ 166 w 217"/>
                <a:gd name="T79" fmla="*/ 43 h 136"/>
                <a:gd name="T80" fmla="*/ 176 w 217"/>
                <a:gd name="T81" fmla="*/ 38 h 136"/>
                <a:gd name="T82" fmla="*/ 202 w 217"/>
                <a:gd name="T83" fmla="*/ 20 h 136"/>
                <a:gd name="T84" fmla="*/ 214 w 217"/>
                <a:gd name="T85" fmla="*/ 24 h 136"/>
                <a:gd name="T86" fmla="*/ 212 w 217"/>
                <a:gd name="T87" fmla="*/ 14 h 136"/>
                <a:gd name="T88" fmla="*/ 212 w 217"/>
                <a:gd name="T89" fmla="*/ 14 h 136"/>
                <a:gd name="T90" fmla="*/ 216 w 217"/>
                <a:gd name="T91" fmla="*/ 6 h 136"/>
                <a:gd name="T92" fmla="*/ 213 w 217"/>
                <a:gd name="T93" fmla="*/ 7 h 136"/>
                <a:gd name="T94" fmla="*/ 204 w 217"/>
                <a:gd name="T95" fmla="*/ 8 h 136"/>
                <a:gd name="T96" fmla="*/ 202 w 217"/>
                <a:gd name="T97" fmla="*/ 8 h 136"/>
                <a:gd name="T98" fmla="*/ 202 w 217"/>
                <a:gd name="T99" fmla="*/ 6 h 136"/>
                <a:gd name="T100" fmla="*/ 198 w 217"/>
                <a:gd name="T101" fmla="*/ 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" h="136">
                  <a:moveTo>
                    <a:pt x="198" y="4"/>
                  </a:moveTo>
                  <a:cubicBezTo>
                    <a:pt x="198" y="4"/>
                    <a:pt x="198" y="4"/>
                    <a:pt x="198" y="4"/>
                  </a:cubicBezTo>
                  <a:cubicBezTo>
                    <a:pt x="198" y="6"/>
                    <a:pt x="196" y="7"/>
                    <a:pt x="194" y="7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68" y="4"/>
                    <a:pt x="161" y="2"/>
                    <a:pt x="157" y="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17" y="33"/>
                    <a:pt x="108" y="32"/>
                    <a:pt x="106" y="26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4"/>
                    <a:pt x="74" y="0"/>
                    <a:pt x="72" y="0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42" y="20"/>
                    <a:pt x="34" y="27"/>
                    <a:pt x="28" y="35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8"/>
                    <a:pt x="10" y="82"/>
                    <a:pt x="12" y="86"/>
                  </a:cubicBezTo>
                  <a:cubicBezTo>
                    <a:pt x="15" y="91"/>
                    <a:pt x="17" y="97"/>
                    <a:pt x="17" y="103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9" y="123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6"/>
                    <a:pt x="12" y="129"/>
                    <a:pt x="18" y="13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7" y="126"/>
                    <a:pt x="58" y="130"/>
                    <a:pt x="62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9" y="131"/>
                    <a:pt x="82" y="130"/>
                    <a:pt x="85" y="128"/>
                  </a:cubicBezTo>
                  <a:cubicBezTo>
                    <a:pt x="86" y="126"/>
                    <a:pt x="89" y="125"/>
                    <a:pt x="92" y="126"/>
                  </a:cubicBezTo>
                  <a:cubicBezTo>
                    <a:pt x="97" y="126"/>
                    <a:pt x="101" y="128"/>
                    <a:pt x="104" y="132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1" y="120"/>
                    <a:pt x="112" y="118"/>
                  </a:cubicBezTo>
                  <a:cubicBezTo>
                    <a:pt x="114" y="115"/>
                    <a:pt x="116" y="112"/>
                    <a:pt x="119" y="110"/>
                  </a:cubicBezTo>
                  <a:cubicBezTo>
                    <a:pt x="124" y="107"/>
                    <a:pt x="124" y="107"/>
                    <a:pt x="124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40" y="86"/>
                    <a:pt x="140" y="86"/>
                    <a:pt x="140" y="86"/>
                  </a:cubicBezTo>
                  <a:cubicBezTo>
                    <a:pt x="147" y="82"/>
                    <a:pt x="150" y="78"/>
                    <a:pt x="150" y="75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7" y="65"/>
                    <a:pt x="147" y="62"/>
                    <a:pt x="148" y="61"/>
                  </a:cubicBezTo>
                  <a:cubicBezTo>
                    <a:pt x="149" y="60"/>
                    <a:pt x="150" y="60"/>
                    <a:pt x="151" y="60"/>
                  </a:cubicBezTo>
                  <a:cubicBezTo>
                    <a:pt x="154" y="60"/>
                    <a:pt x="157" y="60"/>
                    <a:pt x="160" y="62"/>
                  </a:cubicBezTo>
                  <a:cubicBezTo>
                    <a:pt x="161" y="56"/>
                    <a:pt x="161" y="56"/>
                    <a:pt x="161" y="56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70" y="43"/>
                    <a:pt x="173" y="42"/>
                    <a:pt x="176" y="38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10" y="24"/>
                    <a:pt x="210" y="24"/>
                    <a:pt x="210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7" y="6"/>
                    <a:pt x="217" y="6"/>
                    <a:pt x="21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3" y="6"/>
                    <a:pt x="213" y="6"/>
                    <a:pt x="213" y="6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0" y="4"/>
                    <a:pt x="200" y="4"/>
                    <a:pt x="200" y="4"/>
                  </a:cubicBezTo>
                  <a:lnTo>
                    <a:pt x="19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1"/>
            <p:cNvSpPr/>
            <p:nvPr/>
          </p:nvSpPr>
          <p:spPr bwMode="auto">
            <a:xfrm>
              <a:off x="3044" y="2230"/>
              <a:ext cx="65" cy="59"/>
            </a:xfrm>
            <a:custGeom>
              <a:avLst/>
              <a:gdLst>
                <a:gd name="T0" fmla="*/ 31 w 34"/>
                <a:gd name="T1" fmla="*/ 17 h 31"/>
                <a:gd name="T2" fmla="*/ 34 w 34"/>
                <a:gd name="T3" fmla="*/ 13 h 31"/>
                <a:gd name="T4" fmla="*/ 34 w 34"/>
                <a:gd name="T5" fmla="*/ 13 h 31"/>
                <a:gd name="T6" fmla="*/ 34 w 34"/>
                <a:gd name="T7" fmla="*/ 13 h 31"/>
                <a:gd name="T8" fmla="*/ 34 w 34"/>
                <a:gd name="T9" fmla="*/ 13 h 31"/>
                <a:gd name="T10" fmla="*/ 24 w 34"/>
                <a:gd name="T11" fmla="*/ 5 h 31"/>
                <a:gd name="T12" fmla="*/ 11 w 34"/>
                <a:gd name="T13" fmla="*/ 1 h 31"/>
                <a:gd name="T14" fmla="*/ 7 w 34"/>
                <a:gd name="T15" fmla="*/ 2 h 31"/>
                <a:gd name="T16" fmla="*/ 7 w 34"/>
                <a:gd name="T17" fmla="*/ 11 h 31"/>
                <a:gd name="T18" fmla="*/ 2 w 34"/>
                <a:gd name="T19" fmla="*/ 19 h 31"/>
                <a:gd name="T20" fmla="*/ 0 w 34"/>
                <a:gd name="T21" fmla="*/ 21 h 31"/>
                <a:gd name="T22" fmla="*/ 4 w 34"/>
                <a:gd name="T23" fmla="*/ 25 h 31"/>
                <a:gd name="T24" fmla="*/ 5 w 34"/>
                <a:gd name="T25" fmla="*/ 25 h 31"/>
                <a:gd name="T26" fmla="*/ 6 w 34"/>
                <a:gd name="T27" fmla="*/ 29 h 31"/>
                <a:gd name="T28" fmla="*/ 11 w 34"/>
                <a:gd name="T29" fmla="*/ 31 h 31"/>
                <a:gd name="T30" fmla="*/ 17 w 34"/>
                <a:gd name="T31" fmla="*/ 28 h 31"/>
                <a:gd name="T32" fmla="*/ 26 w 34"/>
                <a:gd name="T33" fmla="*/ 30 h 31"/>
                <a:gd name="T34" fmla="*/ 26 w 34"/>
                <a:gd name="T35" fmla="*/ 27 h 31"/>
                <a:gd name="T36" fmla="*/ 31 w 34"/>
                <a:gd name="T3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1">
                  <a:moveTo>
                    <a:pt x="31" y="17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9" y="1"/>
                    <a:pt x="14" y="0"/>
                    <a:pt x="1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3"/>
                    <a:pt x="5" y="17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29"/>
                    <a:pt x="15" y="28"/>
                    <a:pt x="17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1"/>
                    <a:pt x="29" y="18"/>
                    <a:pt x="3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2741" y="2013"/>
              <a:ext cx="361" cy="278"/>
            </a:xfrm>
            <a:custGeom>
              <a:avLst/>
              <a:gdLst>
                <a:gd name="T0" fmla="*/ 120 w 189"/>
                <a:gd name="T1" fmla="*/ 23 h 146"/>
                <a:gd name="T2" fmla="*/ 85 w 189"/>
                <a:gd name="T3" fmla="*/ 9 h 146"/>
                <a:gd name="T4" fmla="*/ 85 w 189"/>
                <a:gd name="T5" fmla="*/ 1 h 146"/>
                <a:gd name="T6" fmla="*/ 82 w 189"/>
                <a:gd name="T7" fmla="*/ 0 h 146"/>
                <a:gd name="T8" fmla="*/ 66 w 189"/>
                <a:gd name="T9" fmla="*/ 16 h 146"/>
                <a:gd name="T10" fmla="*/ 58 w 189"/>
                <a:gd name="T11" fmla="*/ 24 h 146"/>
                <a:gd name="T12" fmla="*/ 48 w 189"/>
                <a:gd name="T13" fmla="*/ 19 h 146"/>
                <a:gd name="T14" fmla="*/ 31 w 189"/>
                <a:gd name="T15" fmla="*/ 25 h 146"/>
                <a:gd name="T16" fmla="*/ 10 w 189"/>
                <a:gd name="T17" fmla="*/ 11 h 146"/>
                <a:gd name="T18" fmla="*/ 2 w 189"/>
                <a:gd name="T19" fmla="*/ 17 h 146"/>
                <a:gd name="T20" fmla="*/ 2 w 189"/>
                <a:gd name="T21" fmla="*/ 18 h 146"/>
                <a:gd name="T22" fmla="*/ 0 w 189"/>
                <a:gd name="T23" fmla="*/ 20 h 146"/>
                <a:gd name="T24" fmla="*/ 4 w 189"/>
                <a:gd name="T25" fmla="*/ 21 h 146"/>
                <a:gd name="T26" fmla="*/ 5 w 189"/>
                <a:gd name="T27" fmla="*/ 21 h 146"/>
                <a:gd name="T28" fmla="*/ 34 w 189"/>
                <a:gd name="T29" fmla="*/ 43 h 146"/>
                <a:gd name="T30" fmla="*/ 62 w 189"/>
                <a:gd name="T31" fmla="*/ 75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100 w 189"/>
                <a:gd name="T39" fmla="*/ 75 h 146"/>
                <a:gd name="T40" fmla="*/ 93 w 189"/>
                <a:gd name="T41" fmla="*/ 93 h 146"/>
                <a:gd name="T42" fmla="*/ 84 w 189"/>
                <a:gd name="T43" fmla="*/ 93 h 146"/>
                <a:gd name="T44" fmla="*/ 74 w 189"/>
                <a:gd name="T45" fmla="*/ 117 h 146"/>
                <a:gd name="T46" fmla="*/ 89 w 189"/>
                <a:gd name="T47" fmla="*/ 127 h 146"/>
                <a:gd name="T48" fmla="*/ 93 w 189"/>
                <a:gd name="T49" fmla="*/ 133 h 146"/>
                <a:gd name="T50" fmla="*/ 100 w 189"/>
                <a:gd name="T51" fmla="*/ 133 h 146"/>
                <a:gd name="T52" fmla="*/ 115 w 189"/>
                <a:gd name="T53" fmla="*/ 139 h 146"/>
                <a:gd name="T54" fmla="*/ 118 w 189"/>
                <a:gd name="T55" fmla="*/ 143 h 146"/>
                <a:gd name="T56" fmla="*/ 132 w 189"/>
                <a:gd name="T57" fmla="*/ 144 h 146"/>
                <a:gd name="T58" fmla="*/ 152 w 189"/>
                <a:gd name="T59" fmla="*/ 143 h 146"/>
                <a:gd name="T60" fmla="*/ 159 w 189"/>
                <a:gd name="T61" fmla="*/ 139 h 146"/>
                <a:gd name="T62" fmla="*/ 158 w 189"/>
                <a:gd name="T63" fmla="*/ 131 h 146"/>
                <a:gd name="T64" fmla="*/ 162 w 189"/>
                <a:gd name="T65" fmla="*/ 119 h 146"/>
                <a:gd name="T66" fmla="*/ 170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4 w 189"/>
                <a:gd name="T73" fmla="*/ 97 h 146"/>
                <a:gd name="T74" fmla="*/ 174 w 189"/>
                <a:gd name="T75" fmla="*/ 97 h 146"/>
                <a:gd name="T76" fmla="*/ 156 w 189"/>
                <a:gd name="T77" fmla="*/ 86 h 146"/>
                <a:gd name="T78" fmla="*/ 147 w 189"/>
                <a:gd name="T79" fmla="*/ 83 h 146"/>
                <a:gd name="T80" fmla="*/ 132 w 189"/>
                <a:gd name="T81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3"/>
                  </a:moveTo>
                  <a:cubicBezTo>
                    <a:pt x="128" y="39"/>
                    <a:pt x="124" y="33"/>
                    <a:pt x="120" y="23"/>
                  </a:cubicBezTo>
                  <a:cubicBezTo>
                    <a:pt x="109" y="23"/>
                    <a:pt x="102" y="21"/>
                    <a:pt x="99" y="17"/>
                  </a:cubicBezTo>
                  <a:cubicBezTo>
                    <a:pt x="96" y="13"/>
                    <a:pt x="92" y="11"/>
                    <a:pt x="85" y="9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7" y="3"/>
                    <a:pt x="74" y="5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3"/>
                    <a:pt x="62" y="26"/>
                    <a:pt x="60" y="26"/>
                  </a:cubicBezTo>
                  <a:cubicBezTo>
                    <a:pt x="59" y="26"/>
                    <a:pt x="58" y="25"/>
                    <a:pt x="58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9"/>
                    <a:pt x="48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1" y="23"/>
                    <a:pt x="37" y="25"/>
                    <a:pt x="31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31"/>
                    <a:pt x="17" y="37"/>
                    <a:pt x="20" y="38"/>
                  </a:cubicBezTo>
                  <a:cubicBezTo>
                    <a:pt x="21" y="39"/>
                    <a:pt x="26" y="41"/>
                    <a:pt x="34" y="4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8" y="59"/>
                    <a:pt x="62" y="75"/>
                  </a:cubicBezTo>
                  <a:cubicBezTo>
                    <a:pt x="69" y="79"/>
                    <a:pt x="73" y="81"/>
                    <a:pt x="76" y="81"/>
                  </a:cubicBezTo>
                  <a:cubicBezTo>
                    <a:pt x="78" y="79"/>
                    <a:pt x="83" y="77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7" y="85"/>
                    <a:pt x="95" y="91"/>
                    <a:pt x="93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7"/>
                    <a:pt x="81" y="103"/>
                    <a:pt x="76" y="111"/>
                  </a:cubicBezTo>
                  <a:cubicBezTo>
                    <a:pt x="74" y="113"/>
                    <a:pt x="74" y="115"/>
                    <a:pt x="74" y="117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5" y="126"/>
                    <a:pt x="87" y="127"/>
                    <a:pt x="89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1" y="131"/>
                    <a:pt x="102" y="131"/>
                    <a:pt x="104" y="131"/>
                  </a:cubicBezTo>
                  <a:cubicBezTo>
                    <a:pt x="108" y="131"/>
                    <a:pt x="111" y="133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1" y="141"/>
                    <a:pt x="126" y="142"/>
                    <a:pt x="132" y="144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3"/>
                    <a:pt x="158" y="131"/>
                  </a:cubicBezTo>
                  <a:cubicBezTo>
                    <a:pt x="161" y="129"/>
                    <a:pt x="162" y="127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2" y="117"/>
                    <a:pt x="162" y="115"/>
                    <a:pt x="163" y="115"/>
                  </a:cubicBezTo>
                  <a:cubicBezTo>
                    <a:pt x="164" y="113"/>
                    <a:pt x="166" y="112"/>
                    <a:pt x="170" y="111"/>
                  </a:cubicBezTo>
                  <a:cubicBezTo>
                    <a:pt x="175" y="111"/>
                    <a:pt x="181" y="113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2" y="105"/>
                    <a:pt x="182" y="105"/>
                    <a:pt x="182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7"/>
                    <a:pt x="136" y="46"/>
                    <a:pt x="13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552" y="1482"/>
              <a:ext cx="336" cy="478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69 h 251"/>
                <a:gd name="T4" fmla="*/ 139 w 176"/>
                <a:gd name="T5" fmla="*/ 52 h 251"/>
                <a:gd name="T6" fmla="*/ 134 w 176"/>
                <a:gd name="T7" fmla="*/ 46 h 251"/>
                <a:gd name="T8" fmla="*/ 117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5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3 h 251"/>
                <a:gd name="T24" fmla="*/ 59 w 176"/>
                <a:gd name="T25" fmla="*/ 39 h 251"/>
                <a:gd name="T26" fmla="*/ 45 w 176"/>
                <a:gd name="T27" fmla="*/ 39 h 251"/>
                <a:gd name="T28" fmla="*/ 32 w 176"/>
                <a:gd name="T29" fmla="*/ 50 h 251"/>
                <a:gd name="T30" fmla="*/ 24 w 176"/>
                <a:gd name="T31" fmla="*/ 45 h 251"/>
                <a:gd name="T32" fmla="*/ 17 w 176"/>
                <a:gd name="T33" fmla="*/ 32 h 251"/>
                <a:gd name="T34" fmla="*/ 8 w 176"/>
                <a:gd name="T35" fmla="*/ 48 h 251"/>
                <a:gd name="T36" fmla="*/ 7 w 176"/>
                <a:gd name="T37" fmla="*/ 48 h 251"/>
                <a:gd name="T38" fmla="*/ 15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0 h 251"/>
                <a:gd name="T48" fmla="*/ 19 w 176"/>
                <a:gd name="T49" fmla="*/ 140 h 251"/>
                <a:gd name="T50" fmla="*/ 8 w 176"/>
                <a:gd name="T51" fmla="*/ 147 h 251"/>
                <a:gd name="T52" fmla="*/ 18 w 176"/>
                <a:gd name="T53" fmla="*/ 179 h 251"/>
                <a:gd name="T54" fmla="*/ 24 w 176"/>
                <a:gd name="T55" fmla="*/ 189 h 251"/>
                <a:gd name="T56" fmla="*/ 16 w 176"/>
                <a:gd name="T57" fmla="*/ 208 h 251"/>
                <a:gd name="T58" fmla="*/ 10 w 176"/>
                <a:gd name="T59" fmla="*/ 225 h 251"/>
                <a:gd name="T60" fmla="*/ 11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7 w 176"/>
                <a:gd name="T69" fmla="*/ 248 h 251"/>
                <a:gd name="T70" fmla="*/ 56 w 176"/>
                <a:gd name="T71" fmla="*/ 232 h 251"/>
                <a:gd name="T72" fmla="*/ 104 w 176"/>
                <a:gd name="T73" fmla="*/ 176 h 251"/>
                <a:gd name="T74" fmla="*/ 125 w 176"/>
                <a:gd name="T75" fmla="*/ 164 h 251"/>
                <a:gd name="T76" fmla="*/ 117 w 176"/>
                <a:gd name="T77" fmla="*/ 156 h 251"/>
                <a:gd name="T78" fmla="*/ 115 w 176"/>
                <a:gd name="T79" fmla="*/ 147 h 251"/>
                <a:gd name="T80" fmla="*/ 87 w 176"/>
                <a:gd name="T81" fmla="*/ 119 h 251"/>
                <a:gd name="T82" fmla="*/ 61 w 176"/>
                <a:gd name="T83" fmla="*/ 114 h 251"/>
                <a:gd name="T84" fmla="*/ 51 w 176"/>
                <a:gd name="T85" fmla="*/ 100 h 251"/>
                <a:gd name="T86" fmla="*/ 67 w 176"/>
                <a:gd name="T87" fmla="*/ 74 h 251"/>
                <a:gd name="T88" fmla="*/ 71 w 176"/>
                <a:gd name="T89" fmla="*/ 61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5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2 h 251"/>
                <a:gd name="T102" fmla="*/ 175 w 176"/>
                <a:gd name="T103" fmla="*/ 87 h 251"/>
                <a:gd name="T104" fmla="*/ 163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9" y="74"/>
                    <a:pt x="159" y="74"/>
                    <a:pt x="159" y="74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8" y="50"/>
                    <a:pt x="37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8"/>
                    <a:pt x="0" y="6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8" y="227"/>
                    <a:pt x="7" y="228"/>
                    <a:pt x="6" y="231"/>
                  </a:cubicBezTo>
                  <a:cubicBezTo>
                    <a:pt x="5" y="232"/>
                    <a:pt x="5" y="232"/>
                    <a:pt x="6" y="233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3" y="251"/>
                    <a:pt x="33" y="251"/>
                    <a:pt x="33" y="251"/>
                  </a:cubicBezTo>
                  <a:cubicBezTo>
                    <a:pt x="37" y="251"/>
                    <a:pt x="42" y="250"/>
                    <a:pt x="47" y="248"/>
                  </a:cubicBezTo>
                  <a:cubicBezTo>
                    <a:pt x="51" y="246"/>
                    <a:pt x="56" y="245"/>
                    <a:pt x="61" y="246"/>
                  </a:cubicBezTo>
                  <a:cubicBezTo>
                    <a:pt x="61" y="243"/>
                    <a:pt x="61" y="243"/>
                    <a:pt x="61" y="243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6"/>
                    <a:pt x="122" y="165"/>
                    <a:pt x="125" y="164"/>
                  </a:cubicBezTo>
                  <a:cubicBezTo>
                    <a:pt x="123" y="162"/>
                    <a:pt x="123" y="162"/>
                    <a:pt x="123" y="162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1"/>
                    <a:pt x="90" y="138"/>
                  </a:cubicBezTo>
                  <a:cubicBezTo>
                    <a:pt x="88" y="131"/>
                    <a:pt x="87" y="125"/>
                    <a:pt x="87" y="119"/>
                  </a:cubicBezTo>
                  <a:cubicBezTo>
                    <a:pt x="86" y="121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3"/>
                    <a:pt x="52" y="112"/>
                  </a:cubicBezTo>
                  <a:cubicBezTo>
                    <a:pt x="49" y="110"/>
                    <a:pt x="48" y="108"/>
                    <a:pt x="48" y="107"/>
                  </a:cubicBezTo>
                  <a:cubicBezTo>
                    <a:pt x="47" y="104"/>
                    <a:pt x="48" y="102"/>
                    <a:pt x="51" y="100"/>
                  </a:cubicBezTo>
                  <a:cubicBezTo>
                    <a:pt x="53" y="98"/>
                    <a:pt x="57" y="94"/>
                    <a:pt x="59" y="90"/>
                  </a:cubicBezTo>
                  <a:cubicBezTo>
                    <a:pt x="57" y="87"/>
                    <a:pt x="55" y="83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61" y="76"/>
                    <a:pt x="67" y="74"/>
                  </a:cubicBezTo>
                  <a:cubicBezTo>
                    <a:pt x="67" y="72"/>
                    <a:pt x="68" y="70"/>
                    <a:pt x="69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7"/>
                    <a:pt x="69" y="64"/>
                    <a:pt x="71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0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4"/>
                    <a:pt x="106" y="76"/>
                    <a:pt x="105" y="76"/>
                  </a:cubicBezTo>
                  <a:cubicBezTo>
                    <a:pt x="103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3" y="84"/>
                  </a:cubicBezTo>
                  <a:cubicBezTo>
                    <a:pt x="114" y="84"/>
                    <a:pt x="115" y="84"/>
                    <a:pt x="117" y="86"/>
                  </a:cubicBezTo>
                  <a:cubicBezTo>
                    <a:pt x="118" y="88"/>
                    <a:pt x="119" y="92"/>
                    <a:pt x="120" y="95"/>
                  </a:cubicBezTo>
                  <a:cubicBezTo>
                    <a:pt x="120" y="100"/>
                    <a:pt x="121" y="103"/>
                    <a:pt x="123" y="105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1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9" y="92"/>
                    <a:pt x="169" y="92"/>
                    <a:pt x="169" y="92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3" y="78"/>
                    <a:pt x="163" y="78"/>
                    <a:pt x="163" y="78"/>
                  </a:cubicBezTo>
                  <a:lnTo>
                    <a:pt x="16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2398" y="1941"/>
              <a:ext cx="355" cy="348"/>
            </a:xfrm>
            <a:custGeom>
              <a:avLst/>
              <a:gdLst>
                <a:gd name="T0" fmla="*/ 41 w 186"/>
                <a:gd name="T1" fmla="*/ 60 h 183"/>
                <a:gd name="T2" fmla="*/ 2 w 186"/>
                <a:gd name="T3" fmla="*/ 81 h 183"/>
                <a:gd name="T4" fmla="*/ 15 w 186"/>
                <a:gd name="T5" fmla="*/ 111 h 183"/>
                <a:gd name="T6" fmla="*/ 16 w 186"/>
                <a:gd name="T7" fmla="*/ 111 h 183"/>
                <a:gd name="T8" fmla="*/ 34 w 186"/>
                <a:gd name="T9" fmla="*/ 143 h 183"/>
                <a:gd name="T10" fmla="*/ 44 w 186"/>
                <a:gd name="T11" fmla="*/ 145 h 183"/>
                <a:gd name="T12" fmla="*/ 53 w 186"/>
                <a:gd name="T13" fmla="*/ 150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4 h 183"/>
                <a:gd name="T24" fmla="*/ 163 w 186"/>
                <a:gd name="T25" fmla="*/ 175 h 183"/>
                <a:gd name="T26" fmla="*/ 174 w 186"/>
                <a:gd name="T27" fmla="*/ 165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8 h 183"/>
                <a:gd name="T38" fmla="*/ 149 w 186"/>
                <a:gd name="T39" fmla="*/ 113 h 183"/>
                <a:gd name="T40" fmla="*/ 156 w 186"/>
                <a:gd name="T41" fmla="*/ 102 h 183"/>
                <a:gd name="T42" fmla="*/ 160 w 186"/>
                <a:gd name="T43" fmla="*/ 98 h 183"/>
                <a:gd name="T44" fmla="*/ 160 w 186"/>
                <a:gd name="T45" fmla="*/ 81 h 183"/>
                <a:gd name="T46" fmla="*/ 170 w 186"/>
                <a:gd name="T47" fmla="*/ 83 h 183"/>
                <a:gd name="T48" fmla="*/ 171 w 186"/>
                <a:gd name="T49" fmla="*/ 84 h 183"/>
                <a:gd name="T50" fmla="*/ 186 w 186"/>
                <a:gd name="T51" fmla="*/ 81 h 183"/>
                <a:gd name="T52" fmla="*/ 169 w 186"/>
                <a:gd name="T53" fmla="*/ 68 h 183"/>
                <a:gd name="T54" fmla="*/ 152 w 186"/>
                <a:gd name="T55" fmla="*/ 63 h 183"/>
                <a:gd name="T56" fmla="*/ 152 w 186"/>
                <a:gd name="T57" fmla="*/ 63 h 183"/>
                <a:gd name="T58" fmla="*/ 131 w 186"/>
                <a:gd name="T59" fmla="*/ 48 h 183"/>
                <a:gd name="T60" fmla="*/ 148 w 186"/>
                <a:gd name="T61" fmla="*/ 29 h 183"/>
                <a:gd name="T62" fmla="*/ 142 w 186"/>
                <a:gd name="T63" fmla="*/ 9 h 183"/>
                <a:gd name="T64" fmla="*/ 114 w 186"/>
                <a:gd name="T65" fmla="*/ 14 h 183"/>
                <a:gd name="T66" fmla="*/ 101 w 186"/>
                <a:gd name="T67" fmla="*/ 7 h 183"/>
                <a:gd name="T68" fmla="*/ 96 w 186"/>
                <a:gd name="T69" fmla="*/ 5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1 h 183"/>
                <a:gd name="T76" fmla="*/ 94 w 186"/>
                <a:gd name="T77" fmla="*/ 0 h 183"/>
                <a:gd name="T78" fmla="*/ 93 w 186"/>
                <a:gd name="T79" fmla="*/ 11 h 183"/>
                <a:gd name="T80" fmla="*/ 92 w 186"/>
                <a:gd name="T81" fmla="*/ 18 h 183"/>
                <a:gd name="T82" fmla="*/ 93 w 186"/>
                <a:gd name="T83" fmla="*/ 34 h 183"/>
                <a:gd name="T84" fmla="*/ 92 w 186"/>
                <a:gd name="T85" fmla="*/ 35 h 183"/>
                <a:gd name="T86" fmla="*/ 87 w 186"/>
                <a:gd name="T87" fmla="*/ 48 h 183"/>
                <a:gd name="T88" fmla="*/ 67 w 186"/>
                <a:gd name="T89" fmla="*/ 55 h 183"/>
                <a:gd name="T90" fmla="*/ 42 w 186"/>
                <a:gd name="T91" fmla="*/ 6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2" y="60"/>
                  </a:moveTo>
                  <a:cubicBezTo>
                    <a:pt x="41" y="60"/>
                    <a:pt x="41" y="60"/>
                    <a:pt x="41" y="60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95"/>
                    <a:pt x="2" y="103"/>
                    <a:pt x="6" y="105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26" y="136"/>
                    <a:pt x="31" y="141"/>
                    <a:pt x="34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5" y="147"/>
                    <a:pt x="48" y="149"/>
                    <a:pt x="53" y="150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94" y="151"/>
                    <a:pt x="104" y="153"/>
                    <a:pt x="106" y="155"/>
                  </a:cubicBezTo>
                  <a:cubicBezTo>
                    <a:pt x="108" y="156"/>
                    <a:pt x="109" y="160"/>
                    <a:pt x="108" y="166"/>
                  </a:cubicBezTo>
                  <a:cubicBezTo>
                    <a:pt x="108" y="170"/>
                    <a:pt x="108" y="173"/>
                    <a:pt x="109" y="173"/>
                  </a:cubicBezTo>
                  <a:cubicBezTo>
                    <a:pt x="118" y="171"/>
                    <a:pt x="118" y="171"/>
                    <a:pt x="118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8" y="181"/>
                    <a:pt x="142" y="183"/>
                    <a:pt x="142" y="183"/>
                  </a:cubicBezTo>
                  <a:cubicBezTo>
                    <a:pt x="145" y="182"/>
                    <a:pt x="148" y="179"/>
                    <a:pt x="150" y="175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69"/>
                    <a:pt x="167" y="167"/>
                    <a:pt x="172" y="166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70" y="148"/>
                    <a:pt x="166" y="146"/>
                    <a:pt x="161" y="147"/>
                  </a:cubicBezTo>
                  <a:cubicBezTo>
                    <a:pt x="157" y="148"/>
                    <a:pt x="154" y="148"/>
                    <a:pt x="152" y="147"/>
                  </a:cubicBezTo>
                  <a:cubicBezTo>
                    <a:pt x="152" y="145"/>
                    <a:pt x="152" y="145"/>
                    <a:pt x="152" y="143"/>
                  </a:cubicBezTo>
                  <a:cubicBezTo>
                    <a:pt x="149" y="138"/>
                    <a:pt x="146" y="134"/>
                    <a:pt x="142" y="131"/>
                  </a:cubicBezTo>
                  <a:cubicBezTo>
                    <a:pt x="138" y="127"/>
                    <a:pt x="136" y="123"/>
                    <a:pt x="138" y="119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09"/>
                    <a:pt x="149" y="107"/>
                    <a:pt x="151" y="105"/>
                  </a:cubicBezTo>
                  <a:cubicBezTo>
                    <a:pt x="152" y="103"/>
                    <a:pt x="154" y="102"/>
                    <a:pt x="156" y="102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1"/>
                    <a:pt x="156" y="85"/>
                    <a:pt x="157" y="83"/>
                  </a:cubicBezTo>
                  <a:cubicBezTo>
                    <a:pt x="160" y="81"/>
                    <a:pt x="160" y="81"/>
                    <a:pt x="160" y="81"/>
                  </a:cubicBezTo>
                  <a:cubicBezTo>
                    <a:pt x="161" y="80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3"/>
                    <a:pt x="171" y="83"/>
                    <a:pt x="171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5" y="89"/>
                    <a:pt x="178" y="93"/>
                    <a:pt x="179" y="93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80" y="73"/>
                    <a:pt x="176" y="67"/>
                    <a:pt x="175" y="64"/>
                  </a:cubicBezTo>
                  <a:cubicBezTo>
                    <a:pt x="169" y="68"/>
                    <a:pt x="169" y="68"/>
                    <a:pt x="169" y="68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45" y="60"/>
                    <a:pt x="141" y="56"/>
                    <a:pt x="140" y="53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8" y="24"/>
                    <a:pt x="146" y="19"/>
                    <a:pt x="144" y="15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24" y="13"/>
                    <a:pt x="119" y="14"/>
                    <a:pt x="114" y="14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6"/>
                    <a:pt x="91" y="17"/>
                    <a:pt x="92" y="18"/>
                  </a:cubicBezTo>
                  <a:cubicBezTo>
                    <a:pt x="94" y="21"/>
                    <a:pt x="93" y="24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2" y="60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3063" y="2685"/>
              <a:ext cx="101" cy="244"/>
            </a:xfrm>
            <a:custGeom>
              <a:avLst/>
              <a:gdLst>
                <a:gd name="T0" fmla="*/ 40 w 53"/>
                <a:gd name="T1" fmla="*/ 0 h 128"/>
                <a:gd name="T2" fmla="*/ 12 w 53"/>
                <a:gd name="T3" fmla="*/ 35 h 128"/>
                <a:gd name="T4" fmla="*/ 0 w 53"/>
                <a:gd name="T5" fmla="*/ 54 h 128"/>
                <a:gd name="T6" fmla="*/ 3 w 53"/>
                <a:gd name="T7" fmla="*/ 76 h 128"/>
                <a:gd name="T8" fmla="*/ 3 w 53"/>
                <a:gd name="T9" fmla="*/ 77 h 128"/>
                <a:gd name="T10" fmla="*/ 3 w 53"/>
                <a:gd name="T11" fmla="*/ 77 h 128"/>
                <a:gd name="T12" fmla="*/ 1 w 53"/>
                <a:gd name="T13" fmla="*/ 92 h 128"/>
                <a:gd name="T14" fmla="*/ 2 w 53"/>
                <a:gd name="T15" fmla="*/ 101 h 128"/>
                <a:gd name="T16" fmla="*/ 18 w 53"/>
                <a:gd name="T17" fmla="*/ 112 h 128"/>
                <a:gd name="T18" fmla="*/ 18 w 53"/>
                <a:gd name="T19" fmla="*/ 112 h 128"/>
                <a:gd name="T20" fmla="*/ 19 w 53"/>
                <a:gd name="T21" fmla="*/ 112 h 128"/>
                <a:gd name="T22" fmla="*/ 19 w 53"/>
                <a:gd name="T23" fmla="*/ 113 h 128"/>
                <a:gd name="T24" fmla="*/ 19 w 53"/>
                <a:gd name="T25" fmla="*/ 113 h 128"/>
                <a:gd name="T26" fmla="*/ 25 w 53"/>
                <a:gd name="T27" fmla="*/ 124 h 128"/>
                <a:gd name="T28" fmla="*/ 31 w 53"/>
                <a:gd name="T29" fmla="*/ 128 h 128"/>
                <a:gd name="T30" fmla="*/ 33 w 53"/>
                <a:gd name="T31" fmla="*/ 102 h 128"/>
                <a:gd name="T32" fmla="*/ 33 w 53"/>
                <a:gd name="T33" fmla="*/ 101 h 128"/>
                <a:gd name="T34" fmla="*/ 45 w 53"/>
                <a:gd name="T35" fmla="*/ 73 h 128"/>
                <a:gd name="T36" fmla="*/ 49 w 53"/>
                <a:gd name="T37" fmla="*/ 40 h 128"/>
                <a:gd name="T38" fmla="*/ 49 w 53"/>
                <a:gd name="T39" fmla="*/ 39 h 128"/>
                <a:gd name="T40" fmla="*/ 49 w 53"/>
                <a:gd name="T41" fmla="*/ 39 h 128"/>
                <a:gd name="T42" fmla="*/ 53 w 53"/>
                <a:gd name="T43" fmla="*/ 30 h 128"/>
                <a:gd name="T44" fmla="*/ 50 w 53"/>
                <a:gd name="T45" fmla="*/ 22 h 128"/>
                <a:gd name="T46" fmla="*/ 50 w 53"/>
                <a:gd name="T47" fmla="*/ 22 h 128"/>
                <a:gd name="T48" fmla="*/ 49 w 53"/>
                <a:gd name="T49" fmla="*/ 22 h 128"/>
                <a:gd name="T50" fmla="*/ 49 w 53"/>
                <a:gd name="T51" fmla="*/ 12 h 128"/>
                <a:gd name="T52" fmla="*/ 49 w 53"/>
                <a:gd name="T53" fmla="*/ 11 h 128"/>
                <a:gd name="T54" fmla="*/ 49 w 53"/>
                <a:gd name="T55" fmla="*/ 11 h 128"/>
                <a:gd name="T56" fmla="*/ 51 w 53"/>
                <a:gd name="T57" fmla="*/ 8 h 128"/>
                <a:gd name="T58" fmla="*/ 53 w 53"/>
                <a:gd name="T59" fmla="*/ 6 h 128"/>
                <a:gd name="T60" fmla="*/ 40 w 53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" h="128">
                  <a:moveTo>
                    <a:pt x="40" y="0"/>
                  </a:moveTo>
                  <a:cubicBezTo>
                    <a:pt x="27" y="9"/>
                    <a:pt x="18" y="21"/>
                    <a:pt x="12" y="35"/>
                  </a:cubicBezTo>
                  <a:cubicBezTo>
                    <a:pt x="7" y="47"/>
                    <a:pt x="3" y="53"/>
                    <a:pt x="0" y="54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7"/>
                    <a:pt x="1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6"/>
                    <a:pt x="22" y="120"/>
                    <a:pt x="25" y="124"/>
                  </a:cubicBezTo>
                  <a:cubicBezTo>
                    <a:pt x="27" y="126"/>
                    <a:pt x="29" y="127"/>
                    <a:pt x="31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2318" y="3117"/>
              <a:ext cx="156" cy="133"/>
            </a:xfrm>
            <a:custGeom>
              <a:avLst/>
              <a:gdLst>
                <a:gd name="T0" fmla="*/ 37 w 82"/>
                <a:gd name="T1" fmla="*/ 7 h 70"/>
                <a:gd name="T2" fmla="*/ 36 w 82"/>
                <a:gd name="T3" fmla="*/ 9 h 70"/>
                <a:gd name="T4" fmla="*/ 36 w 82"/>
                <a:gd name="T5" fmla="*/ 9 h 70"/>
                <a:gd name="T6" fmla="*/ 35 w 82"/>
                <a:gd name="T7" fmla="*/ 10 h 70"/>
                <a:gd name="T8" fmla="*/ 19 w 82"/>
                <a:gd name="T9" fmla="*/ 14 h 70"/>
                <a:gd name="T10" fmla="*/ 20 w 82"/>
                <a:gd name="T11" fmla="*/ 16 h 70"/>
                <a:gd name="T12" fmla="*/ 25 w 82"/>
                <a:gd name="T13" fmla="*/ 22 h 70"/>
                <a:gd name="T14" fmla="*/ 23 w 82"/>
                <a:gd name="T15" fmla="*/ 23 h 70"/>
                <a:gd name="T16" fmla="*/ 16 w 82"/>
                <a:gd name="T17" fmla="*/ 27 h 70"/>
                <a:gd name="T18" fmla="*/ 4 w 82"/>
                <a:gd name="T19" fmla="*/ 36 h 70"/>
                <a:gd name="T20" fmla="*/ 6 w 82"/>
                <a:gd name="T21" fmla="*/ 63 h 70"/>
                <a:gd name="T22" fmla="*/ 18 w 82"/>
                <a:gd name="T23" fmla="*/ 64 h 70"/>
                <a:gd name="T24" fmla="*/ 19 w 82"/>
                <a:gd name="T25" fmla="*/ 64 h 70"/>
                <a:gd name="T26" fmla="*/ 19 w 82"/>
                <a:gd name="T27" fmla="*/ 64 h 70"/>
                <a:gd name="T28" fmla="*/ 31 w 82"/>
                <a:gd name="T29" fmla="*/ 70 h 70"/>
                <a:gd name="T30" fmla="*/ 44 w 82"/>
                <a:gd name="T31" fmla="*/ 68 h 70"/>
                <a:gd name="T32" fmla="*/ 62 w 82"/>
                <a:gd name="T33" fmla="*/ 53 h 70"/>
                <a:gd name="T34" fmla="*/ 63 w 82"/>
                <a:gd name="T35" fmla="*/ 53 h 70"/>
                <a:gd name="T36" fmla="*/ 64 w 82"/>
                <a:gd name="T37" fmla="*/ 52 h 70"/>
                <a:gd name="T38" fmla="*/ 69 w 82"/>
                <a:gd name="T39" fmla="*/ 50 h 70"/>
                <a:gd name="T40" fmla="*/ 68 w 82"/>
                <a:gd name="T41" fmla="*/ 33 h 70"/>
                <a:gd name="T42" fmla="*/ 68 w 82"/>
                <a:gd name="T43" fmla="*/ 33 h 70"/>
                <a:gd name="T44" fmla="*/ 75 w 82"/>
                <a:gd name="T45" fmla="*/ 22 h 70"/>
                <a:gd name="T46" fmla="*/ 75 w 82"/>
                <a:gd name="T47" fmla="*/ 22 h 70"/>
                <a:gd name="T48" fmla="*/ 75 w 82"/>
                <a:gd name="T49" fmla="*/ 22 h 70"/>
                <a:gd name="T50" fmla="*/ 81 w 82"/>
                <a:gd name="T51" fmla="*/ 17 h 70"/>
                <a:gd name="T52" fmla="*/ 79 w 82"/>
                <a:gd name="T53" fmla="*/ 5 h 70"/>
                <a:gd name="T54" fmla="*/ 74 w 82"/>
                <a:gd name="T55" fmla="*/ 0 h 70"/>
                <a:gd name="T56" fmla="*/ 74 w 82"/>
                <a:gd name="T57" fmla="*/ 6 h 70"/>
                <a:gd name="T58" fmla="*/ 64 w 82"/>
                <a:gd name="T59" fmla="*/ 4 h 70"/>
                <a:gd name="T60" fmla="*/ 59 w 82"/>
                <a:gd name="T61" fmla="*/ 7 h 70"/>
                <a:gd name="T62" fmla="*/ 58 w 82"/>
                <a:gd name="T63" fmla="*/ 7 h 70"/>
                <a:gd name="T64" fmla="*/ 58 w 82"/>
                <a:gd name="T65" fmla="*/ 7 h 70"/>
                <a:gd name="T66" fmla="*/ 37 w 82"/>
                <a:gd name="T6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70">
                  <a:moveTo>
                    <a:pt x="37" y="7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1"/>
                    <a:pt x="0" y="49"/>
                    <a:pt x="6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9" y="67"/>
                    <a:pt x="55" y="62"/>
                    <a:pt x="62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2" y="13"/>
                    <a:pt x="81" y="8"/>
                    <a:pt x="79" y="5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6455199" y="514350"/>
            <a:ext cx="0" cy="1085850"/>
          </a:xfrm>
          <a:prstGeom prst="line">
            <a:avLst/>
          </a:prstGeom>
          <a:ln>
            <a:solidFill>
              <a:srgbClr val="8B281E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6771143" y="1171715"/>
            <a:ext cx="573589" cy="237985"/>
          </a:xfrm>
          <a:prstGeom prst="line">
            <a:avLst/>
          </a:prstGeom>
          <a:ln>
            <a:solidFill>
              <a:srgbClr val="8B281E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9388899" y="2290971"/>
            <a:ext cx="0" cy="1605476"/>
          </a:xfrm>
          <a:prstGeom prst="line">
            <a:avLst/>
          </a:prstGeom>
          <a:ln>
            <a:solidFill>
              <a:srgbClr val="8B281E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8747917" y="3087126"/>
            <a:ext cx="335066" cy="0"/>
          </a:xfrm>
          <a:prstGeom prst="line">
            <a:avLst/>
          </a:prstGeom>
          <a:ln>
            <a:solidFill>
              <a:srgbClr val="8B281E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3675643" y="4894403"/>
            <a:ext cx="849093" cy="269868"/>
          </a:xfrm>
          <a:prstGeom prst="line">
            <a:avLst/>
          </a:prstGeom>
          <a:ln>
            <a:solidFill>
              <a:srgbClr val="8B281E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423329" y="4412023"/>
            <a:ext cx="0" cy="1605476"/>
          </a:xfrm>
          <a:prstGeom prst="line">
            <a:avLst/>
          </a:prstGeom>
          <a:ln>
            <a:solidFill>
              <a:srgbClr val="8B281E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1028833" y="4403804"/>
            <a:ext cx="2535854" cy="1520933"/>
            <a:chOff x="1562750" y="4361818"/>
            <a:chExt cx="2535854" cy="1520933"/>
          </a:xfrm>
        </p:grpSpPr>
        <p:sp>
          <p:nvSpPr>
            <p:cNvPr id="53" name="文本框 52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562750" y="4820922"/>
              <a:ext cx="253585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642901" y="2323540"/>
            <a:ext cx="2535854" cy="1520933"/>
            <a:chOff x="1562750" y="4361818"/>
            <a:chExt cx="2535854" cy="1520933"/>
          </a:xfrm>
        </p:grpSpPr>
        <p:sp>
          <p:nvSpPr>
            <p:cNvPr id="56" name="文本框 55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562750" y="4820922"/>
              <a:ext cx="253585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828800" y="543569"/>
            <a:ext cx="4452949" cy="1212983"/>
            <a:chOff x="-457274" y="4361818"/>
            <a:chExt cx="4452949" cy="1212983"/>
          </a:xfrm>
        </p:grpSpPr>
        <p:sp>
          <p:nvSpPr>
            <p:cNvPr id="59" name="文本框 58"/>
            <p:cNvSpPr txBox="1"/>
            <p:nvPr/>
          </p:nvSpPr>
          <p:spPr>
            <a:xfrm>
              <a:off x="1562750" y="4361818"/>
              <a:ext cx="243292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2400" spc="300" dirty="0" smtClean="0"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输入你的标题</a:t>
              </a:r>
              <a:endParaRPr lang="zh-CN" altLang="en-US" sz="2400" spc="300" dirty="0"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-457274" y="4836137"/>
              <a:ext cx="43894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noProof="1"/>
                <a:t>Lorem ipsum dolor sit er elit lamet, consectetaur cillium adipisicing pecu, sed </a:t>
              </a:r>
              <a:r>
                <a:rPr lang="en-US" altLang="zh-CN" sz="1400" noProof="1" smtClean="0"/>
                <a:t>do</a:t>
              </a:r>
              <a:endParaRPr lang="zh-CN" alt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13500000">
            <a:off x="-593300" y="701249"/>
            <a:ext cx="1186598" cy="1186598"/>
          </a:xfrm>
          <a:prstGeom prst="rtTriangle">
            <a:avLst/>
          </a:prstGeom>
          <a:blipFill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rot="16200000">
            <a:off x="8228274" y="2876550"/>
            <a:ext cx="3981450" cy="3981450"/>
          </a:xfrm>
          <a:prstGeom prst="rtTriangle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8900000">
            <a:off x="2002254" y="4125313"/>
            <a:ext cx="1255319" cy="1255319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8900000">
            <a:off x="4240898" y="3064863"/>
            <a:ext cx="1255319" cy="1255319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18900000">
            <a:off x="6479542" y="2004413"/>
            <a:ext cx="1255319" cy="1255319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18900000">
            <a:off x="8718185" y="943963"/>
            <a:ext cx="1255319" cy="1255319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2628900" y="5640618"/>
            <a:ext cx="0" cy="1541232"/>
          </a:xfrm>
          <a:prstGeom prst="line">
            <a:avLst/>
          </a:prstGeom>
          <a:ln>
            <a:solidFill>
              <a:srgbClr val="8B281E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857750" y="4580168"/>
            <a:ext cx="0" cy="2735032"/>
          </a:xfrm>
          <a:prstGeom prst="line">
            <a:avLst/>
          </a:prstGeom>
          <a:ln>
            <a:solidFill>
              <a:srgbClr val="8B281E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086600" y="0"/>
            <a:ext cx="0" cy="1744427"/>
          </a:xfrm>
          <a:prstGeom prst="line">
            <a:avLst/>
          </a:prstGeom>
          <a:ln>
            <a:solidFill>
              <a:srgbClr val="8B281E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334500" y="-242888"/>
            <a:ext cx="0" cy="926865"/>
          </a:xfrm>
          <a:prstGeom prst="line">
            <a:avLst/>
          </a:prstGeom>
          <a:ln>
            <a:solidFill>
              <a:srgbClr val="8B281E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/>
          <p:nvPr/>
        </p:nvSpPr>
        <p:spPr>
          <a:xfrm>
            <a:off x="1623769" y="3005063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3853042" y="2016285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6147592" y="3681804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8457502" y="2652868"/>
            <a:ext cx="2009416" cy="8602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</a:t>
            </a:r>
            <a:r>
              <a:rPr lang="zh-CN" altLang="en-US" sz="12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文本</a:t>
            </a:r>
            <a:r>
              <a:rPr lang="en-US" altLang="zh-CN" sz="12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.</a:t>
            </a:r>
            <a:endParaRPr lang="en-US" altLang="zh-CN" sz="12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524000"/>
            <a:ext cx="12242665" cy="3822903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1393724"/>
            <a:ext cx="12192000" cy="22123"/>
          </a:xfrm>
          <a:prstGeom prst="line">
            <a:avLst/>
          </a:prstGeom>
          <a:ln w="3175">
            <a:solidFill>
              <a:srgbClr val="8B281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5442153"/>
            <a:ext cx="12192000" cy="22123"/>
          </a:xfrm>
          <a:prstGeom prst="line">
            <a:avLst/>
          </a:prstGeom>
          <a:ln w="3175">
            <a:solidFill>
              <a:srgbClr val="8B281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0" y="1150374"/>
            <a:ext cx="1858297" cy="0"/>
          </a:xfrm>
          <a:prstGeom prst="line">
            <a:avLst/>
          </a:prstGeom>
          <a:ln w="3175">
            <a:solidFill>
              <a:srgbClr val="8B281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333703" y="5727290"/>
            <a:ext cx="1858297" cy="0"/>
          </a:xfrm>
          <a:prstGeom prst="line">
            <a:avLst/>
          </a:prstGeom>
          <a:ln w="3175">
            <a:solidFill>
              <a:srgbClr val="8B281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49116" y="3429000"/>
            <a:ext cx="3026322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输入标题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9116" y="2505670"/>
            <a:ext cx="3114813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在这输入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3675438" y="2182761"/>
            <a:ext cx="1339014" cy="28316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/>
          <p:nvPr/>
        </p:nvSpPr>
        <p:spPr>
          <a:xfrm>
            <a:off x="5490429" y="2476173"/>
            <a:ext cx="6398921" cy="304181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spc="6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8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打在这里，或者通过复制您的文本内容打在这里，或者通过复制您的文本内容打在这里，或者通过复制</a:t>
            </a:r>
            <a:r>
              <a:rPr lang="zh-CN" altLang="en-US" sz="1800" spc="6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您</a:t>
            </a:r>
            <a:endParaRPr lang="zh-CN" altLang="en-US" sz="1800" spc="6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90429" y="3982603"/>
            <a:ext cx="67522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noProof="1">
                <a:solidFill>
                  <a:schemeClr val="bg1"/>
                </a:solidFill>
              </a:rPr>
              <a:t>Lorem ipsum dolor sit er elit lamet, consectetaur cillium adipisicing pecu, sed </a:t>
            </a:r>
            <a:r>
              <a:rPr lang="en-US" altLang="zh-CN" sz="1400" noProof="1" smtClean="0">
                <a:solidFill>
                  <a:schemeClr val="bg1"/>
                </a:solidFill>
              </a:rPr>
              <a:t>doLorem ipsum dolor sit er elit lamet, consectetaur cillium adipisicing pecu, sed do</a:t>
            </a:r>
            <a:endParaRPr lang="zh-CN" altLang="en-US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209724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screen"/>
          <a:srcRect t="57636" r="1378" b="16264"/>
          <a:stretch>
            <a:fillRect/>
          </a:stretch>
        </p:blipFill>
        <p:spPr>
          <a:xfrm rot="5400000">
            <a:off x="-1619482" y="1827911"/>
            <a:ext cx="6878828" cy="3219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5400000">
            <a:off x="4498683" y="-860211"/>
            <a:ext cx="6858078" cy="8578344"/>
          </a:xfrm>
          <a:prstGeom prst="rect">
            <a:avLst/>
          </a:prstGeom>
        </p:spPr>
      </p:pic>
      <p:sp>
        <p:nvSpPr>
          <p:cNvPr id="6" name="流程图: 过程 5"/>
          <p:cNvSpPr/>
          <p:nvPr/>
        </p:nvSpPr>
        <p:spPr>
          <a:xfrm>
            <a:off x="3665800" y="-19420"/>
            <a:ext cx="8563896" cy="6877049"/>
          </a:xfrm>
          <a:prstGeom prst="flowChartProcess">
            <a:avLst/>
          </a:prstGeom>
          <a:solidFill>
            <a:srgbClr val="8B281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60271" y="1887179"/>
            <a:ext cx="1015663" cy="31192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输入标题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6917" y="1859833"/>
            <a:ext cx="1015663" cy="31192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在这输入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61884" y="5006463"/>
            <a:ext cx="1592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191432" y="0"/>
            <a:ext cx="0" cy="3419475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954683" y="3457575"/>
            <a:ext cx="0" cy="3419475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717934" y="-19049"/>
            <a:ext cx="0" cy="3419475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481186" y="3438525"/>
            <a:ext cx="0" cy="3419475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5277150" y="479290"/>
            <a:ext cx="1015663" cy="3018115"/>
            <a:chOff x="5296478" y="251337"/>
            <a:chExt cx="1015663" cy="3018115"/>
          </a:xfrm>
        </p:grpSpPr>
        <p:sp>
          <p:nvSpPr>
            <p:cNvPr id="15" name="文本框 14"/>
            <p:cNvSpPr txBox="1"/>
            <p:nvPr/>
          </p:nvSpPr>
          <p:spPr>
            <a:xfrm>
              <a:off x="5296478" y="251337"/>
              <a:ext cx="1015663" cy="11055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</a:rPr>
                <a:t>壹</a:t>
              </a:r>
              <a:endParaRPr lang="zh-CN" altLang="en-US" sz="54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487734" y="1237762"/>
              <a:ext cx="492443" cy="20316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标题文字一</a:t>
              </a:r>
              <a:endParaRPr lang="zh-CN" altLang="en-US" sz="2000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804872" y="1237762"/>
              <a:ext cx="430887" cy="16866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Title Text Here</a:t>
              </a:r>
              <a:endParaRPr lang="zh-CN" altLang="en-US" sz="1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954683" y="3747643"/>
            <a:ext cx="1015663" cy="3018115"/>
            <a:chOff x="5296478" y="251337"/>
            <a:chExt cx="1015663" cy="3018115"/>
          </a:xfrm>
        </p:grpSpPr>
        <p:sp>
          <p:nvSpPr>
            <p:cNvPr id="19" name="文本框 18"/>
            <p:cNvSpPr txBox="1"/>
            <p:nvPr/>
          </p:nvSpPr>
          <p:spPr>
            <a:xfrm>
              <a:off x="5296478" y="251337"/>
              <a:ext cx="1015663" cy="11055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</a:rPr>
                <a:t>貳</a:t>
              </a:r>
              <a:endParaRPr lang="zh-CN" altLang="en-US" sz="54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87734" y="1237762"/>
              <a:ext cx="492443" cy="20316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标题文字一</a:t>
              </a:r>
              <a:endParaRPr lang="zh-CN" altLang="en-US" sz="2000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804872" y="1237762"/>
              <a:ext cx="430887" cy="16866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Title Text Here</a:t>
              </a:r>
              <a:endParaRPr lang="zh-CN" altLang="en-US" sz="1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27258" y="529503"/>
            <a:ext cx="1015663" cy="3018115"/>
            <a:chOff x="5296478" y="251337"/>
            <a:chExt cx="1015663" cy="3018115"/>
          </a:xfrm>
        </p:grpSpPr>
        <p:sp>
          <p:nvSpPr>
            <p:cNvPr id="23" name="文本框 22"/>
            <p:cNvSpPr txBox="1"/>
            <p:nvPr/>
          </p:nvSpPr>
          <p:spPr>
            <a:xfrm>
              <a:off x="5296478" y="251337"/>
              <a:ext cx="1015663" cy="11055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487734" y="1237762"/>
              <a:ext cx="492443" cy="20316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标题文字一</a:t>
              </a:r>
              <a:endParaRPr lang="zh-CN" altLang="en-US" sz="2000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804872" y="1237762"/>
              <a:ext cx="430887" cy="16866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Title Text Here</a:t>
              </a:r>
              <a:endParaRPr lang="zh-CN" altLang="en-US" sz="1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481186" y="3747643"/>
            <a:ext cx="1015663" cy="3018115"/>
            <a:chOff x="5296478" y="251337"/>
            <a:chExt cx="1015663" cy="3018115"/>
          </a:xfrm>
        </p:grpSpPr>
        <p:sp>
          <p:nvSpPr>
            <p:cNvPr id="27" name="文本框 26"/>
            <p:cNvSpPr txBox="1"/>
            <p:nvPr/>
          </p:nvSpPr>
          <p:spPr>
            <a:xfrm>
              <a:off x="5296478" y="251337"/>
              <a:ext cx="1015663" cy="11055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 smtClean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487734" y="1237762"/>
              <a:ext cx="492443" cy="20316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标题文字一</a:t>
              </a:r>
              <a:endParaRPr lang="zh-CN" altLang="en-US" sz="2000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804872" y="1237762"/>
              <a:ext cx="430887" cy="16866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Title Text Here</a:t>
              </a:r>
              <a:endParaRPr lang="zh-CN" altLang="en-US" sz="1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" y="0"/>
            <a:ext cx="1218630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50374" y="0"/>
            <a:ext cx="4336026" cy="6858000"/>
          </a:xfrm>
          <a:prstGeom prst="rect">
            <a:avLst/>
          </a:prstGeom>
          <a:solidFill>
            <a:srgbClr val="8B281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04335" y="730044"/>
            <a:ext cx="3628103" cy="5397910"/>
          </a:xfrm>
          <a:prstGeom prst="rect">
            <a:avLst/>
          </a:prstGeom>
          <a:noFill/>
          <a:ln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71034" y="1958663"/>
            <a:ext cx="3361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内容打在这里，或者通过复制您的文本内容打</a:t>
            </a:r>
            <a:r>
              <a:rPr lang="zh-CN" altLang="en-US" spc="300" dirty="0" smtClean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在</a:t>
            </a:r>
            <a:r>
              <a:rPr lang="zh-CN" altLang="en-US" spc="3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内容打在这里，或者通过复制您的文本内容打在</a:t>
            </a:r>
            <a:endParaRPr lang="zh-CN" altLang="en-US" b="0" i="0" spc="300" dirty="0">
              <a:solidFill>
                <a:schemeClr val="bg1"/>
              </a:solidFill>
              <a:effectLst/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1034" y="3834417"/>
            <a:ext cx="3079856" cy="102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noProof="1">
                <a:solidFill>
                  <a:schemeClr val="bg1"/>
                </a:solidFill>
              </a:rPr>
              <a:t>Lorem ipsum dolor sit er elit lamet, consectetaur cillium adipisicing pecu, sed </a:t>
            </a:r>
            <a:r>
              <a:rPr lang="en-US" altLang="zh-CN" sz="1400" noProof="1" smtClean="0">
                <a:solidFill>
                  <a:schemeClr val="bg1"/>
                </a:solidFill>
              </a:rPr>
              <a:t>dotaur cillium adipisicing pecu, 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4738174" y="70928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5370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154364" y="1963177"/>
            <a:ext cx="3883273" cy="2931646"/>
            <a:chOff x="4154363" y="2051834"/>
            <a:chExt cx="3883273" cy="2931646"/>
          </a:xfrm>
        </p:grpSpPr>
        <p:sp>
          <p:nvSpPr>
            <p:cNvPr id="6" name="文本框 5"/>
            <p:cNvSpPr txBox="1"/>
            <p:nvPr/>
          </p:nvSpPr>
          <p:spPr>
            <a:xfrm>
              <a:off x="4154363" y="2238196"/>
              <a:ext cx="3883273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50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</a:rPr>
                <a:t>完</a:t>
              </a:r>
              <a:endParaRPr lang="zh-CN" altLang="en-US" sz="15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73088" y="2051834"/>
              <a:ext cx="2445821" cy="2931646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079482" y="4311313"/>
              <a:ext cx="203303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000" spc="6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-END-</a:t>
              </a:r>
              <a:endParaRPr lang="zh-CN" altLang="en-US" sz="20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94239" y="5936594"/>
            <a:ext cx="8003523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spc="300" noProof="1" smtClean="0">
                <a:solidFill>
                  <a:schemeClr val="bg1"/>
                </a:solidFill>
              </a:rPr>
              <a:t>Lorem Ipsum Dolor Sit Er Elit Lamet, Consectetaur Cillium Adipisicing Pecu, Sed Do Eiusmod Tempor Incididunt Ut Labore Et Dolore Magna Aliqua. Ut Minim Veniam, </a:t>
            </a:r>
            <a:endParaRPr lang="zh-CN" altLang="en-US" sz="10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rcRect b="14992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154364" y="1963177"/>
            <a:ext cx="3883273" cy="2931646"/>
            <a:chOff x="4154363" y="2051834"/>
            <a:chExt cx="3883273" cy="2931646"/>
          </a:xfrm>
        </p:grpSpPr>
        <p:sp>
          <p:nvSpPr>
            <p:cNvPr id="6" name="文本框 5"/>
            <p:cNvSpPr txBox="1"/>
            <p:nvPr/>
          </p:nvSpPr>
          <p:spPr>
            <a:xfrm>
              <a:off x="4154363" y="2238196"/>
              <a:ext cx="3883273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50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</a:rPr>
                <a:t>壹</a:t>
              </a:r>
              <a:endParaRPr lang="zh-CN" altLang="en-US" sz="15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73088" y="2051834"/>
              <a:ext cx="2445821" cy="2931646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079483" y="4333664"/>
              <a:ext cx="203303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000" spc="6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APRT ONE</a:t>
              </a:r>
              <a:endParaRPr lang="zh-CN" altLang="en-US" sz="20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94239" y="5936594"/>
            <a:ext cx="8003523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spc="300" noProof="1" smtClean="0">
                <a:solidFill>
                  <a:schemeClr val="bg1"/>
                </a:solidFill>
              </a:rPr>
              <a:t>Lorem Ipsum Dolor Sit Er Elit Lamet, Consectetaur Cillium Adipisicing Pecu, Sed Do Eiusmod Tempor Incididunt Ut Labore Et Dolore Magna Aliqua. Ut Minim Veniam, </a:t>
            </a:r>
            <a:endParaRPr lang="zh-CN" altLang="en-US" sz="10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 flipH="1">
            <a:off x="0" y="0"/>
            <a:ext cx="12192000" cy="6858000"/>
          </a:xfrm>
          <a:prstGeom prst="parallelogram">
            <a:avLst>
              <a:gd name="adj" fmla="val 18548"/>
            </a:avLst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693005" y="1195513"/>
            <a:ext cx="8805991" cy="4466975"/>
            <a:chOff x="1693005" y="1769807"/>
            <a:chExt cx="8805991" cy="446697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936955" y="1769807"/>
              <a:ext cx="7846142" cy="0"/>
            </a:xfrm>
            <a:prstGeom prst="line">
              <a:avLst/>
            </a:prstGeom>
            <a:ln>
              <a:solidFill>
                <a:srgbClr val="8B281E">
                  <a:alpha val="1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936955" y="4458930"/>
              <a:ext cx="7846142" cy="0"/>
            </a:xfrm>
            <a:prstGeom prst="line">
              <a:avLst/>
            </a:prstGeom>
            <a:ln>
              <a:solidFill>
                <a:srgbClr val="8B281E">
                  <a:alpha val="1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2479427" y="2302518"/>
              <a:ext cx="7018892" cy="1353317"/>
              <a:chOff x="2479427" y="2302518"/>
              <a:chExt cx="7018892" cy="1353317"/>
            </a:xfrm>
            <a:blipFill dpi="0" rotWithShape="1">
              <a:blip r:embed="rId4"/>
              <a:srcRect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矩形 9"/>
              <p:cNvSpPr/>
              <p:nvPr/>
            </p:nvSpPr>
            <p:spPr>
              <a:xfrm>
                <a:off x="2479427" y="2302518"/>
                <a:ext cx="1353316" cy="1353316"/>
              </a:xfrm>
              <a:prstGeom prst="rect">
                <a:avLst/>
              </a:prstGeom>
              <a:blipFill>
                <a:blip r:embed="rId5" cstate="screen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>
                <a:off x="4273219" y="2302518"/>
                <a:ext cx="1569848" cy="1353317"/>
              </a:xfrm>
              <a:prstGeom prst="triangle">
                <a:avLst/>
              </a:prstGeom>
              <a:blipFill>
                <a:blip r:embed="rId6" cstate="screen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283543" y="2302518"/>
                <a:ext cx="1353316" cy="1353316"/>
              </a:xfrm>
              <a:prstGeom prst="ellipse">
                <a:avLst/>
              </a:prstGeom>
              <a:blipFill dpi="0" rotWithShape="1">
                <a:blip r:embed="rId7" cstate="screen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正五边形 14"/>
              <p:cNvSpPr/>
              <p:nvPr/>
            </p:nvSpPr>
            <p:spPr>
              <a:xfrm>
                <a:off x="8077336" y="2302518"/>
                <a:ext cx="1420983" cy="1353316"/>
              </a:xfrm>
              <a:prstGeom prst="pentagon">
                <a:avLst/>
              </a:prstGeom>
              <a:blipFill>
                <a:blip r:embed="rId8" cstate="screen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3882933" y="4790232"/>
              <a:ext cx="4426134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4000" spc="6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-</a:t>
              </a:r>
              <a:r>
                <a:rPr lang="zh-CN" altLang="en-US" sz="4000" spc="6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输入你的标题</a:t>
              </a:r>
              <a:r>
                <a:rPr lang="en-US" altLang="zh-CN" sz="4000" spc="6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-</a:t>
              </a:r>
              <a:endParaRPr lang="zh-CN" altLang="en-US" sz="4000" spc="6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693005" y="5498118"/>
              <a:ext cx="88059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 spc="300" noProof="1" smtClean="0"/>
                <a:t>Lorem Ipsum Dolor Sit Er Elit Lamet, Consectetaur Cillium Adipisicing Pecu, Sed Do Eiusmod Tempor Incididunt Ut Labore Et Dolore Magna Aliqua</a:t>
              </a:r>
              <a:endParaRPr lang="zh-CN" altLang="en-US" sz="1400" spc="3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-17724" y="0"/>
            <a:ext cx="12209724" cy="6858000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581795" y="2667642"/>
            <a:ext cx="6840014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8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</a:t>
            </a: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在</a:t>
            </a:r>
            <a:r>
              <a:rPr lang="en-US" altLang="zh-CN" sz="1600" spc="300" noProof="1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Lorem Ipsum Dolor Sit Er Elit </a:t>
            </a:r>
            <a:r>
              <a:rPr lang="en-US" altLang="zh-CN" sz="1600" spc="300" noProof="1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LametConsecteta</a:t>
            </a:r>
            <a:endParaRPr lang="zh-CN" altLang="en-US" sz="16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4686236" y="1070423"/>
            <a:ext cx="6679601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8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</a:t>
            </a: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在</a:t>
            </a:r>
            <a:r>
              <a:rPr lang="en-US" altLang="zh-CN" sz="1600" spc="300" noProof="1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Lorem Ipsum Dolor Sit Er Elit Lamet,Consecteta</a:t>
            </a:r>
            <a:endParaRPr lang="zh-CN" altLang="en-US" sz="16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2389023" y="4264861"/>
            <a:ext cx="6653861" cy="15227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内容</a:t>
            </a:r>
            <a:r>
              <a:rPr lang="zh-CN" altLang="en-US" sz="1800" spc="300" dirty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打在这里，或者通过复制您的文本内容打</a:t>
            </a:r>
            <a:r>
              <a:rPr lang="zh-CN" altLang="en-US" sz="1800" spc="300" dirty="0" smtClean="0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在</a:t>
            </a:r>
            <a:r>
              <a:rPr lang="en-US" altLang="zh-CN" sz="1600" spc="300" noProof="1">
                <a:solidFill>
                  <a:schemeClr val="tx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Lorem Ipsum Dolor Sit Er Elit Lamet,Consectetaur</a:t>
            </a:r>
            <a:endParaRPr lang="zh-CN" altLang="en-US" sz="1600" spc="300" dirty="0">
              <a:solidFill>
                <a:schemeClr val="tx1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1199226" y="1314450"/>
            <a:ext cx="0" cy="5543550"/>
          </a:xfrm>
          <a:prstGeom prst="line">
            <a:avLst/>
          </a:prstGeom>
          <a:ln>
            <a:solidFill>
              <a:srgbClr val="941017">
                <a:alpha val="3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1199226" y="1314450"/>
            <a:ext cx="402224" cy="2114550"/>
          </a:xfrm>
          <a:prstGeom prst="rect">
            <a:avLst/>
          </a:prstGeom>
          <a:solidFill>
            <a:srgbClr val="941017"/>
          </a:solidFill>
          <a:ln>
            <a:solidFill>
              <a:srgbClr val="941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4674907" cy="6896102"/>
          </a:xfrm>
          <a:custGeom>
            <a:avLst/>
            <a:gdLst>
              <a:gd name="connsiteX0" fmla="*/ 0 w 4674907"/>
              <a:gd name="connsiteY0" fmla="*/ 0 h 6896102"/>
              <a:gd name="connsiteX1" fmla="*/ 4674907 w 4674907"/>
              <a:gd name="connsiteY1" fmla="*/ 0 h 6896102"/>
              <a:gd name="connsiteX2" fmla="*/ 0 w 4674907"/>
              <a:gd name="connsiteY2" fmla="*/ 6896102 h 689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4907" h="6896102">
                <a:moveTo>
                  <a:pt x="0" y="0"/>
                </a:moveTo>
                <a:lnTo>
                  <a:pt x="4674907" y="0"/>
                </a:lnTo>
                <a:lnTo>
                  <a:pt x="0" y="689610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 b="14992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7" name="等腰三角形 6"/>
          <p:cNvSpPr/>
          <p:nvPr/>
        </p:nvSpPr>
        <p:spPr>
          <a:xfrm rot="5400000">
            <a:off x="1616451" y="-1616450"/>
            <a:ext cx="5195733" cy="8428634"/>
          </a:xfrm>
          <a:prstGeom prst="triangle">
            <a:avLst/>
          </a:prstGeom>
          <a:solidFill>
            <a:srgbClr val="8B281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6200000">
            <a:off x="5379814" y="64864"/>
            <a:ext cx="5195734" cy="8428637"/>
          </a:xfrm>
          <a:prstGeom prst="triangle">
            <a:avLst/>
          </a:prstGeom>
          <a:solidFill>
            <a:srgbClr val="8B28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24462" y="1329506"/>
            <a:ext cx="5965531" cy="3129722"/>
            <a:chOff x="324462" y="1329506"/>
            <a:chExt cx="5965531" cy="3129722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589935" y="1329506"/>
              <a:ext cx="0" cy="253672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/>
          </p:nvGrpSpPr>
          <p:grpSpPr>
            <a:xfrm>
              <a:off x="324462" y="1538721"/>
              <a:ext cx="5965531" cy="2920507"/>
              <a:chOff x="669705" y="2255315"/>
              <a:chExt cx="5965531" cy="2920507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669705" y="2255315"/>
                <a:ext cx="3917409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 smtClean="0">
                    <a:solidFill>
                      <a:schemeClr val="bg1"/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输入标题</a:t>
                </a:r>
                <a:endParaRPr lang="zh-CN" altLang="en-US" sz="54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" name="Content Placeholder 2"/>
              <p:cNvSpPr txBox="1"/>
              <p:nvPr/>
            </p:nvSpPr>
            <p:spPr>
              <a:xfrm>
                <a:off x="1133785" y="3178645"/>
                <a:ext cx="5501451" cy="1997177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45034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18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内容</a:t>
                </a:r>
                <a:r>
                  <a:rPr lang="zh-CN" altLang="en-US" sz="18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打在这里，或者通过复制您的文本内容打在这里，或者通过</a:t>
                </a:r>
                <a:r>
                  <a:rPr lang="zh-CN" altLang="en-US" sz="18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复制</a:t>
                </a:r>
                <a:endParaRPr lang="zh-CN" altLang="en-US" sz="1800" spc="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 flipH="1">
            <a:off x="6027174" y="2906670"/>
            <a:ext cx="5965531" cy="3129722"/>
            <a:chOff x="324462" y="1329506"/>
            <a:chExt cx="5965531" cy="3129722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589935" y="1329506"/>
              <a:ext cx="0" cy="253672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324462" y="1538721"/>
              <a:ext cx="5965531" cy="2920507"/>
              <a:chOff x="669705" y="2255315"/>
              <a:chExt cx="5965531" cy="2920507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669705" y="2255315"/>
                <a:ext cx="3917409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5400" dirty="0" smtClean="0">
                    <a:solidFill>
                      <a:schemeClr val="bg1"/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输入标题</a:t>
                </a:r>
                <a:endParaRPr lang="zh-CN" altLang="en-US" sz="54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25" name="Content Placeholder 2"/>
              <p:cNvSpPr txBox="1"/>
              <p:nvPr/>
            </p:nvSpPr>
            <p:spPr>
              <a:xfrm>
                <a:off x="1133785" y="3178645"/>
                <a:ext cx="5501451" cy="1997177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defTabSz="145034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18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内容</a:t>
                </a:r>
                <a:r>
                  <a:rPr lang="zh-CN" altLang="en-US" sz="1800" spc="600" dirty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打在这里，或者通过复制您的文本内容打在这里，或者通过</a:t>
                </a:r>
                <a:r>
                  <a:rPr lang="zh-CN" altLang="en-US" sz="1800" spc="600" dirty="0" smtClean="0">
                    <a:solidFill>
                      <a:schemeClr val="bg1"/>
                    </a:solidFill>
                    <a:latin typeface="Adobe 宋体 Std L" panose="02020300000000000000" pitchFamily="18" charset="-122"/>
                    <a:ea typeface="Adobe 宋体 Std L" panose="02020300000000000000" pitchFamily="18" charset="-122"/>
                  </a:rPr>
                  <a:t>复制</a:t>
                </a:r>
                <a:endParaRPr lang="zh-CN" altLang="en-US" sz="1800" spc="6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-17724" y="0"/>
            <a:ext cx="12209724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8900000">
            <a:off x="471948" y="-736190"/>
            <a:ext cx="9024784" cy="9024784"/>
          </a:xfrm>
          <a:prstGeom prst="rect">
            <a:avLst/>
          </a:prstGeom>
          <a:noFill/>
          <a:ln>
            <a:solidFill>
              <a:srgbClr val="8B281E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8900000">
            <a:off x="8797605" y="-881118"/>
            <a:ext cx="3816827" cy="3816827"/>
          </a:xfrm>
          <a:prstGeom prst="rect">
            <a:avLst/>
          </a:prstGeom>
          <a:noFill/>
          <a:ln>
            <a:solidFill>
              <a:srgbClr val="8B281E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9967" t="42394" r="9967" b="12577"/>
          <a:stretch>
            <a:fillRect/>
          </a:stretch>
        </p:blipFill>
        <p:spPr>
          <a:xfrm>
            <a:off x="6310119" y="1302724"/>
            <a:ext cx="4337883" cy="4337884"/>
          </a:xfrm>
          <a:custGeom>
            <a:avLst/>
            <a:gdLst>
              <a:gd name="connsiteX0" fmla="*/ 2982603 w 5965206"/>
              <a:gd name="connsiteY0" fmla="*/ 0 h 5965207"/>
              <a:gd name="connsiteX1" fmla="*/ 5965206 w 5965206"/>
              <a:gd name="connsiteY1" fmla="*/ 2982603 h 5965207"/>
              <a:gd name="connsiteX2" fmla="*/ 2982603 w 5965206"/>
              <a:gd name="connsiteY2" fmla="*/ 5965207 h 5965207"/>
              <a:gd name="connsiteX3" fmla="*/ 0 w 5965206"/>
              <a:gd name="connsiteY3" fmla="*/ 2982603 h 596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206" h="5965207">
                <a:moveTo>
                  <a:pt x="2982603" y="0"/>
                </a:moveTo>
                <a:lnTo>
                  <a:pt x="5965206" y="2982603"/>
                </a:lnTo>
                <a:lnTo>
                  <a:pt x="2982603" y="5965207"/>
                </a:lnTo>
                <a:lnTo>
                  <a:pt x="0" y="2982603"/>
                </a:lnTo>
                <a:close/>
              </a:path>
            </a:pathLst>
          </a:custGeom>
          <a:ln w="76200">
            <a:solidFill>
              <a:srgbClr val="8B281E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265994" y="3117723"/>
            <a:ext cx="442613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4000" spc="600" dirty="0" smtClean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输入你的标题</a:t>
            </a:r>
            <a:endParaRPr lang="zh-CN" altLang="en-US" sz="4000" spc="6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7755" y="2095833"/>
            <a:ext cx="5965531" cy="2920507"/>
            <a:chOff x="669705" y="2255315"/>
            <a:chExt cx="5965531" cy="2920507"/>
          </a:xfrm>
        </p:grpSpPr>
        <p:sp>
          <p:nvSpPr>
            <p:cNvPr id="18" name="文本框 17"/>
            <p:cNvSpPr txBox="1"/>
            <p:nvPr/>
          </p:nvSpPr>
          <p:spPr>
            <a:xfrm>
              <a:off x="669705" y="2255315"/>
              <a:ext cx="3917409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输入标题</a:t>
              </a:r>
              <a:endParaRPr lang="zh-CN" altLang="en-US" sz="5400" dirty="0"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9" name="Content Placeholder 2"/>
            <p:cNvSpPr txBox="1"/>
            <p:nvPr/>
          </p:nvSpPr>
          <p:spPr>
            <a:xfrm>
              <a:off x="1133785" y="3178645"/>
              <a:ext cx="5501451" cy="199717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45034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内容</a:t>
              </a:r>
              <a:r>
                <a:rPr lang="zh-CN" altLang="en-US" sz="1800" spc="600" dirty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打在这里，或者通过复制您的文本内容打在这里，或者通过复制您的</a:t>
              </a:r>
              <a:r>
                <a:rPr lang="zh-CN" altLang="en-US" sz="1800" spc="600" dirty="0" smtClean="0">
                  <a:solidFill>
                    <a:schemeClr val="tx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文本</a:t>
              </a:r>
              <a:endParaRPr lang="zh-CN" altLang="en-US" sz="1800" spc="600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264865" y="4292341"/>
              <a:ext cx="1632914" cy="609600"/>
              <a:chOff x="1290265" y="4292341"/>
              <a:chExt cx="1632914" cy="6096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290265" y="4292341"/>
                <a:ext cx="1632914" cy="609600"/>
              </a:xfrm>
              <a:prstGeom prst="rect">
                <a:avLst/>
              </a:prstGeom>
              <a:solidFill>
                <a:srgbClr val="8B281E"/>
              </a:solidFill>
              <a:ln>
                <a:solidFill>
                  <a:srgbClr val="9410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16882" y="4370627"/>
                <a:ext cx="1555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READ MORE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b="28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154364" y="1963177"/>
            <a:ext cx="3883273" cy="2931646"/>
            <a:chOff x="4154363" y="2051834"/>
            <a:chExt cx="3883273" cy="2931646"/>
          </a:xfrm>
        </p:grpSpPr>
        <p:sp>
          <p:nvSpPr>
            <p:cNvPr id="8" name="文本框 7"/>
            <p:cNvSpPr txBox="1"/>
            <p:nvPr/>
          </p:nvSpPr>
          <p:spPr>
            <a:xfrm>
              <a:off x="4154363" y="2238196"/>
              <a:ext cx="3883273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5000" dirty="0" smtClean="0">
                  <a:solidFill>
                    <a:schemeClr val="bg1"/>
                  </a:solidFill>
                  <a:latin typeface="TypeLand.com 康熙字典體 試用版" pitchFamily="50" charset="-120"/>
                  <a:ea typeface="TypeLand.com 康熙字典體 試用版" pitchFamily="50" charset="-120"/>
                </a:rPr>
                <a:t>貳</a:t>
              </a:r>
              <a:endParaRPr lang="zh-CN" altLang="en-US" sz="15000" dirty="0">
                <a:solidFill>
                  <a:schemeClr val="bg1"/>
                </a:solidFill>
                <a:latin typeface="TypeLand.com 康熙字典體 試用版" pitchFamily="50" charset="-120"/>
                <a:ea typeface="TypeLand.com 康熙字典體 試用版" pitchFamily="50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873088" y="2051834"/>
              <a:ext cx="2445821" cy="2931646"/>
            </a:xfrm>
            <a:prstGeom prst="rect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76284" y="4411057"/>
              <a:ext cx="2239427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000" spc="600" dirty="0" smtClean="0">
                  <a:solidFill>
                    <a:schemeClr val="bg1"/>
                  </a:solidFill>
                  <a:latin typeface="Adobe 宋体 Std L" panose="02020300000000000000" pitchFamily="18" charset="-122"/>
                  <a:ea typeface="Adobe 宋体 Std L" panose="02020300000000000000" pitchFamily="18" charset="-122"/>
                </a:rPr>
                <a:t>APRT TWO</a:t>
              </a:r>
              <a:endParaRPr lang="zh-CN" altLang="en-US" sz="2000" spc="600" dirty="0">
                <a:solidFill>
                  <a:schemeClr val="bg1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094239" y="5936594"/>
            <a:ext cx="8003523" cy="5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spc="300" noProof="1" smtClean="0">
                <a:solidFill>
                  <a:schemeClr val="bg1"/>
                </a:solidFill>
              </a:rPr>
              <a:t>Lorem Ipsum Dolor Sit Er Elit Lamet, Consectetaur Cillium Adipisicing Pecu, Sed Do Eiusmod Tempor Incididunt Ut Labore Et Dolore Magna Aliqua. Ut Minim Veniam, </a:t>
            </a:r>
            <a:endParaRPr lang="zh-CN" altLang="en-US" sz="10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b="28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2647948" y="-2686051"/>
            <a:ext cx="6896100" cy="12192001"/>
          </a:xfrm>
          <a:prstGeom prst="rtTriangle">
            <a:avLst/>
          </a:prstGeom>
          <a:solidFill>
            <a:srgbClr val="8B281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2225430" y="2431213"/>
            <a:ext cx="0" cy="2763469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019092" y="619432"/>
            <a:ext cx="0" cy="1928888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193425" y="2035589"/>
            <a:ext cx="0" cy="2763469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663170" y="4445401"/>
            <a:ext cx="0" cy="1928888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979715" y="2431213"/>
            <a:ext cx="1245716" cy="458944"/>
          </a:xfrm>
          <a:prstGeom prst="rect">
            <a:avLst/>
          </a:prstGeom>
          <a:solidFill>
            <a:srgbClr val="941017"/>
          </a:solidFill>
          <a:ln>
            <a:solidFill>
              <a:srgbClr val="941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2019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4663170" y="5985266"/>
            <a:ext cx="1245716" cy="45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</a:rPr>
              <a:t>2020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88252" y="4372597"/>
            <a:ext cx="1245716" cy="45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</a:rPr>
              <a:t>2022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73376" y="579916"/>
            <a:ext cx="1245716" cy="458944"/>
          </a:xfrm>
          <a:prstGeom prst="rect">
            <a:avLst/>
          </a:prstGeom>
          <a:solidFill>
            <a:srgbClr val="941017"/>
          </a:solidFill>
          <a:ln>
            <a:solidFill>
              <a:srgbClr val="941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2021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2890685" y="1214511"/>
            <a:ext cx="40317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noProof="1">
                <a:solidFill>
                  <a:schemeClr val="bg1"/>
                </a:solidFill>
              </a:rPr>
              <a:t>点击添加文字</a:t>
            </a:r>
            <a:endParaRPr lang="zh-CN" altLang="en-US" sz="1400" noProof="1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noProof="1" smtClean="0">
                <a:solidFill>
                  <a:schemeClr val="bg1"/>
                </a:solidFill>
              </a:rPr>
              <a:t>it </a:t>
            </a:r>
            <a:r>
              <a:rPr lang="en-US" altLang="zh-CN" sz="1400" noProof="1">
                <a:solidFill>
                  <a:schemeClr val="bg1"/>
                </a:solidFill>
              </a:rPr>
              <a:t>er elit lamet, consectetaur cillium adipisicing pecu, sed do eiusmod </a:t>
            </a:r>
            <a:r>
              <a:rPr lang="en-US" altLang="zh-CN" sz="1400" noProof="1" smtClean="0">
                <a:solidFill>
                  <a:schemeClr val="bg1"/>
                </a:solidFill>
              </a:rPr>
              <a:t>tempor incididunt ut labore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21635" y="4756370"/>
            <a:ext cx="40317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noProof="1">
                <a:solidFill>
                  <a:schemeClr val="bg1"/>
                </a:solidFill>
              </a:rPr>
              <a:t>点击添加文字</a:t>
            </a:r>
            <a:endParaRPr lang="zh-CN" altLang="en-US" sz="1400" noProof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noProof="1" smtClean="0">
                <a:solidFill>
                  <a:schemeClr val="bg1"/>
                </a:solidFill>
              </a:rPr>
              <a:t>er </a:t>
            </a:r>
            <a:r>
              <a:rPr lang="en-US" altLang="zh-CN" sz="1400" noProof="1">
                <a:solidFill>
                  <a:schemeClr val="bg1"/>
                </a:solidFill>
              </a:rPr>
              <a:t>elit lamet, consectetaur cillium adipisicing pecu, sed do eiusmod </a:t>
            </a:r>
            <a:r>
              <a:rPr lang="en-US" altLang="zh-CN" sz="1400" noProof="1" smtClean="0">
                <a:solidFill>
                  <a:schemeClr val="bg1"/>
                </a:solidFill>
              </a:rPr>
              <a:t>tempor incididunt ut labore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226" y="2987602"/>
            <a:ext cx="2173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noProof="1" smtClean="0">
                <a:solidFill>
                  <a:schemeClr val="bg1"/>
                </a:solidFill>
              </a:rPr>
              <a:t>点击添加文字</a:t>
            </a:r>
            <a:endParaRPr lang="en-US" altLang="zh-CN" sz="1400" noProof="1" smtClean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noProof="1" smtClean="0">
                <a:solidFill>
                  <a:schemeClr val="bg1"/>
                </a:solidFill>
              </a:rPr>
              <a:t>elit </a:t>
            </a:r>
            <a:r>
              <a:rPr lang="en-US" altLang="zh-CN" sz="1400" noProof="1">
                <a:solidFill>
                  <a:schemeClr val="bg1"/>
                </a:solidFill>
              </a:rPr>
              <a:t>lamet, consectetaur cillium adipisicing pecu, sed </a:t>
            </a:r>
            <a:r>
              <a:rPr lang="en-US" altLang="zh-CN" sz="1400" noProof="1" smtClean="0">
                <a:solidFill>
                  <a:schemeClr val="bg1"/>
                </a:solidFill>
              </a:rPr>
              <a:t>do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47183" y="2843866"/>
            <a:ext cx="2173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noProof="1">
                <a:solidFill>
                  <a:schemeClr val="bg1"/>
                </a:solidFill>
              </a:rPr>
              <a:t>点击添加文字</a:t>
            </a:r>
            <a:endParaRPr lang="zh-CN" altLang="en-US" sz="1400" noProof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noProof="1" smtClean="0">
                <a:solidFill>
                  <a:schemeClr val="bg1"/>
                </a:solidFill>
              </a:rPr>
              <a:t>elit </a:t>
            </a:r>
            <a:r>
              <a:rPr lang="en-US" altLang="zh-CN" sz="1400" noProof="1">
                <a:solidFill>
                  <a:schemeClr val="bg1"/>
                </a:solidFill>
              </a:rPr>
              <a:t>lamet, consectetaur cillium adipisicing pecu, sed </a:t>
            </a:r>
            <a:r>
              <a:rPr lang="en-US" altLang="zh-CN" sz="1400" noProof="1" smtClean="0">
                <a:solidFill>
                  <a:schemeClr val="bg1"/>
                </a:solidFill>
              </a:rPr>
              <a:t>do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-3" y="-38101"/>
            <a:ext cx="12192002" cy="6896101"/>
          </a:xfrm>
          <a:prstGeom prst="line">
            <a:avLst/>
          </a:prstGeom>
          <a:ln w="101600">
            <a:solidFill>
              <a:srgbClr val="941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 rot="19800000">
            <a:off x="-3" y="-30730"/>
            <a:ext cx="12192002" cy="6896101"/>
            <a:chOff x="-2091156" y="3119"/>
            <a:chExt cx="12192002" cy="6896101"/>
          </a:xfrm>
        </p:grpSpPr>
        <p:cxnSp>
          <p:nvCxnSpPr>
            <p:cNvPr id="22" name="直接连接符 21"/>
            <p:cNvCxnSpPr/>
            <p:nvPr/>
          </p:nvCxnSpPr>
          <p:spPr>
            <a:xfrm rot="1800000" flipV="1">
              <a:off x="-2091156" y="3119"/>
              <a:ext cx="12192002" cy="6896101"/>
            </a:xfrm>
            <a:prstGeom prst="line">
              <a:avLst/>
            </a:prstGeom>
            <a:ln w="101600">
              <a:solidFill>
                <a:srgbClr val="9410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-636081" y="3231327"/>
              <a:ext cx="378490" cy="37849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410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2186266" y="3218358"/>
              <a:ext cx="378490" cy="37849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410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4897086" y="3234924"/>
              <a:ext cx="378490" cy="37849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410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7378878" y="3285000"/>
              <a:ext cx="378490" cy="37849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410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ISPRING_PRESENTATION_TITLE" val="中国风画册之故宫一梦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3767</Words>
  <Application>WPS 演示</Application>
  <PresentationFormat>宽屏</PresentationFormat>
  <Paragraphs>245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TypeLand.com 康熙字典體 試用版</vt:lpstr>
      <vt:lpstr>Adobe 明體 Std L</vt:lpstr>
      <vt:lpstr>Kozuka Mincho Pro R</vt:lpstr>
      <vt:lpstr>Adobe 宋体 Std L</vt:lpstr>
      <vt:lpstr>文悦古典明朝体 (非商业使用) W5</vt:lpstr>
      <vt:lpstr>TypeLand 康熙字典體</vt:lpstr>
      <vt:lpstr>微软雅黑</vt:lpstr>
      <vt:lpstr>等线 Light</vt:lpstr>
      <vt:lpstr>等线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2021-09-13T09:39:45Z</dcterms:created>
  <dcterms:modified xsi:type="dcterms:W3CDTF">2021-09-13T09:39:45Z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5382B8B5A75944F895D70C54D9C260CB</vt:lpwstr>
  </property>
  <property fmtid="{D5CDD505-2E9C-101B-9397-08002B2CF9AE}" pid="3" name="KSOProductBuildVer">
    <vt:lpwstr>2052-11.1.0.10463</vt:lpwstr>
  </property>
</Properties>
</file>