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8" r:id="rId3"/>
    <p:sldId id="260" r:id="rId5"/>
    <p:sldId id="261" r:id="rId6"/>
    <p:sldId id="259" r:id="rId7"/>
    <p:sldId id="266" r:id="rId8"/>
    <p:sldId id="267" r:id="rId9"/>
    <p:sldId id="268" r:id="rId10"/>
    <p:sldId id="284" r:id="rId11"/>
    <p:sldId id="264" r:id="rId12"/>
    <p:sldId id="269" r:id="rId13"/>
    <p:sldId id="270" r:id="rId14"/>
    <p:sldId id="271" r:id="rId15"/>
    <p:sldId id="289" r:id="rId16"/>
    <p:sldId id="263" r:id="rId17"/>
    <p:sldId id="285" r:id="rId18"/>
    <p:sldId id="286" r:id="rId19"/>
    <p:sldId id="288" r:id="rId20"/>
    <p:sldId id="280" r:id="rId21"/>
    <p:sldId id="262" r:id="rId22"/>
    <p:sldId id="281" r:id="rId23"/>
    <p:sldId id="282" r:id="rId24"/>
    <p:sldId id="283" r:id="rId25"/>
    <p:sldId id="273" r:id="rId26"/>
    <p:sldId id="278" r:id="rId27"/>
    <p:sldId id="265" r:id="rId28"/>
  </p:sldIdLst>
  <p:sldSz cx="12192000" cy="6858000"/>
  <p:notesSz cx="6858000" cy="9144000"/>
  <p:embeddedFontLst>
    <p:embeddedFont>
      <p:font typeface="微软雅黑" panose="020B0503020204020204" charset="-122"/>
      <p:regular r:id="rId32"/>
    </p:embeddedFont>
    <p:embeddedFont>
      <p:font typeface="Agency FB" panose="020B0503020202020204" pitchFamily="34" charset="0"/>
      <p:regular r:id="rId33"/>
      <p:bold r:id="rId34"/>
    </p:embeddedFont>
    <p:embeddedFont>
      <p:font typeface="时尚中黑简体" panose="01010104010101010101" pitchFamily="2" charset="-122"/>
      <p:regular r:id="rId35"/>
    </p:embeddedFont>
    <p:embeddedFont>
      <p:font typeface="等线" panose="02010600030101010101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3" autoAdjust="0"/>
    <p:restoredTop sz="94660"/>
  </p:normalViewPr>
  <p:slideViewPr>
    <p:cSldViewPr snapToGrid="0">
      <p:cViewPr>
        <p:scale>
          <a:sx n="66" d="100"/>
          <a:sy n="66" d="100"/>
        </p:scale>
        <p:origin x="811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5D79-DA24-4407-80BD-7CA4030FC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D584-6197-4B1D-A48E-E156C51587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1"/>
          </p:nvPr>
        </p:nvSpPr>
        <p:spPr>
          <a:xfrm>
            <a:off x="6096000" y="2062163"/>
            <a:ext cx="5040312" cy="3454400"/>
          </a:xfrm>
          <a:custGeom>
            <a:avLst/>
            <a:gdLst>
              <a:gd name="connsiteX0" fmla="*/ 0 w 5040312"/>
              <a:gd name="connsiteY0" fmla="*/ 0 h 3454400"/>
              <a:gd name="connsiteX1" fmla="*/ 5040312 w 5040312"/>
              <a:gd name="connsiteY1" fmla="*/ 0 h 3454400"/>
              <a:gd name="connsiteX2" fmla="*/ 5040312 w 5040312"/>
              <a:gd name="connsiteY2" fmla="*/ 3454400 h 3454400"/>
              <a:gd name="connsiteX3" fmla="*/ 0 w 5040312"/>
              <a:gd name="connsiteY3" fmla="*/ 345440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312" h="3454400">
                <a:moveTo>
                  <a:pt x="0" y="0"/>
                </a:moveTo>
                <a:lnTo>
                  <a:pt x="5040312" y="0"/>
                </a:lnTo>
                <a:lnTo>
                  <a:pt x="5040312" y="3454400"/>
                </a:lnTo>
                <a:lnTo>
                  <a:pt x="0" y="345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1"/>
          </p:nvPr>
        </p:nvSpPr>
        <p:spPr>
          <a:xfrm>
            <a:off x="4634527" y="1947753"/>
            <a:ext cx="2984521" cy="2928356"/>
          </a:xfrm>
          <a:custGeom>
            <a:avLst/>
            <a:gdLst>
              <a:gd name="connsiteX0" fmla="*/ 0 w 2984521"/>
              <a:gd name="connsiteY0" fmla="*/ 0 h 2928356"/>
              <a:gd name="connsiteX1" fmla="*/ 2984521 w 2984521"/>
              <a:gd name="connsiteY1" fmla="*/ 0 h 2928356"/>
              <a:gd name="connsiteX2" fmla="*/ 2984521 w 2984521"/>
              <a:gd name="connsiteY2" fmla="*/ 2928356 h 2928356"/>
              <a:gd name="connsiteX3" fmla="*/ 0 w 2984521"/>
              <a:gd name="connsiteY3" fmla="*/ 2928356 h 292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521" h="2928356">
                <a:moveTo>
                  <a:pt x="0" y="0"/>
                </a:moveTo>
                <a:lnTo>
                  <a:pt x="2984521" y="0"/>
                </a:lnTo>
                <a:lnTo>
                  <a:pt x="2984521" y="2928356"/>
                </a:lnTo>
                <a:lnTo>
                  <a:pt x="0" y="29283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0322" y="6156324"/>
            <a:ext cx="416722" cy="365125"/>
          </a:xfrm>
        </p:spPr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1422400" y="1708151"/>
            <a:ext cx="4292600" cy="4162425"/>
          </a:xfrm>
          <a:custGeom>
            <a:avLst/>
            <a:gdLst>
              <a:gd name="connsiteX0" fmla="*/ 3787588 w 4292600"/>
              <a:gd name="connsiteY0" fmla="*/ 828582 h 4162425"/>
              <a:gd name="connsiteX1" fmla="*/ 4292600 w 4292600"/>
              <a:gd name="connsiteY1" fmla="*/ 1333594 h 4162425"/>
              <a:gd name="connsiteX2" fmla="*/ 4292600 w 4292600"/>
              <a:gd name="connsiteY2" fmla="*/ 3657413 h 4162425"/>
              <a:gd name="connsiteX3" fmla="*/ 3787588 w 4292600"/>
              <a:gd name="connsiteY3" fmla="*/ 4162425 h 4162425"/>
              <a:gd name="connsiteX4" fmla="*/ 3282576 w 4292600"/>
              <a:gd name="connsiteY4" fmla="*/ 3657413 h 4162425"/>
              <a:gd name="connsiteX5" fmla="*/ 3282576 w 4292600"/>
              <a:gd name="connsiteY5" fmla="*/ 1333594 h 4162425"/>
              <a:gd name="connsiteX6" fmla="*/ 3787588 w 4292600"/>
              <a:gd name="connsiteY6" fmla="*/ 828582 h 4162425"/>
              <a:gd name="connsiteX7" fmla="*/ 1599204 w 4292600"/>
              <a:gd name="connsiteY7" fmla="*/ 717504 h 4162425"/>
              <a:gd name="connsiteX8" fmla="*/ 2104216 w 4292600"/>
              <a:gd name="connsiteY8" fmla="*/ 1222516 h 4162425"/>
              <a:gd name="connsiteX9" fmla="*/ 2104216 w 4292600"/>
              <a:gd name="connsiteY9" fmla="*/ 3546335 h 4162425"/>
              <a:gd name="connsiteX10" fmla="*/ 1599204 w 4292600"/>
              <a:gd name="connsiteY10" fmla="*/ 4051347 h 4162425"/>
              <a:gd name="connsiteX11" fmla="*/ 1094192 w 4292600"/>
              <a:gd name="connsiteY11" fmla="*/ 3546335 h 4162425"/>
              <a:gd name="connsiteX12" fmla="*/ 1094192 w 4292600"/>
              <a:gd name="connsiteY12" fmla="*/ 1222516 h 4162425"/>
              <a:gd name="connsiteX13" fmla="*/ 1599204 w 4292600"/>
              <a:gd name="connsiteY13" fmla="*/ 717504 h 4162425"/>
              <a:gd name="connsiteX14" fmla="*/ 505012 w 4292600"/>
              <a:gd name="connsiteY14" fmla="*/ 376014 h 4162425"/>
              <a:gd name="connsiteX15" fmla="*/ 1010024 w 4292600"/>
              <a:gd name="connsiteY15" fmla="*/ 881026 h 4162425"/>
              <a:gd name="connsiteX16" fmla="*/ 1010024 w 4292600"/>
              <a:gd name="connsiteY16" fmla="*/ 3204845 h 4162425"/>
              <a:gd name="connsiteX17" fmla="*/ 505012 w 4292600"/>
              <a:gd name="connsiteY17" fmla="*/ 3709857 h 4162425"/>
              <a:gd name="connsiteX18" fmla="*/ 0 w 4292600"/>
              <a:gd name="connsiteY18" fmla="*/ 3204845 h 4162425"/>
              <a:gd name="connsiteX19" fmla="*/ 0 w 4292600"/>
              <a:gd name="connsiteY19" fmla="*/ 881026 h 4162425"/>
              <a:gd name="connsiteX20" fmla="*/ 505012 w 4292600"/>
              <a:gd name="connsiteY20" fmla="*/ 376014 h 4162425"/>
              <a:gd name="connsiteX21" fmla="*/ 2693396 w 4292600"/>
              <a:gd name="connsiteY21" fmla="*/ 0 h 4162425"/>
              <a:gd name="connsiteX22" fmla="*/ 3198408 w 4292600"/>
              <a:gd name="connsiteY22" fmla="*/ 505012 h 4162425"/>
              <a:gd name="connsiteX23" fmla="*/ 3198408 w 4292600"/>
              <a:gd name="connsiteY23" fmla="*/ 2828831 h 4162425"/>
              <a:gd name="connsiteX24" fmla="*/ 2693396 w 4292600"/>
              <a:gd name="connsiteY24" fmla="*/ 3333843 h 4162425"/>
              <a:gd name="connsiteX25" fmla="*/ 2188384 w 4292600"/>
              <a:gd name="connsiteY25" fmla="*/ 2828831 h 4162425"/>
              <a:gd name="connsiteX26" fmla="*/ 2188384 w 4292600"/>
              <a:gd name="connsiteY26" fmla="*/ 505012 h 4162425"/>
              <a:gd name="connsiteX27" fmla="*/ 2693396 w 4292600"/>
              <a:gd name="connsiteY27" fmla="*/ 0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92600" h="4162425">
                <a:moveTo>
                  <a:pt x="3787588" y="828582"/>
                </a:moveTo>
                <a:cubicBezTo>
                  <a:pt x="4066498" y="828582"/>
                  <a:pt x="4292600" y="1054684"/>
                  <a:pt x="4292600" y="1333594"/>
                </a:cubicBezTo>
                <a:lnTo>
                  <a:pt x="4292600" y="3657413"/>
                </a:lnTo>
                <a:cubicBezTo>
                  <a:pt x="4292600" y="3936323"/>
                  <a:pt x="4066498" y="4162425"/>
                  <a:pt x="3787588" y="4162425"/>
                </a:cubicBezTo>
                <a:cubicBezTo>
                  <a:pt x="3508678" y="4162425"/>
                  <a:pt x="3282576" y="3936323"/>
                  <a:pt x="3282576" y="3657413"/>
                </a:cubicBezTo>
                <a:lnTo>
                  <a:pt x="3282576" y="1333594"/>
                </a:lnTo>
                <a:cubicBezTo>
                  <a:pt x="3282576" y="1054684"/>
                  <a:pt x="3508678" y="828582"/>
                  <a:pt x="3787588" y="828582"/>
                </a:cubicBezTo>
                <a:close/>
                <a:moveTo>
                  <a:pt x="1599204" y="717504"/>
                </a:moveTo>
                <a:cubicBezTo>
                  <a:pt x="1878114" y="717504"/>
                  <a:pt x="2104216" y="943606"/>
                  <a:pt x="2104216" y="1222516"/>
                </a:cubicBezTo>
                <a:lnTo>
                  <a:pt x="2104216" y="3546335"/>
                </a:lnTo>
                <a:cubicBezTo>
                  <a:pt x="2104216" y="3825245"/>
                  <a:pt x="1878114" y="4051347"/>
                  <a:pt x="1599204" y="4051347"/>
                </a:cubicBezTo>
                <a:cubicBezTo>
                  <a:pt x="1320294" y="4051347"/>
                  <a:pt x="1094192" y="3825245"/>
                  <a:pt x="1094192" y="3546335"/>
                </a:cubicBezTo>
                <a:lnTo>
                  <a:pt x="1094192" y="1222516"/>
                </a:lnTo>
                <a:cubicBezTo>
                  <a:pt x="1094192" y="943606"/>
                  <a:pt x="1320294" y="717504"/>
                  <a:pt x="1599204" y="717504"/>
                </a:cubicBezTo>
                <a:close/>
                <a:moveTo>
                  <a:pt x="505012" y="376014"/>
                </a:moveTo>
                <a:cubicBezTo>
                  <a:pt x="783922" y="376014"/>
                  <a:pt x="1010024" y="602116"/>
                  <a:pt x="1010024" y="881026"/>
                </a:cubicBezTo>
                <a:lnTo>
                  <a:pt x="1010024" y="3204845"/>
                </a:lnTo>
                <a:cubicBezTo>
                  <a:pt x="1010024" y="3483755"/>
                  <a:pt x="783922" y="3709857"/>
                  <a:pt x="505012" y="3709857"/>
                </a:cubicBezTo>
                <a:cubicBezTo>
                  <a:pt x="226102" y="3709857"/>
                  <a:pt x="0" y="3483755"/>
                  <a:pt x="0" y="3204845"/>
                </a:cubicBezTo>
                <a:lnTo>
                  <a:pt x="0" y="881026"/>
                </a:lnTo>
                <a:cubicBezTo>
                  <a:pt x="0" y="602116"/>
                  <a:pt x="226102" y="376014"/>
                  <a:pt x="505012" y="376014"/>
                </a:cubicBezTo>
                <a:close/>
                <a:moveTo>
                  <a:pt x="2693396" y="0"/>
                </a:moveTo>
                <a:cubicBezTo>
                  <a:pt x="2972306" y="0"/>
                  <a:pt x="3198408" y="226102"/>
                  <a:pt x="3198408" y="505012"/>
                </a:cubicBezTo>
                <a:lnTo>
                  <a:pt x="3198408" y="2828831"/>
                </a:lnTo>
                <a:cubicBezTo>
                  <a:pt x="3198408" y="3107741"/>
                  <a:pt x="2972306" y="3333843"/>
                  <a:pt x="2693396" y="3333843"/>
                </a:cubicBezTo>
                <a:cubicBezTo>
                  <a:pt x="2414486" y="3333843"/>
                  <a:pt x="2188384" y="3107741"/>
                  <a:pt x="2188384" y="2828831"/>
                </a:cubicBezTo>
                <a:lnTo>
                  <a:pt x="2188384" y="505012"/>
                </a:lnTo>
                <a:cubicBezTo>
                  <a:pt x="2188384" y="226102"/>
                  <a:pt x="2414486" y="0"/>
                  <a:pt x="26933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5031940" y="2928254"/>
            <a:ext cx="2005124" cy="2005124"/>
          </a:xfrm>
          <a:custGeom>
            <a:avLst/>
            <a:gdLst>
              <a:gd name="connsiteX0" fmla="*/ 1002562 w 2005124"/>
              <a:gd name="connsiteY0" fmla="*/ 0 h 2005124"/>
              <a:gd name="connsiteX1" fmla="*/ 2005124 w 2005124"/>
              <a:gd name="connsiteY1" fmla="*/ 1002562 h 2005124"/>
              <a:gd name="connsiteX2" fmla="*/ 1002562 w 2005124"/>
              <a:gd name="connsiteY2" fmla="*/ 2005124 h 2005124"/>
              <a:gd name="connsiteX3" fmla="*/ 0 w 2005124"/>
              <a:gd name="connsiteY3" fmla="*/ 1002562 h 2005124"/>
              <a:gd name="connsiteX4" fmla="*/ 1002562 w 2005124"/>
              <a:gd name="connsiteY4" fmla="*/ 0 h 200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124" h="2005124">
                <a:moveTo>
                  <a:pt x="1002562" y="0"/>
                </a:moveTo>
                <a:cubicBezTo>
                  <a:pt x="1556262" y="0"/>
                  <a:pt x="2005124" y="448862"/>
                  <a:pt x="2005124" y="1002562"/>
                </a:cubicBezTo>
                <a:cubicBezTo>
                  <a:pt x="2005124" y="1556262"/>
                  <a:pt x="1556262" y="2005124"/>
                  <a:pt x="1002562" y="2005124"/>
                </a:cubicBezTo>
                <a:cubicBezTo>
                  <a:pt x="448862" y="2005124"/>
                  <a:pt x="0" y="1556262"/>
                  <a:pt x="0" y="1002562"/>
                </a:cubicBezTo>
                <a:cubicBezTo>
                  <a:pt x="0" y="448862"/>
                  <a:pt x="448862" y="0"/>
                  <a:pt x="10025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1055688" y="3196363"/>
            <a:ext cx="1804244" cy="2697619"/>
          </a:xfrm>
          <a:custGeom>
            <a:avLst/>
            <a:gdLst>
              <a:gd name="connsiteX0" fmla="*/ 0 w 1804244"/>
              <a:gd name="connsiteY0" fmla="*/ 0 h 2697619"/>
              <a:gd name="connsiteX1" fmla="*/ 1804244 w 1804244"/>
              <a:gd name="connsiteY1" fmla="*/ 0 h 2697619"/>
              <a:gd name="connsiteX2" fmla="*/ 1804244 w 1804244"/>
              <a:gd name="connsiteY2" fmla="*/ 2697619 h 2697619"/>
              <a:gd name="connsiteX3" fmla="*/ 0 w 1804244"/>
              <a:gd name="connsiteY3" fmla="*/ 2697619 h 269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4244" h="2697619">
                <a:moveTo>
                  <a:pt x="0" y="0"/>
                </a:moveTo>
                <a:lnTo>
                  <a:pt x="1804244" y="0"/>
                </a:lnTo>
                <a:lnTo>
                  <a:pt x="1804244" y="2697619"/>
                </a:lnTo>
                <a:lnTo>
                  <a:pt x="0" y="26976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2952582" y="3196363"/>
            <a:ext cx="5452116" cy="2697619"/>
          </a:xfrm>
          <a:custGeom>
            <a:avLst/>
            <a:gdLst>
              <a:gd name="connsiteX0" fmla="*/ 0 w 5452116"/>
              <a:gd name="connsiteY0" fmla="*/ 0 h 2697619"/>
              <a:gd name="connsiteX1" fmla="*/ 5452116 w 5452116"/>
              <a:gd name="connsiteY1" fmla="*/ 0 h 2697619"/>
              <a:gd name="connsiteX2" fmla="*/ 5452116 w 5452116"/>
              <a:gd name="connsiteY2" fmla="*/ 2697619 h 2697619"/>
              <a:gd name="connsiteX3" fmla="*/ 0 w 5452116"/>
              <a:gd name="connsiteY3" fmla="*/ 2697619 h 269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6" h="2697619">
                <a:moveTo>
                  <a:pt x="0" y="0"/>
                </a:moveTo>
                <a:lnTo>
                  <a:pt x="5452116" y="0"/>
                </a:lnTo>
                <a:lnTo>
                  <a:pt x="5452116" y="2697619"/>
                </a:lnTo>
                <a:lnTo>
                  <a:pt x="0" y="26976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5751812" y="1696224"/>
            <a:ext cx="2652886" cy="1415175"/>
          </a:xfrm>
          <a:custGeom>
            <a:avLst/>
            <a:gdLst>
              <a:gd name="connsiteX0" fmla="*/ 0 w 2652886"/>
              <a:gd name="connsiteY0" fmla="*/ 0 h 1415175"/>
              <a:gd name="connsiteX1" fmla="*/ 2652886 w 2652886"/>
              <a:gd name="connsiteY1" fmla="*/ 0 h 1415175"/>
              <a:gd name="connsiteX2" fmla="*/ 2652886 w 2652886"/>
              <a:gd name="connsiteY2" fmla="*/ 1415175 h 1415175"/>
              <a:gd name="connsiteX3" fmla="*/ 0 w 2652886"/>
              <a:gd name="connsiteY3" fmla="*/ 1415175 h 141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886" h="1415175">
                <a:moveTo>
                  <a:pt x="0" y="0"/>
                </a:moveTo>
                <a:lnTo>
                  <a:pt x="2652886" y="0"/>
                </a:lnTo>
                <a:lnTo>
                  <a:pt x="2652886" y="1415175"/>
                </a:lnTo>
                <a:lnTo>
                  <a:pt x="0" y="1415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8493155" y="1696223"/>
            <a:ext cx="2652886" cy="4197759"/>
          </a:xfrm>
          <a:custGeom>
            <a:avLst/>
            <a:gdLst>
              <a:gd name="connsiteX0" fmla="*/ 0 w 2652886"/>
              <a:gd name="connsiteY0" fmla="*/ 0 h 4197759"/>
              <a:gd name="connsiteX1" fmla="*/ 2652886 w 2652886"/>
              <a:gd name="connsiteY1" fmla="*/ 0 h 4197759"/>
              <a:gd name="connsiteX2" fmla="*/ 2652886 w 2652886"/>
              <a:gd name="connsiteY2" fmla="*/ 4197759 h 4197759"/>
              <a:gd name="connsiteX3" fmla="*/ 0 w 2652886"/>
              <a:gd name="connsiteY3" fmla="*/ 4197759 h 419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886" h="4197759">
                <a:moveTo>
                  <a:pt x="0" y="0"/>
                </a:moveTo>
                <a:lnTo>
                  <a:pt x="2652886" y="0"/>
                </a:lnTo>
                <a:lnTo>
                  <a:pt x="2652886" y="4197759"/>
                </a:lnTo>
                <a:lnTo>
                  <a:pt x="0" y="41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1"/>
          </p:nvPr>
        </p:nvSpPr>
        <p:spPr>
          <a:xfrm>
            <a:off x="5067300" y="2336800"/>
            <a:ext cx="2057400" cy="2628899"/>
          </a:xfrm>
          <a:custGeom>
            <a:avLst/>
            <a:gdLst>
              <a:gd name="connsiteX0" fmla="*/ 0 w 2057400"/>
              <a:gd name="connsiteY0" fmla="*/ 0 h 2628899"/>
              <a:gd name="connsiteX1" fmla="*/ 2057400 w 2057400"/>
              <a:gd name="connsiteY1" fmla="*/ 0 h 2628899"/>
              <a:gd name="connsiteX2" fmla="*/ 2057400 w 2057400"/>
              <a:gd name="connsiteY2" fmla="*/ 2628899 h 2628899"/>
              <a:gd name="connsiteX3" fmla="*/ 0 w 2057400"/>
              <a:gd name="connsiteY3" fmla="*/ 2628899 h 262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2628899">
                <a:moveTo>
                  <a:pt x="0" y="0"/>
                </a:moveTo>
                <a:lnTo>
                  <a:pt x="2057400" y="0"/>
                </a:lnTo>
                <a:lnTo>
                  <a:pt x="2057400" y="2628899"/>
                </a:lnTo>
                <a:lnTo>
                  <a:pt x="0" y="2628899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3"/>
          </p:nvPr>
        </p:nvSpPr>
        <p:spPr>
          <a:xfrm>
            <a:off x="6096000" y="1985963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096000" y="3992563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055688" y="1985963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1055688" y="3992563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1"/>
          </p:nvPr>
        </p:nvSpPr>
        <p:spPr>
          <a:xfrm>
            <a:off x="1055689" y="2609850"/>
            <a:ext cx="4573587" cy="2806700"/>
          </a:xfrm>
          <a:custGeom>
            <a:avLst/>
            <a:gdLst>
              <a:gd name="connsiteX0" fmla="*/ 0 w 4573587"/>
              <a:gd name="connsiteY0" fmla="*/ 0 h 2806700"/>
              <a:gd name="connsiteX1" fmla="*/ 4573587 w 4573587"/>
              <a:gd name="connsiteY1" fmla="*/ 0 h 2806700"/>
              <a:gd name="connsiteX2" fmla="*/ 4573587 w 4573587"/>
              <a:gd name="connsiteY2" fmla="*/ 2806700 h 2806700"/>
              <a:gd name="connsiteX3" fmla="*/ 0 w 4573587"/>
              <a:gd name="connsiteY3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806700">
                <a:moveTo>
                  <a:pt x="0" y="0"/>
                </a:moveTo>
                <a:lnTo>
                  <a:pt x="4573587" y="0"/>
                </a:lnTo>
                <a:lnTo>
                  <a:pt x="4573587" y="2806700"/>
                </a:lnTo>
                <a:lnTo>
                  <a:pt x="0" y="2806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1488738" y="6126163"/>
            <a:ext cx="441325" cy="441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3022" y="6169024"/>
            <a:ext cx="416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AA4D43CE-1CD2-4561-835D-0F16B1ACDBC0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73050" y="288925"/>
            <a:ext cx="11645900" cy="628015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jpeg"/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73050" y="288925"/>
            <a:ext cx="11645900" cy="628015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54067" y="3036007"/>
            <a:ext cx="446593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9880" y="3832860"/>
            <a:ext cx="947420" cy="1454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88735" y="1673093"/>
            <a:ext cx="1219200" cy="1219200"/>
            <a:chOff x="2988735" y="1673093"/>
            <a:chExt cx="1219200" cy="1219200"/>
          </a:xfrm>
        </p:grpSpPr>
        <p:sp>
          <p:nvSpPr>
            <p:cNvPr id="9" name="椭圆 8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223873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招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87801" y="1673093"/>
            <a:ext cx="1219200" cy="1219200"/>
            <a:chOff x="3987801" y="1673093"/>
            <a:chExt cx="1219200" cy="1219200"/>
          </a:xfrm>
        </p:grpSpPr>
        <p:sp>
          <p:nvSpPr>
            <p:cNvPr id="10" name="椭圆 9"/>
            <p:cNvSpPr/>
            <p:nvPr/>
          </p:nvSpPr>
          <p:spPr>
            <a:xfrm>
              <a:off x="3987801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227174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商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86867" y="1673093"/>
            <a:ext cx="1219200" cy="1219200"/>
            <a:chOff x="4986867" y="1673093"/>
            <a:chExt cx="1219200" cy="1219200"/>
          </a:xfrm>
        </p:grpSpPr>
        <p:sp>
          <p:nvSpPr>
            <p:cNvPr id="11" name="椭圆 10"/>
            <p:cNvSpPr/>
            <p:nvPr/>
          </p:nvSpPr>
          <p:spPr>
            <a:xfrm>
              <a:off x="4986867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30475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工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85933" y="1673093"/>
            <a:ext cx="1219200" cy="1219200"/>
            <a:chOff x="5985933" y="1673093"/>
            <a:chExt cx="1219200" cy="1219200"/>
          </a:xfrm>
        </p:grpSpPr>
        <p:sp>
          <p:nvSpPr>
            <p:cNvPr id="12" name="椭圆 11"/>
            <p:cNvSpPr/>
            <p:nvPr/>
          </p:nvSpPr>
          <p:spPr>
            <a:xfrm>
              <a:off x="5985933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33776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作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84999" y="1673093"/>
            <a:ext cx="1219200" cy="1219200"/>
            <a:chOff x="6984999" y="1673093"/>
            <a:chExt cx="1219200" cy="1219200"/>
          </a:xfrm>
        </p:grpSpPr>
        <p:sp>
          <p:nvSpPr>
            <p:cNvPr id="13" name="椭圆 12"/>
            <p:cNvSpPr/>
            <p:nvPr/>
          </p:nvSpPr>
          <p:spPr>
            <a:xfrm>
              <a:off x="6984999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37077" y="188527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汇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4065" y="1673093"/>
            <a:ext cx="1219200" cy="1219200"/>
            <a:chOff x="7984065" y="1673093"/>
            <a:chExt cx="1219200" cy="1219200"/>
          </a:xfrm>
        </p:grpSpPr>
        <p:sp>
          <p:nvSpPr>
            <p:cNvPr id="14" name="椭圆 13"/>
            <p:cNvSpPr/>
            <p:nvPr/>
          </p:nvSpPr>
          <p:spPr>
            <a:xfrm>
              <a:off x="7984065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40378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报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sp>
        <p:nvSpPr>
          <p:cNvPr id="26" name="任意多边形: 形状 25"/>
          <p:cNvSpPr/>
          <p:nvPr/>
        </p:nvSpPr>
        <p:spPr>
          <a:xfrm rot="16200000">
            <a:off x="432752" y="451037"/>
            <a:ext cx="299883" cy="278907"/>
          </a:xfrm>
          <a:custGeom>
            <a:avLst/>
            <a:gdLst>
              <a:gd name="connsiteX0" fmla="*/ 149942 w 299883"/>
              <a:gd name="connsiteY0" fmla="*/ 0 h 278907"/>
              <a:gd name="connsiteX1" fmla="*/ 299883 w 299883"/>
              <a:gd name="connsiteY1" fmla="*/ 149942 h 278907"/>
              <a:gd name="connsiteX2" fmla="*/ 255966 w 299883"/>
              <a:gd name="connsiteY2" fmla="*/ 255966 h 278907"/>
              <a:gd name="connsiteX3" fmla="*/ 221941 w 299883"/>
              <a:gd name="connsiteY3" fmla="*/ 278907 h 278907"/>
              <a:gd name="connsiteX4" fmla="*/ 221941 w 299883"/>
              <a:gd name="connsiteY4" fmla="*/ 173373 h 278907"/>
              <a:gd name="connsiteX5" fmla="*/ 149941 w 299883"/>
              <a:gd name="connsiteY5" fmla="*/ 101373 h 278907"/>
              <a:gd name="connsiteX6" fmla="*/ 77941 w 299883"/>
              <a:gd name="connsiteY6" fmla="*/ 173373 h 278907"/>
              <a:gd name="connsiteX7" fmla="*/ 77941 w 299883"/>
              <a:gd name="connsiteY7" fmla="*/ 278906 h 278907"/>
              <a:gd name="connsiteX8" fmla="*/ 43917 w 299883"/>
              <a:gd name="connsiteY8" fmla="*/ 255966 h 278907"/>
              <a:gd name="connsiteX9" fmla="*/ 0 w 299883"/>
              <a:gd name="connsiteY9" fmla="*/ 149942 h 278907"/>
              <a:gd name="connsiteX10" fmla="*/ 149942 w 299883"/>
              <a:gd name="connsiteY10" fmla="*/ 0 h 27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883" h="278907">
                <a:moveTo>
                  <a:pt x="149942" y="0"/>
                </a:moveTo>
                <a:cubicBezTo>
                  <a:pt x="232752" y="0"/>
                  <a:pt x="299883" y="67131"/>
                  <a:pt x="299883" y="149942"/>
                </a:cubicBezTo>
                <a:cubicBezTo>
                  <a:pt x="299883" y="191347"/>
                  <a:pt x="283100" y="228832"/>
                  <a:pt x="255966" y="255966"/>
                </a:cubicBezTo>
                <a:lnTo>
                  <a:pt x="221941" y="278907"/>
                </a:lnTo>
                <a:lnTo>
                  <a:pt x="221941" y="173373"/>
                </a:lnTo>
                <a:cubicBezTo>
                  <a:pt x="221941" y="133608"/>
                  <a:pt x="189706" y="101373"/>
                  <a:pt x="149941" y="101373"/>
                </a:cubicBezTo>
                <a:cubicBezTo>
                  <a:pt x="110176" y="101373"/>
                  <a:pt x="77941" y="133608"/>
                  <a:pt x="77941" y="173373"/>
                </a:cubicBezTo>
                <a:lnTo>
                  <a:pt x="77941" y="278906"/>
                </a:lnTo>
                <a:lnTo>
                  <a:pt x="43917" y="255966"/>
                </a:lnTo>
                <a:cubicBezTo>
                  <a:pt x="16783" y="228832"/>
                  <a:pt x="0" y="191347"/>
                  <a:pt x="0" y="149942"/>
                </a:cubicBezTo>
                <a:cubicBezTo>
                  <a:pt x="0" y="67131"/>
                  <a:pt x="67131" y="0"/>
                  <a:pt x="14994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17783" r="18385" b="52240"/>
          <a:stretch>
            <a:fillRect/>
          </a:stretch>
        </p:blipFill>
        <p:spPr>
          <a:xfrm>
            <a:off x="0" y="4151086"/>
            <a:ext cx="12192000" cy="2706914"/>
          </a:xfrm>
          <a:prstGeom prst="rect">
            <a:avLst/>
          </a:prstGeom>
          <a:effectLst>
            <a:outerShdw blurRad="368300" dist="38100" dir="16200000" rotWithShape="0">
              <a:prstClr val="black">
                <a:alpha val="27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1817688" y="2083674"/>
            <a:ext cx="2347912" cy="469026"/>
            <a:chOff x="1817688" y="2083674"/>
            <a:chExt cx="2347912" cy="469026"/>
          </a:xfrm>
        </p:grpSpPr>
        <p:sp>
          <p:nvSpPr>
            <p:cNvPr id="11" name="矩形 10"/>
            <p:cNvSpPr/>
            <p:nvPr/>
          </p:nvSpPr>
          <p:spPr>
            <a:xfrm>
              <a:off x="1817688" y="2087564"/>
              <a:ext cx="2347912" cy="4651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630488" y="208367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</a:t>
              </a:r>
              <a:endPara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817688" y="4086803"/>
            <a:ext cx="2347912" cy="472497"/>
            <a:chOff x="1817688" y="4086803"/>
            <a:chExt cx="2347912" cy="472497"/>
          </a:xfrm>
        </p:grpSpPr>
        <p:sp>
          <p:nvSpPr>
            <p:cNvPr id="13" name="矩形 12"/>
            <p:cNvSpPr/>
            <p:nvPr/>
          </p:nvSpPr>
          <p:spPr>
            <a:xfrm>
              <a:off x="1817688" y="4094164"/>
              <a:ext cx="2347912" cy="4651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630488" y="408680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</a:t>
              </a:r>
              <a:endPara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858000" y="2083674"/>
            <a:ext cx="2347912" cy="469026"/>
            <a:chOff x="6858000" y="2083674"/>
            <a:chExt cx="2347912" cy="469026"/>
          </a:xfrm>
        </p:grpSpPr>
        <p:sp>
          <p:nvSpPr>
            <p:cNvPr id="12" name="矩形 11"/>
            <p:cNvSpPr/>
            <p:nvPr/>
          </p:nvSpPr>
          <p:spPr>
            <a:xfrm>
              <a:off x="6858000" y="2087564"/>
              <a:ext cx="2347912" cy="4651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705070" y="208367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</a:t>
              </a:r>
              <a:endPara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858000" y="4086803"/>
            <a:ext cx="2347912" cy="472497"/>
            <a:chOff x="6858000" y="4086803"/>
            <a:chExt cx="2347912" cy="472497"/>
          </a:xfrm>
        </p:grpSpPr>
        <p:sp>
          <p:nvSpPr>
            <p:cNvPr id="14" name="矩形 13"/>
            <p:cNvSpPr/>
            <p:nvPr/>
          </p:nvSpPr>
          <p:spPr>
            <a:xfrm>
              <a:off x="6858000" y="4094164"/>
              <a:ext cx="2347912" cy="4651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705070" y="408680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</a:t>
              </a:r>
              <a:endPara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579689" y="2613920"/>
            <a:ext cx="32115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pic>
        <p:nvPicPr>
          <p:cNvPr id="40" name="图片占位符 39"/>
          <p:cNvPicPr>
            <a:picLocks noGrp="1" noChangeAspect="1"/>
          </p:cNvPicPr>
          <p:nvPr>
            <p:ph type="pic" sz="quarter" idx="1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44" name="图片占位符 4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 r="15510"/>
          <a:stretch>
            <a:fillRect/>
          </a:stretch>
        </p:blipFill>
        <p:spPr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48" name="图片占位符 4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56" name="图片占位符 5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6601"/>
          <a:stretch>
            <a:fillRect/>
          </a:stretch>
        </p:blipFill>
        <p:spPr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61" name="文本框 60"/>
          <p:cNvSpPr txBox="1"/>
          <p:nvPr/>
        </p:nvSpPr>
        <p:spPr>
          <a:xfrm>
            <a:off x="7705070" y="2613920"/>
            <a:ext cx="32115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579689" y="4628270"/>
            <a:ext cx="32115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705070" y="4628270"/>
            <a:ext cx="32115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64100" y="2138363"/>
            <a:ext cx="2425700" cy="3302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55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8" r="31658"/>
          <a:stretch>
            <a:fillRect/>
          </a:stretch>
        </p:blipFill>
        <p:spPr/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"/>
          <p:cNvSpPr/>
          <p:nvPr/>
        </p:nvSpPr>
        <p:spPr>
          <a:xfrm>
            <a:off x="1209676" y="3270252"/>
            <a:ext cx="555624" cy="555624"/>
          </a:xfrm>
          <a:custGeom>
            <a:avLst/>
            <a:gdLst>
              <a:gd name="connsiteX0" fmla="*/ 238126 w 331788"/>
              <a:gd name="connsiteY0" fmla="*/ 55562 h 331788"/>
              <a:gd name="connsiteX1" fmla="*/ 55563 w 331788"/>
              <a:gd name="connsiteY1" fmla="*/ 165100 h 331788"/>
              <a:gd name="connsiteX2" fmla="*/ 238126 w 331788"/>
              <a:gd name="connsiteY2" fmla="*/ 276225 h 331788"/>
              <a:gd name="connsiteX3" fmla="*/ 179388 w 331788"/>
              <a:gd name="connsiteY3" fmla="*/ 165100 h 331788"/>
              <a:gd name="connsiteX4" fmla="*/ 165894 w 331788"/>
              <a:gd name="connsiteY4" fmla="*/ 0 h 331788"/>
              <a:gd name="connsiteX5" fmla="*/ 331788 w 331788"/>
              <a:gd name="connsiteY5" fmla="*/ 165894 h 331788"/>
              <a:gd name="connsiteX6" fmla="*/ 165894 w 331788"/>
              <a:gd name="connsiteY6" fmla="*/ 331788 h 331788"/>
              <a:gd name="connsiteX7" fmla="*/ 0 w 331788"/>
              <a:gd name="connsiteY7" fmla="*/ 165894 h 331788"/>
              <a:gd name="connsiteX8" fmla="*/ 165894 w 331788"/>
              <a:gd name="connsiteY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788" h="331788">
                <a:moveTo>
                  <a:pt x="238126" y="55562"/>
                </a:moveTo>
                <a:lnTo>
                  <a:pt x="55563" y="165100"/>
                </a:lnTo>
                <a:lnTo>
                  <a:pt x="238126" y="276225"/>
                </a:lnTo>
                <a:lnTo>
                  <a:pt x="179388" y="165100"/>
                </a:lnTo>
                <a:close/>
                <a:moveTo>
                  <a:pt x="165894" y="0"/>
                </a:moveTo>
                <a:cubicBezTo>
                  <a:pt x="257515" y="0"/>
                  <a:pt x="331788" y="74273"/>
                  <a:pt x="331788" y="165894"/>
                </a:cubicBezTo>
                <a:cubicBezTo>
                  <a:pt x="331788" y="257515"/>
                  <a:pt x="257515" y="331788"/>
                  <a:pt x="165894" y="331788"/>
                </a:cubicBezTo>
                <a:cubicBezTo>
                  <a:pt x="74273" y="331788"/>
                  <a:pt x="0" y="257515"/>
                  <a:pt x="0" y="165894"/>
                </a:cubicBezTo>
                <a:cubicBezTo>
                  <a:pt x="0" y="74273"/>
                  <a:pt x="74273" y="0"/>
                  <a:pt x="1658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8"/>
          <p:cNvSpPr/>
          <p:nvPr/>
        </p:nvSpPr>
        <p:spPr>
          <a:xfrm flipH="1">
            <a:off x="10426701" y="3270251"/>
            <a:ext cx="555624" cy="555624"/>
          </a:xfrm>
          <a:custGeom>
            <a:avLst/>
            <a:gdLst>
              <a:gd name="connsiteX0" fmla="*/ 238126 w 331788"/>
              <a:gd name="connsiteY0" fmla="*/ 55562 h 331788"/>
              <a:gd name="connsiteX1" fmla="*/ 55563 w 331788"/>
              <a:gd name="connsiteY1" fmla="*/ 165100 h 331788"/>
              <a:gd name="connsiteX2" fmla="*/ 238126 w 331788"/>
              <a:gd name="connsiteY2" fmla="*/ 276225 h 331788"/>
              <a:gd name="connsiteX3" fmla="*/ 179388 w 331788"/>
              <a:gd name="connsiteY3" fmla="*/ 165100 h 331788"/>
              <a:gd name="connsiteX4" fmla="*/ 165894 w 331788"/>
              <a:gd name="connsiteY4" fmla="*/ 0 h 331788"/>
              <a:gd name="connsiteX5" fmla="*/ 331788 w 331788"/>
              <a:gd name="connsiteY5" fmla="*/ 165894 h 331788"/>
              <a:gd name="connsiteX6" fmla="*/ 165894 w 331788"/>
              <a:gd name="connsiteY6" fmla="*/ 331788 h 331788"/>
              <a:gd name="connsiteX7" fmla="*/ 0 w 331788"/>
              <a:gd name="connsiteY7" fmla="*/ 165894 h 331788"/>
              <a:gd name="connsiteX8" fmla="*/ 165894 w 331788"/>
              <a:gd name="connsiteY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788" h="331788">
                <a:moveTo>
                  <a:pt x="238126" y="55562"/>
                </a:moveTo>
                <a:lnTo>
                  <a:pt x="55563" y="165100"/>
                </a:lnTo>
                <a:lnTo>
                  <a:pt x="238126" y="276225"/>
                </a:lnTo>
                <a:lnTo>
                  <a:pt x="179388" y="165100"/>
                </a:lnTo>
                <a:close/>
                <a:moveTo>
                  <a:pt x="165894" y="0"/>
                </a:moveTo>
                <a:cubicBezTo>
                  <a:pt x="257515" y="0"/>
                  <a:pt x="331788" y="74273"/>
                  <a:pt x="331788" y="165894"/>
                </a:cubicBezTo>
                <a:cubicBezTo>
                  <a:pt x="331788" y="257515"/>
                  <a:pt x="257515" y="331788"/>
                  <a:pt x="165894" y="331788"/>
                </a:cubicBezTo>
                <a:cubicBezTo>
                  <a:pt x="74273" y="331788"/>
                  <a:pt x="0" y="257515"/>
                  <a:pt x="0" y="165894"/>
                </a:cubicBezTo>
                <a:cubicBezTo>
                  <a:pt x="0" y="74273"/>
                  <a:pt x="74273" y="0"/>
                  <a:pt x="1658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651071" y="2923270"/>
            <a:ext cx="2420029" cy="1455958"/>
            <a:chOff x="874713" y="4293102"/>
            <a:chExt cx="2420029" cy="1455958"/>
          </a:xfrm>
        </p:grpSpPr>
        <p:sp>
          <p:nvSpPr>
            <p:cNvPr id="14" name="文本框 13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4713" y="4671842"/>
              <a:ext cx="2420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17385" y="2923270"/>
            <a:ext cx="2420029" cy="1455958"/>
            <a:chOff x="874713" y="4293102"/>
            <a:chExt cx="2420029" cy="1455958"/>
          </a:xfrm>
        </p:grpSpPr>
        <p:sp>
          <p:nvSpPr>
            <p:cNvPr id="17" name="文本框 16"/>
            <p:cNvSpPr txBox="1"/>
            <p:nvPr/>
          </p:nvSpPr>
          <p:spPr>
            <a:xfrm>
              <a:off x="1263417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74713" y="4671842"/>
              <a:ext cx="2420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85900" y="3344862"/>
            <a:ext cx="9220200" cy="2217737"/>
            <a:chOff x="1854200" y="2608263"/>
            <a:chExt cx="9220200" cy="1181100"/>
          </a:xfrm>
          <a:solidFill>
            <a:schemeClr val="bg1">
              <a:lumMod val="85000"/>
            </a:schemeClr>
          </a:solidFill>
        </p:grpSpPr>
        <p:sp>
          <p:nvSpPr>
            <p:cNvPr id="11" name="矩形 10"/>
            <p:cNvSpPr/>
            <p:nvPr/>
          </p:nvSpPr>
          <p:spPr>
            <a:xfrm>
              <a:off x="1854200" y="2608263"/>
              <a:ext cx="2895600" cy="1181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016500" y="2608263"/>
              <a:ext cx="2895600" cy="1181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178800" y="2608263"/>
              <a:ext cx="2895600" cy="1181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485900" y="2163763"/>
            <a:ext cx="9220200" cy="1181100"/>
            <a:chOff x="1854200" y="2608263"/>
            <a:chExt cx="9220200" cy="1181100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1854200" y="2608263"/>
              <a:ext cx="2895600" cy="1181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16500" y="2608263"/>
              <a:ext cx="2895600" cy="1181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178800" y="2608263"/>
              <a:ext cx="2895600" cy="1181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63801" y="2849565"/>
            <a:ext cx="939798" cy="939798"/>
            <a:chOff x="2988735" y="1673093"/>
            <a:chExt cx="1219200" cy="1219200"/>
          </a:xfrm>
        </p:grpSpPr>
        <p:sp>
          <p:nvSpPr>
            <p:cNvPr id="15" name="椭圆 14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09067" y="1885272"/>
              <a:ext cx="578539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gency FB" panose="020B0503020202020204" pitchFamily="34" charset="0"/>
                  <a:ea typeface="时尚中黑简体" panose="01010104010101010101" pitchFamily="2" charset="-122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26101" y="2849565"/>
            <a:ext cx="939798" cy="939798"/>
            <a:chOff x="2988735" y="1673093"/>
            <a:chExt cx="1219200" cy="1219200"/>
          </a:xfrm>
        </p:grpSpPr>
        <p:sp>
          <p:nvSpPr>
            <p:cNvPr id="18" name="椭圆 17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59157" y="1885272"/>
              <a:ext cx="678358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gency FB" panose="020B0503020202020204" pitchFamily="34" charset="0"/>
                  <a:ea typeface="时尚中黑简体" panose="01010104010101010101" pitchFamily="2" charset="-122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88401" y="2849565"/>
            <a:ext cx="939798" cy="939798"/>
            <a:chOff x="2988735" y="1673093"/>
            <a:chExt cx="1219200" cy="1219200"/>
          </a:xfrm>
        </p:grpSpPr>
        <p:sp>
          <p:nvSpPr>
            <p:cNvPr id="21" name="椭圆 20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50839" y="1885272"/>
              <a:ext cx="694995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gency FB" panose="020B0503020202020204" pitchFamily="34" charset="0"/>
                  <a:ea typeface="时尚中黑简体" panose="01010104010101010101" pitchFamily="2" charset="-122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922747" y="23123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83607" y="4061172"/>
            <a:ext cx="249469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48653" y="4061172"/>
            <a:ext cx="249469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10953" y="4061172"/>
            <a:ext cx="249469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80337" y="23123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42636" y="23123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4D43CE-1CD2-4561-835D-0F16B1ACDBC0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标题文字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添加此处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1384300" y="1906279"/>
            <a:ext cx="9423400" cy="3954549"/>
            <a:chOff x="1384300" y="1906279"/>
            <a:chExt cx="9423400" cy="3954549"/>
          </a:xfrm>
        </p:grpSpPr>
        <p:sp>
          <p:nvSpPr>
            <p:cNvPr id="31" name="矩形 30"/>
            <p:cNvSpPr/>
            <p:nvPr/>
          </p:nvSpPr>
          <p:spPr>
            <a:xfrm>
              <a:off x="1384300" y="4675162"/>
              <a:ext cx="9423400" cy="1185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6838188" bIns="24180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400" kern="12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1384300" y="3290720"/>
              <a:ext cx="9423400" cy="1185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6838188" bIns="24180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400" kern="120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384300" y="1906279"/>
              <a:ext cx="9423400" cy="1185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6838188" bIns="24180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400" kern="1200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7154384" y="2005666"/>
              <a:ext cx="1490811" cy="993874"/>
            </a:xfrm>
            <a:custGeom>
              <a:avLst/>
              <a:gdLst>
                <a:gd name="connsiteX0" fmla="*/ 0 w 1490811"/>
                <a:gd name="connsiteY0" fmla="*/ 99387 h 993874"/>
                <a:gd name="connsiteX1" fmla="*/ 99387 w 1490811"/>
                <a:gd name="connsiteY1" fmla="*/ 0 h 993874"/>
                <a:gd name="connsiteX2" fmla="*/ 1391424 w 1490811"/>
                <a:gd name="connsiteY2" fmla="*/ 0 h 993874"/>
                <a:gd name="connsiteX3" fmla="*/ 1490811 w 1490811"/>
                <a:gd name="connsiteY3" fmla="*/ 99387 h 993874"/>
                <a:gd name="connsiteX4" fmla="*/ 1490811 w 1490811"/>
                <a:gd name="connsiteY4" fmla="*/ 894487 h 993874"/>
                <a:gd name="connsiteX5" fmla="*/ 1391424 w 1490811"/>
                <a:gd name="connsiteY5" fmla="*/ 993874 h 993874"/>
                <a:gd name="connsiteX6" fmla="*/ 99387 w 1490811"/>
                <a:gd name="connsiteY6" fmla="*/ 993874 h 993874"/>
                <a:gd name="connsiteX7" fmla="*/ 0 w 1490811"/>
                <a:gd name="connsiteY7" fmla="*/ 894487 h 993874"/>
                <a:gd name="connsiteX8" fmla="*/ 0 w 1490811"/>
                <a:gd name="connsiteY8" fmla="*/ 99387 h 9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811" h="993874">
                  <a:moveTo>
                    <a:pt x="0" y="99387"/>
                  </a:moveTo>
                  <a:cubicBezTo>
                    <a:pt x="0" y="44497"/>
                    <a:pt x="44497" y="0"/>
                    <a:pt x="99387" y="0"/>
                  </a:cubicBezTo>
                  <a:lnTo>
                    <a:pt x="1391424" y="0"/>
                  </a:lnTo>
                  <a:cubicBezTo>
                    <a:pt x="1446314" y="0"/>
                    <a:pt x="1490811" y="44497"/>
                    <a:pt x="1490811" y="99387"/>
                  </a:cubicBezTo>
                  <a:lnTo>
                    <a:pt x="1490811" y="894487"/>
                  </a:lnTo>
                  <a:cubicBezTo>
                    <a:pt x="1490811" y="949377"/>
                    <a:pt x="1446314" y="993874"/>
                    <a:pt x="1391424" y="993874"/>
                  </a:cubicBezTo>
                  <a:lnTo>
                    <a:pt x="99387" y="993874"/>
                  </a:lnTo>
                  <a:cubicBezTo>
                    <a:pt x="44497" y="993874"/>
                    <a:pt x="0" y="949377"/>
                    <a:pt x="0" y="894487"/>
                  </a:cubicBezTo>
                  <a:lnTo>
                    <a:pt x="0" y="993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840" tIns="154840" rIns="154840" bIns="15484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6446248" y="2999540"/>
              <a:ext cx="1453541" cy="3975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53541" y="0"/>
                  </a:moveTo>
                  <a:lnTo>
                    <a:pt x="1453541" y="198774"/>
                  </a:lnTo>
                  <a:lnTo>
                    <a:pt x="0" y="198774"/>
                  </a:lnTo>
                  <a:lnTo>
                    <a:pt x="0" y="39754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任意多边形: 形状 35"/>
            <p:cNvSpPr/>
            <p:nvPr/>
          </p:nvSpPr>
          <p:spPr>
            <a:xfrm>
              <a:off x="5700842" y="3397090"/>
              <a:ext cx="1490811" cy="993874"/>
            </a:xfrm>
            <a:custGeom>
              <a:avLst/>
              <a:gdLst>
                <a:gd name="connsiteX0" fmla="*/ 0 w 1490811"/>
                <a:gd name="connsiteY0" fmla="*/ 99387 h 993874"/>
                <a:gd name="connsiteX1" fmla="*/ 99387 w 1490811"/>
                <a:gd name="connsiteY1" fmla="*/ 0 h 993874"/>
                <a:gd name="connsiteX2" fmla="*/ 1391424 w 1490811"/>
                <a:gd name="connsiteY2" fmla="*/ 0 h 993874"/>
                <a:gd name="connsiteX3" fmla="*/ 1490811 w 1490811"/>
                <a:gd name="connsiteY3" fmla="*/ 99387 h 993874"/>
                <a:gd name="connsiteX4" fmla="*/ 1490811 w 1490811"/>
                <a:gd name="connsiteY4" fmla="*/ 894487 h 993874"/>
                <a:gd name="connsiteX5" fmla="*/ 1391424 w 1490811"/>
                <a:gd name="connsiteY5" fmla="*/ 993874 h 993874"/>
                <a:gd name="connsiteX6" fmla="*/ 99387 w 1490811"/>
                <a:gd name="connsiteY6" fmla="*/ 993874 h 993874"/>
                <a:gd name="connsiteX7" fmla="*/ 0 w 1490811"/>
                <a:gd name="connsiteY7" fmla="*/ 894487 h 993874"/>
                <a:gd name="connsiteX8" fmla="*/ 0 w 1490811"/>
                <a:gd name="connsiteY8" fmla="*/ 99387 h 9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811" h="993874">
                  <a:moveTo>
                    <a:pt x="0" y="99387"/>
                  </a:moveTo>
                  <a:cubicBezTo>
                    <a:pt x="0" y="44497"/>
                    <a:pt x="44497" y="0"/>
                    <a:pt x="99387" y="0"/>
                  </a:cubicBezTo>
                  <a:lnTo>
                    <a:pt x="1391424" y="0"/>
                  </a:lnTo>
                  <a:cubicBezTo>
                    <a:pt x="1446314" y="0"/>
                    <a:pt x="1490811" y="44497"/>
                    <a:pt x="1490811" y="99387"/>
                  </a:cubicBezTo>
                  <a:lnTo>
                    <a:pt x="1490811" y="894487"/>
                  </a:lnTo>
                  <a:cubicBezTo>
                    <a:pt x="1490811" y="949377"/>
                    <a:pt x="1446314" y="993874"/>
                    <a:pt x="1391424" y="993874"/>
                  </a:cubicBezTo>
                  <a:lnTo>
                    <a:pt x="99387" y="993874"/>
                  </a:lnTo>
                  <a:cubicBezTo>
                    <a:pt x="44497" y="993874"/>
                    <a:pt x="0" y="949377"/>
                    <a:pt x="0" y="894487"/>
                  </a:cubicBezTo>
                  <a:lnTo>
                    <a:pt x="0" y="993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840" tIns="154840" rIns="154840" bIns="15484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5477221" y="4390964"/>
              <a:ext cx="969027" cy="3975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69027" y="0"/>
                  </a:moveTo>
                  <a:lnTo>
                    <a:pt x="969027" y="198774"/>
                  </a:lnTo>
                  <a:lnTo>
                    <a:pt x="0" y="198774"/>
                  </a:lnTo>
                  <a:lnTo>
                    <a:pt x="0" y="39754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任意多边形: 形状 37"/>
            <p:cNvSpPr/>
            <p:nvPr/>
          </p:nvSpPr>
          <p:spPr>
            <a:xfrm>
              <a:off x="4731815" y="4788514"/>
              <a:ext cx="1490811" cy="993874"/>
            </a:xfrm>
            <a:custGeom>
              <a:avLst/>
              <a:gdLst>
                <a:gd name="connsiteX0" fmla="*/ 0 w 1490811"/>
                <a:gd name="connsiteY0" fmla="*/ 99387 h 993874"/>
                <a:gd name="connsiteX1" fmla="*/ 99387 w 1490811"/>
                <a:gd name="connsiteY1" fmla="*/ 0 h 993874"/>
                <a:gd name="connsiteX2" fmla="*/ 1391424 w 1490811"/>
                <a:gd name="connsiteY2" fmla="*/ 0 h 993874"/>
                <a:gd name="connsiteX3" fmla="*/ 1490811 w 1490811"/>
                <a:gd name="connsiteY3" fmla="*/ 99387 h 993874"/>
                <a:gd name="connsiteX4" fmla="*/ 1490811 w 1490811"/>
                <a:gd name="connsiteY4" fmla="*/ 894487 h 993874"/>
                <a:gd name="connsiteX5" fmla="*/ 1391424 w 1490811"/>
                <a:gd name="connsiteY5" fmla="*/ 993874 h 993874"/>
                <a:gd name="connsiteX6" fmla="*/ 99387 w 1490811"/>
                <a:gd name="connsiteY6" fmla="*/ 993874 h 993874"/>
                <a:gd name="connsiteX7" fmla="*/ 0 w 1490811"/>
                <a:gd name="connsiteY7" fmla="*/ 894487 h 993874"/>
                <a:gd name="connsiteX8" fmla="*/ 0 w 1490811"/>
                <a:gd name="connsiteY8" fmla="*/ 99387 h 9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811" h="993874">
                  <a:moveTo>
                    <a:pt x="0" y="99387"/>
                  </a:moveTo>
                  <a:cubicBezTo>
                    <a:pt x="0" y="44497"/>
                    <a:pt x="44497" y="0"/>
                    <a:pt x="99387" y="0"/>
                  </a:cubicBezTo>
                  <a:lnTo>
                    <a:pt x="1391424" y="0"/>
                  </a:lnTo>
                  <a:cubicBezTo>
                    <a:pt x="1446314" y="0"/>
                    <a:pt x="1490811" y="44497"/>
                    <a:pt x="1490811" y="99387"/>
                  </a:cubicBezTo>
                  <a:lnTo>
                    <a:pt x="1490811" y="894487"/>
                  </a:lnTo>
                  <a:cubicBezTo>
                    <a:pt x="1490811" y="949377"/>
                    <a:pt x="1446314" y="993874"/>
                    <a:pt x="1391424" y="993874"/>
                  </a:cubicBezTo>
                  <a:lnTo>
                    <a:pt x="99387" y="993874"/>
                  </a:lnTo>
                  <a:cubicBezTo>
                    <a:pt x="44497" y="993874"/>
                    <a:pt x="0" y="949377"/>
                    <a:pt x="0" y="894487"/>
                  </a:cubicBezTo>
                  <a:lnTo>
                    <a:pt x="0" y="993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840" tIns="154840" rIns="154840" bIns="15484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6446248" y="4390964"/>
              <a:ext cx="969027" cy="3975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774"/>
                  </a:lnTo>
                  <a:lnTo>
                    <a:pt x="969027" y="198774"/>
                  </a:lnTo>
                  <a:lnTo>
                    <a:pt x="969027" y="39754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任意多边形: 形状 39"/>
            <p:cNvSpPr/>
            <p:nvPr/>
          </p:nvSpPr>
          <p:spPr>
            <a:xfrm>
              <a:off x="6669870" y="4788514"/>
              <a:ext cx="1490811" cy="993874"/>
            </a:xfrm>
            <a:custGeom>
              <a:avLst/>
              <a:gdLst>
                <a:gd name="connsiteX0" fmla="*/ 0 w 1490811"/>
                <a:gd name="connsiteY0" fmla="*/ 99387 h 993874"/>
                <a:gd name="connsiteX1" fmla="*/ 99387 w 1490811"/>
                <a:gd name="connsiteY1" fmla="*/ 0 h 993874"/>
                <a:gd name="connsiteX2" fmla="*/ 1391424 w 1490811"/>
                <a:gd name="connsiteY2" fmla="*/ 0 h 993874"/>
                <a:gd name="connsiteX3" fmla="*/ 1490811 w 1490811"/>
                <a:gd name="connsiteY3" fmla="*/ 99387 h 993874"/>
                <a:gd name="connsiteX4" fmla="*/ 1490811 w 1490811"/>
                <a:gd name="connsiteY4" fmla="*/ 894487 h 993874"/>
                <a:gd name="connsiteX5" fmla="*/ 1391424 w 1490811"/>
                <a:gd name="connsiteY5" fmla="*/ 993874 h 993874"/>
                <a:gd name="connsiteX6" fmla="*/ 99387 w 1490811"/>
                <a:gd name="connsiteY6" fmla="*/ 993874 h 993874"/>
                <a:gd name="connsiteX7" fmla="*/ 0 w 1490811"/>
                <a:gd name="connsiteY7" fmla="*/ 894487 h 993874"/>
                <a:gd name="connsiteX8" fmla="*/ 0 w 1490811"/>
                <a:gd name="connsiteY8" fmla="*/ 99387 h 9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811" h="993874">
                  <a:moveTo>
                    <a:pt x="0" y="99387"/>
                  </a:moveTo>
                  <a:cubicBezTo>
                    <a:pt x="0" y="44497"/>
                    <a:pt x="44497" y="0"/>
                    <a:pt x="99387" y="0"/>
                  </a:cubicBezTo>
                  <a:lnTo>
                    <a:pt x="1391424" y="0"/>
                  </a:lnTo>
                  <a:cubicBezTo>
                    <a:pt x="1446314" y="0"/>
                    <a:pt x="1490811" y="44497"/>
                    <a:pt x="1490811" y="99387"/>
                  </a:cubicBezTo>
                  <a:lnTo>
                    <a:pt x="1490811" y="894487"/>
                  </a:lnTo>
                  <a:cubicBezTo>
                    <a:pt x="1490811" y="949377"/>
                    <a:pt x="1446314" y="993874"/>
                    <a:pt x="1391424" y="993874"/>
                  </a:cubicBezTo>
                  <a:lnTo>
                    <a:pt x="99387" y="993874"/>
                  </a:lnTo>
                  <a:cubicBezTo>
                    <a:pt x="44497" y="993874"/>
                    <a:pt x="0" y="949377"/>
                    <a:pt x="0" y="894487"/>
                  </a:cubicBezTo>
                  <a:lnTo>
                    <a:pt x="0" y="993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840" tIns="154840" rIns="154840" bIns="15484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7899789" y="2999540"/>
              <a:ext cx="1453541" cy="3975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774"/>
                  </a:lnTo>
                  <a:lnTo>
                    <a:pt x="1453541" y="198774"/>
                  </a:lnTo>
                  <a:lnTo>
                    <a:pt x="1453541" y="39754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任意多边形: 形状 41"/>
            <p:cNvSpPr/>
            <p:nvPr/>
          </p:nvSpPr>
          <p:spPr>
            <a:xfrm>
              <a:off x="8607925" y="3397090"/>
              <a:ext cx="1490811" cy="993874"/>
            </a:xfrm>
            <a:custGeom>
              <a:avLst/>
              <a:gdLst>
                <a:gd name="connsiteX0" fmla="*/ 0 w 1490811"/>
                <a:gd name="connsiteY0" fmla="*/ 99387 h 993874"/>
                <a:gd name="connsiteX1" fmla="*/ 99387 w 1490811"/>
                <a:gd name="connsiteY1" fmla="*/ 0 h 993874"/>
                <a:gd name="connsiteX2" fmla="*/ 1391424 w 1490811"/>
                <a:gd name="connsiteY2" fmla="*/ 0 h 993874"/>
                <a:gd name="connsiteX3" fmla="*/ 1490811 w 1490811"/>
                <a:gd name="connsiteY3" fmla="*/ 99387 h 993874"/>
                <a:gd name="connsiteX4" fmla="*/ 1490811 w 1490811"/>
                <a:gd name="connsiteY4" fmla="*/ 894487 h 993874"/>
                <a:gd name="connsiteX5" fmla="*/ 1391424 w 1490811"/>
                <a:gd name="connsiteY5" fmla="*/ 993874 h 993874"/>
                <a:gd name="connsiteX6" fmla="*/ 99387 w 1490811"/>
                <a:gd name="connsiteY6" fmla="*/ 993874 h 993874"/>
                <a:gd name="connsiteX7" fmla="*/ 0 w 1490811"/>
                <a:gd name="connsiteY7" fmla="*/ 894487 h 993874"/>
                <a:gd name="connsiteX8" fmla="*/ 0 w 1490811"/>
                <a:gd name="connsiteY8" fmla="*/ 99387 h 9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811" h="993874">
                  <a:moveTo>
                    <a:pt x="0" y="99387"/>
                  </a:moveTo>
                  <a:cubicBezTo>
                    <a:pt x="0" y="44497"/>
                    <a:pt x="44497" y="0"/>
                    <a:pt x="99387" y="0"/>
                  </a:cubicBezTo>
                  <a:lnTo>
                    <a:pt x="1391424" y="0"/>
                  </a:lnTo>
                  <a:cubicBezTo>
                    <a:pt x="1446314" y="0"/>
                    <a:pt x="1490811" y="44497"/>
                    <a:pt x="1490811" y="99387"/>
                  </a:cubicBezTo>
                  <a:lnTo>
                    <a:pt x="1490811" y="894487"/>
                  </a:lnTo>
                  <a:cubicBezTo>
                    <a:pt x="1490811" y="949377"/>
                    <a:pt x="1446314" y="993874"/>
                    <a:pt x="1391424" y="993874"/>
                  </a:cubicBezTo>
                  <a:lnTo>
                    <a:pt x="99387" y="993874"/>
                  </a:lnTo>
                  <a:cubicBezTo>
                    <a:pt x="44497" y="993874"/>
                    <a:pt x="0" y="949377"/>
                    <a:pt x="0" y="894487"/>
                  </a:cubicBezTo>
                  <a:lnTo>
                    <a:pt x="0" y="993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840" tIns="154840" rIns="154840" bIns="15484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9307610" y="4390964"/>
              <a:ext cx="91440" cy="3975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9754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任意多边形: 形状 43"/>
            <p:cNvSpPr/>
            <p:nvPr/>
          </p:nvSpPr>
          <p:spPr>
            <a:xfrm>
              <a:off x="8607925" y="4788514"/>
              <a:ext cx="1490811" cy="993874"/>
            </a:xfrm>
            <a:custGeom>
              <a:avLst/>
              <a:gdLst>
                <a:gd name="connsiteX0" fmla="*/ 0 w 1490811"/>
                <a:gd name="connsiteY0" fmla="*/ 99387 h 993874"/>
                <a:gd name="connsiteX1" fmla="*/ 99387 w 1490811"/>
                <a:gd name="connsiteY1" fmla="*/ 0 h 993874"/>
                <a:gd name="connsiteX2" fmla="*/ 1391424 w 1490811"/>
                <a:gd name="connsiteY2" fmla="*/ 0 h 993874"/>
                <a:gd name="connsiteX3" fmla="*/ 1490811 w 1490811"/>
                <a:gd name="connsiteY3" fmla="*/ 99387 h 993874"/>
                <a:gd name="connsiteX4" fmla="*/ 1490811 w 1490811"/>
                <a:gd name="connsiteY4" fmla="*/ 894487 h 993874"/>
                <a:gd name="connsiteX5" fmla="*/ 1391424 w 1490811"/>
                <a:gd name="connsiteY5" fmla="*/ 993874 h 993874"/>
                <a:gd name="connsiteX6" fmla="*/ 99387 w 1490811"/>
                <a:gd name="connsiteY6" fmla="*/ 993874 h 993874"/>
                <a:gd name="connsiteX7" fmla="*/ 0 w 1490811"/>
                <a:gd name="connsiteY7" fmla="*/ 894487 h 993874"/>
                <a:gd name="connsiteX8" fmla="*/ 0 w 1490811"/>
                <a:gd name="connsiteY8" fmla="*/ 99387 h 9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811" h="993874">
                  <a:moveTo>
                    <a:pt x="0" y="99387"/>
                  </a:moveTo>
                  <a:cubicBezTo>
                    <a:pt x="0" y="44497"/>
                    <a:pt x="44497" y="0"/>
                    <a:pt x="99387" y="0"/>
                  </a:cubicBezTo>
                  <a:lnTo>
                    <a:pt x="1391424" y="0"/>
                  </a:lnTo>
                  <a:cubicBezTo>
                    <a:pt x="1446314" y="0"/>
                    <a:pt x="1490811" y="44497"/>
                    <a:pt x="1490811" y="99387"/>
                  </a:cubicBezTo>
                  <a:lnTo>
                    <a:pt x="1490811" y="894487"/>
                  </a:lnTo>
                  <a:cubicBezTo>
                    <a:pt x="1490811" y="949377"/>
                    <a:pt x="1446314" y="993874"/>
                    <a:pt x="1391424" y="993874"/>
                  </a:cubicBezTo>
                  <a:lnTo>
                    <a:pt x="99387" y="993874"/>
                  </a:lnTo>
                  <a:cubicBezTo>
                    <a:pt x="44497" y="993874"/>
                    <a:pt x="0" y="949377"/>
                    <a:pt x="0" y="894487"/>
                  </a:cubicBezTo>
                  <a:lnTo>
                    <a:pt x="0" y="993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840" tIns="154840" rIns="154840" bIns="15484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294745" y="2176325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</a:t>
              </a:r>
              <a:endParaRPr lang="en-US" altLang="zh-CN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841204" y="354425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</a:t>
              </a:r>
              <a:endParaRPr lang="en-US" altLang="zh-CN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748036" y="354425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</a:t>
              </a:r>
              <a:endParaRPr lang="en-US" altLang="zh-CN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748036" y="4928696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</a:t>
              </a:r>
              <a:endParaRPr lang="en-US" altLang="zh-CN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821011" y="4928696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</a:t>
              </a:r>
              <a:endParaRPr lang="en-US" altLang="zh-CN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871926" y="4928696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</a:t>
              </a:r>
              <a:endParaRPr lang="en-US" altLang="zh-CN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72143" y="2009190"/>
            <a:ext cx="5013638" cy="963515"/>
            <a:chOff x="874713" y="4293102"/>
            <a:chExt cx="5013638" cy="963515"/>
          </a:xfrm>
        </p:grpSpPr>
        <p:sp>
          <p:nvSpPr>
            <p:cNvPr id="52" name="文本框 51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74713" y="4671842"/>
              <a:ext cx="5013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72143" y="3367158"/>
            <a:ext cx="3787257" cy="963515"/>
            <a:chOff x="874713" y="4293102"/>
            <a:chExt cx="3787257" cy="963515"/>
          </a:xfrm>
        </p:grpSpPr>
        <p:sp>
          <p:nvSpPr>
            <p:cNvPr id="55" name="文本框 54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74713" y="4671842"/>
              <a:ext cx="3787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572143" y="4790277"/>
            <a:ext cx="3019560" cy="963515"/>
            <a:chOff x="874713" y="4293102"/>
            <a:chExt cx="3019560" cy="963515"/>
          </a:xfrm>
        </p:grpSpPr>
        <p:sp>
          <p:nvSpPr>
            <p:cNvPr id="58" name="文本框 57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74713" y="4671842"/>
              <a:ext cx="3019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" b="2369"/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03600" y="0"/>
            <a:ext cx="5384800" cy="464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3050" y="288925"/>
            <a:ext cx="11645900" cy="628015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54036" y="1336676"/>
            <a:ext cx="939798" cy="939798"/>
            <a:chOff x="2988735" y="1673093"/>
            <a:chExt cx="1219200" cy="1219200"/>
          </a:xfrm>
        </p:grpSpPr>
        <p:sp>
          <p:nvSpPr>
            <p:cNvPr id="5" name="椭圆 4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第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32453" y="1336676"/>
            <a:ext cx="939798" cy="939798"/>
            <a:chOff x="2988735" y="1673093"/>
            <a:chExt cx="1219200" cy="1219200"/>
          </a:xfrm>
        </p:grpSpPr>
        <p:sp>
          <p:nvSpPr>
            <p:cNvPr id="8" name="椭圆 7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12367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三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10869" y="1336676"/>
            <a:ext cx="939798" cy="939798"/>
            <a:chOff x="2988735" y="1673093"/>
            <a:chExt cx="1219200" cy="1219200"/>
          </a:xfrm>
        </p:grpSpPr>
        <p:sp>
          <p:nvSpPr>
            <p:cNvPr id="11" name="椭圆 10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章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62192" y="2509810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标题文字添加此处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1101" y="3185400"/>
            <a:ext cx="474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908883" y="1775218"/>
            <a:ext cx="2942517" cy="4149072"/>
            <a:chOff x="1337383" y="2028327"/>
            <a:chExt cx="2397725" cy="3380892"/>
          </a:xfrm>
        </p:grpSpPr>
        <p:sp>
          <p:nvSpPr>
            <p:cNvPr id="20" name="Freeform: Shape 73"/>
            <p:cNvSpPr/>
            <p:nvPr/>
          </p:nvSpPr>
          <p:spPr bwMode="auto">
            <a:xfrm>
              <a:off x="1337383" y="2028327"/>
              <a:ext cx="1084484" cy="3380892"/>
            </a:xfrm>
            <a:custGeom>
              <a:avLst/>
              <a:gdLst>
                <a:gd name="T0" fmla="*/ 379 w 386"/>
                <a:gd name="T1" fmla="*/ 464 h 1210"/>
                <a:gd name="T2" fmla="*/ 364 w 386"/>
                <a:gd name="T3" fmla="*/ 267 h 1210"/>
                <a:gd name="T4" fmla="*/ 269 w 386"/>
                <a:gd name="T5" fmla="*/ 191 h 1210"/>
                <a:gd name="T6" fmla="*/ 251 w 386"/>
                <a:gd name="T7" fmla="*/ 145 h 1210"/>
                <a:gd name="T8" fmla="*/ 266 w 386"/>
                <a:gd name="T9" fmla="*/ 116 h 1210"/>
                <a:gd name="T10" fmla="*/ 263 w 386"/>
                <a:gd name="T11" fmla="*/ 82 h 1210"/>
                <a:gd name="T12" fmla="*/ 205 w 386"/>
                <a:gd name="T13" fmla="*/ 0 h 1210"/>
                <a:gd name="T14" fmla="*/ 155 w 386"/>
                <a:gd name="T15" fmla="*/ 90 h 1210"/>
                <a:gd name="T16" fmla="*/ 174 w 386"/>
                <a:gd name="T17" fmla="*/ 126 h 1210"/>
                <a:gd name="T18" fmla="*/ 176 w 386"/>
                <a:gd name="T19" fmla="*/ 167 h 1210"/>
                <a:gd name="T20" fmla="*/ 177 w 386"/>
                <a:gd name="T21" fmla="*/ 167 h 1210"/>
                <a:gd name="T22" fmla="*/ 156 w 386"/>
                <a:gd name="T23" fmla="*/ 186 h 1210"/>
                <a:gd name="T24" fmla="*/ 99 w 386"/>
                <a:gd name="T25" fmla="*/ 207 h 1210"/>
                <a:gd name="T26" fmla="*/ 57 w 386"/>
                <a:gd name="T27" fmla="*/ 370 h 1210"/>
                <a:gd name="T28" fmla="*/ 38 w 386"/>
                <a:gd name="T29" fmla="*/ 604 h 1210"/>
                <a:gd name="T30" fmla="*/ 68 w 386"/>
                <a:gd name="T31" fmla="*/ 598 h 1210"/>
                <a:gd name="T32" fmla="*/ 68 w 386"/>
                <a:gd name="T33" fmla="*/ 607 h 1210"/>
                <a:gd name="T34" fmla="*/ 41 w 386"/>
                <a:gd name="T35" fmla="*/ 619 h 1210"/>
                <a:gd name="T36" fmla="*/ 47 w 386"/>
                <a:gd name="T37" fmla="*/ 662 h 1210"/>
                <a:gd name="T38" fmla="*/ 3 w 386"/>
                <a:gd name="T39" fmla="*/ 849 h 1210"/>
                <a:gd name="T40" fmla="*/ 99 w 386"/>
                <a:gd name="T41" fmla="*/ 898 h 1210"/>
                <a:gd name="T42" fmla="*/ 118 w 386"/>
                <a:gd name="T43" fmla="*/ 899 h 1210"/>
                <a:gd name="T44" fmla="*/ 127 w 386"/>
                <a:gd name="T45" fmla="*/ 1051 h 1210"/>
                <a:gd name="T46" fmla="*/ 118 w 386"/>
                <a:gd name="T47" fmla="*/ 1153 h 1210"/>
                <a:gd name="T48" fmla="*/ 181 w 386"/>
                <a:gd name="T49" fmla="*/ 1159 h 1210"/>
                <a:gd name="T50" fmla="*/ 194 w 386"/>
                <a:gd name="T51" fmla="*/ 1084 h 1210"/>
                <a:gd name="T52" fmla="*/ 192 w 386"/>
                <a:gd name="T53" fmla="*/ 968 h 1210"/>
                <a:gd name="T54" fmla="*/ 222 w 386"/>
                <a:gd name="T55" fmla="*/ 712 h 1210"/>
                <a:gd name="T56" fmla="*/ 252 w 386"/>
                <a:gd name="T57" fmla="*/ 767 h 1210"/>
                <a:gd name="T58" fmla="*/ 285 w 386"/>
                <a:gd name="T59" fmla="*/ 1024 h 1210"/>
                <a:gd name="T60" fmla="*/ 277 w 386"/>
                <a:gd name="T61" fmla="*/ 1067 h 1210"/>
                <a:gd name="T62" fmla="*/ 298 w 386"/>
                <a:gd name="T63" fmla="*/ 1146 h 1210"/>
                <a:gd name="T64" fmla="*/ 355 w 386"/>
                <a:gd name="T65" fmla="*/ 1205 h 1210"/>
                <a:gd name="T66" fmla="*/ 347 w 386"/>
                <a:gd name="T67" fmla="*/ 1105 h 1210"/>
                <a:gd name="T68" fmla="*/ 351 w 386"/>
                <a:gd name="T69" fmla="*/ 1046 h 1210"/>
                <a:gd name="T70" fmla="*/ 356 w 386"/>
                <a:gd name="T71" fmla="*/ 829 h 1210"/>
                <a:gd name="T72" fmla="*/ 354 w 386"/>
                <a:gd name="T73" fmla="*/ 603 h 1210"/>
                <a:gd name="T74" fmla="*/ 367 w 386"/>
                <a:gd name="T75" fmla="*/ 565 h 1210"/>
                <a:gd name="T76" fmla="*/ 109 w 386"/>
                <a:gd name="T77" fmla="*/ 669 h 1210"/>
                <a:gd name="T78" fmla="*/ 91 w 386"/>
                <a:gd name="T79" fmla="*/ 666 h 1210"/>
                <a:gd name="T80" fmla="*/ 90 w 386"/>
                <a:gd name="T81" fmla="*/ 617 h 1210"/>
                <a:gd name="T82" fmla="*/ 101 w 386"/>
                <a:gd name="T83" fmla="*/ 628 h 1210"/>
                <a:gd name="T84" fmla="*/ 108 w 386"/>
                <a:gd name="T85" fmla="*/ 649 h 1210"/>
                <a:gd name="T86" fmla="*/ 223 w 386"/>
                <a:gd name="T87" fmla="*/ 505 h 1210"/>
                <a:gd name="T88" fmla="*/ 221 w 386"/>
                <a:gd name="T89" fmla="*/ 232 h 1210"/>
                <a:gd name="T90" fmla="*/ 215 w 386"/>
                <a:gd name="T91" fmla="*/ 208 h 1210"/>
                <a:gd name="T92" fmla="*/ 205 w 386"/>
                <a:gd name="T93" fmla="*/ 231 h 1210"/>
                <a:gd name="T94" fmla="*/ 199 w 386"/>
                <a:gd name="T95" fmla="*/ 505 h 1210"/>
                <a:gd name="T96" fmla="*/ 190 w 386"/>
                <a:gd name="T97" fmla="*/ 325 h 1210"/>
                <a:gd name="T98" fmla="*/ 173 w 386"/>
                <a:gd name="T99" fmla="*/ 188 h 1210"/>
                <a:gd name="T100" fmla="*/ 182 w 386"/>
                <a:gd name="T101" fmla="*/ 176 h 1210"/>
                <a:gd name="T102" fmla="*/ 248 w 386"/>
                <a:gd name="T103" fmla="*/ 179 h 1210"/>
                <a:gd name="T104" fmla="*/ 259 w 386"/>
                <a:gd name="T105" fmla="*/ 196 h 1210"/>
                <a:gd name="T106" fmla="*/ 258 w 386"/>
                <a:gd name="T107" fmla="*/ 201 h 1210"/>
                <a:gd name="T108" fmla="*/ 260 w 386"/>
                <a:gd name="T109" fmla="*/ 256 h 1210"/>
                <a:gd name="T110" fmla="*/ 301 w 386"/>
                <a:gd name="T111" fmla="*/ 488 h 1210"/>
                <a:gd name="T112" fmla="*/ 360 w 386"/>
                <a:gd name="T113" fmla="*/ 585 h 1210"/>
                <a:gd name="T114" fmla="*/ 328 w 386"/>
                <a:gd name="T115" fmla="*/ 554 h 1210"/>
                <a:gd name="T116" fmla="*/ 360 w 386"/>
                <a:gd name="T117" fmla="*/ 585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1210">
                  <a:moveTo>
                    <a:pt x="379" y="512"/>
                  </a:moveTo>
                  <a:cubicBezTo>
                    <a:pt x="385" y="497"/>
                    <a:pt x="386" y="471"/>
                    <a:pt x="379" y="464"/>
                  </a:cubicBezTo>
                  <a:cubicBezTo>
                    <a:pt x="372" y="456"/>
                    <a:pt x="383" y="413"/>
                    <a:pt x="376" y="380"/>
                  </a:cubicBezTo>
                  <a:cubicBezTo>
                    <a:pt x="370" y="347"/>
                    <a:pt x="365" y="295"/>
                    <a:pt x="364" y="267"/>
                  </a:cubicBezTo>
                  <a:cubicBezTo>
                    <a:pt x="364" y="239"/>
                    <a:pt x="362" y="219"/>
                    <a:pt x="326" y="210"/>
                  </a:cubicBezTo>
                  <a:cubicBezTo>
                    <a:pt x="302" y="204"/>
                    <a:pt x="282" y="197"/>
                    <a:pt x="269" y="191"/>
                  </a:cubicBezTo>
                  <a:cubicBezTo>
                    <a:pt x="269" y="191"/>
                    <a:pt x="255" y="179"/>
                    <a:pt x="252" y="168"/>
                  </a:cubicBezTo>
                  <a:cubicBezTo>
                    <a:pt x="251" y="159"/>
                    <a:pt x="251" y="150"/>
                    <a:pt x="251" y="145"/>
                  </a:cubicBezTo>
                  <a:cubicBezTo>
                    <a:pt x="253" y="136"/>
                    <a:pt x="253" y="129"/>
                    <a:pt x="253" y="124"/>
                  </a:cubicBezTo>
                  <a:cubicBezTo>
                    <a:pt x="253" y="118"/>
                    <a:pt x="264" y="126"/>
                    <a:pt x="266" y="116"/>
                  </a:cubicBezTo>
                  <a:cubicBezTo>
                    <a:pt x="269" y="107"/>
                    <a:pt x="271" y="85"/>
                    <a:pt x="269" y="84"/>
                  </a:cubicBezTo>
                  <a:cubicBezTo>
                    <a:pt x="267" y="82"/>
                    <a:pt x="265" y="82"/>
                    <a:pt x="263" y="82"/>
                  </a:cubicBezTo>
                  <a:cubicBezTo>
                    <a:pt x="263" y="79"/>
                    <a:pt x="265" y="59"/>
                    <a:pt x="263" y="38"/>
                  </a:cubicBezTo>
                  <a:cubicBezTo>
                    <a:pt x="262" y="18"/>
                    <a:pt x="242" y="2"/>
                    <a:pt x="205" y="0"/>
                  </a:cubicBezTo>
                  <a:cubicBezTo>
                    <a:pt x="184" y="0"/>
                    <a:pt x="160" y="16"/>
                    <a:pt x="157" y="38"/>
                  </a:cubicBezTo>
                  <a:cubicBezTo>
                    <a:pt x="154" y="60"/>
                    <a:pt x="155" y="90"/>
                    <a:pt x="155" y="90"/>
                  </a:cubicBezTo>
                  <a:cubicBezTo>
                    <a:pt x="155" y="90"/>
                    <a:pt x="148" y="105"/>
                    <a:pt x="154" y="117"/>
                  </a:cubicBezTo>
                  <a:cubicBezTo>
                    <a:pt x="160" y="129"/>
                    <a:pt x="174" y="126"/>
                    <a:pt x="174" y="126"/>
                  </a:cubicBezTo>
                  <a:cubicBezTo>
                    <a:pt x="174" y="126"/>
                    <a:pt x="177" y="145"/>
                    <a:pt x="177" y="155"/>
                  </a:cubicBezTo>
                  <a:cubicBezTo>
                    <a:pt x="177" y="160"/>
                    <a:pt x="177" y="164"/>
                    <a:pt x="176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77" y="167"/>
                    <a:pt x="177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64" y="182"/>
                    <a:pt x="156" y="186"/>
                  </a:cubicBezTo>
                  <a:cubicBezTo>
                    <a:pt x="143" y="192"/>
                    <a:pt x="123" y="200"/>
                    <a:pt x="107" y="205"/>
                  </a:cubicBezTo>
                  <a:cubicBezTo>
                    <a:pt x="104" y="206"/>
                    <a:pt x="102" y="206"/>
                    <a:pt x="99" y="207"/>
                  </a:cubicBezTo>
                  <a:cubicBezTo>
                    <a:pt x="80" y="213"/>
                    <a:pt x="65" y="218"/>
                    <a:pt x="65" y="244"/>
                  </a:cubicBezTo>
                  <a:cubicBezTo>
                    <a:pt x="64" y="274"/>
                    <a:pt x="61" y="331"/>
                    <a:pt x="57" y="370"/>
                  </a:cubicBezTo>
                  <a:cubicBezTo>
                    <a:pt x="53" y="408"/>
                    <a:pt x="41" y="490"/>
                    <a:pt x="41" y="516"/>
                  </a:cubicBezTo>
                  <a:cubicBezTo>
                    <a:pt x="40" y="542"/>
                    <a:pt x="37" y="598"/>
                    <a:pt x="38" y="604"/>
                  </a:cubicBezTo>
                  <a:cubicBezTo>
                    <a:pt x="38" y="609"/>
                    <a:pt x="42" y="609"/>
                    <a:pt x="42" y="615"/>
                  </a:cubicBezTo>
                  <a:cubicBezTo>
                    <a:pt x="43" y="612"/>
                    <a:pt x="48" y="598"/>
                    <a:pt x="68" y="598"/>
                  </a:cubicBezTo>
                  <a:cubicBezTo>
                    <a:pt x="90" y="598"/>
                    <a:pt x="90" y="614"/>
                    <a:pt x="90" y="614"/>
                  </a:cubicBezTo>
                  <a:cubicBezTo>
                    <a:pt x="83" y="607"/>
                    <a:pt x="83" y="607"/>
                    <a:pt x="68" y="607"/>
                  </a:cubicBezTo>
                  <a:cubicBezTo>
                    <a:pt x="54" y="606"/>
                    <a:pt x="43" y="614"/>
                    <a:pt x="42" y="615"/>
                  </a:cubicBezTo>
                  <a:cubicBezTo>
                    <a:pt x="42" y="616"/>
                    <a:pt x="42" y="618"/>
                    <a:pt x="41" y="619"/>
                  </a:cubicBezTo>
                  <a:cubicBezTo>
                    <a:pt x="39" y="630"/>
                    <a:pt x="39" y="639"/>
                    <a:pt x="45" y="646"/>
                  </a:cubicBezTo>
                  <a:cubicBezTo>
                    <a:pt x="50" y="653"/>
                    <a:pt x="47" y="662"/>
                    <a:pt x="47" y="6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3" y="849"/>
                    <a:pt x="3" y="849"/>
                    <a:pt x="3" y="849"/>
                  </a:cubicBezTo>
                  <a:cubicBezTo>
                    <a:pt x="78" y="907"/>
                    <a:pt x="78" y="907"/>
                    <a:pt x="78" y="907"/>
                  </a:cubicBezTo>
                  <a:cubicBezTo>
                    <a:pt x="78" y="907"/>
                    <a:pt x="89" y="899"/>
                    <a:pt x="99" y="898"/>
                  </a:cubicBezTo>
                  <a:cubicBezTo>
                    <a:pt x="100" y="898"/>
                    <a:pt x="101" y="898"/>
                    <a:pt x="101" y="898"/>
                  </a:cubicBezTo>
                  <a:cubicBezTo>
                    <a:pt x="112" y="898"/>
                    <a:pt x="118" y="899"/>
                    <a:pt x="118" y="899"/>
                  </a:cubicBezTo>
                  <a:cubicBezTo>
                    <a:pt x="118" y="899"/>
                    <a:pt x="115" y="955"/>
                    <a:pt x="115" y="977"/>
                  </a:cubicBezTo>
                  <a:cubicBezTo>
                    <a:pt x="115" y="1000"/>
                    <a:pt x="117" y="1035"/>
                    <a:pt x="127" y="1051"/>
                  </a:cubicBezTo>
                  <a:cubicBezTo>
                    <a:pt x="136" y="1067"/>
                    <a:pt x="138" y="1073"/>
                    <a:pt x="138" y="1087"/>
                  </a:cubicBezTo>
                  <a:cubicBezTo>
                    <a:pt x="138" y="1101"/>
                    <a:pt x="117" y="1140"/>
                    <a:pt x="118" y="1153"/>
                  </a:cubicBezTo>
                  <a:cubicBezTo>
                    <a:pt x="118" y="1166"/>
                    <a:pt x="121" y="1186"/>
                    <a:pt x="143" y="1186"/>
                  </a:cubicBezTo>
                  <a:cubicBezTo>
                    <a:pt x="165" y="1185"/>
                    <a:pt x="181" y="1176"/>
                    <a:pt x="181" y="1159"/>
                  </a:cubicBezTo>
                  <a:cubicBezTo>
                    <a:pt x="181" y="1141"/>
                    <a:pt x="178" y="1130"/>
                    <a:pt x="185" y="1124"/>
                  </a:cubicBezTo>
                  <a:cubicBezTo>
                    <a:pt x="193" y="1117"/>
                    <a:pt x="181" y="1101"/>
                    <a:pt x="194" y="1084"/>
                  </a:cubicBezTo>
                  <a:cubicBezTo>
                    <a:pt x="206" y="1067"/>
                    <a:pt x="193" y="1066"/>
                    <a:pt x="196" y="1050"/>
                  </a:cubicBezTo>
                  <a:cubicBezTo>
                    <a:pt x="199" y="1034"/>
                    <a:pt x="193" y="987"/>
                    <a:pt x="192" y="968"/>
                  </a:cubicBezTo>
                  <a:cubicBezTo>
                    <a:pt x="191" y="949"/>
                    <a:pt x="194" y="926"/>
                    <a:pt x="204" y="846"/>
                  </a:cubicBezTo>
                  <a:cubicBezTo>
                    <a:pt x="213" y="765"/>
                    <a:pt x="219" y="729"/>
                    <a:pt x="222" y="712"/>
                  </a:cubicBezTo>
                  <a:cubicBezTo>
                    <a:pt x="225" y="694"/>
                    <a:pt x="229" y="672"/>
                    <a:pt x="229" y="672"/>
                  </a:cubicBezTo>
                  <a:cubicBezTo>
                    <a:pt x="229" y="672"/>
                    <a:pt x="242" y="748"/>
                    <a:pt x="252" y="767"/>
                  </a:cubicBezTo>
                  <a:cubicBezTo>
                    <a:pt x="262" y="785"/>
                    <a:pt x="274" y="879"/>
                    <a:pt x="277" y="907"/>
                  </a:cubicBezTo>
                  <a:cubicBezTo>
                    <a:pt x="280" y="934"/>
                    <a:pt x="278" y="1015"/>
                    <a:pt x="285" y="1024"/>
                  </a:cubicBezTo>
                  <a:cubicBezTo>
                    <a:pt x="291" y="1032"/>
                    <a:pt x="294" y="1044"/>
                    <a:pt x="294" y="1044"/>
                  </a:cubicBezTo>
                  <a:cubicBezTo>
                    <a:pt x="294" y="1044"/>
                    <a:pt x="277" y="1054"/>
                    <a:pt x="277" y="1067"/>
                  </a:cubicBezTo>
                  <a:cubicBezTo>
                    <a:pt x="277" y="1081"/>
                    <a:pt x="290" y="1092"/>
                    <a:pt x="289" y="1110"/>
                  </a:cubicBezTo>
                  <a:cubicBezTo>
                    <a:pt x="289" y="1128"/>
                    <a:pt x="291" y="1143"/>
                    <a:pt x="298" y="1146"/>
                  </a:cubicBezTo>
                  <a:cubicBezTo>
                    <a:pt x="305" y="1150"/>
                    <a:pt x="304" y="1180"/>
                    <a:pt x="313" y="1191"/>
                  </a:cubicBezTo>
                  <a:cubicBezTo>
                    <a:pt x="322" y="1201"/>
                    <a:pt x="337" y="1210"/>
                    <a:pt x="355" y="1205"/>
                  </a:cubicBezTo>
                  <a:cubicBezTo>
                    <a:pt x="373" y="1199"/>
                    <a:pt x="373" y="1175"/>
                    <a:pt x="364" y="1152"/>
                  </a:cubicBezTo>
                  <a:cubicBezTo>
                    <a:pt x="355" y="1129"/>
                    <a:pt x="344" y="1114"/>
                    <a:pt x="347" y="1105"/>
                  </a:cubicBezTo>
                  <a:cubicBezTo>
                    <a:pt x="351" y="1096"/>
                    <a:pt x="354" y="1082"/>
                    <a:pt x="345" y="1073"/>
                  </a:cubicBezTo>
                  <a:cubicBezTo>
                    <a:pt x="336" y="1064"/>
                    <a:pt x="345" y="1054"/>
                    <a:pt x="351" y="1046"/>
                  </a:cubicBezTo>
                  <a:cubicBezTo>
                    <a:pt x="357" y="1038"/>
                    <a:pt x="356" y="1002"/>
                    <a:pt x="356" y="982"/>
                  </a:cubicBezTo>
                  <a:cubicBezTo>
                    <a:pt x="357" y="962"/>
                    <a:pt x="354" y="864"/>
                    <a:pt x="356" y="829"/>
                  </a:cubicBezTo>
                  <a:cubicBezTo>
                    <a:pt x="357" y="793"/>
                    <a:pt x="360" y="685"/>
                    <a:pt x="355" y="655"/>
                  </a:cubicBezTo>
                  <a:cubicBezTo>
                    <a:pt x="350" y="625"/>
                    <a:pt x="354" y="603"/>
                    <a:pt x="354" y="603"/>
                  </a:cubicBezTo>
                  <a:cubicBezTo>
                    <a:pt x="354" y="603"/>
                    <a:pt x="366" y="609"/>
                    <a:pt x="366" y="597"/>
                  </a:cubicBezTo>
                  <a:cubicBezTo>
                    <a:pt x="366" y="586"/>
                    <a:pt x="362" y="584"/>
                    <a:pt x="367" y="565"/>
                  </a:cubicBezTo>
                  <a:cubicBezTo>
                    <a:pt x="372" y="545"/>
                    <a:pt x="373" y="527"/>
                    <a:pt x="379" y="512"/>
                  </a:cubicBezTo>
                  <a:close/>
                  <a:moveTo>
                    <a:pt x="109" y="669"/>
                  </a:moveTo>
                  <a:cubicBezTo>
                    <a:pt x="99" y="668"/>
                    <a:pt x="99" y="668"/>
                    <a:pt x="99" y="668"/>
                  </a:cubicBezTo>
                  <a:cubicBezTo>
                    <a:pt x="91" y="666"/>
                    <a:pt x="91" y="666"/>
                    <a:pt x="91" y="666"/>
                  </a:cubicBezTo>
                  <a:cubicBezTo>
                    <a:pt x="91" y="666"/>
                    <a:pt x="93" y="653"/>
                    <a:pt x="90" y="644"/>
                  </a:cubicBezTo>
                  <a:cubicBezTo>
                    <a:pt x="87" y="635"/>
                    <a:pt x="88" y="627"/>
                    <a:pt x="90" y="617"/>
                  </a:cubicBezTo>
                  <a:cubicBezTo>
                    <a:pt x="90" y="617"/>
                    <a:pt x="93" y="627"/>
                    <a:pt x="99" y="628"/>
                  </a:cubicBezTo>
                  <a:cubicBezTo>
                    <a:pt x="100" y="628"/>
                    <a:pt x="100" y="628"/>
                    <a:pt x="101" y="628"/>
                  </a:cubicBezTo>
                  <a:cubicBezTo>
                    <a:pt x="108" y="628"/>
                    <a:pt x="111" y="629"/>
                    <a:pt x="111" y="629"/>
                  </a:cubicBezTo>
                  <a:cubicBezTo>
                    <a:pt x="111" y="629"/>
                    <a:pt x="108" y="640"/>
                    <a:pt x="108" y="649"/>
                  </a:cubicBezTo>
                  <a:cubicBezTo>
                    <a:pt x="108" y="659"/>
                    <a:pt x="109" y="669"/>
                    <a:pt x="109" y="669"/>
                  </a:cubicBezTo>
                  <a:close/>
                  <a:moveTo>
                    <a:pt x="223" y="505"/>
                  </a:moveTo>
                  <a:cubicBezTo>
                    <a:pt x="225" y="464"/>
                    <a:pt x="224" y="347"/>
                    <a:pt x="223" y="322"/>
                  </a:cubicBezTo>
                  <a:cubicBezTo>
                    <a:pt x="223" y="296"/>
                    <a:pt x="218" y="239"/>
                    <a:pt x="221" y="232"/>
                  </a:cubicBezTo>
                  <a:cubicBezTo>
                    <a:pt x="224" y="224"/>
                    <a:pt x="232" y="218"/>
                    <a:pt x="241" y="223"/>
                  </a:cubicBezTo>
                  <a:cubicBezTo>
                    <a:pt x="241" y="223"/>
                    <a:pt x="231" y="208"/>
                    <a:pt x="215" y="208"/>
                  </a:cubicBezTo>
                  <a:cubicBezTo>
                    <a:pt x="199" y="208"/>
                    <a:pt x="188" y="223"/>
                    <a:pt x="188" y="223"/>
                  </a:cubicBezTo>
                  <a:cubicBezTo>
                    <a:pt x="188" y="223"/>
                    <a:pt x="206" y="219"/>
                    <a:pt x="205" y="231"/>
                  </a:cubicBezTo>
                  <a:cubicBezTo>
                    <a:pt x="205" y="243"/>
                    <a:pt x="199" y="305"/>
                    <a:pt x="199" y="346"/>
                  </a:cubicBezTo>
                  <a:cubicBezTo>
                    <a:pt x="199" y="383"/>
                    <a:pt x="196" y="472"/>
                    <a:pt x="199" y="505"/>
                  </a:cubicBezTo>
                  <a:cubicBezTo>
                    <a:pt x="187" y="504"/>
                    <a:pt x="183" y="503"/>
                    <a:pt x="183" y="503"/>
                  </a:cubicBezTo>
                  <a:cubicBezTo>
                    <a:pt x="183" y="503"/>
                    <a:pt x="194" y="386"/>
                    <a:pt x="190" y="325"/>
                  </a:cubicBezTo>
                  <a:cubicBezTo>
                    <a:pt x="186" y="279"/>
                    <a:pt x="178" y="220"/>
                    <a:pt x="173" y="188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3" y="188"/>
                    <a:pt x="178" y="170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90" y="189"/>
                    <a:pt x="203" y="204"/>
                    <a:pt x="212" y="204"/>
                  </a:cubicBezTo>
                  <a:cubicBezTo>
                    <a:pt x="222" y="204"/>
                    <a:pt x="238" y="193"/>
                    <a:pt x="248" y="179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8" y="179"/>
                    <a:pt x="258" y="182"/>
                    <a:pt x="259" y="196"/>
                  </a:cubicBezTo>
                  <a:cubicBezTo>
                    <a:pt x="259" y="197"/>
                    <a:pt x="258" y="199"/>
                    <a:pt x="258" y="201"/>
                  </a:cubicBezTo>
                  <a:cubicBezTo>
                    <a:pt x="258" y="201"/>
                    <a:pt x="258" y="201"/>
                    <a:pt x="258" y="201"/>
                  </a:cubicBezTo>
                  <a:cubicBezTo>
                    <a:pt x="258" y="201"/>
                    <a:pt x="258" y="201"/>
                    <a:pt x="258" y="201"/>
                  </a:cubicBezTo>
                  <a:cubicBezTo>
                    <a:pt x="258" y="213"/>
                    <a:pt x="258" y="230"/>
                    <a:pt x="260" y="256"/>
                  </a:cubicBezTo>
                  <a:cubicBezTo>
                    <a:pt x="263" y="335"/>
                    <a:pt x="277" y="429"/>
                    <a:pt x="284" y="450"/>
                  </a:cubicBezTo>
                  <a:cubicBezTo>
                    <a:pt x="292" y="472"/>
                    <a:pt x="301" y="488"/>
                    <a:pt x="301" y="488"/>
                  </a:cubicBezTo>
                  <a:cubicBezTo>
                    <a:pt x="301" y="488"/>
                    <a:pt x="251" y="504"/>
                    <a:pt x="223" y="505"/>
                  </a:cubicBezTo>
                  <a:close/>
                  <a:moveTo>
                    <a:pt x="360" y="585"/>
                  </a:moveTo>
                  <a:cubicBezTo>
                    <a:pt x="358" y="573"/>
                    <a:pt x="361" y="568"/>
                    <a:pt x="352" y="561"/>
                  </a:cubicBezTo>
                  <a:cubicBezTo>
                    <a:pt x="343" y="554"/>
                    <a:pt x="328" y="554"/>
                    <a:pt x="328" y="554"/>
                  </a:cubicBezTo>
                  <a:cubicBezTo>
                    <a:pt x="328" y="554"/>
                    <a:pt x="350" y="545"/>
                    <a:pt x="360" y="557"/>
                  </a:cubicBezTo>
                  <a:cubicBezTo>
                    <a:pt x="369" y="570"/>
                    <a:pt x="360" y="585"/>
                    <a:pt x="360" y="585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26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74"/>
            <p:cNvSpPr/>
            <p:nvPr/>
          </p:nvSpPr>
          <p:spPr bwMode="auto">
            <a:xfrm>
              <a:off x="2896195" y="2209799"/>
              <a:ext cx="838913" cy="3119091"/>
            </a:xfrm>
            <a:custGeom>
              <a:avLst/>
              <a:gdLst>
                <a:gd name="T0" fmla="*/ 221 w 224"/>
                <a:gd name="T1" fmla="*/ 237 h 906"/>
                <a:gd name="T2" fmla="*/ 178 w 224"/>
                <a:gd name="T3" fmla="*/ 151 h 906"/>
                <a:gd name="T4" fmla="*/ 161 w 224"/>
                <a:gd name="T5" fmla="*/ 98 h 906"/>
                <a:gd name="T6" fmla="*/ 148 w 224"/>
                <a:gd name="T7" fmla="*/ 36 h 906"/>
                <a:gd name="T8" fmla="*/ 107 w 224"/>
                <a:gd name="T9" fmla="*/ 0 h 906"/>
                <a:gd name="T10" fmla="*/ 63 w 224"/>
                <a:gd name="T11" fmla="*/ 101 h 906"/>
                <a:gd name="T12" fmla="*/ 48 w 224"/>
                <a:gd name="T13" fmla="*/ 145 h 906"/>
                <a:gd name="T14" fmla="*/ 7 w 224"/>
                <a:gd name="T15" fmla="*/ 204 h 906"/>
                <a:gd name="T16" fmla="*/ 2 w 224"/>
                <a:gd name="T17" fmla="*/ 302 h 906"/>
                <a:gd name="T18" fmla="*/ 28 w 224"/>
                <a:gd name="T19" fmla="*/ 360 h 906"/>
                <a:gd name="T20" fmla="*/ 31 w 224"/>
                <a:gd name="T21" fmla="*/ 411 h 906"/>
                <a:gd name="T22" fmla="*/ 35 w 224"/>
                <a:gd name="T23" fmla="*/ 565 h 906"/>
                <a:gd name="T24" fmla="*/ 54 w 224"/>
                <a:gd name="T25" fmla="*/ 607 h 906"/>
                <a:gd name="T26" fmla="*/ 81 w 224"/>
                <a:gd name="T27" fmla="*/ 790 h 906"/>
                <a:gd name="T28" fmla="*/ 89 w 224"/>
                <a:gd name="T29" fmla="*/ 869 h 906"/>
                <a:gd name="T30" fmla="*/ 112 w 224"/>
                <a:gd name="T31" fmla="*/ 906 h 906"/>
                <a:gd name="T32" fmla="*/ 122 w 224"/>
                <a:gd name="T33" fmla="*/ 847 h 906"/>
                <a:gd name="T34" fmla="*/ 157 w 224"/>
                <a:gd name="T35" fmla="*/ 853 h 906"/>
                <a:gd name="T36" fmla="*/ 124 w 224"/>
                <a:gd name="T37" fmla="*/ 764 h 906"/>
                <a:gd name="T38" fmla="*/ 156 w 224"/>
                <a:gd name="T39" fmla="*/ 611 h 906"/>
                <a:gd name="T40" fmla="*/ 166 w 224"/>
                <a:gd name="T41" fmla="*/ 582 h 906"/>
                <a:gd name="T42" fmla="*/ 190 w 224"/>
                <a:gd name="T43" fmla="*/ 474 h 906"/>
                <a:gd name="T44" fmla="*/ 206 w 224"/>
                <a:gd name="T45" fmla="*/ 414 h 906"/>
                <a:gd name="T46" fmla="*/ 192 w 224"/>
                <a:gd name="T47" fmla="*/ 313 h 906"/>
                <a:gd name="T48" fmla="*/ 73 w 224"/>
                <a:gd name="T49" fmla="*/ 279 h 906"/>
                <a:gd name="T50" fmla="*/ 63 w 224"/>
                <a:gd name="T51" fmla="*/ 289 h 906"/>
                <a:gd name="T52" fmla="*/ 73 w 224"/>
                <a:gd name="T53" fmla="*/ 269 h 906"/>
                <a:gd name="T54" fmla="*/ 110 w 224"/>
                <a:gd name="T55" fmla="*/ 621 h 906"/>
                <a:gd name="T56" fmla="*/ 107 w 224"/>
                <a:gd name="T57" fmla="*/ 646 h 906"/>
                <a:gd name="T58" fmla="*/ 104 w 224"/>
                <a:gd name="T59" fmla="*/ 612 h 906"/>
                <a:gd name="T60" fmla="*/ 110 w 224"/>
                <a:gd name="T61" fmla="*/ 580 h 906"/>
                <a:gd name="T62" fmla="*/ 116 w 224"/>
                <a:gd name="T63" fmla="*/ 225 h 906"/>
                <a:gd name="T64" fmla="*/ 91 w 224"/>
                <a:gd name="T65" fmla="*/ 130 h 906"/>
                <a:gd name="T66" fmla="*/ 115 w 224"/>
                <a:gd name="T67" fmla="*/ 200 h 906"/>
                <a:gd name="T68" fmla="*/ 128 w 224"/>
                <a:gd name="T69" fmla="*/ 156 h 906"/>
                <a:gd name="T70" fmla="*/ 143 w 224"/>
                <a:gd name="T71" fmla="*/ 147 h 906"/>
                <a:gd name="T72" fmla="*/ 116 w 224"/>
                <a:gd name="T73" fmla="*/ 225 h 906"/>
                <a:gd name="T74" fmla="*/ 138 w 224"/>
                <a:gd name="T75" fmla="*/ 333 h 906"/>
                <a:gd name="T76" fmla="*/ 149 w 224"/>
                <a:gd name="T77" fmla="*/ 31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" h="906">
                  <a:moveTo>
                    <a:pt x="215" y="296"/>
                  </a:moveTo>
                  <a:cubicBezTo>
                    <a:pt x="222" y="281"/>
                    <a:pt x="224" y="258"/>
                    <a:pt x="221" y="237"/>
                  </a:cubicBezTo>
                  <a:cubicBezTo>
                    <a:pt x="219" y="217"/>
                    <a:pt x="217" y="187"/>
                    <a:pt x="211" y="170"/>
                  </a:cubicBezTo>
                  <a:cubicBezTo>
                    <a:pt x="204" y="152"/>
                    <a:pt x="178" y="151"/>
                    <a:pt x="178" y="151"/>
                  </a:cubicBezTo>
                  <a:cubicBezTo>
                    <a:pt x="178" y="151"/>
                    <a:pt x="180" y="142"/>
                    <a:pt x="172" y="133"/>
                  </a:cubicBezTo>
                  <a:cubicBezTo>
                    <a:pt x="164" y="124"/>
                    <a:pt x="163" y="113"/>
                    <a:pt x="161" y="98"/>
                  </a:cubicBezTo>
                  <a:cubicBezTo>
                    <a:pt x="159" y="82"/>
                    <a:pt x="155" y="72"/>
                    <a:pt x="155" y="62"/>
                  </a:cubicBezTo>
                  <a:cubicBezTo>
                    <a:pt x="155" y="52"/>
                    <a:pt x="152" y="53"/>
                    <a:pt x="148" y="36"/>
                  </a:cubicBezTo>
                  <a:cubicBezTo>
                    <a:pt x="144" y="19"/>
                    <a:pt x="12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5" y="0"/>
                    <a:pt x="67" y="48"/>
                    <a:pt x="64" y="64"/>
                  </a:cubicBezTo>
                  <a:cubicBezTo>
                    <a:pt x="62" y="79"/>
                    <a:pt x="58" y="89"/>
                    <a:pt x="63" y="101"/>
                  </a:cubicBezTo>
                  <a:cubicBezTo>
                    <a:pt x="68" y="113"/>
                    <a:pt x="62" y="116"/>
                    <a:pt x="50" y="125"/>
                  </a:cubicBezTo>
                  <a:cubicBezTo>
                    <a:pt x="39" y="135"/>
                    <a:pt x="48" y="145"/>
                    <a:pt x="48" y="145"/>
                  </a:cubicBezTo>
                  <a:cubicBezTo>
                    <a:pt x="48" y="145"/>
                    <a:pt x="37" y="152"/>
                    <a:pt x="28" y="154"/>
                  </a:cubicBezTo>
                  <a:cubicBezTo>
                    <a:pt x="19" y="155"/>
                    <a:pt x="9" y="186"/>
                    <a:pt x="7" y="204"/>
                  </a:cubicBezTo>
                  <a:cubicBezTo>
                    <a:pt x="5" y="221"/>
                    <a:pt x="4" y="220"/>
                    <a:pt x="2" y="233"/>
                  </a:cubicBezTo>
                  <a:cubicBezTo>
                    <a:pt x="0" y="247"/>
                    <a:pt x="1" y="279"/>
                    <a:pt x="2" y="302"/>
                  </a:cubicBezTo>
                  <a:cubicBezTo>
                    <a:pt x="4" y="324"/>
                    <a:pt x="31" y="326"/>
                    <a:pt x="31" y="326"/>
                  </a:cubicBezTo>
                  <a:cubicBezTo>
                    <a:pt x="31" y="326"/>
                    <a:pt x="31" y="348"/>
                    <a:pt x="28" y="360"/>
                  </a:cubicBezTo>
                  <a:cubicBezTo>
                    <a:pt x="24" y="373"/>
                    <a:pt x="7" y="405"/>
                    <a:pt x="12" y="407"/>
                  </a:cubicBezTo>
                  <a:cubicBezTo>
                    <a:pt x="16" y="409"/>
                    <a:pt x="31" y="411"/>
                    <a:pt x="31" y="411"/>
                  </a:cubicBezTo>
                  <a:cubicBezTo>
                    <a:pt x="31" y="411"/>
                    <a:pt x="28" y="447"/>
                    <a:pt x="30" y="465"/>
                  </a:cubicBezTo>
                  <a:cubicBezTo>
                    <a:pt x="31" y="483"/>
                    <a:pt x="35" y="544"/>
                    <a:pt x="35" y="565"/>
                  </a:cubicBezTo>
                  <a:cubicBezTo>
                    <a:pt x="35" y="586"/>
                    <a:pt x="50" y="579"/>
                    <a:pt x="50" y="579"/>
                  </a:cubicBezTo>
                  <a:cubicBezTo>
                    <a:pt x="50" y="579"/>
                    <a:pt x="52" y="592"/>
                    <a:pt x="54" y="607"/>
                  </a:cubicBezTo>
                  <a:cubicBezTo>
                    <a:pt x="56" y="622"/>
                    <a:pt x="54" y="641"/>
                    <a:pt x="52" y="663"/>
                  </a:cubicBezTo>
                  <a:cubicBezTo>
                    <a:pt x="51" y="685"/>
                    <a:pt x="75" y="770"/>
                    <a:pt x="81" y="790"/>
                  </a:cubicBezTo>
                  <a:cubicBezTo>
                    <a:pt x="88" y="809"/>
                    <a:pt x="92" y="819"/>
                    <a:pt x="88" y="831"/>
                  </a:cubicBezTo>
                  <a:cubicBezTo>
                    <a:pt x="85" y="844"/>
                    <a:pt x="90" y="848"/>
                    <a:pt x="89" y="869"/>
                  </a:cubicBezTo>
                  <a:cubicBezTo>
                    <a:pt x="89" y="888"/>
                    <a:pt x="96" y="902"/>
                    <a:pt x="107" y="905"/>
                  </a:cubicBezTo>
                  <a:cubicBezTo>
                    <a:pt x="109" y="906"/>
                    <a:pt x="111" y="906"/>
                    <a:pt x="112" y="906"/>
                  </a:cubicBezTo>
                  <a:cubicBezTo>
                    <a:pt x="126" y="906"/>
                    <a:pt x="129" y="872"/>
                    <a:pt x="126" y="865"/>
                  </a:cubicBezTo>
                  <a:cubicBezTo>
                    <a:pt x="123" y="857"/>
                    <a:pt x="122" y="847"/>
                    <a:pt x="122" y="847"/>
                  </a:cubicBezTo>
                  <a:cubicBezTo>
                    <a:pt x="122" y="847"/>
                    <a:pt x="127" y="853"/>
                    <a:pt x="134" y="855"/>
                  </a:cubicBezTo>
                  <a:cubicBezTo>
                    <a:pt x="140" y="857"/>
                    <a:pt x="150" y="857"/>
                    <a:pt x="157" y="853"/>
                  </a:cubicBezTo>
                  <a:cubicBezTo>
                    <a:pt x="164" y="848"/>
                    <a:pt x="151" y="828"/>
                    <a:pt x="141" y="818"/>
                  </a:cubicBezTo>
                  <a:cubicBezTo>
                    <a:pt x="132" y="808"/>
                    <a:pt x="124" y="784"/>
                    <a:pt x="124" y="764"/>
                  </a:cubicBezTo>
                  <a:cubicBezTo>
                    <a:pt x="124" y="745"/>
                    <a:pt x="141" y="698"/>
                    <a:pt x="149" y="670"/>
                  </a:cubicBezTo>
                  <a:cubicBezTo>
                    <a:pt x="158" y="643"/>
                    <a:pt x="153" y="617"/>
                    <a:pt x="156" y="611"/>
                  </a:cubicBezTo>
                  <a:cubicBezTo>
                    <a:pt x="158" y="605"/>
                    <a:pt x="158" y="582"/>
                    <a:pt x="158" y="582"/>
                  </a:cubicBezTo>
                  <a:cubicBezTo>
                    <a:pt x="158" y="582"/>
                    <a:pt x="160" y="582"/>
                    <a:pt x="166" y="582"/>
                  </a:cubicBezTo>
                  <a:cubicBezTo>
                    <a:pt x="172" y="582"/>
                    <a:pt x="172" y="585"/>
                    <a:pt x="172" y="570"/>
                  </a:cubicBezTo>
                  <a:cubicBezTo>
                    <a:pt x="172" y="555"/>
                    <a:pt x="184" y="497"/>
                    <a:pt x="190" y="474"/>
                  </a:cubicBezTo>
                  <a:cubicBezTo>
                    <a:pt x="195" y="452"/>
                    <a:pt x="195" y="416"/>
                    <a:pt x="195" y="416"/>
                  </a:cubicBezTo>
                  <a:cubicBezTo>
                    <a:pt x="195" y="416"/>
                    <a:pt x="199" y="416"/>
                    <a:pt x="206" y="414"/>
                  </a:cubicBezTo>
                  <a:cubicBezTo>
                    <a:pt x="214" y="413"/>
                    <a:pt x="208" y="399"/>
                    <a:pt x="199" y="371"/>
                  </a:cubicBezTo>
                  <a:cubicBezTo>
                    <a:pt x="189" y="344"/>
                    <a:pt x="192" y="313"/>
                    <a:pt x="192" y="313"/>
                  </a:cubicBezTo>
                  <a:cubicBezTo>
                    <a:pt x="192" y="313"/>
                    <a:pt x="208" y="311"/>
                    <a:pt x="215" y="296"/>
                  </a:cubicBezTo>
                  <a:close/>
                  <a:moveTo>
                    <a:pt x="73" y="279"/>
                  </a:moveTo>
                  <a:cubicBezTo>
                    <a:pt x="73" y="286"/>
                    <a:pt x="71" y="292"/>
                    <a:pt x="71" y="292"/>
                  </a:cubicBezTo>
                  <a:cubicBezTo>
                    <a:pt x="71" y="292"/>
                    <a:pt x="67" y="292"/>
                    <a:pt x="63" y="289"/>
                  </a:cubicBezTo>
                  <a:cubicBezTo>
                    <a:pt x="65" y="285"/>
                    <a:pt x="65" y="271"/>
                    <a:pt x="65" y="271"/>
                  </a:cubicBezTo>
                  <a:cubicBezTo>
                    <a:pt x="73" y="269"/>
                    <a:pt x="73" y="269"/>
                    <a:pt x="73" y="269"/>
                  </a:cubicBezTo>
                  <a:cubicBezTo>
                    <a:pt x="73" y="269"/>
                    <a:pt x="73" y="272"/>
                    <a:pt x="73" y="279"/>
                  </a:cubicBezTo>
                  <a:close/>
                  <a:moveTo>
                    <a:pt x="110" y="621"/>
                  </a:moveTo>
                  <a:cubicBezTo>
                    <a:pt x="109" y="625"/>
                    <a:pt x="108" y="631"/>
                    <a:pt x="107" y="637"/>
                  </a:cubicBezTo>
                  <a:cubicBezTo>
                    <a:pt x="107" y="642"/>
                    <a:pt x="107" y="646"/>
                    <a:pt x="107" y="646"/>
                  </a:cubicBezTo>
                  <a:cubicBezTo>
                    <a:pt x="107" y="646"/>
                    <a:pt x="106" y="638"/>
                    <a:pt x="106" y="632"/>
                  </a:cubicBezTo>
                  <a:cubicBezTo>
                    <a:pt x="106" y="626"/>
                    <a:pt x="102" y="620"/>
                    <a:pt x="104" y="612"/>
                  </a:cubicBezTo>
                  <a:cubicBezTo>
                    <a:pt x="105" y="608"/>
                    <a:pt x="106" y="602"/>
                    <a:pt x="107" y="596"/>
                  </a:cubicBezTo>
                  <a:cubicBezTo>
                    <a:pt x="109" y="588"/>
                    <a:pt x="110" y="580"/>
                    <a:pt x="110" y="580"/>
                  </a:cubicBezTo>
                  <a:cubicBezTo>
                    <a:pt x="110" y="601"/>
                    <a:pt x="112" y="615"/>
                    <a:pt x="110" y="621"/>
                  </a:cubicBezTo>
                  <a:close/>
                  <a:moveTo>
                    <a:pt x="116" y="225"/>
                  </a:moveTo>
                  <a:cubicBezTo>
                    <a:pt x="115" y="231"/>
                    <a:pt x="108" y="214"/>
                    <a:pt x="103" y="195"/>
                  </a:cubicBezTo>
                  <a:cubicBezTo>
                    <a:pt x="99" y="176"/>
                    <a:pt x="91" y="148"/>
                    <a:pt x="91" y="130"/>
                  </a:cubicBezTo>
                  <a:cubicBezTo>
                    <a:pt x="91" y="130"/>
                    <a:pt x="105" y="142"/>
                    <a:pt x="105" y="151"/>
                  </a:cubicBezTo>
                  <a:cubicBezTo>
                    <a:pt x="105" y="161"/>
                    <a:pt x="112" y="191"/>
                    <a:pt x="115" y="200"/>
                  </a:cubicBezTo>
                  <a:cubicBezTo>
                    <a:pt x="117" y="209"/>
                    <a:pt x="119" y="189"/>
                    <a:pt x="124" y="180"/>
                  </a:cubicBezTo>
                  <a:cubicBezTo>
                    <a:pt x="129" y="171"/>
                    <a:pt x="131" y="163"/>
                    <a:pt x="128" y="156"/>
                  </a:cubicBezTo>
                  <a:cubicBezTo>
                    <a:pt x="125" y="149"/>
                    <a:pt x="136" y="146"/>
                    <a:pt x="143" y="128"/>
                  </a:cubicBezTo>
                  <a:cubicBezTo>
                    <a:pt x="144" y="135"/>
                    <a:pt x="144" y="140"/>
                    <a:pt x="143" y="147"/>
                  </a:cubicBezTo>
                  <a:cubicBezTo>
                    <a:pt x="143" y="153"/>
                    <a:pt x="132" y="186"/>
                    <a:pt x="129" y="192"/>
                  </a:cubicBezTo>
                  <a:cubicBezTo>
                    <a:pt x="125" y="199"/>
                    <a:pt x="117" y="219"/>
                    <a:pt x="116" y="225"/>
                  </a:cubicBezTo>
                  <a:close/>
                  <a:moveTo>
                    <a:pt x="149" y="333"/>
                  </a:moveTo>
                  <a:cubicBezTo>
                    <a:pt x="149" y="333"/>
                    <a:pt x="138" y="338"/>
                    <a:pt x="138" y="333"/>
                  </a:cubicBezTo>
                  <a:cubicBezTo>
                    <a:pt x="139" y="329"/>
                    <a:pt x="141" y="315"/>
                    <a:pt x="141" y="315"/>
                  </a:cubicBezTo>
                  <a:cubicBezTo>
                    <a:pt x="149" y="315"/>
                    <a:pt x="149" y="315"/>
                    <a:pt x="149" y="315"/>
                  </a:cubicBezTo>
                  <a:lnTo>
                    <a:pt x="149" y="333"/>
                  </a:lnTo>
                  <a:close/>
                </a:path>
              </a:pathLst>
            </a:custGeom>
            <a:solidFill>
              <a:schemeClr val="tx2">
                <a:lumMod val="75000"/>
                <a:alpha val="26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6330962" y="2128808"/>
            <a:ext cx="4540929" cy="963515"/>
            <a:chOff x="874713" y="4293102"/>
            <a:chExt cx="4540929" cy="963515"/>
          </a:xfrm>
        </p:grpSpPr>
        <p:sp>
          <p:nvSpPr>
            <p:cNvPr id="40" name="文本框 39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74713" y="4671842"/>
              <a:ext cx="4540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330962" y="3331883"/>
            <a:ext cx="4540929" cy="963515"/>
            <a:chOff x="874713" y="4293102"/>
            <a:chExt cx="4540929" cy="963515"/>
          </a:xfrm>
        </p:grpSpPr>
        <p:sp>
          <p:nvSpPr>
            <p:cNvPr id="43" name="文本框 42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74713" y="4671842"/>
              <a:ext cx="4540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30962" y="4534958"/>
            <a:ext cx="4540929" cy="963515"/>
            <a:chOff x="874713" y="4293102"/>
            <a:chExt cx="4540929" cy="963515"/>
          </a:xfrm>
        </p:grpSpPr>
        <p:sp>
          <p:nvSpPr>
            <p:cNvPr id="46" name="文本框 45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74713" y="4671842"/>
              <a:ext cx="4540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sp>
        <p:nvSpPr>
          <p:cNvPr id="51" name="椭圆 47"/>
          <p:cNvSpPr/>
          <p:nvPr/>
        </p:nvSpPr>
        <p:spPr>
          <a:xfrm>
            <a:off x="5645148" y="2202748"/>
            <a:ext cx="419104" cy="482600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椭圆 48"/>
          <p:cNvSpPr/>
          <p:nvPr/>
        </p:nvSpPr>
        <p:spPr>
          <a:xfrm>
            <a:off x="5621493" y="3405823"/>
            <a:ext cx="466415" cy="48260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椭圆 49"/>
          <p:cNvSpPr/>
          <p:nvPr/>
        </p:nvSpPr>
        <p:spPr>
          <a:xfrm>
            <a:off x="5613400" y="4630394"/>
            <a:ext cx="482600" cy="439607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1" grpId="0" animBg="1"/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4263070" y="1854200"/>
            <a:ext cx="3665860" cy="3886638"/>
            <a:chOff x="4263070" y="1854200"/>
            <a:chExt cx="3665860" cy="3886638"/>
          </a:xfrm>
        </p:grpSpPr>
        <p:sp>
          <p:nvSpPr>
            <p:cNvPr id="17" name="Freeform: Shape 4"/>
            <p:cNvSpPr/>
            <p:nvPr/>
          </p:nvSpPr>
          <p:spPr>
            <a:xfrm rot="17884962">
              <a:off x="4637921" y="2364823"/>
              <a:ext cx="1182992" cy="1932693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070C0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5"/>
            <p:cNvGrpSpPr/>
            <p:nvPr/>
          </p:nvGrpSpPr>
          <p:grpSpPr>
            <a:xfrm>
              <a:off x="4679736" y="2923126"/>
              <a:ext cx="345335" cy="345335"/>
              <a:chOff x="8216107" y="1647825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42" name="Freeform: Shape 6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7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Freeform: Shape 9"/>
            <p:cNvSpPr/>
            <p:nvPr/>
          </p:nvSpPr>
          <p:spPr>
            <a:xfrm>
              <a:off x="5513358" y="1854200"/>
              <a:ext cx="1182993" cy="1931513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070C0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0" name="Group 10"/>
            <p:cNvGrpSpPr/>
            <p:nvPr/>
          </p:nvGrpSpPr>
          <p:grpSpPr>
            <a:xfrm>
              <a:off x="5961604" y="2234519"/>
              <a:ext cx="345925" cy="324084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40" name="Freeform: Shape 11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12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Freeform: Shape 14"/>
            <p:cNvSpPr/>
            <p:nvPr/>
          </p:nvSpPr>
          <p:spPr>
            <a:xfrm rot="18011665" flipH="1" flipV="1">
              <a:off x="6371088" y="3304606"/>
              <a:ext cx="1182992" cy="1932693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070C0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7101244" y="4328663"/>
              <a:ext cx="345335" cy="302242"/>
              <a:chOff x="2581275" y="4469607"/>
              <a:chExt cx="464344" cy="406400"/>
            </a:xfrm>
            <a:solidFill>
              <a:schemeClr val="bg1"/>
            </a:solidFill>
            <a:effectLst/>
          </p:grpSpPr>
          <p:sp>
            <p:nvSpPr>
              <p:cNvPr id="38" name="Freeform: Shape 16"/>
              <p:cNvSpPr/>
              <p:nvPr/>
            </p:nvSpPr>
            <p:spPr bwMode="auto">
              <a:xfrm>
                <a:off x="2654300" y="454183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17"/>
              <p:cNvSpPr/>
              <p:nvPr/>
            </p:nvSpPr>
            <p:spPr bwMode="auto">
              <a:xfrm>
                <a:off x="2581275" y="446960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3" name="Freeform: Shape 19"/>
            <p:cNvSpPr/>
            <p:nvPr/>
          </p:nvSpPr>
          <p:spPr>
            <a:xfrm rot="14441698" flipH="1" flipV="1">
              <a:off x="6369906" y="2315237"/>
              <a:ext cx="1182992" cy="1932693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070C0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4" name="Group 20"/>
            <p:cNvGrpSpPr/>
            <p:nvPr/>
          </p:nvGrpSpPr>
          <p:grpSpPr>
            <a:xfrm>
              <a:off x="7184638" y="2920177"/>
              <a:ext cx="237307" cy="345925"/>
              <a:chOff x="5441157" y="4440238"/>
              <a:chExt cx="319088" cy="465138"/>
            </a:xfrm>
            <a:solidFill>
              <a:schemeClr val="bg1"/>
            </a:solidFill>
            <a:effectLst/>
          </p:grpSpPr>
          <p:sp>
            <p:nvSpPr>
              <p:cNvPr id="35" name="Freeform: Shape 21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22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23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5" name="Freeform: Shape 25"/>
            <p:cNvSpPr/>
            <p:nvPr/>
          </p:nvSpPr>
          <p:spPr>
            <a:xfrm rot="14422133">
              <a:off x="4732371" y="3347109"/>
              <a:ext cx="1182992" cy="1932693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070C0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4806495" y="4338965"/>
              <a:ext cx="345925" cy="324084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3" name="Freeform: Shape 27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28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7" name="Freeform: Shape 30"/>
            <p:cNvSpPr/>
            <p:nvPr/>
          </p:nvSpPr>
          <p:spPr>
            <a:xfrm rot="151980" flipH="1" flipV="1">
              <a:off x="5565307" y="3808145"/>
              <a:ext cx="1182993" cy="1932693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070C0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8" name="Group 31"/>
            <p:cNvGrpSpPr/>
            <p:nvPr/>
          </p:nvGrpSpPr>
          <p:grpSpPr>
            <a:xfrm>
              <a:off x="5967177" y="5023033"/>
              <a:ext cx="345335" cy="345335"/>
              <a:chOff x="4439444" y="2582069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30" name="Freeform: Shape 32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9" name="Oval 35"/>
            <p:cNvSpPr/>
            <p:nvPr/>
          </p:nvSpPr>
          <p:spPr bwMode="gray">
            <a:xfrm>
              <a:off x="5967177" y="3612520"/>
              <a:ext cx="340352" cy="340352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8422529" y="2037365"/>
            <a:ext cx="2420029" cy="1455958"/>
            <a:chOff x="874713" y="4293102"/>
            <a:chExt cx="2420029" cy="1455958"/>
          </a:xfrm>
        </p:grpSpPr>
        <p:sp>
          <p:nvSpPr>
            <p:cNvPr id="52" name="文本框 51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74713" y="4671842"/>
              <a:ext cx="2420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349443" y="2037365"/>
            <a:ext cx="2420029" cy="1455958"/>
            <a:chOff x="874713" y="4293102"/>
            <a:chExt cx="2420029" cy="1455958"/>
          </a:xfrm>
        </p:grpSpPr>
        <p:sp>
          <p:nvSpPr>
            <p:cNvPr id="55" name="文本框 54"/>
            <p:cNvSpPr txBox="1"/>
            <p:nvPr/>
          </p:nvSpPr>
          <p:spPr>
            <a:xfrm>
              <a:off x="1263417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74713" y="4671842"/>
              <a:ext cx="2420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422529" y="4089203"/>
            <a:ext cx="2420029" cy="1455958"/>
            <a:chOff x="874713" y="4293102"/>
            <a:chExt cx="2420029" cy="1455958"/>
          </a:xfrm>
        </p:grpSpPr>
        <p:sp>
          <p:nvSpPr>
            <p:cNvPr id="63" name="文本框 62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74713" y="4671842"/>
              <a:ext cx="2420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349443" y="4089203"/>
            <a:ext cx="2420029" cy="1455958"/>
            <a:chOff x="874713" y="4293102"/>
            <a:chExt cx="2420029" cy="1455958"/>
          </a:xfrm>
        </p:grpSpPr>
        <p:sp>
          <p:nvSpPr>
            <p:cNvPr id="61" name="文本框 60"/>
            <p:cNvSpPr txBox="1"/>
            <p:nvPr/>
          </p:nvSpPr>
          <p:spPr>
            <a:xfrm>
              <a:off x="1263417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74713" y="4671842"/>
              <a:ext cx="2420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cb133b-b19a-48c5-bd44-3540696afc49"/>
          <p:cNvGrpSpPr>
            <a:grpSpLocks noChangeAspect="1"/>
          </p:cNvGrpSpPr>
          <p:nvPr/>
        </p:nvGrpSpPr>
        <p:grpSpPr>
          <a:xfrm>
            <a:off x="3581892" y="1855685"/>
            <a:ext cx="5028216" cy="3867356"/>
            <a:chOff x="3703032" y="1916832"/>
            <a:chExt cx="4551704" cy="3500855"/>
          </a:xfrm>
        </p:grpSpPr>
        <p:sp>
          <p:nvSpPr>
            <p:cNvPr id="4" name="Arrow: Curved Down 2"/>
            <p:cNvSpPr/>
            <p:nvPr/>
          </p:nvSpPr>
          <p:spPr bwMode="auto">
            <a:xfrm rot="16200000" flipH="1">
              <a:off x="3546275" y="4114417"/>
              <a:ext cx="1460027" cy="1146513"/>
            </a:xfrm>
            <a:prstGeom prst="curvedDownArrow">
              <a:avLst>
                <a:gd name="adj1" fmla="val 36008"/>
                <a:gd name="adj2" fmla="val 80790"/>
                <a:gd name="adj3" fmla="val 52658"/>
              </a:avLst>
            </a:prstGeom>
            <a:solidFill>
              <a:srgbClr val="0070C0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Arrow: Curved Down 3"/>
            <p:cNvSpPr/>
            <p:nvPr/>
          </p:nvSpPr>
          <p:spPr bwMode="auto">
            <a:xfrm rot="5400000">
              <a:off x="6979707" y="4138168"/>
              <a:ext cx="1460027" cy="1090030"/>
            </a:xfrm>
            <a:prstGeom prst="curvedDownArrow">
              <a:avLst>
                <a:gd name="adj1" fmla="val 36008"/>
                <a:gd name="adj2" fmla="val 80790"/>
                <a:gd name="adj3" fmla="val 52658"/>
              </a:avLst>
            </a:prstGeom>
            <a:solidFill>
              <a:srgbClr val="0070C0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Rectangle 4"/>
            <p:cNvSpPr/>
            <p:nvPr/>
          </p:nvSpPr>
          <p:spPr bwMode="auto">
            <a:xfrm>
              <a:off x="4566308" y="1916832"/>
              <a:ext cx="2887639" cy="283329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Rectangle 5"/>
            <p:cNvSpPr>
              <a:spLocks noChangeAspect="1"/>
            </p:cNvSpPr>
            <p:nvPr/>
          </p:nvSpPr>
          <p:spPr bwMode="auto">
            <a:xfrm>
              <a:off x="4655912" y="2000175"/>
              <a:ext cx="2701684" cy="265084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pic>
        <p:nvPicPr>
          <p:cNvPr id="34" name="图片占位符 33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r="16067"/>
          <a:stretch>
            <a:fillRect/>
          </a:stretch>
        </p:blipFill>
        <p:spPr/>
      </p:pic>
      <p:sp>
        <p:nvSpPr>
          <p:cNvPr id="22" name="灯片编号占位符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8279869" y="2484147"/>
            <a:ext cx="2774265" cy="1455958"/>
            <a:chOff x="874713" y="4293102"/>
            <a:chExt cx="2774265" cy="1455958"/>
          </a:xfrm>
        </p:grpSpPr>
        <p:sp>
          <p:nvSpPr>
            <p:cNvPr id="28" name="文本框 27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74714" y="4671842"/>
              <a:ext cx="27742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17908" y="2484147"/>
            <a:ext cx="2774264" cy="1455958"/>
            <a:chOff x="874714" y="4293102"/>
            <a:chExt cx="2774264" cy="1455958"/>
          </a:xfrm>
        </p:grpSpPr>
        <p:sp>
          <p:nvSpPr>
            <p:cNvPr id="31" name="文本框 30"/>
            <p:cNvSpPr txBox="1"/>
            <p:nvPr/>
          </p:nvSpPr>
          <p:spPr>
            <a:xfrm>
              <a:off x="161765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74714" y="4671842"/>
              <a:ext cx="27742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55689" y="1578392"/>
            <a:ext cx="10080623" cy="40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gency FB" panose="020B0503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55687" y="1666897"/>
            <a:ext cx="2176935" cy="6731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关键词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1055689" y="1952975"/>
            <a:ext cx="10080624" cy="3584363"/>
            <a:chOff x="1055689" y="1952975"/>
            <a:chExt cx="10080624" cy="3584363"/>
          </a:xfrm>
        </p:grpSpPr>
        <p:grpSp>
          <p:nvGrpSpPr>
            <p:cNvPr id="14" name="组合 13"/>
            <p:cNvGrpSpPr/>
            <p:nvPr/>
          </p:nvGrpSpPr>
          <p:grpSpPr>
            <a:xfrm>
              <a:off x="3232626" y="1952975"/>
              <a:ext cx="7903687" cy="387042"/>
              <a:chOff x="2885412" y="1746796"/>
              <a:chExt cx="8862087" cy="433975"/>
            </a:xfrm>
          </p:grpSpPr>
          <p:sp>
            <p:nvSpPr>
              <p:cNvPr id="116" name="矩形 115"/>
              <p:cNvSpPr/>
              <p:nvPr/>
            </p:nvSpPr>
            <p:spPr>
              <a:xfrm>
                <a:off x="11325496" y="1748244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21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0903492" y="1748244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20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10481488" y="1748244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19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0059484" y="1748244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18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9637480" y="1747520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17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9215476" y="1747520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16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8793472" y="1747520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15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8371467" y="1747520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14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7949463" y="1748244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13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7527459" y="1748244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12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7105455" y="1748244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11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6683451" y="1748244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10</a:t>
                </a:r>
                <a:endParaRPr lang="id-ID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6261447" y="1747520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9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5839443" y="1747520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8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5417439" y="1747520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7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4995434" y="1747520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4995432" y="1747520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6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4573428" y="1747520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5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4151424" y="1747520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4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3729420" y="1746796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3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3307416" y="1746796"/>
                <a:ext cx="422003" cy="432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2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2885412" y="1746796"/>
                <a:ext cx="422003" cy="432527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</a:rPr>
                  <a:t>1</a:t>
                </a:r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055689" y="2338080"/>
              <a:ext cx="10080623" cy="3199258"/>
              <a:chOff x="444500" y="2178599"/>
              <a:chExt cx="11302998" cy="3587200"/>
            </a:xfrm>
            <a:noFill/>
          </p:grpSpPr>
          <p:grpSp>
            <p:nvGrpSpPr>
              <p:cNvPr id="16" name="组合 15"/>
              <p:cNvGrpSpPr/>
              <p:nvPr/>
            </p:nvGrpSpPr>
            <p:grpSpPr>
              <a:xfrm>
                <a:off x="444500" y="2178599"/>
                <a:ext cx="11302998" cy="898429"/>
                <a:chOff x="444500" y="2004428"/>
                <a:chExt cx="11302998" cy="898429"/>
              </a:xfrm>
              <a:grpFill/>
            </p:grpSpPr>
            <p:grpSp>
              <p:nvGrpSpPr>
                <p:cNvPr id="92" name="组合 91"/>
                <p:cNvGrpSpPr/>
                <p:nvPr/>
              </p:nvGrpSpPr>
              <p:grpSpPr>
                <a:xfrm>
                  <a:off x="2885411" y="2005152"/>
                  <a:ext cx="8862087" cy="897705"/>
                  <a:chOff x="2885411" y="2005152"/>
                  <a:chExt cx="8862087" cy="897705"/>
                </a:xfrm>
                <a:grpFill/>
              </p:grpSpPr>
              <p:sp>
                <p:nvSpPr>
                  <p:cNvPr id="94" name="矩形 93"/>
                  <p:cNvSpPr/>
                  <p:nvPr/>
                </p:nvSpPr>
                <p:spPr>
                  <a:xfrm>
                    <a:off x="11325495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>
                  <a:xfrm>
                    <a:off x="10903491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>
                  <a:xfrm>
                    <a:off x="10481487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>
                  <a:xfrm>
                    <a:off x="10059483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>
                    <a:off x="9637479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>
                    <a:off x="9215475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>
                    <a:off x="8793471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>
                    <a:off x="8371466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>
                  <a:xfrm>
                    <a:off x="7949462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7527458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>
                    <a:off x="7105454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683450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6261446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5839442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5417438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4995433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>
                    <a:off x="4995431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4573427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>
                  <a:xfrm>
                    <a:off x="4151423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3729419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3307415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2885411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93" name="矩形 92"/>
                <p:cNvSpPr/>
                <p:nvPr/>
              </p:nvSpPr>
              <p:spPr>
                <a:xfrm>
                  <a:off x="444500" y="2004428"/>
                  <a:ext cx="2440911" cy="896981"/>
                </a:xfrm>
                <a:prstGeom prst="rect">
                  <a:avLst/>
                </a:prstGeom>
                <a:grp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rPr>
                    <a:t>关键词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44500" y="3075580"/>
                <a:ext cx="11302998" cy="898429"/>
                <a:chOff x="444500" y="2004428"/>
                <a:chExt cx="11302998" cy="898429"/>
              </a:xfrm>
              <a:grpFill/>
            </p:grpSpPr>
            <p:grpSp>
              <p:nvGrpSpPr>
                <p:cNvPr id="68" name="组合 67"/>
                <p:cNvGrpSpPr/>
                <p:nvPr/>
              </p:nvGrpSpPr>
              <p:grpSpPr>
                <a:xfrm>
                  <a:off x="2885411" y="2005152"/>
                  <a:ext cx="8862087" cy="897705"/>
                  <a:chOff x="2885411" y="2005152"/>
                  <a:chExt cx="8862087" cy="897705"/>
                </a:xfrm>
                <a:grpFill/>
              </p:grpSpPr>
              <p:sp>
                <p:nvSpPr>
                  <p:cNvPr id="70" name="矩形 69"/>
                  <p:cNvSpPr/>
                  <p:nvPr/>
                </p:nvSpPr>
                <p:spPr>
                  <a:xfrm>
                    <a:off x="11325495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>
                    <a:off x="10903491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10481487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3" name="矩形 72"/>
                  <p:cNvSpPr/>
                  <p:nvPr/>
                </p:nvSpPr>
                <p:spPr>
                  <a:xfrm>
                    <a:off x="10059483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4" name="矩形 73"/>
                  <p:cNvSpPr/>
                  <p:nvPr/>
                </p:nvSpPr>
                <p:spPr>
                  <a:xfrm>
                    <a:off x="9637479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9215475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6" name="矩形 75"/>
                  <p:cNvSpPr/>
                  <p:nvPr/>
                </p:nvSpPr>
                <p:spPr>
                  <a:xfrm>
                    <a:off x="8793471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7" name="矩形 76"/>
                  <p:cNvSpPr/>
                  <p:nvPr/>
                </p:nvSpPr>
                <p:spPr>
                  <a:xfrm>
                    <a:off x="8371466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>
                  <a:xfrm>
                    <a:off x="7949462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>
                    <a:off x="7527458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>
                  <a:xfrm>
                    <a:off x="7105454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>
                    <a:off x="6683450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6261446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>
                  <a:xfrm>
                    <a:off x="5839442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>
                    <a:off x="5417438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>
                  <a:xfrm>
                    <a:off x="4995433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>
                  <a:xfrm>
                    <a:off x="4995431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7" name="矩形 86"/>
                  <p:cNvSpPr/>
                  <p:nvPr/>
                </p:nvSpPr>
                <p:spPr>
                  <a:xfrm>
                    <a:off x="4573427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8" name="矩形 87"/>
                  <p:cNvSpPr/>
                  <p:nvPr/>
                </p:nvSpPr>
                <p:spPr>
                  <a:xfrm>
                    <a:off x="4151423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>
                  <a:xfrm>
                    <a:off x="3729419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>
                  <a:xfrm>
                    <a:off x="3307415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>
                    <a:off x="2885411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69" name="矩形 68"/>
                <p:cNvSpPr/>
                <p:nvPr/>
              </p:nvSpPr>
              <p:spPr>
                <a:xfrm>
                  <a:off x="444500" y="2004428"/>
                  <a:ext cx="2440911" cy="896981"/>
                </a:xfrm>
                <a:prstGeom prst="rect">
                  <a:avLst/>
                </a:prstGeom>
                <a:grp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rPr>
                    <a:t>关键词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4500" y="3970389"/>
                <a:ext cx="11302998" cy="898429"/>
                <a:chOff x="444500" y="2004428"/>
                <a:chExt cx="11302998" cy="898429"/>
              </a:xfrm>
              <a:grpFill/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2885411" y="2005152"/>
                  <a:ext cx="8862087" cy="897705"/>
                  <a:chOff x="2885411" y="2005152"/>
                  <a:chExt cx="8862087" cy="897705"/>
                </a:xfrm>
                <a:grpFill/>
              </p:grpSpPr>
              <p:sp>
                <p:nvSpPr>
                  <p:cNvPr id="46" name="矩形 45"/>
                  <p:cNvSpPr/>
                  <p:nvPr/>
                </p:nvSpPr>
                <p:spPr>
                  <a:xfrm>
                    <a:off x="11325495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10903491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10481487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10059483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9637479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9215475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8793471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8371466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949462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527458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105454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6683450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6261446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5839442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5417438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4995433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4995431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4573427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4151423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3729419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3307415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2885411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45" name="矩形 44"/>
                <p:cNvSpPr/>
                <p:nvPr/>
              </p:nvSpPr>
              <p:spPr>
                <a:xfrm>
                  <a:off x="444500" y="2004428"/>
                  <a:ext cx="2440911" cy="896981"/>
                </a:xfrm>
                <a:prstGeom prst="rect">
                  <a:avLst/>
                </a:prstGeom>
                <a:grp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rPr>
                    <a:t>关键词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44500" y="4867370"/>
                <a:ext cx="11302998" cy="898429"/>
                <a:chOff x="444500" y="2004428"/>
                <a:chExt cx="11302998" cy="898429"/>
              </a:xfrm>
              <a:grpFill/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2885411" y="2005152"/>
                  <a:ext cx="8862087" cy="897705"/>
                  <a:chOff x="2885411" y="2005152"/>
                  <a:chExt cx="8862087" cy="897705"/>
                </a:xfrm>
                <a:grpFill/>
              </p:grpSpPr>
              <p:sp>
                <p:nvSpPr>
                  <p:cNvPr id="22" name="矩形 21"/>
                  <p:cNvSpPr/>
                  <p:nvPr/>
                </p:nvSpPr>
                <p:spPr>
                  <a:xfrm>
                    <a:off x="11325495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0903491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10481487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10059483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9637479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9215475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8793471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9" name="矩形 28"/>
                  <p:cNvSpPr/>
                  <p:nvPr/>
                </p:nvSpPr>
                <p:spPr>
                  <a:xfrm>
                    <a:off x="8371466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7949462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7527458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7105454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6683450" y="2006600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4" name="矩形 33"/>
                  <p:cNvSpPr/>
                  <p:nvPr/>
                </p:nvSpPr>
                <p:spPr>
                  <a:xfrm>
                    <a:off x="6261446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5" name="矩形 34"/>
                  <p:cNvSpPr/>
                  <p:nvPr/>
                </p:nvSpPr>
                <p:spPr>
                  <a:xfrm>
                    <a:off x="5839442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6" name="矩形 35"/>
                  <p:cNvSpPr/>
                  <p:nvPr/>
                </p:nvSpPr>
                <p:spPr>
                  <a:xfrm>
                    <a:off x="5417438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7" name="矩形 36"/>
                  <p:cNvSpPr/>
                  <p:nvPr/>
                </p:nvSpPr>
                <p:spPr>
                  <a:xfrm>
                    <a:off x="4995433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8" name="矩形 37"/>
                  <p:cNvSpPr/>
                  <p:nvPr/>
                </p:nvSpPr>
                <p:spPr>
                  <a:xfrm>
                    <a:off x="4995431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4573427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>
                    <a:off x="4151423" y="2005876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>
                    <a:off x="3729419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3307415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2885411" y="2005152"/>
                    <a:ext cx="422003" cy="896257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21" name="矩形 20"/>
                <p:cNvSpPr/>
                <p:nvPr/>
              </p:nvSpPr>
              <p:spPr>
                <a:xfrm>
                  <a:off x="444500" y="2004428"/>
                  <a:ext cx="2440911" cy="896981"/>
                </a:xfrm>
                <a:prstGeom prst="rect">
                  <a:avLst/>
                </a:prstGeom>
                <a:grp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</a:rPr>
                    <a:t>关键词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</p:grpSp>
        <p:sp>
          <p:nvSpPr>
            <p:cNvPr id="5" name="矩形 4"/>
            <p:cNvSpPr/>
            <p:nvPr/>
          </p:nvSpPr>
          <p:spPr>
            <a:xfrm>
              <a:off x="3608990" y="2629006"/>
              <a:ext cx="2634564" cy="2200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38088" y="3438087"/>
              <a:ext cx="2634564" cy="2200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25384" y="3438087"/>
              <a:ext cx="1129099" cy="2200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73539" y="4235480"/>
              <a:ext cx="3951844" cy="2200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32622" y="5015311"/>
              <a:ext cx="2634565" cy="2200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372649" y="5014375"/>
              <a:ext cx="3387297" cy="2200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</a:endParaRPr>
            </a:p>
          </p:txBody>
        </p:sp>
      </p:grpSp>
      <p:sp>
        <p:nvSpPr>
          <p:cNvPr id="138" name="灯片编号占位符 137"/>
          <p:cNvSpPr>
            <a:spLocks noGrp="1"/>
          </p:cNvSpPr>
          <p:nvPr>
            <p:ph type="sldNum" sz="quarter" idx="12"/>
          </p:nvPr>
        </p:nvSpPr>
        <p:spPr>
          <a:xfrm>
            <a:off x="11490322" y="6156324"/>
            <a:ext cx="416722" cy="365125"/>
          </a:xfrm>
        </p:spPr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139" name="文本框 138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" b="2369"/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03600" y="0"/>
            <a:ext cx="5384800" cy="464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3050" y="288925"/>
            <a:ext cx="11645900" cy="628015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54036" y="1336676"/>
            <a:ext cx="939798" cy="939798"/>
            <a:chOff x="2988735" y="1673093"/>
            <a:chExt cx="1219200" cy="1219200"/>
          </a:xfrm>
        </p:grpSpPr>
        <p:sp>
          <p:nvSpPr>
            <p:cNvPr id="5" name="椭圆 4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第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32453" y="1336676"/>
            <a:ext cx="939798" cy="939798"/>
            <a:chOff x="2988735" y="1673093"/>
            <a:chExt cx="1219200" cy="1219200"/>
          </a:xfrm>
        </p:grpSpPr>
        <p:sp>
          <p:nvSpPr>
            <p:cNvPr id="8" name="椭圆 7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12367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四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10869" y="1336676"/>
            <a:ext cx="939798" cy="939798"/>
            <a:chOff x="2988735" y="1673093"/>
            <a:chExt cx="1219200" cy="1219200"/>
          </a:xfrm>
        </p:grpSpPr>
        <p:sp>
          <p:nvSpPr>
            <p:cNvPr id="11" name="椭圆 10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章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62192" y="2509810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标题文字添加此处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1101" y="3185400"/>
            <a:ext cx="474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74736" y="803276"/>
            <a:ext cx="939798" cy="939798"/>
            <a:chOff x="2988735" y="1673093"/>
            <a:chExt cx="1219200" cy="1219200"/>
          </a:xfrm>
        </p:grpSpPr>
        <p:sp>
          <p:nvSpPr>
            <p:cNvPr id="3" name="椭圆 2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12367" y="1885272"/>
              <a:ext cx="771939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目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42154" y="803276"/>
            <a:ext cx="939798" cy="939798"/>
            <a:chOff x="3987801" y="1673093"/>
            <a:chExt cx="1219200" cy="1219200"/>
          </a:xfrm>
        </p:grpSpPr>
        <p:sp>
          <p:nvSpPr>
            <p:cNvPr id="6" name="椭圆 5"/>
            <p:cNvSpPr/>
            <p:nvPr/>
          </p:nvSpPr>
          <p:spPr>
            <a:xfrm>
              <a:off x="3987801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15667" y="1885272"/>
              <a:ext cx="771939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录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867267" y="1895556"/>
            <a:ext cx="44659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cs typeface="+mn-cs"/>
              </a:rPr>
              <a:t>CONTENT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122868" y="3225800"/>
            <a:ext cx="3539597" cy="787400"/>
            <a:chOff x="1384300" y="2781300"/>
            <a:chExt cx="3539597" cy="787400"/>
          </a:xfrm>
        </p:grpSpPr>
        <p:grpSp>
          <p:nvGrpSpPr>
            <p:cNvPr id="32" name="组合 31"/>
            <p:cNvGrpSpPr/>
            <p:nvPr/>
          </p:nvGrpSpPr>
          <p:grpSpPr>
            <a:xfrm>
              <a:off x="1384300" y="2781300"/>
              <a:ext cx="787400" cy="787400"/>
              <a:chOff x="1193800" y="2959100"/>
              <a:chExt cx="787400" cy="7874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193800" y="2959100"/>
                <a:ext cx="787400" cy="78740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5" name="椭圆 9"/>
              <p:cNvSpPr/>
              <p:nvPr/>
            </p:nvSpPr>
            <p:spPr>
              <a:xfrm>
                <a:off x="1371600" y="3139999"/>
                <a:ext cx="431800" cy="425601"/>
              </a:xfrm>
              <a:custGeom>
                <a:avLst/>
                <a:gdLst>
                  <a:gd name="connsiteX0" fmla="*/ 155534 w 331788"/>
                  <a:gd name="connsiteY0" fmla="*/ 53107 h 327025"/>
                  <a:gd name="connsiteX1" fmla="*/ 176255 w 331788"/>
                  <a:gd name="connsiteY1" fmla="*/ 53107 h 327025"/>
                  <a:gd name="connsiteX2" fmla="*/ 283746 w 331788"/>
                  <a:gd name="connsiteY2" fmla="*/ 141384 h 327025"/>
                  <a:gd name="connsiteX3" fmla="*/ 288926 w 331788"/>
                  <a:gd name="connsiteY3" fmla="*/ 154366 h 327025"/>
                  <a:gd name="connsiteX4" fmla="*/ 288926 w 331788"/>
                  <a:gd name="connsiteY4" fmla="*/ 310149 h 327025"/>
                  <a:gd name="connsiteX5" fmla="*/ 273385 w 331788"/>
                  <a:gd name="connsiteY5" fmla="*/ 327025 h 327025"/>
                  <a:gd name="connsiteX6" fmla="*/ 207337 w 331788"/>
                  <a:gd name="connsiteY6" fmla="*/ 327025 h 327025"/>
                  <a:gd name="connsiteX7" fmla="*/ 207337 w 331788"/>
                  <a:gd name="connsiteY7" fmla="*/ 234854 h 327025"/>
                  <a:gd name="connsiteX8" fmla="*/ 195681 w 331788"/>
                  <a:gd name="connsiteY8" fmla="*/ 223170 h 327025"/>
                  <a:gd name="connsiteX9" fmla="*/ 136108 w 331788"/>
                  <a:gd name="connsiteY9" fmla="*/ 223170 h 327025"/>
                  <a:gd name="connsiteX10" fmla="*/ 124452 w 331788"/>
                  <a:gd name="connsiteY10" fmla="*/ 234854 h 327025"/>
                  <a:gd name="connsiteX11" fmla="*/ 124452 w 331788"/>
                  <a:gd name="connsiteY11" fmla="*/ 327025 h 327025"/>
                  <a:gd name="connsiteX12" fmla="*/ 58404 w 331788"/>
                  <a:gd name="connsiteY12" fmla="*/ 327025 h 327025"/>
                  <a:gd name="connsiteX13" fmla="*/ 42863 w 331788"/>
                  <a:gd name="connsiteY13" fmla="*/ 310149 h 327025"/>
                  <a:gd name="connsiteX14" fmla="*/ 42863 w 331788"/>
                  <a:gd name="connsiteY14" fmla="*/ 154366 h 327025"/>
                  <a:gd name="connsiteX15" fmla="*/ 48043 w 331788"/>
                  <a:gd name="connsiteY15" fmla="*/ 141384 h 327025"/>
                  <a:gd name="connsiteX16" fmla="*/ 155534 w 331788"/>
                  <a:gd name="connsiteY16" fmla="*/ 53107 h 327025"/>
                  <a:gd name="connsiteX17" fmla="*/ 165894 w 331788"/>
                  <a:gd name="connsiteY17" fmla="*/ 0 h 327025"/>
                  <a:gd name="connsiteX18" fmla="*/ 189223 w 331788"/>
                  <a:gd name="connsiteY18" fmla="*/ 9125 h 327025"/>
                  <a:gd name="connsiteX19" fmla="*/ 325308 w 331788"/>
                  <a:gd name="connsiteY19" fmla="*/ 117321 h 327025"/>
                  <a:gd name="connsiteX20" fmla="*/ 331788 w 331788"/>
                  <a:gd name="connsiteY20" fmla="*/ 130356 h 327025"/>
                  <a:gd name="connsiteX21" fmla="*/ 331788 w 331788"/>
                  <a:gd name="connsiteY21" fmla="*/ 143392 h 327025"/>
                  <a:gd name="connsiteX22" fmla="*/ 314940 w 331788"/>
                  <a:gd name="connsiteY22" fmla="*/ 160338 h 327025"/>
                  <a:gd name="connsiteX23" fmla="*/ 298091 w 331788"/>
                  <a:gd name="connsiteY23" fmla="*/ 143392 h 327025"/>
                  <a:gd name="connsiteX24" fmla="*/ 298091 w 331788"/>
                  <a:gd name="connsiteY24" fmla="*/ 139481 h 327025"/>
                  <a:gd name="connsiteX25" fmla="*/ 176263 w 331788"/>
                  <a:gd name="connsiteY25" fmla="*/ 41714 h 327025"/>
                  <a:gd name="connsiteX26" fmla="*/ 165894 w 331788"/>
                  <a:gd name="connsiteY26" fmla="*/ 37804 h 327025"/>
                  <a:gd name="connsiteX27" fmla="*/ 155526 w 331788"/>
                  <a:gd name="connsiteY27" fmla="*/ 41714 h 327025"/>
                  <a:gd name="connsiteX28" fmla="*/ 33697 w 331788"/>
                  <a:gd name="connsiteY28" fmla="*/ 139481 h 327025"/>
                  <a:gd name="connsiteX29" fmla="*/ 33697 w 331788"/>
                  <a:gd name="connsiteY29" fmla="*/ 143392 h 327025"/>
                  <a:gd name="connsiteX30" fmla="*/ 16849 w 331788"/>
                  <a:gd name="connsiteY30" fmla="*/ 160338 h 327025"/>
                  <a:gd name="connsiteX31" fmla="*/ 0 w 331788"/>
                  <a:gd name="connsiteY31" fmla="*/ 143392 h 327025"/>
                  <a:gd name="connsiteX32" fmla="*/ 0 w 331788"/>
                  <a:gd name="connsiteY32" fmla="*/ 130356 h 327025"/>
                  <a:gd name="connsiteX33" fmla="*/ 6480 w 331788"/>
                  <a:gd name="connsiteY33" fmla="*/ 117321 h 327025"/>
                  <a:gd name="connsiteX34" fmla="*/ 142565 w 331788"/>
                  <a:gd name="connsiteY34" fmla="*/ 9125 h 327025"/>
                  <a:gd name="connsiteX35" fmla="*/ 165894 w 331788"/>
                  <a:gd name="connsiteY35" fmla="*/ 0 h 32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1788" h="327025">
                    <a:moveTo>
                      <a:pt x="155534" y="53107"/>
                    </a:moveTo>
                    <a:cubicBezTo>
                      <a:pt x="162009" y="49212"/>
                      <a:pt x="169780" y="49212"/>
                      <a:pt x="176255" y="53107"/>
                    </a:cubicBezTo>
                    <a:cubicBezTo>
                      <a:pt x="176255" y="53107"/>
                      <a:pt x="176255" y="53107"/>
                      <a:pt x="283746" y="141384"/>
                    </a:cubicBezTo>
                    <a:cubicBezTo>
                      <a:pt x="286336" y="143980"/>
                      <a:pt x="288926" y="149173"/>
                      <a:pt x="288926" y="154366"/>
                    </a:cubicBezTo>
                    <a:cubicBezTo>
                      <a:pt x="288926" y="154366"/>
                      <a:pt x="288926" y="154366"/>
                      <a:pt x="288926" y="310149"/>
                    </a:cubicBezTo>
                    <a:cubicBezTo>
                      <a:pt x="288926" y="319236"/>
                      <a:pt x="282451" y="327025"/>
                      <a:pt x="273385" y="327025"/>
                    </a:cubicBezTo>
                    <a:cubicBezTo>
                      <a:pt x="273385" y="327025"/>
                      <a:pt x="273385" y="327025"/>
                      <a:pt x="207337" y="327025"/>
                    </a:cubicBezTo>
                    <a:cubicBezTo>
                      <a:pt x="207337" y="327025"/>
                      <a:pt x="207337" y="327025"/>
                      <a:pt x="207337" y="234854"/>
                    </a:cubicBezTo>
                    <a:cubicBezTo>
                      <a:pt x="207337" y="228363"/>
                      <a:pt x="202157" y="223170"/>
                      <a:pt x="195681" y="223170"/>
                    </a:cubicBezTo>
                    <a:cubicBezTo>
                      <a:pt x="195681" y="223170"/>
                      <a:pt x="195681" y="223170"/>
                      <a:pt x="136108" y="223170"/>
                    </a:cubicBezTo>
                    <a:cubicBezTo>
                      <a:pt x="129633" y="223170"/>
                      <a:pt x="124452" y="228363"/>
                      <a:pt x="124452" y="234854"/>
                    </a:cubicBezTo>
                    <a:cubicBezTo>
                      <a:pt x="124452" y="234854"/>
                      <a:pt x="124452" y="234854"/>
                      <a:pt x="124452" y="327025"/>
                    </a:cubicBezTo>
                    <a:cubicBezTo>
                      <a:pt x="124452" y="327025"/>
                      <a:pt x="124452" y="327025"/>
                      <a:pt x="58404" y="327025"/>
                    </a:cubicBezTo>
                    <a:cubicBezTo>
                      <a:pt x="49338" y="327025"/>
                      <a:pt x="42863" y="319236"/>
                      <a:pt x="42863" y="310149"/>
                    </a:cubicBezTo>
                    <a:cubicBezTo>
                      <a:pt x="42863" y="310149"/>
                      <a:pt x="42863" y="310149"/>
                      <a:pt x="42863" y="154366"/>
                    </a:cubicBezTo>
                    <a:cubicBezTo>
                      <a:pt x="42863" y="149173"/>
                      <a:pt x="45453" y="143980"/>
                      <a:pt x="48043" y="141384"/>
                    </a:cubicBezTo>
                    <a:cubicBezTo>
                      <a:pt x="48043" y="141384"/>
                      <a:pt x="48043" y="141384"/>
                      <a:pt x="155534" y="53107"/>
                    </a:cubicBezTo>
                    <a:close/>
                    <a:moveTo>
                      <a:pt x="165894" y="0"/>
                    </a:moveTo>
                    <a:cubicBezTo>
                      <a:pt x="173670" y="0"/>
                      <a:pt x="182743" y="2607"/>
                      <a:pt x="189223" y="9125"/>
                    </a:cubicBezTo>
                    <a:cubicBezTo>
                      <a:pt x="189223" y="9125"/>
                      <a:pt x="189223" y="9125"/>
                      <a:pt x="325308" y="117321"/>
                    </a:cubicBezTo>
                    <a:cubicBezTo>
                      <a:pt x="329196" y="121231"/>
                      <a:pt x="331788" y="126446"/>
                      <a:pt x="331788" y="130356"/>
                    </a:cubicBezTo>
                    <a:cubicBezTo>
                      <a:pt x="331788" y="130356"/>
                      <a:pt x="331788" y="138178"/>
                      <a:pt x="331788" y="143392"/>
                    </a:cubicBezTo>
                    <a:cubicBezTo>
                      <a:pt x="331788" y="152517"/>
                      <a:pt x="324012" y="160338"/>
                      <a:pt x="314940" y="160338"/>
                    </a:cubicBezTo>
                    <a:cubicBezTo>
                      <a:pt x="305867" y="160338"/>
                      <a:pt x="298091" y="152517"/>
                      <a:pt x="298091" y="143392"/>
                    </a:cubicBezTo>
                    <a:cubicBezTo>
                      <a:pt x="298091" y="142088"/>
                      <a:pt x="298091" y="140785"/>
                      <a:pt x="298091" y="139481"/>
                    </a:cubicBezTo>
                    <a:cubicBezTo>
                      <a:pt x="298091" y="139481"/>
                      <a:pt x="298091" y="139481"/>
                      <a:pt x="176263" y="41714"/>
                    </a:cubicBezTo>
                    <a:cubicBezTo>
                      <a:pt x="176263" y="41714"/>
                      <a:pt x="171078" y="37804"/>
                      <a:pt x="165894" y="37804"/>
                    </a:cubicBezTo>
                    <a:cubicBezTo>
                      <a:pt x="160710" y="37804"/>
                      <a:pt x="155526" y="41714"/>
                      <a:pt x="155526" y="41714"/>
                    </a:cubicBezTo>
                    <a:cubicBezTo>
                      <a:pt x="155526" y="41714"/>
                      <a:pt x="155526" y="41714"/>
                      <a:pt x="33697" y="139481"/>
                    </a:cubicBezTo>
                    <a:cubicBezTo>
                      <a:pt x="33697" y="140785"/>
                      <a:pt x="33697" y="142088"/>
                      <a:pt x="33697" y="143392"/>
                    </a:cubicBezTo>
                    <a:cubicBezTo>
                      <a:pt x="33697" y="152517"/>
                      <a:pt x="25921" y="160338"/>
                      <a:pt x="16849" y="160338"/>
                    </a:cubicBezTo>
                    <a:cubicBezTo>
                      <a:pt x="7776" y="160338"/>
                      <a:pt x="0" y="152517"/>
                      <a:pt x="0" y="143392"/>
                    </a:cubicBezTo>
                    <a:cubicBezTo>
                      <a:pt x="0" y="138178"/>
                      <a:pt x="0" y="130356"/>
                      <a:pt x="0" y="130356"/>
                    </a:cubicBezTo>
                    <a:cubicBezTo>
                      <a:pt x="0" y="126446"/>
                      <a:pt x="2592" y="121231"/>
                      <a:pt x="6480" y="117321"/>
                    </a:cubicBezTo>
                    <a:cubicBezTo>
                      <a:pt x="6480" y="117321"/>
                      <a:pt x="6480" y="117321"/>
                      <a:pt x="142565" y="9125"/>
                    </a:cubicBezTo>
                    <a:cubicBezTo>
                      <a:pt x="149046" y="2607"/>
                      <a:pt x="158118" y="0"/>
                      <a:pt x="16589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11"/>
            <p:cNvSpPr txBox="1"/>
            <p:nvPr/>
          </p:nvSpPr>
          <p:spPr>
            <a:xfrm>
              <a:off x="2277019" y="294416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</a:t>
              </a:r>
              <a:r>
                <a:rPr lang="zh-CN" altLang="en-US" sz="24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4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37452" y="3225800"/>
            <a:ext cx="3539597" cy="787400"/>
            <a:chOff x="1384300" y="2781300"/>
            <a:chExt cx="3539597" cy="787400"/>
          </a:xfrm>
        </p:grpSpPr>
        <p:grpSp>
          <p:nvGrpSpPr>
            <p:cNvPr id="37" name="组合 36"/>
            <p:cNvGrpSpPr/>
            <p:nvPr/>
          </p:nvGrpSpPr>
          <p:grpSpPr>
            <a:xfrm>
              <a:off x="1384300" y="2781300"/>
              <a:ext cx="787400" cy="787400"/>
              <a:chOff x="1193800" y="2959100"/>
              <a:chExt cx="787400" cy="7874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193800" y="2959100"/>
                <a:ext cx="787400" cy="78740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0" name="椭圆 17"/>
              <p:cNvSpPr/>
              <p:nvPr/>
            </p:nvSpPr>
            <p:spPr>
              <a:xfrm>
                <a:off x="1371600" y="3178221"/>
                <a:ext cx="431800" cy="349157"/>
              </a:xfrm>
              <a:custGeom>
                <a:avLst/>
                <a:gdLst>
                  <a:gd name="connsiteX0" fmla="*/ 0 w 331788"/>
                  <a:gd name="connsiteY0" fmla="*/ 255587 h 268287"/>
                  <a:gd name="connsiteX1" fmla="*/ 331788 w 331788"/>
                  <a:gd name="connsiteY1" fmla="*/ 255587 h 268287"/>
                  <a:gd name="connsiteX2" fmla="*/ 331788 w 331788"/>
                  <a:gd name="connsiteY2" fmla="*/ 268287 h 268287"/>
                  <a:gd name="connsiteX3" fmla="*/ 0 w 331788"/>
                  <a:gd name="connsiteY3" fmla="*/ 268287 h 268287"/>
                  <a:gd name="connsiteX4" fmla="*/ 76201 w 331788"/>
                  <a:gd name="connsiteY4" fmla="*/ 207962 h 268287"/>
                  <a:gd name="connsiteX5" fmla="*/ 82551 w 331788"/>
                  <a:gd name="connsiteY5" fmla="*/ 207962 h 268287"/>
                  <a:gd name="connsiteX6" fmla="*/ 82551 w 331788"/>
                  <a:gd name="connsiteY6" fmla="*/ 247650 h 268287"/>
                  <a:gd name="connsiteX7" fmla="*/ 55563 w 331788"/>
                  <a:gd name="connsiteY7" fmla="*/ 247650 h 268287"/>
                  <a:gd name="connsiteX8" fmla="*/ 55563 w 331788"/>
                  <a:gd name="connsiteY8" fmla="*/ 227012 h 268287"/>
                  <a:gd name="connsiteX9" fmla="*/ 115888 w 331788"/>
                  <a:gd name="connsiteY9" fmla="*/ 168275 h 268287"/>
                  <a:gd name="connsiteX10" fmla="*/ 127168 w 331788"/>
                  <a:gd name="connsiteY10" fmla="*/ 168275 h 268287"/>
                  <a:gd name="connsiteX11" fmla="*/ 139701 w 331788"/>
                  <a:gd name="connsiteY11" fmla="*/ 170835 h 268287"/>
                  <a:gd name="connsiteX12" fmla="*/ 139701 w 331788"/>
                  <a:gd name="connsiteY12" fmla="*/ 247650 h 268287"/>
                  <a:gd name="connsiteX13" fmla="*/ 115888 w 331788"/>
                  <a:gd name="connsiteY13" fmla="*/ 247650 h 268287"/>
                  <a:gd name="connsiteX14" fmla="*/ 198438 w 331788"/>
                  <a:gd name="connsiteY14" fmla="*/ 155575 h 268287"/>
                  <a:gd name="connsiteX15" fmla="*/ 198438 w 331788"/>
                  <a:gd name="connsiteY15" fmla="*/ 247650 h 268287"/>
                  <a:gd name="connsiteX16" fmla="*/ 173038 w 331788"/>
                  <a:gd name="connsiteY16" fmla="*/ 247650 h 268287"/>
                  <a:gd name="connsiteX17" fmla="*/ 173038 w 331788"/>
                  <a:gd name="connsiteY17" fmla="*/ 168363 h 268287"/>
                  <a:gd name="connsiteX18" fmla="*/ 198438 w 331788"/>
                  <a:gd name="connsiteY18" fmla="*/ 155575 h 268287"/>
                  <a:gd name="connsiteX19" fmla="*/ 149226 w 331788"/>
                  <a:gd name="connsiteY19" fmla="*/ 41376 h 268287"/>
                  <a:gd name="connsiteX20" fmla="*/ 114947 w 331788"/>
                  <a:gd name="connsiteY20" fmla="*/ 55968 h 268287"/>
                  <a:gd name="connsiteX21" fmla="*/ 114947 w 331788"/>
                  <a:gd name="connsiteY21" fmla="*/ 123418 h 268287"/>
                  <a:gd name="connsiteX22" fmla="*/ 183504 w 331788"/>
                  <a:gd name="connsiteY22" fmla="*/ 123418 h 268287"/>
                  <a:gd name="connsiteX23" fmla="*/ 183504 w 331788"/>
                  <a:gd name="connsiteY23" fmla="*/ 55968 h 268287"/>
                  <a:gd name="connsiteX24" fmla="*/ 149226 w 331788"/>
                  <a:gd name="connsiteY24" fmla="*/ 41376 h 268287"/>
                  <a:gd name="connsiteX25" fmla="*/ 228600 w 331788"/>
                  <a:gd name="connsiteY25" fmla="*/ 39687 h 268287"/>
                  <a:gd name="connsiteX26" fmla="*/ 254000 w 331788"/>
                  <a:gd name="connsiteY26" fmla="*/ 39687 h 268287"/>
                  <a:gd name="connsiteX27" fmla="*/ 254000 w 331788"/>
                  <a:gd name="connsiteY27" fmla="*/ 247650 h 268287"/>
                  <a:gd name="connsiteX28" fmla="*/ 228600 w 331788"/>
                  <a:gd name="connsiteY28" fmla="*/ 247650 h 268287"/>
                  <a:gd name="connsiteX29" fmla="*/ 228600 w 331788"/>
                  <a:gd name="connsiteY29" fmla="*/ 110730 h 268287"/>
                  <a:gd name="connsiteX30" fmla="*/ 231140 w 331788"/>
                  <a:gd name="connsiteY30" fmla="*/ 90063 h 268287"/>
                  <a:gd name="connsiteX31" fmla="*/ 228600 w 331788"/>
                  <a:gd name="connsiteY31" fmla="*/ 69396 h 268287"/>
                  <a:gd name="connsiteX32" fmla="*/ 228600 w 331788"/>
                  <a:gd name="connsiteY32" fmla="*/ 39687 h 268287"/>
                  <a:gd name="connsiteX33" fmla="*/ 149707 w 331788"/>
                  <a:gd name="connsiteY33" fmla="*/ 22312 h 268287"/>
                  <a:gd name="connsiteX34" fmla="*/ 196764 w 331788"/>
                  <a:gd name="connsiteY34" fmla="*/ 41623 h 268287"/>
                  <a:gd name="connsiteX35" fmla="*/ 196764 w 331788"/>
                  <a:gd name="connsiteY35" fmla="*/ 136893 h 268287"/>
                  <a:gd name="connsiteX36" fmla="*/ 109096 w 331788"/>
                  <a:gd name="connsiteY36" fmla="*/ 143330 h 268287"/>
                  <a:gd name="connsiteX37" fmla="*/ 97492 w 331788"/>
                  <a:gd name="connsiteY37" fmla="*/ 154917 h 268287"/>
                  <a:gd name="connsiteX38" fmla="*/ 93625 w 331788"/>
                  <a:gd name="connsiteY38" fmla="*/ 170366 h 268287"/>
                  <a:gd name="connsiteX39" fmla="*/ 43344 w 331788"/>
                  <a:gd name="connsiteY39" fmla="*/ 220576 h 268287"/>
                  <a:gd name="connsiteX40" fmla="*/ 18848 w 331788"/>
                  <a:gd name="connsiteY40" fmla="*/ 220576 h 268287"/>
                  <a:gd name="connsiteX41" fmla="*/ 18848 w 331788"/>
                  <a:gd name="connsiteY41" fmla="*/ 196115 h 268287"/>
                  <a:gd name="connsiteX42" fmla="*/ 67840 w 331788"/>
                  <a:gd name="connsiteY42" fmla="*/ 145905 h 268287"/>
                  <a:gd name="connsiteX43" fmla="*/ 84600 w 331788"/>
                  <a:gd name="connsiteY43" fmla="*/ 140755 h 268287"/>
                  <a:gd name="connsiteX44" fmla="*/ 96203 w 331788"/>
                  <a:gd name="connsiteY44" fmla="*/ 129168 h 268287"/>
                  <a:gd name="connsiteX45" fmla="*/ 102649 w 331788"/>
                  <a:gd name="connsiteY45" fmla="*/ 41623 h 268287"/>
                  <a:gd name="connsiteX46" fmla="*/ 149707 w 331788"/>
                  <a:gd name="connsiteY46" fmla="*/ 22312 h 268287"/>
                  <a:gd name="connsiteX47" fmla="*/ 280988 w 331788"/>
                  <a:gd name="connsiteY47" fmla="*/ 0 h 268287"/>
                  <a:gd name="connsiteX48" fmla="*/ 306388 w 331788"/>
                  <a:gd name="connsiteY48" fmla="*/ 0 h 268287"/>
                  <a:gd name="connsiteX49" fmla="*/ 306388 w 331788"/>
                  <a:gd name="connsiteY49" fmla="*/ 247650 h 268287"/>
                  <a:gd name="connsiteX50" fmla="*/ 280988 w 331788"/>
                  <a:gd name="connsiteY50" fmla="*/ 247650 h 26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31788" h="268287">
                    <a:moveTo>
                      <a:pt x="0" y="255587"/>
                    </a:moveTo>
                    <a:lnTo>
                      <a:pt x="331788" y="255587"/>
                    </a:lnTo>
                    <a:lnTo>
                      <a:pt x="331788" y="268287"/>
                    </a:lnTo>
                    <a:lnTo>
                      <a:pt x="0" y="268287"/>
                    </a:lnTo>
                    <a:close/>
                    <a:moveTo>
                      <a:pt x="76201" y="207962"/>
                    </a:moveTo>
                    <a:lnTo>
                      <a:pt x="82551" y="207962"/>
                    </a:lnTo>
                    <a:lnTo>
                      <a:pt x="82551" y="247650"/>
                    </a:lnTo>
                    <a:lnTo>
                      <a:pt x="55563" y="247650"/>
                    </a:lnTo>
                    <a:lnTo>
                      <a:pt x="55563" y="227012"/>
                    </a:lnTo>
                    <a:close/>
                    <a:moveTo>
                      <a:pt x="115888" y="168275"/>
                    </a:moveTo>
                    <a:cubicBezTo>
                      <a:pt x="115888" y="168275"/>
                      <a:pt x="115888" y="168275"/>
                      <a:pt x="127168" y="168275"/>
                    </a:cubicBezTo>
                    <a:cubicBezTo>
                      <a:pt x="130928" y="169555"/>
                      <a:pt x="135941" y="170835"/>
                      <a:pt x="139701" y="170835"/>
                    </a:cubicBezTo>
                    <a:cubicBezTo>
                      <a:pt x="139701" y="170835"/>
                      <a:pt x="139701" y="170835"/>
                      <a:pt x="139701" y="247650"/>
                    </a:cubicBezTo>
                    <a:cubicBezTo>
                      <a:pt x="139701" y="247650"/>
                      <a:pt x="139701" y="247650"/>
                      <a:pt x="115888" y="247650"/>
                    </a:cubicBezTo>
                    <a:close/>
                    <a:moveTo>
                      <a:pt x="198438" y="155575"/>
                    </a:moveTo>
                    <a:cubicBezTo>
                      <a:pt x="198438" y="155575"/>
                      <a:pt x="198438" y="155575"/>
                      <a:pt x="198438" y="247650"/>
                    </a:cubicBezTo>
                    <a:cubicBezTo>
                      <a:pt x="198438" y="247650"/>
                      <a:pt x="198438" y="247650"/>
                      <a:pt x="173038" y="247650"/>
                    </a:cubicBezTo>
                    <a:lnTo>
                      <a:pt x="173038" y="168363"/>
                    </a:lnTo>
                    <a:cubicBezTo>
                      <a:pt x="181928" y="165805"/>
                      <a:pt x="190818" y="161969"/>
                      <a:pt x="198438" y="155575"/>
                    </a:cubicBezTo>
                    <a:close/>
                    <a:moveTo>
                      <a:pt x="149226" y="41376"/>
                    </a:moveTo>
                    <a:cubicBezTo>
                      <a:pt x="136937" y="41376"/>
                      <a:pt x="124649" y="46240"/>
                      <a:pt x="114947" y="55968"/>
                    </a:cubicBezTo>
                    <a:cubicBezTo>
                      <a:pt x="96838" y="74128"/>
                      <a:pt x="96838" y="105259"/>
                      <a:pt x="114947" y="123418"/>
                    </a:cubicBezTo>
                    <a:cubicBezTo>
                      <a:pt x="134350" y="142875"/>
                      <a:pt x="164101" y="142875"/>
                      <a:pt x="183504" y="123418"/>
                    </a:cubicBezTo>
                    <a:cubicBezTo>
                      <a:pt x="201613" y="105259"/>
                      <a:pt x="201613" y="74128"/>
                      <a:pt x="183504" y="55968"/>
                    </a:cubicBezTo>
                    <a:cubicBezTo>
                      <a:pt x="173803" y="46240"/>
                      <a:pt x="161514" y="41376"/>
                      <a:pt x="149226" y="41376"/>
                    </a:cubicBezTo>
                    <a:close/>
                    <a:moveTo>
                      <a:pt x="228600" y="39687"/>
                    </a:moveTo>
                    <a:cubicBezTo>
                      <a:pt x="228600" y="39687"/>
                      <a:pt x="228600" y="39687"/>
                      <a:pt x="254000" y="39687"/>
                    </a:cubicBezTo>
                    <a:lnTo>
                      <a:pt x="254000" y="247650"/>
                    </a:lnTo>
                    <a:cubicBezTo>
                      <a:pt x="254000" y="247650"/>
                      <a:pt x="254000" y="247650"/>
                      <a:pt x="228600" y="247650"/>
                    </a:cubicBezTo>
                    <a:cubicBezTo>
                      <a:pt x="228600" y="247650"/>
                      <a:pt x="228600" y="247650"/>
                      <a:pt x="228600" y="110730"/>
                    </a:cubicBezTo>
                    <a:cubicBezTo>
                      <a:pt x="231140" y="104272"/>
                      <a:pt x="231140" y="96521"/>
                      <a:pt x="231140" y="90063"/>
                    </a:cubicBezTo>
                    <a:cubicBezTo>
                      <a:pt x="231140" y="83604"/>
                      <a:pt x="231140" y="75854"/>
                      <a:pt x="228600" y="69396"/>
                    </a:cubicBezTo>
                    <a:cubicBezTo>
                      <a:pt x="228600" y="69396"/>
                      <a:pt x="228600" y="69396"/>
                      <a:pt x="228600" y="39687"/>
                    </a:cubicBezTo>
                    <a:close/>
                    <a:moveTo>
                      <a:pt x="149707" y="22312"/>
                    </a:moveTo>
                    <a:cubicBezTo>
                      <a:pt x="166789" y="22312"/>
                      <a:pt x="183872" y="28749"/>
                      <a:pt x="196764" y="41623"/>
                    </a:cubicBezTo>
                    <a:cubicBezTo>
                      <a:pt x="223838" y="68659"/>
                      <a:pt x="223838" y="111144"/>
                      <a:pt x="196764" y="136893"/>
                    </a:cubicBezTo>
                    <a:cubicBezTo>
                      <a:pt x="173558" y="161354"/>
                      <a:pt x="136170" y="162641"/>
                      <a:pt x="109096" y="143330"/>
                    </a:cubicBezTo>
                    <a:cubicBezTo>
                      <a:pt x="109096" y="143330"/>
                      <a:pt x="109096" y="143330"/>
                      <a:pt x="97492" y="154917"/>
                    </a:cubicBezTo>
                    <a:cubicBezTo>
                      <a:pt x="98782" y="160067"/>
                      <a:pt x="97492" y="166504"/>
                      <a:pt x="93625" y="170366"/>
                    </a:cubicBezTo>
                    <a:cubicBezTo>
                      <a:pt x="93625" y="170366"/>
                      <a:pt x="93625" y="170366"/>
                      <a:pt x="43344" y="220576"/>
                    </a:cubicBezTo>
                    <a:cubicBezTo>
                      <a:pt x="35608" y="227013"/>
                      <a:pt x="25295" y="227013"/>
                      <a:pt x="18848" y="220576"/>
                    </a:cubicBezTo>
                    <a:cubicBezTo>
                      <a:pt x="11113" y="214139"/>
                      <a:pt x="11113" y="202552"/>
                      <a:pt x="18848" y="196115"/>
                    </a:cubicBezTo>
                    <a:cubicBezTo>
                      <a:pt x="18848" y="196115"/>
                      <a:pt x="18848" y="196115"/>
                      <a:pt x="67840" y="145905"/>
                    </a:cubicBezTo>
                    <a:cubicBezTo>
                      <a:pt x="72997" y="142043"/>
                      <a:pt x="78154" y="140755"/>
                      <a:pt x="84600" y="140755"/>
                    </a:cubicBezTo>
                    <a:cubicBezTo>
                      <a:pt x="84600" y="140755"/>
                      <a:pt x="84600" y="140755"/>
                      <a:pt x="96203" y="129168"/>
                    </a:cubicBezTo>
                    <a:cubicBezTo>
                      <a:pt x="75575" y="103420"/>
                      <a:pt x="78154" y="66084"/>
                      <a:pt x="102649" y="41623"/>
                    </a:cubicBezTo>
                    <a:cubicBezTo>
                      <a:pt x="115542" y="28749"/>
                      <a:pt x="132624" y="22312"/>
                      <a:pt x="149707" y="22312"/>
                    </a:cubicBezTo>
                    <a:close/>
                    <a:moveTo>
                      <a:pt x="280988" y="0"/>
                    </a:moveTo>
                    <a:lnTo>
                      <a:pt x="306388" y="0"/>
                    </a:lnTo>
                    <a:lnTo>
                      <a:pt x="306388" y="247650"/>
                    </a:lnTo>
                    <a:lnTo>
                      <a:pt x="280988" y="247650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15"/>
            <p:cNvSpPr txBox="1"/>
            <p:nvPr/>
          </p:nvSpPr>
          <p:spPr>
            <a:xfrm>
              <a:off x="2277019" y="294416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</a:t>
              </a:r>
              <a:r>
                <a:rPr lang="zh-CN" altLang="en-US" sz="24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4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22868" y="4368800"/>
            <a:ext cx="3539597" cy="787400"/>
            <a:chOff x="1384300" y="2781300"/>
            <a:chExt cx="3539597" cy="787400"/>
          </a:xfrm>
        </p:grpSpPr>
        <p:grpSp>
          <p:nvGrpSpPr>
            <p:cNvPr id="42" name="组合 41"/>
            <p:cNvGrpSpPr/>
            <p:nvPr/>
          </p:nvGrpSpPr>
          <p:grpSpPr>
            <a:xfrm>
              <a:off x="1384300" y="2781300"/>
              <a:ext cx="787400" cy="787400"/>
              <a:chOff x="1193800" y="2959100"/>
              <a:chExt cx="787400" cy="7874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1193800" y="2959100"/>
                <a:ext cx="787400" cy="78740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5" name="椭圆 22"/>
              <p:cNvSpPr/>
              <p:nvPr/>
            </p:nvSpPr>
            <p:spPr>
              <a:xfrm>
                <a:off x="1378841" y="3136900"/>
                <a:ext cx="417318" cy="431800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20"/>
            <p:cNvSpPr txBox="1"/>
            <p:nvPr/>
          </p:nvSpPr>
          <p:spPr>
            <a:xfrm>
              <a:off x="2277019" y="294416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</a:t>
              </a:r>
              <a:r>
                <a:rPr lang="zh-CN" altLang="en-US" sz="24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4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37452" y="4368800"/>
            <a:ext cx="3539597" cy="787400"/>
            <a:chOff x="1384300" y="2781300"/>
            <a:chExt cx="3539597" cy="787400"/>
          </a:xfrm>
        </p:grpSpPr>
        <p:grpSp>
          <p:nvGrpSpPr>
            <p:cNvPr id="47" name="组合 46"/>
            <p:cNvGrpSpPr/>
            <p:nvPr/>
          </p:nvGrpSpPr>
          <p:grpSpPr>
            <a:xfrm>
              <a:off x="1384300" y="2781300"/>
              <a:ext cx="787400" cy="787400"/>
              <a:chOff x="1193800" y="2959100"/>
              <a:chExt cx="787400" cy="78740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193800" y="2959100"/>
                <a:ext cx="787400" cy="78740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0" name="椭圆 27"/>
              <p:cNvSpPr/>
              <p:nvPr/>
            </p:nvSpPr>
            <p:spPr>
              <a:xfrm>
                <a:off x="1406722" y="3136900"/>
                <a:ext cx="361555" cy="431800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48" name="文本框 25"/>
            <p:cNvSpPr txBox="1"/>
            <p:nvPr/>
          </p:nvSpPr>
          <p:spPr>
            <a:xfrm>
              <a:off x="2277019" y="294416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标题文字</a:t>
              </a:r>
              <a:r>
                <a:rPr lang="zh-CN" altLang="en-US" sz="24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添加此处</a:t>
              </a:r>
              <a:endParaRPr lang="zh-CN" altLang="en-US" sz="24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048664a-32dc-45f0-8894-22a0bafdb272"/>
          <p:cNvGrpSpPr>
            <a:grpSpLocks noChangeAspect="1"/>
          </p:cNvGrpSpPr>
          <p:nvPr/>
        </p:nvGrpSpPr>
        <p:grpSpPr>
          <a:xfrm>
            <a:off x="1937222" y="2245167"/>
            <a:ext cx="8317556" cy="3367792"/>
            <a:chOff x="1998721" y="1891819"/>
            <a:chExt cx="8317556" cy="3367792"/>
          </a:xfrm>
        </p:grpSpPr>
        <p:sp>
          <p:nvSpPr>
            <p:cNvPr id="5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23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7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Oval 13"/>
            <p:cNvSpPr/>
            <p:nvPr/>
          </p:nvSpPr>
          <p:spPr>
            <a:xfrm>
              <a:off x="1998721" y="3872348"/>
              <a:ext cx="1081372" cy="108137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14"/>
            <p:cNvSpPr/>
            <p:nvPr/>
          </p:nvSpPr>
          <p:spPr>
            <a:xfrm>
              <a:off x="3191959" y="3872348"/>
              <a:ext cx="1081372" cy="108137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15"/>
            <p:cNvSpPr/>
            <p:nvPr/>
          </p:nvSpPr>
          <p:spPr>
            <a:xfrm>
              <a:off x="8041667" y="3872348"/>
              <a:ext cx="1081372" cy="10813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16"/>
            <p:cNvSpPr/>
            <p:nvPr/>
          </p:nvSpPr>
          <p:spPr>
            <a:xfrm>
              <a:off x="9234905" y="3872348"/>
              <a:ext cx="1081372" cy="10813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20"/>
            <p:cNvSpPr/>
            <p:nvPr/>
          </p:nvSpPr>
          <p:spPr bwMode="auto">
            <a:xfrm>
              <a:off x="2264906" y="413902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21"/>
            <p:cNvSpPr/>
            <p:nvPr/>
          </p:nvSpPr>
          <p:spPr bwMode="auto">
            <a:xfrm>
              <a:off x="3459135" y="4139524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22"/>
            <p:cNvSpPr/>
            <p:nvPr/>
          </p:nvSpPr>
          <p:spPr bwMode="auto">
            <a:xfrm>
              <a:off x="8308843" y="413952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23"/>
            <p:cNvSpPr/>
            <p:nvPr/>
          </p:nvSpPr>
          <p:spPr bwMode="auto">
            <a:xfrm>
              <a:off x="9502577" y="413952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pic>
        <p:nvPicPr>
          <p:cNvPr id="37" name="图片占位符 36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/>
      </p:pic>
      <p:sp>
        <p:nvSpPr>
          <p:cNvPr id="25" name="灯片编号占位符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7980166" y="2638886"/>
            <a:ext cx="3018035" cy="1209737"/>
            <a:chOff x="874713" y="4293102"/>
            <a:chExt cx="3018035" cy="1209737"/>
          </a:xfrm>
        </p:grpSpPr>
        <p:sp>
          <p:nvSpPr>
            <p:cNvPr id="30" name="文本框 29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74714" y="4671842"/>
              <a:ext cx="30180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24100" y="2638886"/>
            <a:ext cx="3018034" cy="1209737"/>
            <a:chOff x="874714" y="4293102"/>
            <a:chExt cx="3018034" cy="1209737"/>
          </a:xfrm>
        </p:grpSpPr>
        <p:sp>
          <p:nvSpPr>
            <p:cNvPr id="34" name="文本框 33"/>
            <p:cNvSpPr txBox="1"/>
            <p:nvPr/>
          </p:nvSpPr>
          <p:spPr>
            <a:xfrm>
              <a:off x="186142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4714" y="4671842"/>
              <a:ext cx="30180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39687" y="2005127"/>
            <a:ext cx="9512623" cy="615553"/>
            <a:chOff x="1339687" y="2005127"/>
            <a:chExt cx="9512623" cy="615553"/>
          </a:xfrm>
        </p:grpSpPr>
        <p:sp>
          <p:nvSpPr>
            <p:cNvPr id="4" name="TextBox 2"/>
            <p:cNvSpPr txBox="1"/>
            <p:nvPr/>
          </p:nvSpPr>
          <p:spPr>
            <a:xfrm>
              <a:off x="1339687" y="2005127"/>
              <a:ext cx="570669" cy="615553"/>
            </a:xfrm>
            <a:prstGeom prst="rect">
              <a:avLst/>
            </a:prstGeom>
          </p:spPr>
          <p:txBody>
            <a:bodyPr wrap="none" lIns="0" tIns="0" rIns="0" bIns="0" anchor="t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01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cxnSp>
          <p:nvCxnSpPr>
            <p:cNvPr id="5" name="Straight Connector 3"/>
            <p:cNvCxnSpPr/>
            <p:nvPr/>
          </p:nvCxnSpPr>
          <p:spPr>
            <a:xfrm>
              <a:off x="2164188" y="2346764"/>
              <a:ext cx="2166115" cy="0"/>
            </a:xfrm>
            <a:prstGeom prst="line">
              <a:avLst/>
            </a:prstGeom>
            <a:ln w="19050" cap="rnd">
              <a:solidFill>
                <a:schemeClr val="tx1">
                  <a:lumMod val="40000"/>
                  <a:lumOff val="6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4"/>
            <p:cNvSpPr txBox="1"/>
            <p:nvPr/>
          </p:nvSpPr>
          <p:spPr>
            <a:xfrm>
              <a:off x="4648013" y="2005127"/>
              <a:ext cx="570669" cy="615553"/>
            </a:xfrm>
            <a:prstGeom prst="rect">
              <a:avLst/>
            </a:prstGeom>
          </p:spPr>
          <p:txBody>
            <a:bodyPr wrap="none" lIns="0" tIns="0" rIns="0" bIns="0" anchor="t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cxnSp>
          <p:nvCxnSpPr>
            <p:cNvPr id="7" name="Straight Connector 5"/>
            <p:cNvCxnSpPr/>
            <p:nvPr/>
          </p:nvCxnSpPr>
          <p:spPr>
            <a:xfrm>
              <a:off x="5437854" y="2346764"/>
              <a:ext cx="2166115" cy="0"/>
            </a:xfrm>
            <a:prstGeom prst="line">
              <a:avLst/>
            </a:prstGeom>
            <a:ln w="19050" cap="rnd">
              <a:solidFill>
                <a:schemeClr val="tx1">
                  <a:lumMod val="40000"/>
                  <a:lumOff val="6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6"/>
            <p:cNvSpPr txBox="1"/>
            <p:nvPr/>
          </p:nvSpPr>
          <p:spPr>
            <a:xfrm>
              <a:off x="7873247" y="2005127"/>
              <a:ext cx="570669" cy="615553"/>
            </a:xfrm>
            <a:prstGeom prst="rect">
              <a:avLst/>
            </a:prstGeom>
          </p:spPr>
          <p:txBody>
            <a:bodyPr wrap="none" lIns="0" tIns="0" rIns="0" bIns="0" anchor="t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03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cxnSp>
          <p:nvCxnSpPr>
            <p:cNvPr id="9" name="Straight Connector 7"/>
            <p:cNvCxnSpPr/>
            <p:nvPr/>
          </p:nvCxnSpPr>
          <p:spPr>
            <a:xfrm>
              <a:off x="8686195" y="2346764"/>
              <a:ext cx="2166115" cy="0"/>
            </a:xfrm>
            <a:prstGeom prst="line">
              <a:avLst/>
            </a:prstGeom>
            <a:ln w="19050" cap="rnd">
              <a:solidFill>
                <a:schemeClr val="tx1">
                  <a:lumMod val="40000"/>
                  <a:lumOff val="6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ctor: Elbow 8"/>
          <p:cNvCxnSpPr/>
          <p:nvPr/>
        </p:nvCxnSpPr>
        <p:spPr>
          <a:xfrm rot="10800000" flipV="1">
            <a:off x="8618865" y="2346762"/>
            <a:ext cx="2233448" cy="1946891"/>
          </a:xfrm>
          <a:prstGeom prst="bentConnector3">
            <a:avLst>
              <a:gd name="adj1" fmla="val -6040"/>
            </a:avLst>
          </a:prstGeom>
          <a:ln w="1905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1339687" y="3952539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rPr>
              <a:t>06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648013" y="3952539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rPr>
              <a:t>05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17975" y="3952539"/>
            <a:ext cx="6325941" cy="615553"/>
            <a:chOff x="2117975" y="3952539"/>
            <a:chExt cx="6325941" cy="615553"/>
          </a:xfrm>
        </p:grpSpPr>
        <p:sp>
          <p:nvSpPr>
            <p:cNvPr id="13" name="TextBox 11"/>
            <p:cNvSpPr txBox="1"/>
            <p:nvPr/>
          </p:nvSpPr>
          <p:spPr>
            <a:xfrm>
              <a:off x="7873247" y="3952539"/>
              <a:ext cx="570669" cy="615553"/>
            </a:xfrm>
            <a:prstGeom prst="rect">
              <a:avLst/>
            </a:prstGeom>
          </p:spPr>
          <p:txBody>
            <a:bodyPr wrap="none" lIns="0" tIns="0" rIns="0" bIns="0" anchor="t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04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cxnSp>
          <p:nvCxnSpPr>
            <p:cNvPr id="14" name="Straight Connector 12"/>
            <p:cNvCxnSpPr/>
            <p:nvPr/>
          </p:nvCxnSpPr>
          <p:spPr>
            <a:xfrm flipH="1">
              <a:off x="5391640" y="4293654"/>
              <a:ext cx="2166115" cy="0"/>
            </a:xfrm>
            <a:prstGeom prst="line">
              <a:avLst/>
            </a:prstGeom>
            <a:ln w="19050" cap="rnd">
              <a:solidFill>
                <a:schemeClr val="tx1">
                  <a:lumMod val="40000"/>
                  <a:lumOff val="6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>
            <a:xfrm flipH="1">
              <a:off x="2117975" y="4293654"/>
              <a:ext cx="2166115" cy="0"/>
            </a:xfrm>
            <a:prstGeom prst="line">
              <a:avLst/>
            </a:prstGeom>
            <a:ln w="19050" cap="rnd">
              <a:solidFill>
                <a:schemeClr val="tx1">
                  <a:lumMod val="40000"/>
                  <a:lumOff val="6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6"/>
          <p:cNvCxnSpPr/>
          <p:nvPr/>
        </p:nvCxnSpPr>
        <p:spPr>
          <a:xfrm>
            <a:off x="1377780" y="2991458"/>
            <a:ext cx="365760" cy="0"/>
          </a:xfrm>
          <a:prstGeom prst="line">
            <a:avLst/>
          </a:prstGeom>
          <a:ln w="254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9"/>
          <p:cNvCxnSpPr/>
          <p:nvPr/>
        </p:nvCxnSpPr>
        <p:spPr>
          <a:xfrm>
            <a:off x="4689867" y="2991458"/>
            <a:ext cx="365760" cy="0"/>
          </a:xfrm>
          <a:prstGeom prst="line">
            <a:avLst/>
          </a:prstGeom>
          <a:ln w="254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2"/>
          <p:cNvCxnSpPr/>
          <p:nvPr/>
        </p:nvCxnSpPr>
        <p:spPr>
          <a:xfrm>
            <a:off x="7928973" y="2991458"/>
            <a:ext cx="365760" cy="0"/>
          </a:xfrm>
          <a:prstGeom prst="line">
            <a:avLst/>
          </a:prstGeom>
          <a:ln w="254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5"/>
          <p:cNvCxnSpPr/>
          <p:nvPr/>
        </p:nvCxnSpPr>
        <p:spPr>
          <a:xfrm>
            <a:off x="1377780" y="4930289"/>
            <a:ext cx="365760" cy="0"/>
          </a:xfrm>
          <a:prstGeom prst="line">
            <a:avLst/>
          </a:prstGeom>
          <a:ln w="254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8"/>
          <p:cNvCxnSpPr/>
          <p:nvPr/>
        </p:nvCxnSpPr>
        <p:spPr>
          <a:xfrm>
            <a:off x="4689867" y="4930289"/>
            <a:ext cx="365760" cy="0"/>
          </a:xfrm>
          <a:prstGeom prst="line">
            <a:avLst/>
          </a:prstGeom>
          <a:ln w="254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1"/>
          <p:cNvCxnSpPr/>
          <p:nvPr/>
        </p:nvCxnSpPr>
        <p:spPr>
          <a:xfrm>
            <a:off x="7928973" y="4930289"/>
            <a:ext cx="365760" cy="0"/>
          </a:xfrm>
          <a:prstGeom prst="line">
            <a:avLst/>
          </a:prstGeom>
          <a:ln w="254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263662" y="25521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63662" y="2981641"/>
            <a:ext cx="3092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63662" y="448453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63662" y="4914075"/>
            <a:ext cx="3092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78042" y="25521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78042" y="2981641"/>
            <a:ext cx="3092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78042" y="448453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78042" y="4914075"/>
            <a:ext cx="3092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809747" y="25521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09747" y="2981641"/>
            <a:ext cx="3092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809747" y="448453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标题添加此处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809747" y="4914075"/>
            <a:ext cx="3092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  <p:bldP spid="40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417995" y="1857888"/>
            <a:ext cx="9313506" cy="2016776"/>
            <a:chOff x="2000798" y="1984089"/>
            <a:chExt cx="8147899" cy="1764373"/>
          </a:xfrm>
        </p:grpSpPr>
        <p:sp>
          <p:nvSpPr>
            <p:cNvPr id="8" name="Freeform: Shape 13"/>
            <p:cNvSpPr/>
            <p:nvPr/>
          </p:nvSpPr>
          <p:spPr bwMode="auto">
            <a:xfrm>
              <a:off x="2000798" y="1988840"/>
              <a:ext cx="1975127" cy="1757773"/>
            </a:xfrm>
            <a:custGeom>
              <a:avLst/>
              <a:gdLst>
                <a:gd name="T0" fmla="*/ 0 w 1531"/>
                <a:gd name="T1" fmla="*/ 100 h 1395"/>
                <a:gd name="T2" fmla="*/ 0 w 1531"/>
                <a:gd name="T3" fmla="*/ 1309 h 1395"/>
                <a:gd name="T4" fmla="*/ 1531 w 1531"/>
                <a:gd name="T5" fmla="*/ 1395 h 1395"/>
                <a:gd name="T6" fmla="*/ 1531 w 1531"/>
                <a:gd name="T7" fmla="*/ 0 h 1395"/>
                <a:gd name="T8" fmla="*/ 0 w 1531"/>
                <a:gd name="T9" fmla="*/ 1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395">
                  <a:moveTo>
                    <a:pt x="0" y="100"/>
                  </a:moveTo>
                  <a:lnTo>
                    <a:pt x="0" y="1309"/>
                  </a:lnTo>
                  <a:lnTo>
                    <a:pt x="1531" y="1395"/>
                  </a:lnTo>
                  <a:lnTo>
                    <a:pt x="153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70C0"/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4"/>
            <p:cNvSpPr/>
            <p:nvPr/>
          </p:nvSpPr>
          <p:spPr bwMode="auto">
            <a:xfrm>
              <a:off x="3963715" y="1988840"/>
              <a:ext cx="2138968" cy="1757773"/>
            </a:xfrm>
            <a:custGeom>
              <a:avLst/>
              <a:gdLst>
                <a:gd name="T0" fmla="*/ 1658 w 1658"/>
                <a:gd name="T1" fmla="*/ 177 h 1395"/>
                <a:gd name="T2" fmla="*/ 1658 w 1658"/>
                <a:gd name="T3" fmla="*/ 1244 h 1395"/>
                <a:gd name="T4" fmla="*/ 0 w 1658"/>
                <a:gd name="T5" fmla="*/ 1395 h 1395"/>
                <a:gd name="T6" fmla="*/ 0 w 1658"/>
                <a:gd name="T7" fmla="*/ 0 h 1395"/>
                <a:gd name="T8" fmla="*/ 1658 w 1658"/>
                <a:gd name="T9" fmla="*/ 177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8" h="1395">
                  <a:moveTo>
                    <a:pt x="1658" y="177"/>
                  </a:moveTo>
                  <a:lnTo>
                    <a:pt x="1658" y="1244"/>
                  </a:lnTo>
                  <a:lnTo>
                    <a:pt x="0" y="1395"/>
                  </a:lnTo>
                  <a:lnTo>
                    <a:pt x="0" y="0"/>
                  </a:lnTo>
                  <a:lnTo>
                    <a:pt x="1658" y="177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15"/>
            <p:cNvSpPr/>
            <p:nvPr/>
          </p:nvSpPr>
          <p:spPr bwMode="auto">
            <a:xfrm>
              <a:off x="6099256" y="1990689"/>
              <a:ext cx="1807416" cy="1757773"/>
            </a:xfrm>
            <a:custGeom>
              <a:avLst/>
              <a:gdLst>
                <a:gd name="T0" fmla="*/ 0 w 1401"/>
                <a:gd name="T1" fmla="*/ 177 h 1395"/>
                <a:gd name="T2" fmla="*/ 0 w 1401"/>
                <a:gd name="T3" fmla="*/ 1244 h 1395"/>
                <a:gd name="T4" fmla="*/ 1401 w 1401"/>
                <a:gd name="T5" fmla="*/ 1395 h 1395"/>
                <a:gd name="T6" fmla="*/ 1401 w 1401"/>
                <a:gd name="T7" fmla="*/ 0 h 1395"/>
                <a:gd name="T8" fmla="*/ 0 w 1401"/>
                <a:gd name="T9" fmla="*/ 177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1" h="1395">
                  <a:moveTo>
                    <a:pt x="0" y="177"/>
                  </a:moveTo>
                  <a:lnTo>
                    <a:pt x="0" y="1244"/>
                  </a:lnTo>
                  <a:lnTo>
                    <a:pt x="1401" y="1395"/>
                  </a:lnTo>
                  <a:lnTo>
                    <a:pt x="1401" y="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70C0"/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6"/>
            <p:cNvSpPr/>
            <p:nvPr/>
          </p:nvSpPr>
          <p:spPr bwMode="auto">
            <a:xfrm>
              <a:off x="7896200" y="1984089"/>
              <a:ext cx="2252497" cy="1757773"/>
            </a:xfrm>
            <a:custGeom>
              <a:avLst/>
              <a:gdLst>
                <a:gd name="T0" fmla="*/ 1746 w 1746"/>
                <a:gd name="T1" fmla="*/ 124 h 1395"/>
                <a:gd name="T2" fmla="*/ 1746 w 1746"/>
                <a:gd name="T3" fmla="*/ 1294 h 1395"/>
                <a:gd name="T4" fmla="*/ 0 w 1746"/>
                <a:gd name="T5" fmla="*/ 1395 h 1395"/>
                <a:gd name="T6" fmla="*/ 0 w 1746"/>
                <a:gd name="T7" fmla="*/ 0 h 1395"/>
                <a:gd name="T8" fmla="*/ 1746 w 1746"/>
                <a:gd name="T9" fmla="*/ 124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1395">
                  <a:moveTo>
                    <a:pt x="1746" y="124"/>
                  </a:moveTo>
                  <a:lnTo>
                    <a:pt x="1746" y="1294"/>
                  </a:lnTo>
                  <a:lnTo>
                    <a:pt x="0" y="1395"/>
                  </a:lnTo>
                  <a:lnTo>
                    <a:pt x="0" y="0"/>
                  </a:lnTo>
                  <a:lnTo>
                    <a:pt x="1746" y="124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71"/>
            <p:cNvSpPr/>
            <p:nvPr/>
          </p:nvSpPr>
          <p:spPr bwMode="auto">
            <a:xfrm>
              <a:off x="4785313" y="2564904"/>
              <a:ext cx="595513" cy="59551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72"/>
            <p:cNvSpPr/>
            <p:nvPr/>
          </p:nvSpPr>
          <p:spPr bwMode="auto">
            <a:xfrm>
              <a:off x="2659665" y="2564904"/>
              <a:ext cx="595513" cy="59551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73"/>
            <p:cNvSpPr/>
            <p:nvPr/>
          </p:nvSpPr>
          <p:spPr bwMode="auto">
            <a:xfrm>
              <a:off x="8752247" y="2564904"/>
              <a:ext cx="595513" cy="59551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74"/>
            <p:cNvSpPr/>
            <p:nvPr/>
          </p:nvSpPr>
          <p:spPr bwMode="auto">
            <a:xfrm>
              <a:off x="6619552" y="2564904"/>
              <a:ext cx="595513" cy="595513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1391254" y="4187363"/>
            <a:ext cx="2284422" cy="1455958"/>
            <a:chOff x="874713" y="4293102"/>
            <a:chExt cx="2284422" cy="1455958"/>
          </a:xfrm>
        </p:grpSpPr>
        <p:sp>
          <p:nvSpPr>
            <p:cNvPr id="34" name="文本框 33"/>
            <p:cNvSpPr txBox="1"/>
            <p:nvPr/>
          </p:nvSpPr>
          <p:spPr>
            <a:xfrm>
              <a:off x="1001262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4713" y="4671842"/>
              <a:ext cx="22844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41988" y="4187363"/>
            <a:ext cx="2284422" cy="1455958"/>
            <a:chOff x="874713" y="4293102"/>
            <a:chExt cx="2284422" cy="1455958"/>
          </a:xfrm>
        </p:grpSpPr>
        <p:sp>
          <p:nvSpPr>
            <p:cNvPr id="37" name="文本框 36"/>
            <p:cNvSpPr txBox="1"/>
            <p:nvPr/>
          </p:nvSpPr>
          <p:spPr>
            <a:xfrm>
              <a:off x="1001262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74713" y="4671842"/>
              <a:ext cx="22844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993541" y="4187363"/>
            <a:ext cx="2284422" cy="1455958"/>
            <a:chOff x="874713" y="4293102"/>
            <a:chExt cx="2284422" cy="1455958"/>
          </a:xfrm>
        </p:grpSpPr>
        <p:sp>
          <p:nvSpPr>
            <p:cNvPr id="40" name="文本框 39"/>
            <p:cNvSpPr txBox="1"/>
            <p:nvPr/>
          </p:nvSpPr>
          <p:spPr>
            <a:xfrm>
              <a:off x="1001262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74713" y="4671842"/>
              <a:ext cx="22844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01924" y="4187363"/>
            <a:ext cx="2284422" cy="1455958"/>
            <a:chOff x="874713" y="4293102"/>
            <a:chExt cx="2284422" cy="1455958"/>
          </a:xfrm>
        </p:grpSpPr>
        <p:sp>
          <p:nvSpPr>
            <p:cNvPr id="43" name="文本框 42"/>
            <p:cNvSpPr txBox="1"/>
            <p:nvPr/>
          </p:nvSpPr>
          <p:spPr>
            <a:xfrm>
              <a:off x="1001262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74713" y="4671842"/>
              <a:ext cx="22844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r="31189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r="2656"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b="2550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r="28951"/>
          <a:stretch>
            <a:fillRect/>
          </a:stretch>
        </p:blipFill>
        <p:spPr/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55688" y="1696223"/>
            <a:ext cx="4610100" cy="1415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135614" y="1922052"/>
            <a:ext cx="4540929" cy="963515"/>
            <a:chOff x="874713" y="4293102"/>
            <a:chExt cx="4540929" cy="963515"/>
          </a:xfrm>
        </p:grpSpPr>
        <p:sp>
          <p:nvSpPr>
            <p:cNvPr id="17" name="文本框 16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74713" y="4671842"/>
              <a:ext cx="4540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r="25830"/>
          <a:stretch>
            <a:fillRect/>
          </a:stretch>
        </p:blipFill>
        <p:spPr/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511393" y="2875943"/>
            <a:ext cx="2728686" cy="478971"/>
            <a:chOff x="7466400" y="2965764"/>
            <a:chExt cx="2728686" cy="478971"/>
          </a:xfrm>
        </p:grpSpPr>
        <p:sp>
          <p:nvSpPr>
            <p:cNvPr id="15" name="矩形: 圆角 14"/>
            <p:cNvSpPr/>
            <p:nvPr/>
          </p:nvSpPr>
          <p:spPr>
            <a:xfrm>
              <a:off x="7466400" y="2980278"/>
              <a:ext cx="2728686" cy="464457"/>
            </a:xfrm>
            <a:prstGeom prst="roundRect">
              <a:avLst>
                <a:gd name="adj" fmla="val 50000"/>
              </a:avLst>
            </a:prstGeom>
            <a:solidFill>
              <a:srgbClr val="006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26842" y="296576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511393" y="3512193"/>
            <a:ext cx="398530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25000"/>
              </a:lnSpc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</a:t>
            </a: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wider </a:t>
            </a:r>
            <a:r>
              <a:rPr lang="en-US" altLang="zh-CN" sz="1600" dirty="0" err="1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fieldThe</a:t>
            </a: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 user can demonstrate on a projector or computer, or print the presentation and make it into a film to be used in a wider field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73050" y="288925"/>
            <a:ext cx="11645900" cy="628015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54067" y="3036007"/>
            <a:ext cx="446593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88735" y="1673093"/>
            <a:ext cx="1219200" cy="1219200"/>
            <a:chOff x="2988735" y="1673093"/>
            <a:chExt cx="1219200" cy="1219200"/>
          </a:xfrm>
        </p:grpSpPr>
        <p:sp>
          <p:nvSpPr>
            <p:cNvPr id="9" name="椭圆 8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223873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感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87801" y="1673093"/>
            <a:ext cx="1219200" cy="1219200"/>
            <a:chOff x="3987801" y="1673093"/>
            <a:chExt cx="1219200" cy="1219200"/>
          </a:xfrm>
        </p:grpSpPr>
        <p:sp>
          <p:nvSpPr>
            <p:cNvPr id="10" name="椭圆 9"/>
            <p:cNvSpPr/>
            <p:nvPr/>
          </p:nvSpPr>
          <p:spPr>
            <a:xfrm>
              <a:off x="3987801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227174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谢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86867" y="1673093"/>
            <a:ext cx="1219200" cy="1219200"/>
            <a:chOff x="4986867" y="1673093"/>
            <a:chExt cx="1219200" cy="1219200"/>
          </a:xfrm>
        </p:grpSpPr>
        <p:sp>
          <p:nvSpPr>
            <p:cNvPr id="11" name="椭圆 10"/>
            <p:cNvSpPr/>
            <p:nvPr/>
          </p:nvSpPr>
          <p:spPr>
            <a:xfrm>
              <a:off x="4986867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30475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您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85933" y="1673093"/>
            <a:ext cx="1219200" cy="1219200"/>
            <a:chOff x="5985933" y="1673093"/>
            <a:chExt cx="1219200" cy="1219200"/>
          </a:xfrm>
        </p:grpSpPr>
        <p:sp>
          <p:nvSpPr>
            <p:cNvPr id="12" name="椭圆 11"/>
            <p:cNvSpPr/>
            <p:nvPr/>
          </p:nvSpPr>
          <p:spPr>
            <a:xfrm>
              <a:off x="5985933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33776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的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84999" y="1673093"/>
            <a:ext cx="1219200" cy="1219200"/>
            <a:chOff x="6984999" y="1673093"/>
            <a:chExt cx="1219200" cy="1219200"/>
          </a:xfrm>
        </p:grpSpPr>
        <p:sp>
          <p:nvSpPr>
            <p:cNvPr id="13" name="椭圆 12"/>
            <p:cNvSpPr/>
            <p:nvPr/>
          </p:nvSpPr>
          <p:spPr>
            <a:xfrm>
              <a:off x="6984999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37077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观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4065" y="1673093"/>
            <a:ext cx="1219200" cy="1219200"/>
            <a:chOff x="7984065" y="1673093"/>
            <a:chExt cx="1219200" cy="1219200"/>
          </a:xfrm>
        </p:grpSpPr>
        <p:sp>
          <p:nvSpPr>
            <p:cNvPr id="14" name="椭圆 13"/>
            <p:cNvSpPr/>
            <p:nvPr/>
          </p:nvSpPr>
          <p:spPr>
            <a:xfrm>
              <a:off x="7984065" y="1673093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40378" y="1885272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看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sp>
        <p:nvSpPr>
          <p:cNvPr id="26" name="任意多边形: 形状 25"/>
          <p:cNvSpPr/>
          <p:nvPr/>
        </p:nvSpPr>
        <p:spPr>
          <a:xfrm rot="16200000">
            <a:off x="432752" y="451037"/>
            <a:ext cx="299883" cy="278907"/>
          </a:xfrm>
          <a:custGeom>
            <a:avLst/>
            <a:gdLst>
              <a:gd name="connsiteX0" fmla="*/ 149942 w 299883"/>
              <a:gd name="connsiteY0" fmla="*/ 0 h 278907"/>
              <a:gd name="connsiteX1" fmla="*/ 299883 w 299883"/>
              <a:gd name="connsiteY1" fmla="*/ 149942 h 278907"/>
              <a:gd name="connsiteX2" fmla="*/ 255966 w 299883"/>
              <a:gd name="connsiteY2" fmla="*/ 255966 h 278907"/>
              <a:gd name="connsiteX3" fmla="*/ 221941 w 299883"/>
              <a:gd name="connsiteY3" fmla="*/ 278907 h 278907"/>
              <a:gd name="connsiteX4" fmla="*/ 221941 w 299883"/>
              <a:gd name="connsiteY4" fmla="*/ 173373 h 278907"/>
              <a:gd name="connsiteX5" fmla="*/ 149941 w 299883"/>
              <a:gd name="connsiteY5" fmla="*/ 101373 h 278907"/>
              <a:gd name="connsiteX6" fmla="*/ 77941 w 299883"/>
              <a:gd name="connsiteY6" fmla="*/ 173373 h 278907"/>
              <a:gd name="connsiteX7" fmla="*/ 77941 w 299883"/>
              <a:gd name="connsiteY7" fmla="*/ 278906 h 278907"/>
              <a:gd name="connsiteX8" fmla="*/ 43917 w 299883"/>
              <a:gd name="connsiteY8" fmla="*/ 255966 h 278907"/>
              <a:gd name="connsiteX9" fmla="*/ 0 w 299883"/>
              <a:gd name="connsiteY9" fmla="*/ 149942 h 278907"/>
              <a:gd name="connsiteX10" fmla="*/ 149942 w 299883"/>
              <a:gd name="connsiteY10" fmla="*/ 0 h 27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883" h="278907">
                <a:moveTo>
                  <a:pt x="149942" y="0"/>
                </a:moveTo>
                <a:cubicBezTo>
                  <a:pt x="232752" y="0"/>
                  <a:pt x="299883" y="67131"/>
                  <a:pt x="299883" y="149942"/>
                </a:cubicBezTo>
                <a:cubicBezTo>
                  <a:pt x="299883" y="191347"/>
                  <a:pt x="283100" y="228832"/>
                  <a:pt x="255966" y="255966"/>
                </a:cubicBezTo>
                <a:lnTo>
                  <a:pt x="221941" y="278907"/>
                </a:lnTo>
                <a:lnTo>
                  <a:pt x="221941" y="173373"/>
                </a:lnTo>
                <a:cubicBezTo>
                  <a:pt x="221941" y="133608"/>
                  <a:pt x="189706" y="101373"/>
                  <a:pt x="149941" y="101373"/>
                </a:cubicBezTo>
                <a:cubicBezTo>
                  <a:pt x="110176" y="101373"/>
                  <a:pt x="77941" y="133608"/>
                  <a:pt x="77941" y="173373"/>
                </a:cubicBezTo>
                <a:lnTo>
                  <a:pt x="77941" y="278906"/>
                </a:lnTo>
                <a:lnTo>
                  <a:pt x="43917" y="255966"/>
                </a:lnTo>
                <a:cubicBezTo>
                  <a:pt x="16783" y="228832"/>
                  <a:pt x="0" y="191347"/>
                  <a:pt x="0" y="149942"/>
                </a:cubicBezTo>
                <a:cubicBezTo>
                  <a:pt x="0" y="67131"/>
                  <a:pt x="67131" y="0"/>
                  <a:pt x="14994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17783" r="18385" b="52240"/>
          <a:stretch>
            <a:fillRect/>
          </a:stretch>
        </p:blipFill>
        <p:spPr>
          <a:xfrm>
            <a:off x="0" y="4141561"/>
            <a:ext cx="12192000" cy="2706914"/>
          </a:xfrm>
          <a:prstGeom prst="rect">
            <a:avLst/>
          </a:prstGeom>
          <a:effectLst>
            <a:outerShdw blurRad="368300" dist="38100" dir="16200000" rotWithShape="0">
              <a:prstClr val="black">
                <a:alpha val="27000"/>
              </a:prstClr>
            </a:outerShdw>
          </a:effectLst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" b="2369"/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03600" y="0"/>
            <a:ext cx="5384800" cy="464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3050" y="288925"/>
            <a:ext cx="11645900" cy="628015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54036" y="1336676"/>
            <a:ext cx="939798" cy="939798"/>
            <a:chOff x="2988735" y="1673093"/>
            <a:chExt cx="1219200" cy="1219200"/>
          </a:xfrm>
        </p:grpSpPr>
        <p:sp>
          <p:nvSpPr>
            <p:cNvPr id="5" name="椭圆 4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第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32453" y="1336676"/>
            <a:ext cx="939798" cy="939798"/>
            <a:chOff x="2988735" y="1673093"/>
            <a:chExt cx="1219200" cy="1219200"/>
          </a:xfrm>
        </p:grpSpPr>
        <p:sp>
          <p:nvSpPr>
            <p:cNvPr id="8" name="椭圆 7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12367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一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10869" y="1336676"/>
            <a:ext cx="939798" cy="939798"/>
            <a:chOff x="2988735" y="1673093"/>
            <a:chExt cx="1219200" cy="1219200"/>
          </a:xfrm>
        </p:grpSpPr>
        <p:sp>
          <p:nvSpPr>
            <p:cNvPr id="11" name="椭圆 10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章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62192" y="2509810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标题文字添加此处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1101" y="3185400"/>
            <a:ext cx="474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55688" y="2062163"/>
            <a:ext cx="5040312" cy="345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r="15802"/>
          <a:stretch>
            <a:fillRect/>
          </a:stretch>
        </p:blipFill>
        <p:spPr/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575300" y="3268663"/>
            <a:ext cx="1041400" cy="1041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80029" y="2450207"/>
            <a:ext cx="3634921" cy="1209737"/>
            <a:chOff x="874713" y="4293102"/>
            <a:chExt cx="3634921" cy="1209737"/>
          </a:xfrm>
        </p:grpSpPr>
        <p:sp>
          <p:nvSpPr>
            <p:cNvPr id="15" name="文本框 14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4714" y="4671842"/>
              <a:ext cx="363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80029" y="3878263"/>
            <a:ext cx="3634921" cy="1209737"/>
            <a:chOff x="874713" y="4293102"/>
            <a:chExt cx="3634921" cy="1209737"/>
          </a:xfrm>
        </p:grpSpPr>
        <p:sp>
          <p:nvSpPr>
            <p:cNvPr id="20" name="文本框 19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74714" y="4671842"/>
              <a:ext cx="363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sp>
        <p:nvSpPr>
          <p:cNvPr id="23" name="椭圆 21"/>
          <p:cNvSpPr/>
          <p:nvPr/>
        </p:nvSpPr>
        <p:spPr>
          <a:xfrm>
            <a:off x="5879471" y="3529013"/>
            <a:ext cx="433057" cy="520700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1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占位符 25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 b="906"/>
          <a:stretch>
            <a:fillRect/>
          </a:stretch>
        </p:blipFill>
        <p:spPr/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055688" y="1747936"/>
            <a:ext cx="9028112" cy="717294"/>
            <a:chOff x="874713" y="4293102"/>
            <a:chExt cx="9028112" cy="717294"/>
          </a:xfrm>
        </p:grpSpPr>
        <p:sp>
          <p:nvSpPr>
            <p:cNvPr id="24" name="文本框 23"/>
            <p:cNvSpPr txBox="1"/>
            <p:nvPr/>
          </p:nvSpPr>
          <p:spPr>
            <a:xfrm>
              <a:off x="874713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74713" y="4671842"/>
              <a:ext cx="902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in a wider field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49820" y="2608421"/>
            <a:ext cx="5209891" cy="2834303"/>
            <a:chOff x="5849820" y="2608421"/>
            <a:chExt cx="5209891" cy="2834303"/>
          </a:xfrm>
        </p:grpSpPr>
        <p:sp>
          <p:nvSpPr>
            <p:cNvPr id="15" name="矩形 14"/>
            <p:cNvSpPr/>
            <p:nvPr/>
          </p:nvSpPr>
          <p:spPr>
            <a:xfrm>
              <a:off x="5961063" y="2954137"/>
              <a:ext cx="4357687" cy="3460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961063" y="3656408"/>
              <a:ext cx="4357687" cy="3460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961063" y="4358679"/>
              <a:ext cx="4357687" cy="3460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961063" y="5060951"/>
              <a:ext cx="4357687" cy="3460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961063" y="2954137"/>
              <a:ext cx="4357687" cy="34607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961063" y="3656408"/>
              <a:ext cx="4357687" cy="34607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961063" y="4358679"/>
              <a:ext cx="4357687" cy="34607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961063" y="5060951"/>
              <a:ext cx="4357687" cy="34607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961064" y="2954137"/>
              <a:ext cx="3582986" cy="346074"/>
            </a:xfrm>
            <a:prstGeom prst="rect">
              <a:avLst/>
            </a:prstGeom>
            <a:solidFill>
              <a:srgbClr val="0070C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961064" y="3656408"/>
              <a:ext cx="3201986" cy="346074"/>
            </a:xfrm>
            <a:prstGeom prst="rect">
              <a:avLst/>
            </a:prstGeom>
            <a:solidFill>
              <a:srgbClr val="0070C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961064" y="4358679"/>
              <a:ext cx="2182811" cy="346074"/>
            </a:xfrm>
            <a:prstGeom prst="rect">
              <a:avLst/>
            </a:prstGeom>
            <a:solidFill>
              <a:srgbClr val="0070C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961064" y="5060951"/>
              <a:ext cx="3916362" cy="346074"/>
            </a:xfrm>
            <a:prstGeom prst="rect">
              <a:avLst/>
            </a:prstGeom>
            <a:solidFill>
              <a:srgbClr val="0070C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49820" y="26084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849820" y="330656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849820" y="400291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49820" y="47216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414983" y="2929363"/>
              <a:ext cx="644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78%</a:t>
              </a:r>
              <a:endParaRPr lang="zh-CN" altLang="en-US" sz="20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414983" y="3627502"/>
              <a:ext cx="644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69%</a:t>
              </a:r>
              <a:endParaRPr lang="zh-CN" altLang="en-US" sz="20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414983" y="4323857"/>
              <a:ext cx="644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46%</a:t>
              </a:r>
              <a:endParaRPr lang="zh-CN" altLang="en-US" sz="20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414983" y="5042614"/>
              <a:ext cx="644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90%</a:t>
              </a:r>
              <a:endParaRPr lang="zh-CN" altLang="en-US" sz="20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1216930" y="2222500"/>
            <a:ext cx="2053514" cy="3133726"/>
            <a:chOff x="1216930" y="2222500"/>
            <a:chExt cx="2053514" cy="3133726"/>
          </a:xfrm>
        </p:grpSpPr>
        <p:sp>
          <p:nvSpPr>
            <p:cNvPr id="2" name="矩形 1"/>
            <p:cNvSpPr/>
            <p:nvPr/>
          </p:nvSpPr>
          <p:spPr>
            <a:xfrm>
              <a:off x="1216930" y="2222500"/>
              <a:ext cx="2053514" cy="3133726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1405711" y="3349306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1405711" y="4044928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405711" y="4740550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12"/>
            <p:cNvSpPr/>
            <p:nvPr/>
          </p:nvSpPr>
          <p:spPr>
            <a:xfrm>
              <a:off x="1987592" y="2502847"/>
              <a:ext cx="547545" cy="502650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35801" y="3386039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35801" y="406955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35801" y="477568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85139" y="2222500"/>
            <a:ext cx="2053514" cy="3133726"/>
            <a:chOff x="3785139" y="2222500"/>
            <a:chExt cx="2053514" cy="3133726"/>
          </a:xfrm>
        </p:grpSpPr>
        <p:sp>
          <p:nvSpPr>
            <p:cNvPr id="7" name="矩形 6"/>
            <p:cNvSpPr/>
            <p:nvPr/>
          </p:nvSpPr>
          <p:spPr>
            <a:xfrm>
              <a:off x="3785139" y="2222500"/>
              <a:ext cx="2053514" cy="3133726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971492" y="3349306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3971492" y="4044928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3971492" y="4740550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16"/>
            <p:cNvSpPr/>
            <p:nvPr/>
          </p:nvSpPr>
          <p:spPr>
            <a:xfrm>
              <a:off x="4553373" y="2480401"/>
              <a:ext cx="547545" cy="547543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137728" y="3386039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137728" y="406955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137728" y="477568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353348" y="2222500"/>
            <a:ext cx="2053514" cy="3133726"/>
            <a:chOff x="6353348" y="2222500"/>
            <a:chExt cx="2053514" cy="3133726"/>
          </a:xfrm>
        </p:grpSpPr>
        <p:sp>
          <p:nvSpPr>
            <p:cNvPr id="9" name="矩形 8"/>
            <p:cNvSpPr/>
            <p:nvPr/>
          </p:nvSpPr>
          <p:spPr>
            <a:xfrm>
              <a:off x="6353348" y="2222500"/>
              <a:ext cx="2053514" cy="313372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6537273" y="3349306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6537273" y="4044928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6537273" y="4740550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20"/>
            <p:cNvSpPr/>
            <p:nvPr/>
          </p:nvSpPr>
          <p:spPr>
            <a:xfrm>
              <a:off x="7119154" y="2500080"/>
              <a:ext cx="547545" cy="508184"/>
            </a:xfrm>
            <a:custGeom>
              <a:avLst/>
              <a:gdLst>
                <a:gd name="connsiteX0" fmla="*/ 288132 w 338138"/>
                <a:gd name="connsiteY0" fmla="*/ 223343 h 313831"/>
                <a:gd name="connsiteX1" fmla="*/ 279400 w 338138"/>
                <a:gd name="connsiteY1" fmla="*/ 231281 h 313831"/>
                <a:gd name="connsiteX2" fmla="*/ 288132 w 338138"/>
                <a:gd name="connsiteY2" fmla="*/ 239219 h 313831"/>
                <a:gd name="connsiteX3" fmla="*/ 296864 w 338138"/>
                <a:gd name="connsiteY3" fmla="*/ 231281 h 313831"/>
                <a:gd name="connsiteX4" fmla="*/ 288132 w 338138"/>
                <a:gd name="connsiteY4" fmla="*/ 223343 h 313831"/>
                <a:gd name="connsiteX5" fmla="*/ 261938 w 338138"/>
                <a:gd name="connsiteY5" fmla="*/ 223343 h 313831"/>
                <a:gd name="connsiteX6" fmla="*/ 254000 w 338138"/>
                <a:gd name="connsiteY6" fmla="*/ 231281 h 313831"/>
                <a:gd name="connsiteX7" fmla="*/ 261938 w 338138"/>
                <a:gd name="connsiteY7" fmla="*/ 239219 h 313831"/>
                <a:gd name="connsiteX8" fmla="*/ 269876 w 338138"/>
                <a:gd name="connsiteY8" fmla="*/ 231281 h 313831"/>
                <a:gd name="connsiteX9" fmla="*/ 261938 w 338138"/>
                <a:gd name="connsiteY9" fmla="*/ 223343 h 313831"/>
                <a:gd name="connsiteX10" fmla="*/ 116535 w 338138"/>
                <a:gd name="connsiteY10" fmla="*/ 45543 h 313831"/>
                <a:gd name="connsiteX11" fmla="*/ 141773 w 338138"/>
                <a:gd name="connsiteY11" fmla="*/ 88073 h 313831"/>
                <a:gd name="connsiteX12" fmla="*/ 108565 w 338138"/>
                <a:gd name="connsiteY12" fmla="*/ 102693 h 313831"/>
                <a:gd name="connsiteX13" fmla="*/ 87312 w 338138"/>
                <a:gd name="connsiteY13" fmla="*/ 74783 h 313831"/>
                <a:gd name="connsiteX14" fmla="*/ 116535 w 338138"/>
                <a:gd name="connsiteY14" fmla="*/ 45543 h 313831"/>
                <a:gd name="connsiteX15" fmla="*/ 254349 w 338138"/>
                <a:gd name="connsiteY15" fmla="*/ 30428 h 313831"/>
                <a:gd name="connsiteX16" fmla="*/ 275361 w 338138"/>
                <a:gd name="connsiteY16" fmla="*/ 48787 h 313831"/>
                <a:gd name="connsiteX17" fmla="*/ 255662 w 338138"/>
                <a:gd name="connsiteY17" fmla="*/ 85507 h 313831"/>
                <a:gd name="connsiteX18" fmla="*/ 266168 w 338138"/>
                <a:gd name="connsiteY18" fmla="*/ 89441 h 313831"/>
                <a:gd name="connsiteX19" fmla="*/ 289806 w 338138"/>
                <a:gd name="connsiteY19" fmla="*/ 80261 h 313831"/>
                <a:gd name="connsiteX20" fmla="*/ 287180 w 338138"/>
                <a:gd name="connsiteY20" fmla="*/ 109113 h 313831"/>
                <a:gd name="connsiteX21" fmla="*/ 225458 w 338138"/>
                <a:gd name="connsiteY21" fmla="*/ 111735 h 313831"/>
                <a:gd name="connsiteX22" fmla="*/ 92823 w 338138"/>
                <a:gd name="connsiteY22" fmla="*/ 166815 h 313831"/>
                <a:gd name="connsiteX23" fmla="*/ 75751 w 338138"/>
                <a:gd name="connsiteY23" fmla="*/ 127472 h 313831"/>
                <a:gd name="connsiteX24" fmla="*/ 208386 w 338138"/>
                <a:gd name="connsiteY24" fmla="*/ 72393 h 313831"/>
                <a:gd name="connsiteX25" fmla="*/ 242530 w 338138"/>
                <a:gd name="connsiteY25" fmla="*/ 33050 h 313831"/>
                <a:gd name="connsiteX26" fmla="*/ 254349 w 338138"/>
                <a:gd name="connsiteY26" fmla="*/ 30428 h 313831"/>
                <a:gd name="connsiteX27" fmla="*/ 186871 w 338138"/>
                <a:gd name="connsiteY27" fmla="*/ 24906 h 313831"/>
                <a:gd name="connsiteX28" fmla="*/ 231775 w 338138"/>
                <a:gd name="connsiteY28" fmla="*/ 24906 h 313831"/>
                <a:gd name="connsiteX29" fmla="*/ 207282 w 338138"/>
                <a:gd name="connsiteY29" fmla="*/ 48190 h 313831"/>
                <a:gd name="connsiteX30" fmla="*/ 201839 w 338138"/>
                <a:gd name="connsiteY30" fmla="*/ 59831 h 313831"/>
                <a:gd name="connsiteX31" fmla="*/ 184150 w 338138"/>
                <a:gd name="connsiteY31" fmla="*/ 45603 h 313831"/>
                <a:gd name="connsiteX32" fmla="*/ 186871 w 338138"/>
                <a:gd name="connsiteY32" fmla="*/ 24906 h 313831"/>
                <a:gd name="connsiteX33" fmla="*/ 18492 w 338138"/>
                <a:gd name="connsiteY33" fmla="*/ 24906 h 313831"/>
                <a:gd name="connsiteX34" fmla="*/ 43588 w 338138"/>
                <a:gd name="connsiteY34" fmla="*/ 24906 h 313831"/>
                <a:gd name="connsiteX35" fmla="*/ 46230 w 338138"/>
                <a:gd name="connsiteY35" fmla="*/ 46015 h 313831"/>
                <a:gd name="connsiteX36" fmla="*/ 29059 w 338138"/>
                <a:gd name="connsiteY36" fmla="*/ 63166 h 313831"/>
                <a:gd name="connsiteX37" fmla="*/ 31700 w 338138"/>
                <a:gd name="connsiteY37" fmla="*/ 96148 h 313831"/>
                <a:gd name="connsiteX38" fmla="*/ 31700 w 338138"/>
                <a:gd name="connsiteY38" fmla="*/ 206969 h 313831"/>
                <a:gd name="connsiteX39" fmla="*/ 39626 w 338138"/>
                <a:gd name="connsiteY39" fmla="*/ 214884 h 313831"/>
                <a:gd name="connsiteX40" fmla="*/ 298512 w 338138"/>
                <a:gd name="connsiteY40" fmla="*/ 214884 h 313831"/>
                <a:gd name="connsiteX41" fmla="*/ 306438 w 338138"/>
                <a:gd name="connsiteY41" fmla="*/ 206969 h 313831"/>
                <a:gd name="connsiteX42" fmla="*/ 306438 w 338138"/>
                <a:gd name="connsiteY42" fmla="*/ 104064 h 313831"/>
                <a:gd name="connsiteX43" fmla="*/ 306438 w 338138"/>
                <a:gd name="connsiteY43" fmla="*/ 77678 h 313831"/>
                <a:gd name="connsiteX44" fmla="*/ 274737 w 338138"/>
                <a:gd name="connsiteY44" fmla="*/ 61846 h 313831"/>
                <a:gd name="connsiteX45" fmla="*/ 281341 w 338138"/>
                <a:gd name="connsiteY45" fmla="*/ 59208 h 313831"/>
                <a:gd name="connsiteX46" fmla="*/ 280021 w 338138"/>
                <a:gd name="connsiteY46" fmla="*/ 24906 h 313831"/>
                <a:gd name="connsiteX47" fmla="*/ 319646 w 338138"/>
                <a:gd name="connsiteY47" fmla="*/ 24906 h 313831"/>
                <a:gd name="connsiteX48" fmla="*/ 338138 w 338138"/>
                <a:gd name="connsiteY48" fmla="*/ 43376 h 313831"/>
                <a:gd name="connsiteX49" fmla="*/ 338138 w 338138"/>
                <a:gd name="connsiteY49" fmla="*/ 234674 h 313831"/>
                <a:gd name="connsiteX50" fmla="*/ 319646 w 338138"/>
                <a:gd name="connsiteY50" fmla="*/ 251825 h 313831"/>
                <a:gd name="connsiteX51" fmla="*/ 200769 w 338138"/>
                <a:gd name="connsiteY51" fmla="*/ 251825 h 313831"/>
                <a:gd name="connsiteX52" fmla="*/ 216620 w 338138"/>
                <a:gd name="connsiteY52" fmla="*/ 290084 h 313831"/>
                <a:gd name="connsiteX53" fmla="*/ 224545 w 338138"/>
                <a:gd name="connsiteY53" fmla="*/ 290084 h 313831"/>
                <a:gd name="connsiteX54" fmla="*/ 235112 w 338138"/>
                <a:gd name="connsiteY54" fmla="*/ 301958 h 313831"/>
                <a:gd name="connsiteX55" fmla="*/ 224545 w 338138"/>
                <a:gd name="connsiteY55" fmla="*/ 313831 h 313831"/>
                <a:gd name="connsiteX56" fmla="*/ 113593 w 338138"/>
                <a:gd name="connsiteY56" fmla="*/ 313831 h 313831"/>
                <a:gd name="connsiteX57" fmla="*/ 103026 w 338138"/>
                <a:gd name="connsiteY57" fmla="*/ 301958 h 313831"/>
                <a:gd name="connsiteX58" fmla="*/ 113593 w 338138"/>
                <a:gd name="connsiteY58" fmla="*/ 290084 h 313831"/>
                <a:gd name="connsiteX59" fmla="*/ 121518 w 338138"/>
                <a:gd name="connsiteY59" fmla="*/ 290084 h 313831"/>
                <a:gd name="connsiteX60" fmla="*/ 137369 w 338138"/>
                <a:gd name="connsiteY60" fmla="*/ 251825 h 313831"/>
                <a:gd name="connsiteX61" fmla="*/ 18492 w 338138"/>
                <a:gd name="connsiteY61" fmla="*/ 251825 h 313831"/>
                <a:gd name="connsiteX62" fmla="*/ 0 w 338138"/>
                <a:gd name="connsiteY62" fmla="*/ 234674 h 313831"/>
                <a:gd name="connsiteX63" fmla="*/ 0 w 338138"/>
                <a:gd name="connsiteY63" fmla="*/ 43376 h 313831"/>
                <a:gd name="connsiteX64" fmla="*/ 18492 w 338138"/>
                <a:gd name="connsiteY64" fmla="*/ 24906 h 313831"/>
                <a:gd name="connsiteX65" fmla="*/ 109666 w 338138"/>
                <a:gd name="connsiteY65" fmla="*/ 1 h 313831"/>
                <a:gd name="connsiteX66" fmla="*/ 126932 w 338138"/>
                <a:gd name="connsiteY66" fmla="*/ 267 h 313831"/>
                <a:gd name="connsiteX67" fmla="*/ 133580 w 338138"/>
                <a:gd name="connsiteY67" fmla="*/ 18637 h 313831"/>
                <a:gd name="connsiteX68" fmla="*/ 144218 w 338138"/>
                <a:gd name="connsiteY68" fmla="*/ 22573 h 313831"/>
                <a:gd name="connsiteX69" fmla="*/ 177460 w 338138"/>
                <a:gd name="connsiteY69" fmla="*/ 29134 h 313831"/>
                <a:gd name="connsiteX70" fmla="*/ 168152 w 338138"/>
                <a:gd name="connsiteY70" fmla="*/ 47504 h 313831"/>
                <a:gd name="connsiteX71" fmla="*/ 173471 w 338138"/>
                <a:gd name="connsiteY71" fmla="*/ 58001 h 313831"/>
                <a:gd name="connsiteX72" fmla="*/ 192087 w 338138"/>
                <a:gd name="connsiteY72" fmla="*/ 67186 h 313831"/>
                <a:gd name="connsiteX73" fmla="*/ 154855 w 338138"/>
                <a:gd name="connsiteY73" fmla="*/ 82931 h 313831"/>
                <a:gd name="connsiteX74" fmla="*/ 116294 w 338138"/>
                <a:gd name="connsiteY74" fmla="*/ 35695 h 313831"/>
                <a:gd name="connsiteX75" fmla="*/ 76403 w 338138"/>
                <a:gd name="connsiteY75" fmla="*/ 75059 h 313831"/>
                <a:gd name="connsiteX76" fmla="*/ 93689 w 338138"/>
                <a:gd name="connsiteY76" fmla="*/ 107862 h 313831"/>
                <a:gd name="connsiteX77" fmla="*/ 59117 w 338138"/>
                <a:gd name="connsiteY77" fmla="*/ 124919 h 313831"/>
                <a:gd name="connsiteX78" fmla="*/ 63106 w 338138"/>
                <a:gd name="connsiteY78" fmla="*/ 102613 h 313831"/>
                <a:gd name="connsiteX79" fmla="*/ 59117 w 338138"/>
                <a:gd name="connsiteY79" fmla="*/ 92116 h 313831"/>
                <a:gd name="connsiteX80" fmla="*/ 40501 w 338138"/>
                <a:gd name="connsiteY80" fmla="*/ 63249 h 313831"/>
                <a:gd name="connsiteX81" fmla="*/ 59117 w 338138"/>
                <a:gd name="connsiteY81" fmla="*/ 58001 h 313831"/>
                <a:gd name="connsiteX82" fmla="*/ 63106 w 338138"/>
                <a:gd name="connsiteY82" fmla="*/ 47504 h 313831"/>
                <a:gd name="connsiteX83" fmla="*/ 69755 w 338138"/>
                <a:gd name="connsiteY83" fmla="*/ 14700 h 313831"/>
                <a:gd name="connsiteX84" fmla="*/ 88370 w 338138"/>
                <a:gd name="connsiteY84" fmla="*/ 22573 h 313831"/>
                <a:gd name="connsiteX85" fmla="*/ 99008 w 338138"/>
                <a:gd name="connsiteY85" fmla="*/ 18637 h 313831"/>
                <a:gd name="connsiteX86" fmla="*/ 109666 w 338138"/>
                <a:gd name="connsiteY86" fmla="*/ 1 h 31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8138" h="313831">
                  <a:moveTo>
                    <a:pt x="288132" y="223343"/>
                  </a:moveTo>
                  <a:cubicBezTo>
                    <a:pt x="283309" y="223343"/>
                    <a:pt x="279400" y="226897"/>
                    <a:pt x="279400" y="231281"/>
                  </a:cubicBezTo>
                  <a:cubicBezTo>
                    <a:pt x="279400" y="235665"/>
                    <a:pt x="283309" y="239219"/>
                    <a:pt x="288132" y="239219"/>
                  </a:cubicBezTo>
                  <a:cubicBezTo>
                    <a:pt x="292955" y="239219"/>
                    <a:pt x="296864" y="235665"/>
                    <a:pt x="296864" y="231281"/>
                  </a:cubicBezTo>
                  <a:cubicBezTo>
                    <a:pt x="296864" y="226897"/>
                    <a:pt x="292955" y="223343"/>
                    <a:pt x="288132" y="223343"/>
                  </a:cubicBezTo>
                  <a:close/>
                  <a:moveTo>
                    <a:pt x="261938" y="223343"/>
                  </a:moveTo>
                  <a:cubicBezTo>
                    <a:pt x="257554" y="223343"/>
                    <a:pt x="254000" y="226897"/>
                    <a:pt x="254000" y="231281"/>
                  </a:cubicBezTo>
                  <a:cubicBezTo>
                    <a:pt x="254000" y="235665"/>
                    <a:pt x="257554" y="239219"/>
                    <a:pt x="261938" y="239219"/>
                  </a:cubicBezTo>
                  <a:cubicBezTo>
                    <a:pt x="266322" y="239219"/>
                    <a:pt x="269876" y="235665"/>
                    <a:pt x="269876" y="231281"/>
                  </a:cubicBezTo>
                  <a:cubicBezTo>
                    <a:pt x="269876" y="226897"/>
                    <a:pt x="266322" y="223343"/>
                    <a:pt x="261938" y="223343"/>
                  </a:cubicBezTo>
                  <a:close/>
                  <a:moveTo>
                    <a:pt x="116535" y="45543"/>
                  </a:moveTo>
                  <a:cubicBezTo>
                    <a:pt x="137788" y="45543"/>
                    <a:pt x="152400" y="68137"/>
                    <a:pt x="141773" y="88073"/>
                  </a:cubicBezTo>
                  <a:cubicBezTo>
                    <a:pt x="141773" y="88073"/>
                    <a:pt x="141773" y="88073"/>
                    <a:pt x="108565" y="102693"/>
                  </a:cubicBezTo>
                  <a:cubicBezTo>
                    <a:pt x="96610" y="98706"/>
                    <a:pt x="87312" y="88073"/>
                    <a:pt x="87312" y="74783"/>
                  </a:cubicBezTo>
                  <a:cubicBezTo>
                    <a:pt x="87312" y="58834"/>
                    <a:pt x="100595" y="45543"/>
                    <a:pt x="116535" y="45543"/>
                  </a:cubicBezTo>
                  <a:close/>
                  <a:moveTo>
                    <a:pt x="254349" y="30428"/>
                  </a:moveTo>
                  <a:cubicBezTo>
                    <a:pt x="271421" y="26493"/>
                    <a:pt x="284553" y="44853"/>
                    <a:pt x="275361" y="48787"/>
                  </a:cubicBezTo>
                  <a:cubicBezTo>
                    <a:pt x="242530" y="63213"/>
                    <a:pt x="243843" y="57967"/>
                    <a:pt x="255662" y="85507"/>
                  </a:cubicBezTo>
                  <a:cubicBezTo>
                    <a:pt x="256976" y="89441"/>
                    <a:pt x="262228" y="92064"/>
                    <a:pt x="266168" y="89441"/>
                  </a:cubicBezTo>
                  <a:cubicBezTo>
                    <a:pt x="266168" y="89441"/>
                    <a:pt x="266168" y="89441"/>
                    <a:pt x="289806" y="80261"/>
                  </a:cubicBezTo>
                  <a:cubicBezTo>
                    <a:pt x="297685" y="76327"/>
                    <a:pt x="301625" y="99933"/>
                    <a:pt x="287180" y="109113"/>
                  </a:cubicBezTo>
                  <a:cubicBezTo>
                    <a:pt x="260915" y="124850"/>
                    <a:pt x="259602" y="123538"/>
                    <a:pt x="225458" y="111735"/>
                  </a:cubicBezTo>
                  <a:cubicBezTo>
                    <a:pt x="225458" y="111735"/>
                    <a:pt x="225458" y="111735"/>
                    <a:pt x="92823" y="166815"/>
                  </a:cubicBezTo>
                  <a:cubicBezTo>
                    <a:pt x="66559" y="177306"/>
                    <a:pt x="50800" y="137964"/>
                    <a:pt x="75751" y="127472"/>
                  </a:cubicBezTo>
                  <a:cubicBezTo>
                    <a:pt x="75751" y="127472"/>
                    <a:pt x="75751" y="127472"/>
                    <a:pt x="208386" y="72393"/>
                  </a:cubicBezTo>
                  <a:cubicBezTo>
                    <a:pt x="217579" y="54033"/>
                    <a:pt x="222832" y="38296"/>
                    <a:pt x="242530" y="33050"/>
                  </a:cubicBezTo>
                  <a:cubicBezTo>
                    <a:pt x="242530" y="33050"/>
                    <a:pt x="242530" y="33050"/>
                    <a:pt x="254349" y="30428"/>
                  </a:cubicBezTo>
                  <a:close/>
                  <a:moveTo>
                    <a:pt x="186871" y="24906"/>
                  </a:moveTo>
                  <a:cubicBezTo>
                    <a:pt x="186871" y="24906"/>
                    <a:pt x="186871" y="24906"/>
                    <a:pt x="231775" y="24906"/>
                  </a:cubicBezTo>
                  <a:cubicBezTo>
                    <a:pt x="220889" y="30080"/>
                    <a:pt x="212725" y="37841"/>
                    <a:pt x="207282" y="48190"/>
                  </a:cubicBezTo>
                  <a:cubicBezTo>
                    <a:pt x="207282" y="48190"/>
                    <a:pt x="207282" y="48190"/>
                    <a:pt x="201839" y="59831"/>
                  </a:cubicBezTo>
                  <a:cubicBezTo>
                    <a:pt x="200479" y="52070"/>
                    <a:pt x="193675" y="45603"/>
                    <a:pt x="184150" y="45603"/>
                  </a:cubicBezTo>
                  <a:cubicBezTo>
                    <a:pt x="190954" y="39135"/>
                    <a:pt x="190954" y="31374"/>
                    <a:pt x="186871" y="24906"/>
                  </a:cubicBezTo>
                  <a:close/>
                  <a:moveTo>
                    <a:pt x="18492" y="24906"/>
                  </a:moveTo>
                  <a:cubicBezTo>
                    <a:pt x="18492" y="24906"/>
                    <a:pt x="18492" y="24906"/>
                    <a:pt x="43588" y="24906"/>
                  </a:cubicBezTo>
                  <a:cubicBezTo>
                    <a:pt x="39626" y="32822"/>
                    <a:pt x="40946" y="40738"/>
                    <a:pt x="46230" y="46015"/>
                  </a:cubicBezTo>
                  <a:cubicBezTo>
                    <a:pt x="36984" y="46015"/>
                    <a:pt x="29059" y="53931"/>
                    <a:pt x="29059" y="63166"/>
                  </a:cubicBezTo>
                  <a:cubicBezTo>
                    <a:pt x="29059" y="82955"/>
                    <a:pt x="27738" y="89552"/>
                    <a:pt x="31700" y="96148"/>
                  </a:cubicBezTo>
                  <a:cubicBezTo>
                    <a:pt x="31700" y="96148"/>
                    <a:pt x="31700" y="96148"/>
                    <a:pt x="31700" y="206969"/>
                  </a:cubicBezTo>
                  <a:cubicBezTo>
                    <a:pt x="31700" y="210926"/>
                    <a:pt x="35663" y="214884"/>
                    <a:pt x="39626" y="214884"/>
                  </a:cubicBezTo>
                  <a:cubicBezTo>
                    <a:pt x="39626" y="214884"/>
                    <a:pt x="39626" y="214884"/>
                    <a:pt x="298512" y="214884"/>
                  </a:cubicBezTo>
                  <a:cubicBezTo>
                    <a:pt x="302475" y="214884"/>
                    <a:pt x="306438" y="210926"/>
                    <a:pt x="306438" y="206969"/>
                  </a:cubicBezTo>
                  <a:cubicBezTo>
                    <a:pt x="306438" y="206969"/>
                    <a:pt x="306438" y="206969"/>
                    <a:pt x="306438" y="104064"/>
                  </a:cubicBezTo>
                  <a:cubicBezTo>
                    <a:pt x="309079" y="96148"/>
                    <a:pt x="310400" y="86913"/>
                    <a:pt x="306438" y="77678"/>
                  </a:cubicBezTo>
                  <a:cubicBezTo>
                    <a:pt x="306438" y="59208"/>
                    <a:pt x="306438" y="61846"/>
                    <a:pt x="274737" y="61846"/>
                  </a:cubicBezTo>
                  <a:cubicBezTo>
                    <a:pt x="274737" y="61846"/>
                    <a:pt x="274737" y="61846"/>
                    <a:pt x="281341" y="59208"/>
                  </a:cubicBezTo>
                  <a:cubicBezTo>
                    <a:pt x="293229" y="53931"/>
                    <a:pt x="294550" y="38099"/>
                    <a:pt x="280021" y="24906"/>
                  </a:cubicBezTo>
                  <a:cubicBezTo>
                    <a:pt x="280021" y="24906"/>
                    <a:pt x="280021" y="24906"/>
                    <a:pt x="319646" y="24906"/>
                  </a:cubicBezTo>
                  <a:cubicBezTo>
                    <a:pt x="330213" y="24906"/>
                    <a:pt x="338138" y="34141"/>
                    <a:pt x="338138" y="43376"/>
                  </a:cubicBezTo>
                  <a:cubicBezTo>
                    <a:pt x="338138" y="43376"/>
                    <a:pt x="338138" y="43376"/>
                    <a:pt x="338138" y="234674"/>
                  </a:cubicBezTo>
                  <a:cubicBezTo>
                    <a:pt x="338138" y="243909"/>
                    <a:pt x="330213" y="251825"/>
                    <a:pt x="319646" y="251825"/>
                  </a:cubicBezTo>
                  <a:cubicBezTo>
                    <a:pt x="319646" y="251825"/>
                    <a:pt x="319646" y="251825"/>
                    <a:pt x="200769" y="251825"/>
                  </a:cubicBezTo>
                  <a:cubicBezTo>
                    <a:pt x="200769" y="251825"/>
                    <a:pt x="200769" y="251825"/>
                    <a:pt x="216620" y="290084"/>
                  </a:cubicBezTo>
                  <a:cubicBezTo>
                    <a:pt x="216620" y="290084"/>
                    <a:pt x="216620" y="290084"/>
                    <a:pt x="224545" y="290084"/>
                  </a:cubicBezTo>
                  <a:cubicBezTo>
                    <a:pt x="229828" y="290084"/>
                    <a:pt x="235112" y="295361"/>
                    <a:pt x="235112" y="301958"/>
                  </a:cubicBezTo>
                  <a:cubicBezTo>
                    <a:pt x="235112" y="308554"/>
                    <a:pt x="229828" y="313831"/>
                    <a:pt x="224545" y="313831"/>
                  </a:cubicBezTo>
                  <a:cubicBezTo>
                    <a:pt x="224545" y="313831"/>
                    <a:pt x="224545" y="313831"/>
                    <a:pt x="113593" y="313831"/>
                  </a:cubicBezTo>
                  <a:cubicBezTo>
                    <a:pt x="108310" y="313831"/>
                    <a:pt x="103026" y="308554"/>
                    <a:pt x="103026" y="301958"/>
                  </a:cubicBezTo>
                  <a:cubicBezTo>
                    <a:pt x="103026" y="295361"/>
                    <a:pt x="108310" y="290084"/>
                    <a:pt x="113593" y="290084"/>
                  </a:cubicBezTo>
                  <a:cubicBezTo>
                    <a:pt x="113593" y="290084"/>
                    <a:pt x="113593" y="290084"/>
                    <a:pt x="121518" y="290084"/>
                  </a:cubicBezTo>
                  <a:cubicBezTo>
                    <a:pt x="121518" y="290084"/>
                    <a:pt x="121518" y="290084"/>
                    <a:pt x="137369" y="251825"/>
                  </a:cubicBezTo>
                  <a:cubicBezTo>
                    <a:pt x="137369" y="251825"/>
                    <a:pt x="137369" y="251825"/>
                    <a:pt x="18492" y="251825"/>
                  </a:cubicBezTo>
                  <a:cubicBezTo>
                    <a:pt x="7925" y="251825"/>
                    <a:pt x="0" y="243909"/>
                    <a:pt x="0" y="234674"/>
                  </a:cubicBezTo>
                  <a:cubicBezTo>
                    <a:pt x="0" y="234674"/>
                    <a:pt x="0" y="234674"/>
                    <a:pt x="0" y="43376"/>
                  </a:cubicBezTo>
                  <a:cubicBezTo>
                    <a:pt x="0" y="34141"/>
                    <a:pt x="7925" y="24906"/>
                    <a:pt x="18492" y="24906"/>
                  </a:cubicBezTo>
                  <a:close/>
                  <a:moveTo>
                    <a:pt x="109666" y="1"/>
                  </a:moveTo>
                  <a:cubicBezTo>
                    <a:pt x="113718" y="21"/>
                    <a:pt x="119286" y="267"/>
                    <a:pt x="126932" y="267"/>
                  </a:cubicBezTo>
                  <a:cubicBezTo>
                    <a:pt x="134910" y="267"/>
                    <a:pt x="133580" y="10764"/>
                    <a:pt x="133580" y="18637"/>
                  </a:cubicBezTo>
                  <a:cubicBezTo>
                    <a:pt x="137569" y="19949"/>
                    <a:pt x="140229" y="21261"/>
                    <a:pt x="144218" y="22573"/>
                  </a:cubicBezTo>
                  <a:cubicBezTo>
                    <a:pt x="158845" y="6828"/>
                    <a:pt x="154855" y="8140"/>
                    <a:pt x="177460" y="29134"/>
                  </a:cubicBezTo>
                  <a:cubicBezTo>
                    <a:pt x="182779" y="35695"/>
                    <a:pt x="174801" y="40943"/>
                    <a:pt x="168152" y="47504"/>
                  </a:cubicBezTo>
                  <a:cubicBezTo>
                    <a:pt x="170812" y="50128"/>
                    <a:pt x="172142" y="54065"/>
                    <a:pt x="173471" y="58001"/>
                  </a:cubicBezTo>
                  <a:cubicBezTo>
                    <a:pt x="188098" y="58001"/>
                    <a:pt x="192087" y="55377"/>
                    <a:pt x="192087" y="67186"/>
                  </a:cubicBezTo>
                  <a:cubicBezTo>
                    <a:pt x="192087" y="67186"/>
                    <a:pt x="192087" y="67186"/>
                    <a:pt x="154855" y="82931"/>
                  </a:cubicBezTo>
                  <a:cubicBezTo>
                    <a:pt x="160174" y="58001"/>
                    <a:pt x="140229" y="35695"/>
                    <a:pt x="116294" y="35695"/>
                  </a:cubicBezTo>
                  <a:cubicBezTo>
                    <a:pt x="93689" y="35695"/>
                    <a:pt x="76403" y="52753"/>
                    <a:pt x="76403" y="75059"/>
                  </a:cubicBezTo>
                  <a:cubicBezTo>
                    <a:pt x="76403" y="88180"/>
                    <a:pt x="83052" y="101301"/>
                    <a:pt x="93689" y="107862"/>
                  </a:cubicBezTo>
                  <a:cubicBezTo>
                    <a:pt x="73744" y="117047"/>
                    <a:pt x="67095" y="118359"/>
                    <a:pt x="59117" y="124919"/>
                  </a:cubicBezTo>
                  <a:cubicBezTo>
                    <a:pt x="48479" y="114422"/>
                    <a:pt x="49809" y="115734"/>
                    <a:pt x="63106" y="102613"/>
                  </a:cubicBezTo>
                  <a:cubicBezTo>
                    <a:pt x="61776" y="98677"/>
                    <a:pt x="60447" y="96053"/>
                    <a:pt x="59117" y="92116"/>
                  </a:cubicBezTo>
                  <a:cubicBezTo>
                    <a:pt x="36512" y="92116"/>
                    <a:pt x="40501" y="94740"/>
                    <a:pt x="40501" y="63249"/>
                  </a:cubicBezTo>
                  <a:cubicBezTo>
                    <a:pt x="40501" y="55377"/>
                    <a:pt x="51139" y="58001"/>
                    <a:pt x="59117" y="58001"/>
                  </a:cubicBezTo>
                  <a:cubicBezTo>
                    <a:pt x="60447" y="54065"/>
                    <a:pt x="61776" y="50128"/>
                    <a:pt x="63106" y="47504"/>
                  </a:cubicBezTo>
                  <a:cubicBezTo>
                    <a:pt x="47150" y="31759"/>
                    <a:pt x="48479" y="35695"/>
                    <a:pt x="69755" y="14700"/>
                  </a:cubicBezTo>
                  <a:cubicBezTo>
                    <a:pt x="76403" y="8140"/>
                    <a:pt x="81722" y="17325"/>
                    <a:pt x="88370" y="22573"/>
                  </a:cubicBezTo>
                  <a:cubicBezTo>
                    <a:pt x="91030" y="21261"/>
                    <a:pt x="95019" y="19949"/>
                    <a:pt x="99008" y="18637"/>
                  </a:cubicBezTo>
                  <a:cubicBezTo>
                    <a:pt x="99008" y="1907"/>
                    <a:pt x="97512" y="-61"/>
                    <a:pt x="109666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701622" y="3386039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01622" y="406955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701622" y="477568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921556" y="2222500"/>
            <a:ext cx="2053514" cy="3133726"/>
            <a:chOff x="8921556" y="2222500"/>
            <a:chExt cx="2053514" cy="3133726"/>
          </a:xfrm>
        </p:grpSpPr>
        <p:sp>
          <p:nvSpPr>
            <p:cNvPr id="10" name="矩形 9"/>
            <p:cNvSpPr/>
            <p:nvPr/>
          </p:nvSpPr>
          <p:spPr>
            <a:xfrm>
              <a:off x="8921556" y="2222500"/>
              <a:ext cx="2053514" cy="3133726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9103054" y="3349306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9103054" y="4044928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9103054" y="4740550"/>
              <a:ext cx="1701323" cy="41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24"/>
            <p:cNvSpPr/>
            <p:nvPr/>
          </p:nvSpPr>
          <p:spPr>
            <a:xfrm>
              <a:off x="9684935" y="2551093"/>
              <a:ext cx="547545" cy="40615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255828" y="3386039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255828" y="406955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255828" y="477568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254288" y="4155154"/>
            <a:ext cx="2250912" cy="1455958"/>
            <a:chOff x="2019722" y="4293102"/>
            <a:chExt cx="2250912" cy="1455958"/>
          </a:xfrm>
        </p:grpSpPr>
        <p:sp>
          <p:nvSpPr>
            <p:cNvPr id="20" name="文本框 19"/>
            <p:cNvSpPr txBox="1"/>
            <p:nvPr/>
          </p:nvSpPr>
          <p:spPr>
            <a:xfrm>
              <a:off x="2129515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19722" y="4671842"/>
              <a:ext cx="2250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33326" y="4155154"/>
            <a:ext cx="2250912" cy="1455958"/>
            <a:chOff x="2019722" y="4293102"/>
            <a:chExt cx="2250912" cy="1455958"/>
          </a:xfrm>
        </p:grpSpPr>
        <p:sp>
          <p:nvSpPr>
            <p:cNvPr id="26" name="文本框 25"/>
            <p:cNvSpPr txBox="1"/>
            <p:nvPr/>
          </p:nvSpPr>
          <p:spPr>
            <a:xfrm>
              <a:off x="2129515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19722" y="4671842"/>
              <a:ext cx="2250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07764" y="4155154"/>
            <a:ext cx="2250912" cy="1455958"/>
            <a:chOff x="2019722" y="4293102"/>
            <a:chExt cx="2250912" cy="1455958"/>
          </a:xfrm>
        </p:grpSpPr>
        <p:sp>
          <p:nvSpPr>
            <p:cNvPr id="29" name="文本框 28"/>
            <p:cNvSpPr txBox="1"/>
            <p:nvPr/>
          </p:nvSpPr>
          <p:spPr>
            <a:xfrm>
              <a:off x="2129515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19722" y="4671842"/>
              <a:ext cx="2250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82201" y="4155154"/>
            <a:ext cx="2250912" cy="1455958"/>
            <a:chOff x="2019722" y="4293102"/>
            <a:chExt cx="2250912" cy="1455958"/>
          </a:xfrm>
        </p:grpSpPr>
        <p:sp>
          <p:nvSpPr>
            <p:cNvPr id="32" name="文本框 31"/>
            <p:cNvSpPr txBox="1"/>
            <p:nvPr/>
          </p:nvSpPr>
          <p:spPr>
            <a:xfrm>
              <a:off x="2129515" y="4293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标题添加此处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19722" y="4671842"/>
              <a:ext cx="2250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 a film to be used 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48174" y="2159000"/>
            <a:ext cx="1872340" cy="1872340"/>
            <a:chOff x="1448174" y="2159000"/>
            <a:chExt cx="1872340" cy="1872340"/>
          </a:xfrm>
        </p:grpSpPr>
        <p:sp>
          <p:nvSpPr>
            <p:cNvPr id="2" name="圆: 空心 1"/>
            <p:cNvSpPr/>
            <p:nvPr/>
          </p:nvSpPr>
          <p:spPr>
            <a:xfrm>
              <a:off x="1448174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弧形 2"/>
            <p:cNvSpPr/>
            <p:nvPr/>
          </p:nvSpPr>
          <p:spPr>
            <a:xfrm>
              <a:off x="1587677" y="2298503"/>
              <a:ext cx="1593334" cy="1593334"/>
            </a:xfrm>
            <a:prstGeom prst="arc">
              <a:avLst>
                <a:gd name="adj1" fmla="val 12628180"/>
                <a:gd name="adj2" fmla="val 111342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990854" y="2802363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rgbClr val="0070C0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42%</a:t>
              </a:r>
              <a:endParaRPr lang="zh-CN" altLang="en-US" sz="3200" dirty="0">
                <a:solidFill>
                  <a:srgbClr val="0070C0"/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22612" y="2159000"/>
            <a:ext cx="1872340" cy="1872340"/>
            <a:chOff x="3922612" y="2159000"/>
            <a:chExt cx="1872340" cy="1872340"/>
          </a:xfrm>
        </p:grpSpPr>
        <p:sp>
          <p:nvSpPr>
            <p:cNvPr id="10" name="圆: 空心 9"/>
            <p:cNvSpPr/>
            <p:nvPr/>
          </p:nvSpPr>
          <p:spPr>
            <a:xfrm>
              <a:off x="3922612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>
              <a:off x="4062115" y="2298503"/>
              <a:ext cx="1593334" cy="1593334"/>
            </a:xfrm>
            <a:prstGeom prst="arc">
              <a:avLst>
                <a:gd name="adj1" fmla="val 2301782"/>
                <a:gd name="adj2" fmla="val 0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99548" y="2802363"/>
              <a:ext cx="718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rgbClr val="0070C0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91%</a:t>
              </a:r>
              <a:endParaRPr lang="zh-CN" altLang="en-US" sz="3200" dirty="0">
                <a:solidFill>
                  <a:srgbClr val="0070C0"/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97050" y="2159000"/>
            <a:ext cx="1872340" cy="1872340"/>
            <a:chOff x="6397050" y="2159000"/>
            <a:chExt cx="1872340" cy="1872340"/>
          </a:xfrm>
        </p:grpSpPr>
        <p:sp>
          <p:nvSpPr>
            <p:cNvPr id="13" name="圆: 空心 12"/>
            <p:cNvSpPr/>
            <p:nvPr/>
          </p:nvSpPr>
          <p:spPr>
            <a:xfrm>
              <a:off x="6397050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>
              <a:off x="6536553" y="2298503"/>
              <a:ext cx="1593334" cy="1593334"/>
            </a:xfrm>
            <a:prstGeom prst="arc">
              <a:avLst>
                <a:gd name="adj1" fmla="val 10203953"/>
                <a:gd name="adj2" fmla="val 19999186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36315" y="2802363"/>
              <a:ext cx="793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rgbClr val="0070C0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48%</a:t>
              </a:r>
              <a:endParaRPr lang="zh-CN" altLang="en-US" sz="3200" dirty="0">
                <a:solidFill>
                  <a:srgbClr val="0070C0"/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871487" y="2159000"/>
            <a:ext cx="1872340" cy="1872340"/>
            <a:chOff x="8871487" y="2159000"/>
            <a:chExt cx="1872340" cy="1872340"/>
          </a:xfrm>
        </p:grpSpPr>
        <p:sp>
          <p:nvSpPr>
            <p:cNvPr id="16" name="圆: 空心 15"/>
            <p:cNvSpPr/>
            <p:nvPr/>
          </p:nvSpPr>
          <p:spPr>
            <a:xfrm>
              <a:off x="8871487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>
              <a:off x="9010990" y="2298503"/>
              <a:ext cx="1593334" cy="1593334"/>
            </a:xfrm>
            <a:prstGeom prst="arc">
              <a:avLst>
                <a:gd name="adj1" fmla="val 13387328"/>
                <a:gd name="adj2" fmla="val 4703845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416362" y="2802363"/>
              <a:ext cx="782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rgbClr val="0070C0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73%</a:t>
              </a:r>
              <a:endParaRPr lang="zh-CN" altLang="en-US" sz="3200" dirty="0">
                <a:solidFill>
                  <a:srgbClr val="0070C0"/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7"/>
          <p:cNvSpPr/>
          <p:nvPr/>
        </p:nvSpPr>
        <p:spPr bwMode="auto">
          <a:xfrm>
            <a:off x="1760826" y="4068838"/>
            <a:ext cx="2261164" cy="1707432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600 h 21600"/>
              <a:gd name="T4" fmla="*/ 10849 w 21600"/>
              <a:gd name="T5" fmla="*/ 0 h 21600"/>
              <a:gd name="T6" fmla="*/ 0 w 21600"/>
              <a:gd name="T7" fmla="*/ 21600 h 21600"/>
              <a:gd name="T8" fmla="*/ 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cubicBezTo>
                  <a:pt x="15074" y="15093"/>
                  <a:pt x="10849" y="0"/>
                  <a:pt x="10849" y="0"/>
                </a:cubicBezTo>
                <a:cubicBezTo>
                  <a:pt x="7796" y="12113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" name="Rectangle 18"/>
          <p:cNvSpPr/>
          <p:nvPr/>
        </p:nvSpPr>
        <p:spPr bwMode="auto">
          <a:xfrm>
            <a:off x="2437742" y="1972224"/>
            <a:ext cx="889423" cy="3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40%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8" name="Freeform: Shape 22"/>
          <p:cNvSpPr/>
          <p:nvPr/>
        </p:nvSpPr>
        <p:spPr bwMode="auto">
          <a:xfrm>
            <a:off x="3357009" y="4645343"/>
            <a:ext cx="2261164" cy="1130926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600 h 21600"/>
              <a:gd name="T4" fmla="*/ 10849 w 21600"/>
              <a:gd name="T5" fmla="*/ 0 h 21600"/>
              <a:gd name="T6" fmla="*/ 0 w 21600"/>
              <a:gd name="T7" fmla="*/ 21600 h 21600"/>
              <a:gd name="T8" fmla="*/ 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cubicBezTo>
                  <a:pt x="15074" y="15093"/>
                  <a:pt x="10849" y="0"/>
                  <a:pt x="10849" y="0"/>
                </a:cubicBezTo>
                <a:cubicBezTo>
                  <a:pt x="7796" y="12113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9" name="Rectangle 23"/>
          <p:cNvSpPr/>
          <p:nvPr/>
        </p:nvSpPr>
        <p:spPr bwMode="auto">
          <a:xfrm>
            <a:off x="4020794" y="1972077"/>
            <a:ext cx="889423" cy="31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30%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Freeform: Shape 27"/>
          <p:cNvSpPr/>
          <p:nvPr/>
        </p:nvSpPr>
        <p:spPr bwMode="auto">
          <a:xfrm>
            <a:off x="6572067" y="3822664"/>
            <a:ext cx="2261164" cy="1953607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600 h 21600"/>
              <a:gd name="T4" fmla="*/ 10849 w 21600"/>
              <a:gd name="T5" fmla="*/ 0 h 21600"/>
              <a:gd name="T6" fmla="*/ 0 w 21600"/>
              <a:gd name="T7" fmla="*/ 21600 h 21600"/>
              <a:gd name="T8" fmla="*/ 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cubicBezTo>
                  <a:pt x="15074" y="15093"/>
                  <a:pt x="10849" y="0"/>
                  <a:pt x="10849" y="0"/>
                </a:cubicBezTo>
                <a:cubicBezTo>
                  <a:pt x="7796" y="12113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2" name="Rectangle 28"/>
          <p:cNvSpPr/>
          <p:nvPr/>
        </p:nvSpPr>
        <p:spPr bwMode="auto">
          <a:xfrm>
            <a:off x="7262116" y="1972224"/>
            <a:ext cx="889423" cy="3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65%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Freeform: Shape 32"/>
          <p:cNvSpPr/>
          <p:nvPr/>
        </p:nvSpPr>
        <p:spPr bwMode="auto">
          <a:xfrm>
            <a:off x="4919767" y="3007331"/>
            <a:ext cx="2262357" cy="2768940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600 h 21600"/>
              <a:gd name="T4" fmla="*/ 10849 w 21600"/>
              <a:gd name="T5" fmla="*/ 0 h 21600"/>
              <a:gd name="T6" fmla="*/ 0 w 21600"/>
              <a:gd name="T7" fmla="*/ 21600 h 21600"/>
              <a:gd name="T8" fmla="*/ 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cubicBezTo>
                  <a:pt x="15074" y="15093"/>
                  <a:pt x="10849" y="0"/>
                  <a:pt x="10849" y="0"/>
                </a:cubicBezTo>
                <a:cubicBezTo>
                  <a:pt x="7796" y="12113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5" name="Rectangle 33"/>
          <p:cNvSpPr/>
          <p:nvPr/>
        </p:nvSpPr>
        <p:spPr bwMode="auto">
          <a:xfrm>
            <a:off x="5600625" y="1972163"/>
            <a:ext cx="889893" cy="3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85%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Freeform: Shape 37"/>
          <p:cNvSpPr/>
          <p:nvPr/>
        </p:nvSpPr>
        <p:spPr bwMode="auto">
          <a:xfrm>
            <a:off x="8190936" y="4645343"/>
            <a:ext cx="2261164" cy="1130926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600 h 21600"/>
              <a:gd name="T4" fmla="*/ 10849 w 21600"/>
              <a:gd name="T5" fmla="*/ 0 h 21600"/>
              <a:gd name="T6" fmla="*/ 0 w 21600"/>
              <a:gd name="T7" fmla="*/ 21600 h 21600"/>
              <a:gd name="T8" fmla="*/ 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cubicBezTo>
                  <a:pt x="15074" y="15093"/>
                  <a:pt x="10849" y="0"/>
                  <a:pt x="10849" y="0"/>
                </a:cubicBezTo>
                <a:cubicBezTo>
                  <a:pt x="7796" y="12113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8" name="Rectangle 38"/>
          <p:cNvSpPr/>
          <p:nvPr/>
        </p:nvSpPr>
        <p:spPr bwMode="auto">
          <a:xfrm>
            <a:off x="8895312" y="1972077"/>
            <a:ext cx="889423" cy="31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35%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43CE-1CD2-4561-835D-0F16B1ACDBC0}" type="slidenum">
              <a:rPr lang="zh-CN" altLang="en-US" smtClean="0"/>
            </a:fld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24556" y="4191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标题文字</a:t>
            </a:r>
            <a:r>
              <a:rPr lang="zh-CN" altLang="en-US" sz="32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添加此处</a:t>
            </a:r>
            <a:endParaRPr lang="zh-CN" altLang="en-US" sz="32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24556" y="923229"/>
            <a:ext cx="75614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60400" y="1332606"/>
            <a:ext cx="2387600" cy="0"/>
          </a:xfrm>
          <a:prstGeom prst="line">
            <a:avLst/>
          </a:prstGeom>
          <a:ln w="3810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895600" y="2369949"/>
            <a:ext cx="0" cy="157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483100" y="2369948"/>
            <a:ext cx="0" cy="21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057900" y="2369949"/>
            <a:ext cx="0" cy="54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696200" y="2369949"/>
            <a:ext cx="0" cy="129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321800" y="2369949"/>
            <a:ext cx="0" cy="21385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1" grpId="0" animBg="1"/>
      <p:bldP spid="12" grpId="0"/>
      <p:bldP spid="14" grpId="0" animBg="1"/>
      <p:bldP spid="15" grpId="0"/>
      <p:bldP spid="17" grpId="0" animBg="1"/>
      <p:bldP spid="18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" b="2369"/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03600" y="0"/>
            <a:ext cx="5384800" cy="464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3050" y="288925"/>
            <a:ext cx="11645900" cy="628015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54036" y="1336676"/>
            <a:ext cx="939798" cy="939798"/>
            <a:chOff x="2988735" y="1673093"/>
            <a:chExt cx="1219200" cy="1219200"/>
          </a:xfrm>
        </p:grpSpPr>
        <p:sp>
          <p:nvSpPr>
            <p:cNvPr id="5" name="椭圆 4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第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32453" y="1336676"/>
            <a:ext cx="939798" cy="939798"/>
            <a:chOff x="2988735" y="1673093"/>
            <a:chExt cx="1219200" cy="1219200"/>
          </a:xfrm>
        </p:grpSpPr>
        <p:sp>
          <p:nvSpPr>
            <p:cNvPr id="8" name="椭圆 7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10869" y="1336676"/>
            <a:ext cx="939798" cy="939798"/>
            <a:chOff x="2988735" y="1673093"/>
            <a:chExt cx="1219200" cy="1219200"/>
          </a:xfrm>
        </p:grpSpPr>
        <p:sp>
          <p:nvSpPr>
            <p:cNvPr id="11" name="椭圆 10"/>
            <p:cNvSpPr/>
            <p:nvPr/>
          </p:nvSpPr>
          <p:spPr>
            <a:xfrm>
              <a:off x="2988735" y="1673093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12366" y="1885272"/>
              <a:ext cx="771940" cy="758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cs"/>
                </a:rPr>
                <a:t>章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62192" y="2509810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标题文字添加此处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1101" y="3185400"/>
            <a:ext cx="474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cs typeface="+mn-cs"/>
              </a:rPr>
              <a:t>The user can demonstrate on a projector or computer, or print the presentation and make it into a film to be used in a wider field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9283</Words>
  <Application>WPS 演示</Application>
  <PresentationFormat>宽屏</PresentationFormat>
  <Paragraphs>506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Agency FB</vt:lpstr>
      <vt:lpstr>时尚中黑简体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一颗苹果</cp:lastModifiedBy>
  <cp:revision>42</cp:revision>
  <dcterms:created xsi:type="dcterms:W3CDTF">2017-06-03T02:13:00Z</dcterms:created>
  <dcterms:modified xsi:type="dcterms:W3CDTF">2021-09-17T10:32:17Z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E668049A61EE4A68AE2DFAEFDEE6958E</vt:lpwstr>
  </property>
</Properties>
</file>