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28"/>
  </p:handoutMasterIdLst>
  <p:sldIdLst>
    <p:sldId id="900" r:id="rId3"/>
    <p:sldId id="257" r:id="rId4"/>
    <p:sldId id="2721" r:id="rId5"/>
    <p:sldId id="873" r:id="rId6"/>
    <p:sldId id="853" r:id="rId7"/>
    <p:sldId id="890" r:id="rId8"/>
    <p:sldId id="2717" r:id="rId10"/>
    <p:sldId id="2720" r:id="rId11"/>
    <p:sldId id="479" r:id="rId12"/>
    <p:sldId id="876" r:id="rId13"/>
    <p:sldId id="874" r:id="rId14"/>
    <p:sldId id="839" r:id="rId15"/>
    <p:sldId id="894" r:id="rId16"/>
    <p:sldId id="2719" r:id="rId17"/>
    <p:sldId id="889" r:id="rId18"/>
    <p:sldId id="895" r:id="rId19"/>
    <p:sldId id="883" r:id="rId20"/>
    <p:sldId id="483" r:id="rId21"/>
    <p:sldId id="892" r:id="rId22"/>
    <p:sldId id="898" r:id="rId23"/>
    <p:sldId id="283" r:id="rId24"/>
    <p:sldId id="896" r:id="rId25"/>
    <p:sldId id="352" r:id="rId26"/>
    <p:sldId id="2718"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5751"/>
    <a:srgbClr val="C4E0E0"/>
    <a:srgbClr val="4D87AC"/>
    <a:srgbClr val="3D1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84" autoAdjust="0"/>
    <p:restoredTop sz="94660"/>
  </p:normalViewPr>
  <p:slideViewPr>
    <p:cSldViewPr snapToGrid="0">
      <p:cViewPr varScale="1">
        <p:scale>
          <a:sx n="42" d="100"/>
          <a:sy n="42" d="100"/>
        </p:scale>
        <p:origin x="1744" y="40"/>
      </p:cViewPr>
      <p:guideLst/>
    </p:cSldViewPr>
  </p:slideViewPr>
  <p:notesTextViewPr>
    <p:cViewPr>
      <p:scale>
        <a:sx n="1" d="1"/>
        <a:sy n="1" d="1"/>
      </p:scale>
      <p:origin x="0" y="0"/>
    </p:cViewPr>
  </p:notesTextViewPr>
  <p:sorterViewPr>
    <p:cViewPr>
      <p:scale>
        <a:sx n="73" d="100"/>
        <a:sy n="7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941E1-77F3-440C-9595-57D693D9945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1FFA6-4320-45DE-BB7E-2DF94AAA2F5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FDC68A0-13BA-492C-BCE7-4CCD77D87B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D5BAB6-ADB7-4F80-89CE-13EBBF6FFE9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FDC68A0-13BA-492C-BCE7-4CCD77D87B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D5BAB6-ADB7-4F80-89CE-13EBBF6FFE9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FDC68A0-13BA-492C-BCE7-4CCD77D87B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D5BAB6-ADB7-4F80-89CE-13EBBF6FFE9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7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254692" y="2343015"/>
            <a:ext cx="1682616" cy="1682616"/>
          </a:xfrm>
          <a:custGeom>
            <a:avLst/>
            <a:gdLst>
              <a:gd name="connsiteX0" fmla="*/ 841308 w 1682616"/>
              <a:gd name="connsiteY0" fmla="*/ 0 h 1682616"/>
              <a:gd name="connsiteX1" fmla="*/ 1682616 w 1682616"/>
              <a:gd name="connsiteY1" fmla="*/ 841308 h 1682616"/>
              <a:gd name="connsiteX2" fmla="*/ 841308 w 1682616"/>
              <a:gd name="connsiteY2" fmla="*/ 1682616 h 1682616"/>
              <a:gd name="connsiteX3" fmla="*/ 0 w 1682616"/>
              <a:gd name="connsiteY3" fmla="*/ 841308 h 1682616"/>
              <a:gd name="connsiteX4" fmla="*/ 841308 w 1682616"/>
              <a:gd name="connsiteY4" fmla="*/ 0 h 168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616" h="1682616">
                <a:moveTo>
                  <a:pt x="841308" y="0"/>
                </a:moveTo>
                <a:cubicBezTo>
                  <a:pt x="1305950" y="0"/>
                  <a:pt x="1682616" y="376666"/>
                  <a:pt x="1682616" y="841308"/>
                </a:cubicBezTo>
                <a:cubicBezTo>
                  <a:pt x="1682616" y="1305950"/>
                  <a:pt x="1305950" y="1682616"/>
                  <a:pt x="841308" y="1682616"/>
                </a:cubicBezTo>
                <a:cubicBezTo>
                  <a:pt x="376666" y="1682616"/>
                  <a:pt x="0" y="1305950"/>
                  <a:pt x="0" y="841308"/>
                </a:cubicBezTo>
                <a:cubicBezTo>
                  <a:pt x="0" y="376666"/>
                  <a:pt x="376666" y="0"/>
                  <a:pt x="841308" y="0"/>
                </a:cubicBezTo>
                <a:close/>
              </a:path>
            </a:pathLst>
          </a:custGeom>
        </p:spPr>
        <p:txBody>
          <a:bodyPr wrap="square">
            <a:noAutofit/>
          </a:bodyPr>
          <a:lstStyle/>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FDC68A0-13BA-492C-BCE7-4CCD77D87B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D5BAB6-ADB7-4F80-89CE-13EBBF6FFE9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AFDC68A0-13BA-492C-BCE7-4CCD77D87B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D5BAB6-ADB7-4F80-89CE-13EBBF6FFE9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FDC68A0-13BA-492C-BCE7-4CCD77D87B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D5BAB6-ADB7-4F80-89CE-13EBBF6FFE9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FDC68A0-13BA-492C-BCE7-4CCD77D87B6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AD5BAB6-ADB7-4F80-89CE-13EBBF6FFE9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FDC68A0-13BA-492C-BCE7-4CCD77D87B6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D5BAB6-ADB7-4F80-89CE-13EBBF6FFE9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r="94158"/>
          <a:stretch>
            <a:fillRect/>
          </a:stretch>
        </p:blipFill>
        <p:spPr>
          <a:xfrm rot="5400000">
            <a:off x="5894523" y="-5894521"/>
            <a:ext cx="402956" cy="121920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FDC68A0-13BA-492C-BCE7-4CCD77D87B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D5BAB6-ADB7-4F80-89CE-13EBBF6FFE9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FDC68A0-13BA-492C-BCE7-4CCD77D87B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D5BAB6-ADB7-4F80-89CE-13EBBF6FFE9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C68A0-13BA-492C-BCE7-4CCD77D87B6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5BAB6-ADB7-4F80-89CE-13EBBF6FFE9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47203" y="-2647203"/>
            <a:ext cx="6897595" cy="12192002"/>
          </a:xfrm>
          <a:prstGeom prst="rect">
            <a:avLst/>
          </a:prstGeom>
        </p:spPr>
      </p:pic>
      <p:sp>
        <p:nvSpPr>
          <p:cNvPr id="4" name="矩形: 剪去对角 3"/>
          <p:cNvSpPr/>
          <p:nvPr/>
        </p:nvSpPr>
        <p:spPr>
          <a:xfrm>
            <a:off x="2558846" y="2895971"/>
            <a:ext cx="7213371" cy="1938992"/>
          </a:xfrm>
          <a:prstGeom prst="snip2DiagRect">
            <a:avLst/>
          </a:prstGeom>
          <a:solidFill>
            <a:srgbClr val="EB5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文本框 10"/>
          <p:cNvSpPr txBox="1"/>
          <p:nvPr/>
        </p:nvSpPr>
        <p:spPr>
          <a:xfrm>
            <a:off x="2419782" y="3208632"/>
            <a:ext cx="7213371" cy="1015663"/>
          </a:xfrm>
          <a:prstGeom prst="rect">
            <a:avLst/>
          </a:prstGeom>
          <a:noFill/>
        </p:spPr>
        <p:txBody>
          <a:bodyPr wrap="square" rtlCol="0">
            <a:spAutoFit/>
          </a:bodyPr>
          <a:lstStyle/>
          <a:p>
            <a:pPr algn="ctr"/>
            <a:r>
              <a:rPr lang="zh-CN" altLang="en-US" sz="60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小清新营销策划</a:t>
            </a:r>
            <a:r>
              <a:rPr lang="en-US" altLang="zh-CN" sz="60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PPT</a:t>
            </a:r>
            <a:endParaRPr lang="zh-CN" altLang="en-US" sz="60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文本框 12"/>
          <p:cNvSpPr txBox="1"/>
          <p:nvPr/>
        </p:nvSpPr>
        <p:spPr>
          <a:xfrm>
            <a:off x="3248907" y="4250188"/>
            <a:ext cx="5416063" cy="584775"/>
          </a:xfrm>
          <a:prstGeom prst="rect">
            <a:avLst/>
          </a:prstGeom>
          <a:noFill/>
        </p:spPr>
        <p:txBody>
          <a:bodyPr wrap="square" rtlCol="0">
            <a:spAutoFit/>
          </a:bodyPr>
          <a:lstStyle/>
          <a:p>
            <a:pPr algn="dist"/>
            <a:r>
              <a:rPr lang="en-US" altLang="zh-CN" sz="32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PPT</a:t>
            </a:r>
            <a:r>
              <a:rPr lang="zh-CN" altLang="en-US" sz="32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模板</a:t>
            </a:r>
            <a:endParaRPr lang="zh-CN" altLang="en-US" sz="32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文本框 14"/>
          <p:cNvSpPr txBox="1"/>
          <p:nvPr/>
        </p:nvSpPr>
        <p:spPr>
          <a:xfrm>
            <a:off x="2419783" y="1162960"/>
            <a:ext cx="7074309" cy="1938020"/>
          </a:xfrm>
          <a:prstGeom prst="rect">
            <a:avLst/>
          </a:prstGeom>
          <a:noFill/>
        </p:spPr>
        <p:txBody>
          <a:bodyPr wrap="square" rtlCol="0">
            <a:spAutoFit/>
          </a:bodyPr>
          <a:lstStyle/>
          <a:p>
            <a:pPr algn="dist"/>
            <a:r>
              <a:rPr lang="en-US" altLang="zh-CN" sz="12000" dirty="0">
                <a:solidFill>
                  <a:srgbClr val="EB5751"/>
                </a:solidFill>
                <a:latin typeface="FZHei-B01S" panose="02010601030101010101" pitchFamily="2" charset="-122"/>
                <a:ea typeface="FZHei-B01S" panose="02010601030101010101" pitchFamily="2" charset="-122"/>
                <a:sym typeface="FZHei-B01S" panose="02010601030101010101" pitchFamily="2" charset="-122"/>
              </a:rPr>
              <a:t>202X</a:t>
            </a:r>
            <a:endParaRPr lang="zh-CN" altLang="en-US" sz="12000" dirty="0">
              <a:solidFill>
                <a:srgbClr val="EB575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 calcmode="lin" valueType="num">
                                      <p:cBhvr>
                                        <p:cTn id="9" dur="1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1"/>
                                        </p:tgtEl>
                                      </p:cBhvr>
                                    </p:animEffect>
                                  </p:childTnLst>
                                </p:cTn>
                              </p:par>
                            </p:childTnLst>
                          </p:cTn>
                        </p:par>
                        <p:par>
                          <p:cTn id="12" fill="hold">
                            <p:stCondLst>
                              <p:cond delay="1899"/>
                            </p:stCondLst>
                            <p:childTnLst>
                              <p:par>
                                <p:cTn id="13" presetID="41" presetClass="entr" presetSubtype="0" fill="hold" grpId="1" nodeType="afterEffect">
                                  <p:stCondLst>
                                    <p:cond delay="0"/>
                                  </p:stCondLst>
                                  <p:iterate type="lt">
                                    <p:tmPct val="10000"/>
                                  </p:iterate>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13"/>
                                        </p:tgtEl>
                                        <p:attrNameLst>
                                          <p:attrName>ppt_y</p:attrName>
                                        </p:attrNameLst>
                                      </p:cBhvr>
                                      <p:tavLst>
                                        <p:tav tm="0">
                                          <p:val>
                                            <p:strVal val="#ppt_y"/>
                                          </p:val>
                                        </p:tav>
                                        <p:tav tm="100000">
                                          <p:val>
                                            <p:strVal val="#ppt_y"/>
                                          </p:val>
                                        </p:tav>
                                      </p:tavLst>
                                    </p:anim>
                                    <p:anim calcmode="lin" valueType="num">
                                      <p:cBhvr>
                                        <p:cTn id="17" dur="1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13"/>
                                        </p:tgtEl>
                                      </p:cBhvr>
                                    </p:animEffect>
                                  </p:childTnLst>
                                </p:cTn>
                              </p:par>
                            </p:childTnLst>
                          </p:cTn>
                        </p:par>
                        <p:par>
                          <p:cTn id="20" fill="hold">
                            <p:stCondLst>
                              <p:cond delay="3299"/>
                            </p:stCondLst>
                            <p:childTnLst>
                              <p:par>
                                <p:cTn id="21" presetID="41" presetClass="entr" presetSubtype="0" fill="hold" grpId="1" nodeType="afterEffect">
                                  <p:stCondLst>
                                    <p:cond delay="0"/>
                                  </p:stCondLst>
                                  <p:iterate type="lt">
                                    <p:tmPct val="10000"/>
                                  </p:iterate>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15"/>
                                        </p:tgtEl>
                                        <p:attrNameLst>
                                          <p:attrName>ppt_y</p:attrName>
                                        </p:attrNameLst>
                                      </p:cBhvr>
                                      <p:tavLst>
                                        <p:tav tm="0">
                                          <p:val>
                                            <p:strVal val="#ppt_y"/>
                                          </p:val>
                                        </p:tav>
                                        <p:tav tm="100000">
                                          <p:val>
                                            <p:strVal val="#ppt_y"/>
                                          </p:val>
                                        </p:tav>
                                      </p:tavLst>
                                    </p:anim>
                                    <p:anim calcmode="lin" valueType="num">
                                      <p:cBhvr>
                                        <p:cTn id="25" dur="10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bwMode="auto">
          <a:xfrm>
            <a:off x="7685889" y="2683723"/>
            <a:ext cx="3153065" cy="3041447"/>
          </a:xfrm>
          <a:custGeom>
            <a:avLst/>
            <a:gdLst>
              <a:gd name="T0" fmla="*/ 1106 w 1129"/>
              <a:gd name="T1" fmla="*/ 0 h 1089"/>
              <a:gd name="T2" fmla="*/ 885 w 1129"/>
              <a:gd name="T3" fmla="*/ 56 h 1089"/>
              <a:gd name="T4" fmla="*/ 12 w 1129"/>
              <a:gd name="T5" fmla="*/ 289 h 1089"/>
              <a:gd name="T6" fmla="*/ 34 w 1129"/>
              <a:gd name="T7" fmla="*/ 667 h 1089"/>
              <a:gd name="T8" fmla="*/ 56 w 1129"/>
              <a:gd name="T9" fmla="*/ 695 h 1089"/>
              <a:gd name="T10" fmla="*/ 673 w 1129"/>
              <a:gd name="T11" fmla="*/ 756 h 1089"/>
              <a:gd name="T12" fmla="*/ 751 w 1129"/>
              <a:gd name="T13" fmla="*/ 845 h 1089"/>
              <a:gd name="T14" fmla="*/ 723 w 1129"/>
              <a:gd name="T15" fmla="*/ 906 h 1089"/>
              <a:gd name="T16" fmla="*/ 0 w 1129"/>
              <a:gd name="T17" fmla="*/ 923 h 1089"/>
              <a:gd name="T18" fmla="*/ 17 w 1129"/>
              <a:gd name="T19" fmla="*/ 961 h 1089"/>
              <a:gd name="T20" fmla="*/ 67 w 1129"/>
              <a:gd name="T21" fmla="*/ 984 h 1089"/>
              <a:gd name="T22" fmla="*/ 73 w 1129"/>
              <a:gd name="T23" fmla="*/ 1068 h 1089"/>
              <a:gd name="T24" fmla="*/ 162 w 1129"/>
              <a:gd name="T25" fmla="*/ 1068 h 1089"/>
              <a:gd name="T26" fmla="*/ 173 w 1129"/>
              <a:gd name="T27" fmla="*/ 984 h 1089"/>
              <a:gd name="T28" fmla="*/ 562 w 1129"/>
              <a:gd name="T29" fmla="*/ 973 h 1089"/>
              <a:gd name="T30" fmla="*/ 540 w 1129"/>
              <a:gd name="T31" fmla="*/ 1051 h 1089"/>
              <a:gd name="T32" fmla="*/ 623 w 1129"/>
              <a:gd name="T33" fmla="*/ 1083 h 1089"/>
              <a:gd name="T34" fmla="*/ 662 w 1129"/>
              <a:gd name="T35" fmla="*/ 1007 h 1089"/>
              <a:gd name="T36" fmla="*/ 729 w 1129"/>
              <a:gd name="T37" fmla="*/ 961 h 1089"/>
              <a:gd name="T38" fmla="*/ 795 w 1129"/>
              <a:gd name="T39" fmla="*/ 917 h 1089"/>
              <a:gd name="T40" fmla="*/ 807 w 1129"/>
              <a:gd name="T41" fmla="*/ 828 h 1089"/>
              <a:gd name="T42" fmla="*/ 712 w 1129"/>
              <a:gd name="T43" fmla="*/ 717 h 1089"/>
              <a:gd name="T44" fmla="*/ 1117 w 1129"/>
              <a:gd name="T45" fmla="*/ 50 h 1089"/>
              <a:gd name="T46" fmla="*/ 162 w 1129"/>
              <a:gd name="T47" fmla="*/ 1022 h 1089"/>
              <a:gd name="T48" fmla="*/ 118 w 1129"/>
              <a:gd name="T49" fmla="*/ 1068 h 1089"/>
              <a:gd name="T50" fmla="*/ 78 w 1129"/>
              <a:gd name="T51" fmla="*/ 1022 h 1089"/>
              <a:gd name="T52" fmla="*/ 118 w 1129"/>
              <a:gd name="T53" fmla="*/ 978 h 1089"/>
              <a:gd name="T54" fmla="*/ 162 w 1129"/>
              <a:gd name="T55" fmla="*/ 1022 h 1089"/>
              <a:gd name="T56" fmla="*/ 617 w 1129"/>
              <a:gd name="T57" fmla="*/ 1062 h 1089"/>
              <a:gd name="T58" fmla="*/ 562 w 1129"/>
              <a:gd name="T59" fmla="*/ 1039 h 1089"/>
              <a:gd name="T60" fmla="*/ 584 w 1129"/>
              <a:gd name="T61" fmla="*/ 984 h 1089"/>
              <a:gd name="T62" fmla="*/ 640 w 1129"/>
              <a:gd name="T63" fmla="*/ 1007 h 1089"/>
              <a:gd name="T64" fmla="*/ 723 w 1129"/>
              <a:gd name="T65" fmla="*/ 450 h 1089"/>
              <a:gd name="T66" fmla="*/ 668 w 1129"/>
              <a:gd name="T67" fmla="*/ 584 h 1089"/>
              <a:gd name="T68" fmla="*/ 139 w 1129"/>
              <a:gd name="T69" fmla="*/ 450 h 1089"/>
              <a:gd name="T70" fmla="*/ 423 w 1129"/>
              <a:gd name="T71" fmla="*/ 450 h 1089"/>
              <a:gd name="T72" fmla="*/ 423 w 1129"/>
              <a:gd name="T73" fmla="*/ 450 h 1089"/>
              <a:gd name="T74" fmla="*/ 401 w 1129"/>
              <a:gd name="T75" fmla="*/ 434 h 1089"/>
              <a:gd name="T76" fmla="*/ 295 w 1129"/>
              <a:gd name="T77" fmla="*/ 556 h 1089"/>
              <a:gd name="T78" fmla="*/ 162 w 1129"/>
              <a:gd name="T79" fmla="*/ 339 h 1089"/>
              <a:gd name="T80" fmla="*/ 273 w 1129"/>
              <a:gd name="T81" fmla="*/ 450 h 1089"/>
              <a:gd name="T82" fmla="*/ 273 w 1129"/>
              <a:gd name="T83" fmla="*/ 450 h 1089"/>
              <a:gd name="T84" fmla="*/ 162 w 1129"/>
              <a:gd name="T85" fmla="*/ 579 h 1089"/>
              <a:gd name="T86" fmla="*/ 401 w 1129"/>
              <a:gd name="T87" fmla="*/ 667 h 1089"/>
              <a:gd name="T88" fmla="*/ 529 w 1129"/>
              <a:gd name="T89" fmla="*/ 579 h 1089"/>
              <a:gd name="T90" fmla="*/ 423 w 1129"/>
              <a:gd name="T91" fmla="*/ 434 h 1089"/>
              <a:gd name="T92" fmla="*/ 423 w 1129"/>
              <a:gd name="T93" fmla="*/ 434 h 1089"/>
              <a:gd name="T94" fmla="*/ 545 w 1129"/>
              <a:gd name="T95" fmla="*/ 556 h 1089"/>
              <a:gd name="T96" fmla="*/ 651 w 1129"/>
              <a:gd name="T97" fmla="*/ 322 h 1089"/>
              <a:gd name="T98" fmla="*/ 139 w 1129"/>
              <a:gd name="T99" fmla="*/ 339 h 1089"/>
              <a:gd name="T100" fmla="*/ 56 w 1129"/>
              <a:gd name="T101" fmla="*/ 339 h 1089"/>
              <a:gd name="T102" fmla="*/ 84 w 1129"/>
              <a:gd name="T103" fmla="*/ 640 h 1089"/>
              <a:gd name="T104" fmla="*/ 651 w 1129"/>
              <a:gd name="T105" fmla="*/ 579 h 1089"/>
              <a:gd name="T106" fmla="*/ 734 w 1129"/>
              <a:gd name="T107" fmla="*/ 434 h 1089"/>
              <a:gd name="T108" fmla="*/ 734 w 1129"/>
              <a:gd name="T109" fmla="*/ 434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9" h="1089">
                <a:moveTo>
                  <a:pt x="1129" y="23"/>
                </a:moveTo>
                <a:lnTo>
                  <a:pt x="1123" y="12"/>
                </a:lnTo>
                <a:lnTo>
                  <a:pt x="1117" y="6"/>
                </a:lnTo>
                <a:lnTo>
                  <a:pt x="1106" y="0"/>
                </a:lnTo>
                <a:lnTo>
                  <a:pt x="1096" y="0"/>
                </a:lnTo>
                <a:lnTo>
                  <a:pt x="906" y="39"/>
                </a:lnTo>
                <a:lnTo>
                  <a:pt x="895" y="44"/>
                </a:lnTo>
                <a:lnTo>
                  <a:pt x="885" y="56"/>
                </a:lnTo>
                <a:lnTo>
                  <a:pt x="801" y="261"/>
                </a:lnTo>
                <a:lnTo>
                  <a:pt x="795" y="261"/>
                </a:lnTo>
                <a:lnTo>
                  <a:pt x="23" y="289"/>
                </a:lnTo>
                <a:lnTo>
                  <a:pt x="12" y="289"/>
                </a:lnTo>
                <a:lnTo>
                  <a:pt x="6" y="295"/>
                </a:lnTo>
                <a:lnTo>
                  <a:pt x="0" y="305"/>
                </a:lnTo>
                <a:lnTo>
                  <a:pt x="0" y="317"/>
                </a:lnTo>
                <a:lnTo>
                  <a:pt x="34" y="667"/>
                </a:lnTo>
                <a:lnTo>
                  <a:pt x="34" y="678"/>
                </a:lnTo>
                <a:lnTo>
                  <a:pt x="40" y="684"/>
                </a:lnTo>
                <a:lnTo>
                  <a:pt x="46" y="689"/>
                </a:lnTo>
                <a:lnTo>
                  <a:pt x="56" y="695"/>
                </a:lnTo>
                <a:lnTo>
                  <a:pt x="640" y="745"/>
                </a:lnTo>
                <a:lnTo>
                  <a:pt x="645" y="745"/>
                </a:lnTo>
                <a:lnTo>
                  <a:pt x="651" y="745"/>
                </a:lnTo>
                <a:lnTo>
                  <a:pt x="673" y="756"/>
                </a:lnTo>
                <a:lnTo>
                  <a:pt x="701" y="778"/>
                </a:lnTo>
                <a:lnTo>
                  <a:pt x="734" y="806"/>
                </a:lnTo>
                <a:lnTo>
                  <a:pt x="746" y="822"/>
                </a:lnTo>
                <a:lnTo>
                  <a:pt x="751" y="845"/>
                </a:lnTo>
                <a:lnTo>
                  <a:pt x="756" y="872"/>
                </a:lnTo>
                <a:lnTo>
                  <a:pt x="746" y="889"/>
                </a:lnTo>
                <a:lnTo>
                  <a:pt x="734" y="900"/>
                </a:lnTo>
                <a:lnTo>
                  <a:pt x="723" y="906"/>
                </a:lnTo>
                <a:lnTo>
                  <a:pt x="23" y="906"/>
                </a:lnTo>
                <a:lnTo>
                  <a:pt x="17" y="912"/>
                </a:lnTo>
                <a:lnTo>
                  <a:pt x="6" y="917"/>
                </a:lnTo>
                <a:lnTo>
                  <a:pt x="0" y="923"/>
                </a:lnTo>
                <a:lnTo>
                  <a:pt x="0" y="934"/>
                </a:lnTo>
                <a:lnTo>
                  <a:pt x="0" y="944"/>
                </a:lnTo>
                <a:lnTo>
                  <a:pt x="6" y="956"/>
                </a:lnTo>
                <a:lnTo>
                  <a:pt x="17" y="961"/>
                </a:lnTo>
                <a:lnTo>
                  <a:pt x="23" y="961"/>
                </a:lnTo>
                <a:lnTo>
                  <a:pt x="101" y="961"/>
                </a:lnTo>
                <a:lnTo>
                  <a:pt x="84" y="973"/>
                </a:lnTo>
                <a:lnTo>
                  <a:pt x="67" y="984"/>
                </a:lnTo>
                <a:lnTo>
                  <a:pt x="61" y="1007"/>
                </a:lnTo>
                <a:lnTo>
                  <a:pt x="56" y="1022"/>
                </a:lnTo>
                <a:lnTo>
                  <a:pt x="61" y="1051"/>
                </a:lnTo>
                <a:lnTo>
                  <a:pt x="73" y="1068"/>
                </a:lnTo>
                <a:lnTo>
                  <a:pt x="95" y="1083"/>
                </a:lnTo>
                <a:lnTo>
                  <a:pt x="118" y="1089"/>
                </a:lnTo>
                <a:lnTo>
                  <a:pt x="145" y="1083"/>
                </a:lnTo>
                <a:lnTo>
                  <a:pt x="162" y="1068"/>
                </a:lnTo>
                <a:lnTo>
                  <a:pt x="179" y="1051"/>
                </a:lnTo>
                <a:lnTo>
                  <a:pt x="185" y="1022"/>
                </a:lnTo>
                <a:lnTo>
                  <a:pt x="179" y="1007"/>
                </a:lnTo>
                <a:lnTo>
                  <a:pt x="173" y="984"/>
                </a:lnTo>
                <a:lnTo>
                  <a:pt x="156" y="973"/>
                </a:lnTo>
                <a:lnTo>
                  <a:pt x="139" y="961"/>
                </a:lnTo>
                <a:lnTo>
                  <a:pt x="579" y="961"/>
                </a:lnTo>
                <a:lnTo>
                  <a:pt x="562" y="973"/>
                </a:lnTo>
                <a:lnTo>
                  <a:pt x="550" y="984"/>
                </a:lnTo>
                <a:lnTo>
                  <a:pt x="540" y="1007"/>
                </a:lnTo>
                <a:lnTo>
                  <a:pt x="535" y="1022"/>
                </a:lnTo>
                <a:lnTo>
                  <a:pt x="540" y="1051"/>
                </a:lnTo>
                <a:lnTo>
                  <a:pt x="556" y="1068"/>
                </a:lnTo>
                <a:lnTo>
                  <a:pt x="573" y="1083"/>
                </a:lnTo>
                <a:lnTo>
                  <a:pt x="601" y="1089"/>
                </a:lnTo>
                <a:lnTo>
                  <a:pt x="623" y="1083"/>
                </a:lnTo>
                <a:lnTo>
                  <a:pt x="645" y="1068"/>
                </a:lnTo>
                <a:lnTo>
                  <a:pt x="657" y="1051"/>
                </a:lnTo>
                <a:lnTo>
                  <a:pt x="662" y="1022"/>
                </a:lnTo>
                <a:lnTo>
                  <a:pt x="662" y="1007"/>
                </a:lnTo>
                <a:lnTo>
                  <a:pt x="651" y="984"/>
                </a:lnTo>
                <a:lnTo>
                  <a:pt x="640" y="973"/>
                </a:lnTo>
                <a:lnTo>
                  <a:pt x="617" y="961"/>
                </a:lnTo>
                <a:lnTo>
                  <a:pt x="729" y="961"/>
                </a:lnTo>
                <a:lnTo>
                  <a:pt x="734" y="961"/>
                </a:lnTo>
                <a:lnTo>
                  <a:pt x="767" y="944"/>
                </a:lnTo>
                <a:lnTo>
                  <a:pt x="784" y="934"/>
                </a:lnTo>
                <a:lnTo>
                  <a:pt x="795" y="917"/>
                </a:lnTo>
                <a:lnTo>
                  <a:pt x="807" y="900"/>
                </a:lnTo>
                <a:lnTo>
                  <a:pt x="812" y="878"/>
                </a:lnTo>
                <a:lnTo>
                  <a:pt x="812" y="856"/>
                </a:lnTo>
                <a:lnTo>
                  <a:pt x="807" y="828"/>
                </a:lnTo>
                <a:lnTo>
                  <a:pt x="795" y="800"/>
                </a:lnTo>
                <a:lnTo>
                  <a:pt x="779" y="778"/>
                </a:lnTo>
                <a:lnTo>
                  <a:pt x="746" y="745"/>
                </a:lnTo>
                <a:lnTo>
                  <a:pt x="712" y="717"/>
                </a:lnTo>
                <a:lnTo>
                  <a:pt x="684" y="695"/>
                </a:lnTo>
                <a:lnTo>
                  <a:pt x="934" y="94"/>
                </a:lnTo>
                <a:lnTo>
                  <a:pt x="1106" y="56"/>
                </a:lnTo>
                <a:lnTo>
                  <a:pt x="1117" y="50"/>
                </a:lnTo>
                <a:lnTo>
                  <a:pt x="1123" y="44"/>
                </a:lnTo>
                <a:lnTo>
                  <a:pt x="1129" y="33"/>
                </a:lnTo>
                <a:lnTo>
                  <a:pt x="1129" y="23"/>
                </a:lnTo>
                <a:close/>
                <a:moveTo>
                  <a:pt x="162" y="1022"/>
                </a:moveTo>
                <a:lnTo>
                  <a:pt x="156" y="1039"/>
                </a:lnTo>
                <a:lnTo>
                  <a:pt x="151" y="1056"/>
                </a:lnTo>
                <a:lnTo>
                  <a:pt x="134" y="1062"/>
                </a:lnTo>
                <a:lnTo>
                  <a:pt x="118" y="1068"/>
                </a:lnTo>
                <a:lnTo>
                  <a:pt x="101" y="1062"/>
                </a:lnTo>
                <a:lnTo>
                  <a:pt x="90" y="1056"/>
                </a:lnTo>
                <a:lnTo>
                  <a:pt x="78" y="1039"/>
                </a:lnTo>
                <a:lnTo>
                  <a:pt x="78" y="1022"/>
                </a:lnTo>
                <a:lnTo>
                  <a:pt x="78" y="1007"/>
                </a:lnTo>
                <a:lnTo>
                  <a:pt x="90" y="995"/>
                </a:lnTo>
                <a:lnTo>
                  <a:pt x="101" y="984"/>
                </a:lnTo>
                <a:lnTo>
                  <a:pt x="118" y="978"/>
                </a:lnTo>
                <a:lnTo>
                  <a:pt x="134" y="984"/>
                </a:lnTo>
                <a:lnTo>
                  <a:pt x="151" y="995"/>
                </a:lnTo>
                <a:lnTo>
                  <a:pt x="156" y="1007"/>
                </a:lnTo>
                <a:lnTo>
                  <a:pt x="162" y="1022"/>
                </a:lnTo>
                <a:close/>
                <a:moveTo>
                  <a:pt x="645" y="1022"/>
                </a:moveTo>
                <a:lnTo>
                  <a:pt x="640" y="1039"/>
                </a:lnTo>
                <a:lnTo>
                  <a:pt x="628" y="1056"/>
                </a:lnTo>
                <a:lnTo>
                  <a:pt x="617" y="1062"/>
                </a:lnTo>
                <a:lnTo>
                  <a:pt x="601" y="1068"/>
                </a:lnTo>
                <a:lnTo>
                  <a:pt x="584" y="1062"/>
                </a:lnTo>
                <a:lnTo>
                  <a:pt x="567" y="1056"/>
                </a:lnTo>
                <a:lnTo>
                  <a:pt x="562" y="1039"/>
                </a:lnTo>
                <a:lnTo>
                  <a:pt x="556" y="1022"/>
                </a:lnTo>
                <a:lnTo>
                  <a:pt x="562" y="1007"/>
                </a:lnTo>
                <a:lnTo>
                  <a:pt x="567" y="995"/>
                </a:lnTo>
                <a:lnTo>
                  <a:pt x="584" y="984"/>
                </a:lnTo>
                <a:lnTo>
                  <a:pt x="601" y="978"/>
                </a:lnTo>
                <a:lnTo>
                  <a:pt x="617" y="984"/>
                </a:lnTo>
                <a:lnTo>
                  <a:pt x="628" y="995"/>
                </a:lnTo>
                <a:lnTo>
                  <a:pt x="640" y="1007"/>
                </a:lnTo>
                <a:lnTo>
                  <a:pt x="645" y="1022"/>
                </a:lnTo>
                <a:close/>
                <a:moveTo>
                  <a:pt x="668" y="556"/>
                </a:moveTo>
                <a:lnTo>
                  <a:pt x="668" y="450"/>
                </a:lnTo>
                <a:lnTo>
                  <a:pt x="723" y="450"/>
                </a:lnTo>
                <a:lnTo>
                  <a:pt x="684" y="556"/>
                </a:lnTo>
                <a:lnTo>
                  <a:pt x="668" y="556"/>
                </a:lnTo>
                <a:close/>
                <a:moveTo>
                  <a:pt x="673" y="579"/>
                </a:moveTo>
                <a:lnTo>
                  <a:pt x="668" y="584"/>
                </a:lnTo>
                <a:lnTo>
                  <a:pt x="668" y="579"/>
                </a:lnTo>
                <a:lnTo>
                  <a:pt x="673" y="579"/>
                </a:lnTo>
                <a:close/>
                <a:moveTo>
                  <a:pt x="67" y="450"/>
                </a:moveTo>
                <a:lnTo>
                  <a:pt x="139" y="450"/>
                </a:lnTo>
                <a:lnTo>
                  <a:pt x="139" y="556"/>
                </a:lnTo>
                <a:lnTo>
                  <a:pt x="78" y="556"/>
                </a:lnTo>
                <a:lnTo>
                  <a:pt x="67" y="450"/>
                </a:lnTo>
                <a:close/>
                <a:moveTo>
                  <a:pt x="423" y="450"/>
                </a:moveTo>
                <a:lnTo>
                  <a:pt x="529" y="450"/>
                </a:lnTo>
                <a:lnTo>
                  <a:pt x="529" y="556"/>
                </a:lnTo>
                <a:lnTo>
                  <a:pt x="423" y="556"/>
                </a:lnTo>
                <a:lnTo>
                  <a:pt x="423" y="450"/>
                </a:lnTo>
                <a:close/>
                <a:moveTo>
                  <a:pt x="295" y="434"/>
                </a:moveTo>
                <a:lnTo>
                  <a:pt x="295" y="333"/>
                </a:lnTo>
                <a:lnTo>
                  <a:pt x="401" y="328"/>
                </a:lnTo>
                <a:lnTo>
                  <a:pt x="401" y="434"/>
                </a:lnTo>
                <a:lnTo>
                  <a:pt x="295" y="434"/>
                </a:lnTo>
                <a:close/>
                <a:moveTo>
                  <a:pt x="401" y="450"/>
                </a:moveTo>
                <a:lnTo>
                  <a:pt x="401" y="556"/>
                </a:lnTo>
                <a:lnTo>
                  <a:pt x="295" y="556"/>
                </a:lnTo>
                <a:lnTo>
                  <a:pt x="295" y="450"/>
                </a:lnTo>
                <a:lnTo>
                  <a:pt x="401" y="450"/>
                </a:lnTo>
                <a:close/>
                <a:moveTo>
                  <a:pt x="162" y="434"/>
                </a:moveTo>
                <a:lnTo>
                  <a:pt x="162" y="339"/>
                </a:lnTo>
                <a:lnTo>
                  <a:pt x="273" y="333"/>
                </a:lnTo>
                <a:lnTo>
                  <a:pt x="273" y="434"/>
                </a:lnTo>
                <a:lnTo>
                  <a:pt x="162" y="434"/>
                </a:lnTo>
                <a:close/>
                <a:moveTo>
                  <a:pt x="273" y="450"/>
                </a:moveTo>
                <a:lnTo>
                  <a:pt x="273" y="556"/>
                </a:lnTo>
                <a:lnTo>
                  <a:pt x="162" y="556"/>
                </a:lnTo>
                <a:lnTo>
                  <a:pt x="162" y="450"/>
                </a:lnTo>
                <a:lnTo>
                  <a:pt x="273" y="450"/>
                </a:lnTo>
                <a:close/>
                <a:moveTo>
                  <a:pt x="273" y="579"/>
                </a:moveTo>
                <a:lnTo>
                  <a:pt x="273" y="655"/>
                </a:lnTo>
                <a:lnTo>
                  <a:pt x="162" y="645"/>
                </a:lnTo>
                <a:lnTo>
                  <a:pt x="162" y="579"/>
                </a:lnTo>
                <a:lnTo>
                  <a:pt x="273" y="579"/>
                </a:lnTo>
                <a:close/>
                <a:moveTo>
                  <a:pt x="295" y="579"/>
                </a:moveTo>
                <a:lnTo>
                  <a:pt x="401" y="579"/>
                </a:lnTo>
                <a:lnTo>
                  <a:pt x="401" y="667"/>
                </a:lnTo>
                <a:lnTo>
                  <a:pt x="295" y="655"/>
                </a:lnTo>
                <a:lnTo>
                  <a:pt x="295" y="579"/>
                </a:lnTo>
                <a:close/>
                <a:moveTo>
                  <a:pt x="423" y="579"/>
                </a:moveTo>
                <a:lnTo>
                  <a:pt x="529" y="579"/>
                </a:lnTo>
                <a:lnTo>
                  <a:pt x="529" y="678"/>
                </a:lnTo>
                <a:lnTo>
                  <a:pt x="423" y="667"/>
                </a:lnTo>
                <a:lnTo>
                  <a:pt x="423" y="579"/>
                </a:lnTo>
                <a:close/>
                <a:moveTo>
                  <a:pt x="423" y="434"/>
                </a:moveTo>
                <a:lnTo>
                  <a:pt x="423" y="328"/>
                </a:lnTo>
                <a:lnTo>
                  <a:pt x="529" y="322"/>
                </a:lnTo>
                <a:lnTo>
                  <a:pt x="529" y="434"/>
                </a:lnTo>
                <a:lnTo>
                  <a:pt x="423" y="434"/>
                </a:lnTo>
                <a:close/>
                <a:moveTo>
                  <a:pt x="545" y="450"/>
                </a:moveTo>
                <a:lnTo>
                  <a:pt x="651" y="450"/>
                </a:lnTo>
                <a:lnTo>
                  <a:pt x="651" y="556"/>
                </a:lnTo>
                <a:lnTo>
                  <a:pt x="545" y="556"/>
                </a:lnTo>
                <a:lnTo>
                  <a:pt x="545" y="450"/>
                </a:lnTo>
                <a:close/>
                <a:moveTo>
                  <a:pt x="545" y="434"/>
                </a:moveTo>
                <a:lnTo>
                  <a:pt x="545" y="322"/>
                </a:lnTo>
                <a:lnTo>
                  <a:pt x="651" y="322"/>
                </a:lnTo>
                <a:lnTo>
                  <a:pt x="651" y="434"/>
                </a:lnTo>
                <a:lnTo>
                  <a:pt x="545" y="434"/>
                </a:lnTo>
                <a:close/>
                <a:moveTo>
                  <a:pt x="56" y="339"/>
                </a:moveTo>
                <a:lnTo>
                  <a:pt x="139" y="339"/>
                </a:lnTo>
                <a:lnTo>
                  <a:pt x="139" y="434"/>
                </a:lnTo>
                <a:lnTo>
                  <a:pt x="67" y="434"/>
                </a:lnTo>
                <a:lnTo>
                  <a:pt x="67" y="450"/>
                </a:lnTo>
                <a:lnTo>
                  <a:pt x="56" y="339"/>
                </a:lnTo>
                <a:close/>
                <a:moveTo>
                  <a:pt x="78" y="579"/>
                </a:moveTo>
                <a:lnTo>
                  <a:pt x="139" y="579"/>
                </a:lnTo>
                <a:lnTo>
                  <a:pt x="139" y="645"/>
                </a:lnTo>
                <a:lnTo>
                  <a:pt x="84" y="640"/>
                </a:lnTo>
                <a:lnTo>
                  <a:pt x="78" y="579"/>
                </a:lnTo>
                <a:close/>
                <a:moveTo>
                  <a:pt x="545" y="678"/>
                </a:moveTo>
                <a:lnTo>
                  <a:pt x="545" y="579"/>
                </a:lnTo>
                <a:lnTo>
                  <a:pt x="651" y="579"/>
                </a:lnTo>
                <a:lnTo>
                  <a:pt x="651" y="634"/>
                </a:lnTo>
                <a:lnTo>
                  <a:pt x="628" y="689"/>
                </a:lnTo>
                <a:lnTo>
                  <a:pt x="545" y="678"/>
                </a:lnTo>
                <a:close/>
                <a:moveTo>
                  <a:pt x="734" y="434"/>
                </a:moveTo>
                <a:lnTo>
                  <a:pt x="668" y="434"/>
                </a:lnTo>
                <a:lnTo>
                  <a:pt x="668" y="322"/>
                </a:lnTo>
                <a:lnTo>
                  <a:pt x="779" y="317"/>
                </a:lnTo>
                <a:lnTo>
                  <a:pt x="734" y="434"/>
                </a:lnTo>
                <a:close/>
              </a:path>
            </a:pathLst>
          </a:cu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nvGrpSpPr>
          <p:cNvPr id="6" name="组合 5"/>
          <p:cNvGrpSpPr/>
          <p:nvPr/>
        </p:nvGrpSpPr>
        <p:grpSpPr>
          <a:xfrm>
            <a:off x="7685889" y="1727102"/>
            <a:ext cx="2611177" cy="1248223"/>
            <a:chOff x="1317257" y="1360556"/>
            <a:chExt cx="3761195" cy="1248223"/>
          </a:xfrm>
        </p:grpSpPr>
        <p:sp>
          <p:nvSpPr>
            <p:cNvPr id="11" name="文本框 382"/>
            <p:cNvSpPr txBox="1"/>
            <p:nvPr/>
          </p:nvSpPr>
          <p:spPr>
            <a:xfrm>
              <a:off x="1317257" y="1811459"/>
              <a:ext cx="3761195" cy="797320"/>
            </a:xfrm>
            <a:prstGeom prst="rect">
              <a:avLst/>
            </a:prstGeom>
            <a:noFill/>
          </p:spPr>
          <p:txBody>
            <a:bodyPr wrap="square" lIns="0" tIns="0" rIns="0" bIns="0">
              <a:noAutofit/>
            </a:bodyPr>
            <a:lstStyle/>
            <a:p>
              <a:pPr>
                <a:lnSpc>
                  <a:spcPct val="120000"/>
                </a:lnSpc>
              </a:pPr>
              <a:r>
                <a:rPr lang="zh-CN" altLang="en-US" sz="10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此部分内容作为文字排版占位显示（建议使用主题字体）</a:t>
              </a:r>
              <a:endParaRPr lang="zh-CN" altLang="en-US" sz="10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矩形 11"/>
            <p:cNvSpPr/>
            <p:nvPr/>
          </p:nvSpPr>
          <p:spPr>
            <a:xfrm>
              <a:off x="1317257" y="1360556"/>
              <a:ext cx="3761195" cy="307777"/>
            </a:xfrm>
            <a:prstGeom prst="rect">
              <a:avLst/>
            </a:prstGeom>
          </p:spPr>
          <p:txBody>
            <a:bodyPr wrap="square" lIns="0" tIns="0" rIns="0" bIns="0">
              <a:noAutofit/>
            </a:bodyPr>
            <a:lstStyle/>
            <a:p>
              <a:r>
                <a:rPr lang="zh-CN" altLang="en-US" sz="16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6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9" name="组合 28"/>
          <p:cNvGrpSpPr/>
          <p:nvPr/>
        </p:nvGrpSpPr>
        <p:grpSpPr>
          <a:xfrm>
            <a:off x="2351585" y="2168861"/>
            <a:ext cx="2161319" cy="3481984"/>
            <a:chOff x="5323800" y="1626645"/>
            <a:chExt cx="1620989" cy="2611488"/>
          </a:xfrm>
        </p:grpSpPr>
        <p:sp>
          <p:nvSpPr>
            <p:cNvPr id="17" name="矩形 16"/>
            <p:cNvSpPr/>
            <p:nvPr/>
          </p:nvSpPr>
          <p:spPr>
            <a:xfrm>
              <a:off x="5363972" y="2000712"/>
              <a:ext cx="1546534" cy="9540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8" name="矩形 17"/>
            <p:cNvSpPr/>
            <p:nvPr/>
          </p:nvSpPr>
          <p:spPr>
            <a:xfrm>
              <a:off x="5323800" y="3202243"/>
              <a:ext cx="1620989" cy="352308"/>
            </a:xfrm>
            <a:prstGeom prst="rect">
              <a:avLst/>
            </a:prstGeom>
          </p:spPr>
          <p:txBody>
            <a:bodyPr wrap="square" anchor="ctr">
              <a:spAutoFit/>
            </a:bodyPr>
            <a:lstStyle/>
            <a:p>
              <a:pPr>
                <a:lnSpc>
                  <a:spcPct val="120000"/>
                </a:lnSpc>
                <a:buClr>
                  <a:srgbClr val="E24848"/>
                </a:buClr>
                <a:defRPr/>
              </a:pPr>
              <a:r>
                <a:rPr lang="zh-CN" altLang="en-US" sz="1065"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此部分内容作为文字排版占位显示（建议使用主题字体）。</a:t>
              </a:r>
              <a:endParaRPr lang="zh-CN" altLang="en-US" sz="1065"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9" name="矩形 18"/>
            <p:cNvSpPr/>
            <p:nvPr/>
          </p:nvSpPr>
          <p:spPr>
            <a:xfrm>
              <a:off x="5363972" y="1626645"/>
              <a:ext cx="1537732" cy="305853"/>
            </a:xfrm>
            <a:prstGeom prst="rect">
              <a:avLst/>
            </a:prstGeom>
          </p:spPr>
          <p:txBody>
            <a:bodyPr vert="horz" lIns="121920" tIns="60960" rIns="121920" bIns="60960" anchor="ctr">
              <a:noAutofit/>
            </a:bodyPr>
            <a:lstStyle/>
            <a:p>
              <a:pPr algn="ctr">
                <a:spcBef>
                  <a:spcPct val="0"/>
                </a:spcBef>
              </a:pPr>
              <a:r>
                <a:rPr lang="zh-CN" altLang="en-US" sz="1600" b="1" spc="-201"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关键词</a:t>
              </a:r>
              <a:endParaRPr lang="zh-CN" altLang="en-US" sz="1600" b="1" spc="-201"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矩形 19"/>
            <p:cNvSpPr/>
            <p:nvPr/>
          </p:nvSpPr>
          <p:spPr>
            <a:xfrm>
              <a:off x="5404136" y="2598597"/>
              <a:ext cx="1497568" cy="27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135" b="1" noProof="1">
                  <a:solidFill>
                    <a:schemeClr val="bg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2135" b="1" noProof="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6" name="矩形 25"/>
            <p:cNvSpPr/>
            <p:nvPr/>
          </p:nvSpPr>
          <p:spPr>
            <a:xfrm>
              <a:off x="5323800" y="3885825"/>
              <a:ext cx="1620989" cy="352308"/>
            </a:xfrm>
            <a:prstGeom prst="rect">
              <a:avLst/>
            </a:prstGeom>
          </p:spPr>
          <p:txBody>
            <a:bodyPr wrap="square" anchor="ctr">
              <a:spAutoFit/>
            </a:bodyPr>
            <a:lstStyle/>
            <a:p>
              <a:pPr>
                <a:lnSpc>
                  <a:spcPct val="120000"/>
                </a:lnSpc>
                <a:buClr>
                  <a:srgbClr val="E24848"/>
                </a:buClr>
                <a:defRPr/>
              </a:pPr>
              <a:r>
                <a:rPr lang="zh-CN" altLang="en-US" sz="1065"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此部分内容作为文字排版占位显示（建议使用主题字体）。</a:t>
              </a:r>
              <a:endParaRPr lang="zh-CN" altLang="en-US" sz="1065"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任意多边形: 形状 7"/>
            <p:cNvSpPr/>
            <p:nvPr/>
          </p:nvSpPr>
          <p:spPr>
            <a:xfrm>
              <a:off x="5959280" y="2165259"/>
              <a:ext cx="342900" cy="325171"/>
            </a:xfrm>
            <a:custGeom>
              <a:avLst/>
              <a:gdLst>
                <a:gd name="connsiteX0" fmla="*/ 17139 w 331464"/>
                <a:gd name="connsiteY0" fmla="*/ 274638 h 314326"/>
                <a:gd name="connsiteX1" fmla="*/ 312414 w 331464"/>
                <a:gd name="connsiteY1" fmla="*/ 274638 h 314326"/>
                <a:gd name="connsiteX2" fmla="*/ 312414 w 331464"/>
                <a:gd name="connsiteY2" fmla="*/ 302420 h 314326"/>
                <a:gd name="connsiteX3" fmla="*/ 300758 w 331464"/>
                <a:gd name="connsiteY3" fmla="*/ 314326 h 314326"/>
                <a:gd name="connsiteX4" fmla="*/ 28795 w 331464"/>
                <a:gd name="connsiteY4" fmla="*/ 314326 h 314326"/>
                <a:gd name="connsiteX5" fmla="*/ 17139 w 331464"/>
                <a:gd name="connsiteY5" fmla="*/ 302420 h 314326"/>
                <a:gd name="connsiteX6" fmla="*/ 220339 w 331464"/>
                <a:gd name="connsiteY6" fmla="*/ 168275 h 314326"/>
                <a:gd name="connsiteX7" fmla="*/ 312414 w 331464"/>
                <a:gd name="connsiteY7" fmla="*/ 168275 h 314326"/>
                <a:gd name="connsiteX8" fmla="*/ 312414 w 331464"/>
                <a:gd name="connsiteY8" fmla="*/ 258763 h 314326"/>
                <a:gd name="connsiteX9" fmla="*/ 220339 w 331464"/>
                <a:gd name="connsiteY9" fmla="*/ 258763 h 314326"/>
                <a:gd name="connsiteX10" fmla="*/ 128264 w 331464"/>
                <a:gd name="connsiteY10" fmla="*/ 168275 h 314326"/>
                <a:gd name="connsiteX11" fmla="*/ 201289 w 331464"/>
                <a:gd name="connsiteY11" fmla="*/ 168275 h 314326"/>
                <a:gd name="connsiteX12" fmla="*/ 201289 w 331464"/>
                <a:gd name="connsiteY12" fmla="*/ 258763 h 314326"/>
                <a:gd name="connsiteX13" fmla="*/ 128264 w 331464"/>
                <a:gd name="connsiteY13" fmla="*/ 258763 h 314326"/>
                <a:gd name="connsiteX14" fmla="*/ 17139 w 331464"/>
                <a:gd name="connsiteY14" fmla="*/ 168275 h 314326"/>
                <a:gd name="connsiteX15" fmla="*/ 110802 w 331464"/>
                <a:gd name="connsiteY15" fmla="*/ 168275 h 314326"/>
                <a:gd name="connsiteX16" fmla="*/ 110802 w 331464"/>
                <a:gd name="connsiteY16" fmla="*/ 258763 h 314326"/>
                <a:gd name="connsiteX17" fmla="*/ 17139 w 331464"/>
                <a:gd name="connsiteY17" fmla="*/ 258763 h 314326"/>
                <a:gd name="connsiteX18" fmla="*/ 28189 w 331464"/>
                <a:gd name="connsiteY18" fmla="*/ 93663 h 314326"/>
                <a:gd name="connsiteX19" fmla="*/ 302951 w 331464"/>
                <a:gd name="connsiteY19" fmla="*/ 93663 h 314326"/>
                <a:gd name="connsiteX20" fmla="*/ 328872 w 331464"/>
                <a:gd name="connsiteY20" fmla="*/ 132428 h 314326"/>
                <a:gd name="connsiteX21" fmla="*/ 331464 w 331464"/>
                <a:gd name="connsiteY21" fmla="*/ 138888 h 314326"/>
                <a:gd name="connsiteX22" fmla="*/ 322392 w 331464"/>
                <a:gd name="connsiteY22" fmla="*/ 149226 h 314326"/>
                <a:gd name="connsiteX23" fmla="*/ 7452 w 331464"/>
                <a:gd name="connsiteY23" fmla="*/ 149226 h 314326"/>
                <a:gd name="connsiteX24" fmla="*/ 972 w 331464"/>
                <a:gd name="connsiteY24" fmla="*/ 144057 h 314326"/>
                <a:gd name="connsiteX25" fmla="*/ 972 w 331464"/>
                <a:gd name="connsiteY25" fmla="*/ 132428 h 314326"/>
                <a:gd name="connsiteX26" fmla="*/ 28189 w 331464"/>
                <a:gd name="connsiteY26" fmla="*/ 93663 h 314326"/>
                <a:gd name="connsiteX27" fmla="*/ 47833 w 331464"/>
                <a:gd name="connsiteY27" fmla="*/ 0 h 314326"/>
                <a:gd name="connsiteX28" fmla="*/ 283308 w 331464"/>
                <a:gd name="connsiteY28" fmla="*/ 0 h 314326"/>
                <a:gd name="connsiteX29" fmla="*/ 294952 w 331464"/>
                <a:gd name="connsiteY29" fmla="*/ 11824 h 314326"/>
                <a:gd name="connsiteX30" fmla="*/ 294952 w 331464"/>
                <a:gd name="connsiteY30" fmla="*/ 76200 h 314326"/>
                <a:gd name="connsiteX31" fmla="*/ 36189 w 331464"/>
                <a:gd name="connsiteY31" fmla="*/ 76200 h 314326"/>
                <a:gd name="connsiteX32" fmla="*/ 36189 w 331464"/>
                <a:gd name="connsiteY32" fmla="*/ 11824 h 314326"/>
                <a:gd name="connsiteX33" fmla="*/ 47833 w 331464"/>
                <a:gd name="connsiteY33" fmla="*/ 0 h 31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464" h="314326">
                  <a:moveTo>
                    <a:pt x="17139" y="274638"/>
                  </a:moveTo>
                  <a:cubicBezTo>
                    <a:pt x="17139" y="274638"/>
                    <a:pt x="17139" y="274638"/>
                    <a:pt x="312414" y="274638"/>
                  </a:cubicBezTo>
                  <a:cubicBezTo>
                    <a:pt x="312414" y="274638"/>
                    <a:pt x="312414" y="274638"/>
                    <a:pt x="312414" y="302420"/>
                  </a:cubicBezTo>
                  <a:cubicBezTo>
                    <a:pt x="312414" y="309035"/>
                    <a:pt x="307234" y="314326"/>
                    <a:pt x="300758" y="314326"/>
                  </a:cubicBezTo>
                  <a:cubicBezTo>
                    <a:pt x="300758" y="314326"/>
                    <a:pt x="300758" y="314326"/>
                    <a:pt x="28795" y="314326"/>
                  </a:cubicBezTo>
                  <a:cubicBezTo>
                    <a:pt x="22319" y="314326"/>
                    <a:pt x="17139" y="309035"/>
                    <a:pt x="17139" y="302420"/>
                  </a:cubicBezTo>
                  <a:close/>
                  <a:moveTo>
                    <a:pt x="220339" y="168275"/>
                  </a:moveTo>
                  <a:lnTo>
                    <a:pt x="312414" y="168275"/>
                  </a:lnTo>
                  <a:lnTo>
                    <a:pt x="312414" y="258763"/>
                  </a:lnTo>
                  <a:lnTo>
                    <a:pt x="220339" y="258763"/>
                  </a:lnTo>
                  <a:close/>
                  <a:moveTo>
                    <a:pt x="128264" y="168275"/>
                  </a:moveTo>
                  <a:lnTo>
                    <a:pt x="201289" y="168275"/>
                  </a:lnTo>
                  <a:lnTo>
                    <a:pt x="201289" y="258763"/>
                  </a:lnTo>
                  <a:lnTo>
                    <a:pt x="128264" y="258763"/>
                  </a:lnTo>
                  <a:close/>
                  <a:moveTo>
                    <a:pt x="17139" y="168275"/>
                  </a:moveTo>
                  <a:lnTo>
                    <a:pt x="110802" y="168275"/>
                  </a:lnTo>
                  <a:lnTo>
                    <a:pt x="110802" y="258763"/>
                  </a:lnTo>
                  <a:lnTo>
                    <a:pt x="17139" y="258763"/>
                  </a:lnTo>
                  <a:close/>
                  <a:moveTo>
                    <a:pt x="28189" y="93663"/>
                  </a:moveTo>
                  <a:cubicBezTo>
                    <a:pt x="28189" y="93663"/>
                    <a:pt x="28189" y="93663"/>
                    <a:pt x="302951" y="93663"/>
                  </a:cubicBezTo>
                  <a:cubicBezTo>
                    <a:pt x="302951" y="93663"/>
                    <a:pt x="302951" y="93663"/>
                    <a:pt x="328872" y="132428"/>
                  </a:cubicBezTo>
                  <a:cubicBezTo>
                    <a:pt x="330168" y="133720"/>
                    <a:pt x="331464" y="136304"/>
                    <a:pt x="331464" y="138888"/>
                  </a:cubicBezTo>
                  <a:cubicBezTo>
                    <a:pt x="331464" y="144057"/>
                    <a:pt x="327576" y="147934"/>
                    <a:pt x="322392" y="149226"/>
                  </a:cubicBezTo>
                  <a:cubicBezTo>
                    <a:pt x="322392" y="149226"/>
                    <a:pt x="322392" y="149226"/>
                    <a:pt x="7452" y="149226"/>
                  </a:cubicBezTo>
                  <a:cubicBezTo>
                    <a:pt x="4860" y="147934"/>
                    <a:pt x="2268" y="146641"/>
                    <a:pt x="972" y="144057"/>
                  </a:cubicBezTo>
                  <a:cubicBezTo>
                    <a:pt x="-324" y="140181"/>
                    <a:pt x="-324" y="136304"/>
                    <a:pt x="972" y="132428"/>
                  </a:cubicBezTo>
                  <a:cubicBezTo>
                    <a:pt x="972" y="132428"/>
                    <a:pt x="972" y="132428"/>
                    <a:pt x="28189" y="93663"/>
                  </a:cubicBezTo>
                  <a:close/>
                  <a:moveTo>
                    <a:pt x="47833" y="0"/>
                  </a:moveTo>
                  <a:cubicBezTo>
                    <a:pt x="47833" y="0"/>
                    <a:pt x="47833" y="0"/>
                    <a:pt x="283308" y="0"/>
                  </a:cubicBezTo>
                  <a:cubicBezTo>
                    <a:pt x="289777" y="0"/>
                    <a:pt x="294952" y="5255"/>
                    <a:pt x="294952" y="11824"/>
                  </a:cubicBezTo>
                  <a:lnTo>
                    <a:pt x="294952" y="76200"/>
                  </a:lnTo>
                  <a:cubicBezTo>
                    <a:pt x="294952" y="76200"/>
                    <a:pt x="294952" y="76200"/>
                    <a:pt x="36189" y="76200"/>
                  </a:cubicBezTo>
                  <a:cubicBezTo>
                    <a:pt x="36189" y="76200"/>
                    <a:pt x="36189" y="76200"/>
                    <a:pt x="36189" y="11824"/>
                  </a:cubicBezTo>
                  <a:cubicBezTo>
                    <a:pt x="36189" y="5255"/>
                    <a:pt x="41364" y="0"/>
                    <a:pt x="478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0" name="组合 29"/>
          <p:cNvGrpSpPr/>
          <p:nvPr/>
        </p:nvGrpSpPr>
        <p:grpSpPr>
          <a:xfrm>
            <a:off x="4623467" y="2168860"/>
            <a:ext cx="2161319" cy="3481983"/>
            <a:chOff x="7027712" y="1626645"/>
            <a:chExt cx="1620989" cy="2611487"/>
          </a:xfrm>
        </p:grpSpPr>
        <p:sp>
          <p:nvSpPr>
            <p:cNvPr id="21" name="矩形 20"/>
            <p:cNvSpPr/>
            <p:nvPr/>
          </p:nvSpPr>
          <p:spPr>
            <a:xfrm>
              <a:off x="7067885" y="2000712"/>
              <a:ext cx="1546534" cy="9540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2" name="矩形 21"/>
            <p:cNvSpPr/>
            <p:nvPr/>
          </p:nvSpPr>
          <p:spPr>
            <a:xfrm>
              <a:off x="7027712" y="3202242"/>
              <a:ext cx="1620989" cy="352308"/>
            </a:xfrm>
            <a:prstGeom prst="rect">
              <a:avLst/>
            </a:prstGeom>
          </p:spPr>
          <p:txBody>
            <a:bodyPr wrap="square" anchor="ctr">
              <a:spAutoFit/>
            </a:bodyPr>
            <a:lstStyle/>
            <a:p>
              <a:pPr>
                <a:lnSpc>
                  <a:spcPct val="120000"/>
                </a:lnSpc>
                <a:buClr>
                  <a:srgbClr val="E24848"/>
                </a:buClr>
                <a:defRPr/>
              </a:pPr>
              <a:r>
                <a:rPr lang="zh-CN" altLang="en-US" sz="1065"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此部分内容作为文字排版占位显示（建议使用主题字体）。</a:t>
              </a:r>
              <a:endParaRPr lang="zh-CN" altLang="en-US" sz="1065"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矩形 22"/>
            <p:cNvSpPr/>
            <p:nvPr/>
          </p:nvSpPr>
          <p:spPr>
            <a:xfrm>
              <a:off x="7067885" y="1626645"/>
              <a:ext cx="1537732" cy="305853"/>
            </a:xfrm>
            <a:prstGeom prst="rect">
              <a:avLst/>
            </a:prstGeom>
          </p:spPr>
          <p:txBody>
            <a:bodyPr vert="horz" lIns="121920" tIns="60960" rIns="121920" bIns="60960" anchor="ctr">
              <a:noAutofit/>
            </a:bodyPr>
            <a:lstStyle/>
            <a:p>
              <a:pPr algn="ctr">
                <a:spcBef>
                  <a:spcPct val="0"/>
                </a:spcBef>
              </a:pPr>
              <a:r>
                <a:rPr lang="zh-CN" altLang="en-US" sz="1600" b="1" spc="-201"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关键词</a:t>
              </a:r>
              <a:endParaRPr lang="zh-CN" altLang="en-US" sz="1600" b="1" spc="-201"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4" name="矩形 23"/>
            <p:cNvSpPr/>
            <p:nvPr/>
          </p:nvSpPr>
          <p:spPr>
            <a:xfrm>
              <a:off x="7108050" y="2598597"/>
              <a:ext cx="1497568" cy="27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135" b="1" noProof="1">
                  <a:solidFill>
                    <a:schemeClr val="bg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2135" b="1" noProof="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7" name="矩形 26"/>
            <p:cNvSpPr/>
            <p:nvPr/>
          </p:nvSpPr>
          <p:spPr>
            <a:xfrm>
              <a:off x="7027712" y="3885824"/>
              <a:ext cx="1620989" cy="352308"/>
            </a:xfrm>
            <a:prstGeom prst="rect">
              <a:avLst/>
            </a:prstGeom>
          </p:spPr>
          <p:txBody>
            <a:bodyPr wrap="square" anchor="ctr">
              <a:spAutoFit/>
            </a:bodyPr>
            <a:lstStyle/>
            <a:p>
              <a:pPr>
                <a:lnSpc>
                  <a:spcPct val="120000"/>
                </a:lnSpc>
                <a:buClr>
                  <a:srgbClr val="E24848"/>
                </a:buClr>
                <a:defRPr/>
              </a:pPr>
              <a:r>
                <a:rPr lang="zh-CN" altLang="en-US" sz="1065"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此部分内容作为文字排版占位显示（建议使用主题字体）。</a:t>
              </a:r>
              <a:endParaRPr lang="zh-CN" altLang="en-US" sz="1065"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任意多边形: 形状 8"/>
            <p:cNvSpPr/>
            <p:nvPr/>
          </p:nvSpPr>
          <p:spPr>
            <a:xfrm>
              <a:off x="7648265" y="2165259"/>
              <a:ext cx="342900" cy="325171"/>
            </a:xfrm>
            <a:custGeom>
              <a:avLst/>
              <a:gdLst>
                <a:gd name="connsiteX0" fmla="*/ 17139 w 331464"/>
                <a:gd name="connsiteY0" fmla="*/ 274638 h 314326"/>
                <a:gd name="connsiteX1" fmla="*/ 312414 w 331464"/>
                <a:gd name="connsiteY1" fmla="*/ 274638 h 314326"/>
                <a:gd name="connsiteX2" fmla="*/ 312414 w 331464"/>
                <a:gd name="connsiteY2" fmla="*/ 302420 h 314326"/>
                <a:gd name="connsiteX3" fmla="*/ 300758 w 331464"/>
                <a:gd name="connsiteY3" fmla="*/ 314326 h 314326"/>
                <a:gd name="connsiteX4" fmla="*/ 28795 w 331464"/>
                <a:gd name="connsiteY4" fmla="*/ 314326 h 314326"/>
                <a:gd name="connsiteX5" fmla="*/ 17139 w 331464"/>
                <a:gd name="connsiteY5" fmla="*/ 302420 h 314326"/>
                <a:gd name="connsiteX6" fmla="*/ 220339 w 331464"/>
                <a:gd name="connsiteY6" fmla="*/ 168275 h 314326"/>
                <a:gd name="connsiteX7" fmla="*/ 312414 w 331464"/>
                <a:gd name="connsiteY7" fmla="*/ 168275 h 314326"/>
                <a:gd name="connsiteX8" fmla="*/ 312414 w 331464"/>
                <a:gd name="connsiteY8" fmla="*/ 258763 h 314326"/>
                <a:gd name="connsiteX9" fmla="*/ 220339 w 331464"/>
                <a:gd name="connsiteY9" fmla="*/ 258763 h 314326"/>
                <a:gd name="connsiteX10" fmla="*/ 128264 w 331464"/>
                <a:gd name="connsiteY10" fmla="*/ 168275 h 314326"/>
                <a:gd name="connsiteX11" fmla="*/ 201289 w 331464"/>
                <a:gd name="connsiteY11" fmla="*/ 168275 h 314326"/>
                <a:gd name="connsiteX12" fmla="*/ 201289 w 331464"/>
                <a:gd name="connsiteY12" fmla="*/ 258763 h 314326"/>
                <a:gd name="connsiteX13" fmla="*/ 128264 w 331464"/>
                <a:gd name="connsiteY13" fmla="*/ 258763 h 314326"/>
                <a:gd name="connsiteX14" fmla="*/ 17139 w 331464"/>
                <a:gd name="connsiteY14" fmla="*/ 168275 h 314326"/>
                <a:gd name="connsiteX15" fmla="*/ 110802 w 331464"/>
                <a:gd name="connsiteY15" fmla="*/ 168275 h 314326"/>
                <a:gd name="connsiteX16" fmla="*/ 110802 w 331464"/>
                <a:gd name="connsiteY16" fmla="*/ 258763 h 314326"/>
                <a:gd name="connsiteX17" fmla="*/ 17139 w 331464"/>
                <a:gd name="connsiteY17" fmla="*/ 258763 h 314326"/>
                <a:gd name="connsiteX18" fmla="*/ 28189 w 331464"/>
                <a:gd name="connsiteY18" fmla="*/ 93663 h 314326"/>
                <a:gd name="connsiteX19" fmla="*/ 302951 w 331464"/>
                <a:gd name="connsiteY19" fmla="*/ 93663 h 314326"/>
                <a:gd name="connsiteX20" fmla="*/ 328872 w 331464"/>
                <a:gd name="connsiteY20" fmla="*/ 132428 h 314326"/>
                <a:gd name="connsiteX21" fmla="*/ 331464 w 331464"/>
                <a:gd name="connsiteY21" fmla="*/ 138888 h 314326"/>
                <a:gd name="connsiteX22" fmla="*/ 322392 w 331464"/>
                <a:gd name="connsiteY22" fmla="*/ 149226 h 314326"/>
                <a:gd name="connsiteX23" fmla="*/ 7452 w 331464"/>
                <a:gd name="connsiteY23" fmla="*/ 149226 h 314326"/>
                <a:gd name="connsiteX24" fmla="*/ 972 w 331464"/>
                <a:gd name="connsiteY24" fmla="*/ 144057 h 314326"/>
                <a:gd name="connsiteX25" fmla="*/ 972 w 331464"/>
                <a:gd name="connsiteY25" fmla="*/ 132428 h 314326"/>
                <a:gd name="connsiteX26" fmla="*/ 28189 w 331464"/>
                <a:gd name="connsiteY26" fmla="*/ 93663 h 314326"/>
                <a:gd name="connsiteX27" fmla="*/ 47833 w 331464"/>
                <a:gd name="connsiteY27" fmla="*/ 0 h 314326"/>
                <a:gd name="connsiteX28" fmla="*/ 283308 w 331464"/>
                <a:gd name="connsiteY28" fmla="*/ 0 h 314326"/>
                <a:gd name="connsiteX29" fmla="*/ 294952 w 331464"/>
                <a:gd name="connsiteY29" fmla="*/ 11824 h 314326"/>
                <a:gd name="connsiteX30" fmla="*/ 294952 w 331464"/>
                <a:gd name="connsiteY30" fmla="*/ 76200 h 314326"/>
                <a:gd name="connsiteX31" fmla="*/ 36189 w 331464"/>
                <a:gd name="connsiteY31" fmla="*/ 76200 h 314326"/>
                <a:gd name="connsiteX32" fmla="*/ 36189 w 331464"/>
                <a:gd name="connsiteY32" fmla="*/ 11824 h 314326"/>
                <a:gd name="connsiteX33" fmla="*/ 47833 w 331464"/>
                <a:gd name="connsiteY33" fmla="*/ 0 h 31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464" h="314326">
                  <a:moveTo>
                    <a:pt x="17139" y="274638"/>
                  </a:moveTo>
                  <a:cubicBezTo>
                    <a:pt x="17139" y="274638"/>
                    <a:pt x="17139" y="274638"/>
                    <a:pt x="312414" y="274638"/>
                  </a:cubicBezTo>
                  <a:cubicBezTo>
                    <a:pt x="312414" y="274638"/>
                    <a:pt x="312414" y="274638"/>
                    <a:pt x="312414" y="302420"/>
                  </a:cubicBezTo>
                  <a:cubicBezTo>
                    <a:pt x="312414" y="309035"/>
                    <a:pt x="307234" y="314326"/>
                    <a:pt x="300758" y="314326"/>
                  </a:cubicBezTo>
                  <a:cubicBezTo>
                    <a:pt x="300758" y="314326"/>
                    <a:pt x="300758" y="314326"/>
                    <a:pt x="28795" y="314326"/>
                  </a:cubicBezTo>
                  <a:cubicBezTo>
                    <a:pt x="22319" y="314326"/>
                    <a:pt x="17139" y="309035"/>
                    <a:pt x="17139" y="302420"/>
                  </a:cubicBezTo>
                  <a:close/>
                  <a:moveTo>
                    <a:pt x="220339" y="168275"/>
                  </a:moveTo>
                  <a:lnTo>
                    <a:pt x="312414" y="168275"/>
                  </a:lnTo>
                  <a:lnTo>
                    <a:pt x="312414" y="258763"/>
                  </a:lnTo>
                  <a:lnTo>
                    <a:pt x="220339" y="258763"/>
                  </a:lnTo>
                  <a:close/>
                  <a:moveTo>
                    <a:pt x="128264" y="168275"/>
                  </a:moveTo>
                  <a:lnTo>
                    <a:pt x="201289" y="168275"/>
                  </a:lnTo>
                  <a:lnTo>
                    <a:pt x="201289" y="258763"/>
                  </a:lnTo>
                  <a:lnTo>
                    <a:pt x="128264" y="258763"/>
                  </a:lnTo>
                  <a:close/>
                  <a:moveTo>
                    <a:pt x="17139" y="168275"/>
                  </a:moveTo>
                  <a:lnTo>
                    <a:pt x="110802" y="168275"/>
                  </a:lnTo>
                  <a:lnTo>
                    <a:pt x="110802" y="258763"/>
                  </a:lnTo>
                  <a:lnTo>
                    <a:pt x="17139" y="258763"/>
                  </a:lnTo>
                  <a:close/>
                  <a:moveTo>
                    <a:pt x="28189" y="93663"/>
                  </a:moveTo>
                  <a:cubicBezTo>
                    <a:pt x="28189" y="93663"/>
                    <a:pt x="28189" y="93663"/>
                    <a:pt x="302951" y="93663"/>
                  </a:cubicBezTo>
                  <a:cubicBezTo>
                    <a:pt x="302951" y="93663"/>
                    <a:pt x="302951" y="93663"/>
                    <a:pt x="328872" y="132428"/>
                  </a:cubicBezTo>
                  <a:cubicBezTo>
                    <a:pt x="330168" y="133720"/>
                    <a:pt x="331464" y="136304"/>
                    <a:pt x="331464" y="138888"/>
                  </a:cubicBezTo>
                  <a:cubicBezTo>
                    <a:pt x="331464" y="144057"/>
                    <a:pt x="327576" y="147934"/>
                    <a:pt x="322392" y="149226"/>
                  </a:cubicBezTo>
                  <a:cubicBezTo>
                    <a:pt x="322392" y="149226"/>
                    <a:pt x="322392" y="149226"/>
                    <a:pt x="7452" y="149226"/>
                  </a:cubicBezTo>
                  <a:cubicBezTo>
                    <a:pt x="4860" y="147934"/>
                    <a:pt x="2268" y="146641"/>
                    <a:pt x="972" y="144057"/>
                  </a:cubicBezTo>
                  <a:cubicBezTo>
                    <a:pt x="-324" y="140181"/>
                    <a:pt x="-324" y="136304"/>
                    <a:pt x="972" y="132428"/>
                  </a:cubicBezTo>
                  <a:cubicBezTo>
                    <a:pt x="972" y="132428"/>
                    <a:pt x="972" y="132428"/>
                    <a:pt x="28189" y="93663"/>
                  </a:cubicBezTo>
                  <a:close/>
                  <a:moveTo>
                    <a:pt x="47833" y="0"/>
                  </a:moveTo>
                  <a:cubicBezTo>
                    <a:pt x="47833" y="0"/>
                    <a:pt x="47833" y="0"/>
                    <a:pt x="283308" y="0"/>
                  </a:cubicBezTo>
                  <a:cubicBezTo>
                    <a:pt x="289777" y="0"/>
                    <a:pt x="294952" y="5255"/>
                    <a:pt x="294952" y="11824"/>
                  </a:cubicBezTo>
                  <a:lnTo>
                    <a:pt x="294952" y="76200"/>
                  </a:lnTo>
                  <a:cubicBezTo>
                    <a:pt x="294952" y="76200"/>
                    <a:pt x="294952" y="76200"/>
                    <a:pt x="36189" y="76200"/>
                  </a:cubicBezTo>
                  <a:cubicBezTo>
                    <a:pt x="36189" y="76200"/>
                    <a:pt x="36189" y="76200"/>
                    <a:pt x="36189" y="11824"/>
                  </a:cubicBezTo>
                  <a:cubicBezTo>
                    <a:pt x="36189" y="5255"/>
                    <a:pt x="41364" y="0"/>
                    <a:pt x="478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28" name="矩形 27"/>
          <p:cNvSpPr/>
          <p:nvPr/>
        </p:nvSpPr>
        <p:spPr>
          <a:xfrm>
            <a:off x="4738897" y="384133"/>
            <a:ext cx="2656497" cy="584775"/>
          </a:xfrm>
          <a:prstGeom prst="rect">
            <a:avLst/>
          </a:prstGeom>
        </p:spPr>
        <p:txBody>
          <a:bodyPr wrap="none">
            <a:spAutoFit/>
          </a:bodyPr>
          <a:lstStyle/>
          <a:p>
            <a:pPr algn="r"/>
            <a:r>
              <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14" presetClass="entr" presetSubtype="1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par>
                                <p:cTn id="24" presetID="2" presetClass="entr" presetSubtype="4"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ppt_x"/>
                                          </p:val>
                                        </p:tav>
                                        <p:tav tm="100000">
                                          <p:val>
                                            <p:strVal val="#ppt_x"/>
                                          </p:val>
                                        </p:tav>
                                      </p:tavLst>
                                    </p:anim>
                                    <p:anim calcmode="lin" valueType="num">
                                      <p:cBhvr additive="base">
                                        <p:cTn id="3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p:nvPr/>
        </p:nvGrpSpPr>
        <p:grpSpPr>
          <a:xfrm>
            <a:off x="3794216" y="1488958"/>
            <a:ext cx="4592899" cy="4384028"/>
            <a:chOff x="3794214" y="1488957"/>
            <a:chExt cx="4592899" cy="4384028"/>
          </a:xfrm>
        </p:grpSpPr>
        <p:sp>
          <p:nvSpPr>
            <p:cNvPr id="23" name="Freeform: Shape 224"/>
            <p:cNvSpPr/>
            <p:nvPr/>
          </p:nvSpPr>
          <p:spPr bwMode="auto">
            <a:xfrm>
              <a:off x="6908547" y="2476132"/>
              <a:ext cx="250642" cy="98937"/>
            </a:xfrm>
            <a:custGeom>
              <a:avLst/>
              <a:gdLst/>
              <a:ahLst/>
              <a:cxnLst>
                <a:cxn ang="0">
                  <a:pos x="0" y="45"/>
                </a:cxn>
                <a:cxn ang="0">
                  <a:pos x="1036" y="45"/>
                </a:cxn>
                <a:cxn ang="0">
                  <a:pos x="1036" y="0"/>
                </a:cxn>
                <a:cxn ang="0">
                  <a:pos x="0" y="0"/>
                </a:cxn>
                <a:cxn ang="0">
                  <a:pos x="0" y="45"/>
                </a:cxn>
                <a:cxn ang="0">
                  <a:pos x="0" y="45"/>
                </a:cxn>
              </a:cxnLst>
              <a:rect l="0" t="0" r="r" b="b"/>
              <a:pathLst>
                <a:path w="1036" h="45">
                  <a:moveTo>
                    <a:pt x="0" y="45"/>
                  </a:moveTo>
                  <a:lnTo>
                    <a:pt x="1036" y="45"/>
                  </a:lnTo>
                  <a:lnTo>
                    <a:pt x="1036" y="0"/>
                  </a:lnTo>
                  <a:lnTo>
                    <a:pt x="0" y="0"/>
                  </a:lnTo>
                  <a:lnTo>
                    <a:pt x="0" y="45"/>
                  </a:lnTo>
                  <a:lnTo>
                    <a:pt x="0" y="45"/>
                  </a:lnTo>
                  <a:close/>
                </a:path>
              </a:pathLst>
            </a:custGeom>
            <a:solidFill>
              <a:schemeClr val="bg1">
                <a:lumMod val="85000"/>
              </a:schemeClr>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4" name="Freeform: Shape 225"/>
            <p:cNvSpPr/>
            <p:nvPr/>
          </p:nvSpPr>
          <p:spPr bwMode="auto">
            <a:xfrm>
              <a:off x="5015545" y="2476132"/>
              <a:ext cx="250642" cy="98937"/>
            </a:xfrm>
            <a:custGeom>
              <a:avLst/>
              <a:gdLst/>
              <a:ahLst/>
              <a:cxnLst>
                <a:cxn ang="0">
                  <a:pos x="0" y="45"/>
                </a:cxn>
                <a:cxn ang="0">
                  <a:pos x="1036" y="45"/>
                </a:cxn>
                <a:cxn ang="0">
                  <a:pos x="1036" y="0"/>
                </a:cxn>
                <a:cxn ang="0">
                  <a:pos x="0" y="0"/>
                </a:cxn>
                <a:cxn ang="0">
                  <a:pos x="0" y="45"/>
                </a:cxn>
                <a:cxn ang="0">
                  <a:pos x="0" y="45"/>
                </a:cxn>
              </a:cxnLst>
              <a:rect l="0" t="0" r="r" b="b"/>
              <a:pathLst>
                <a:path w="1036" h="45">
                  <a:moveTo>
                    <a:pt x="0" y="45"/>
                  </a:moveTo>
                  <a:lnTo>
                    <a:pt x="1036" y="45"/>
                  </a:lnTo>
                  <a:lnTo>
                    <a:pt x="1036" y="0"/>
                  </a:lnTo>
                  <a:lnTo>
                    <a:pt x="0" y="0"/>
                  </a:lnTo>
                  <a:lnTo>
                    <a:pt x="0" y="45"/>
                  </a:lnTo>
                  <a:lnTo>
                    <a:pt x="0" y="45"/>
                  </a:lnTo>
                  <a:close/>
                </a:path>
              </a:pathLst>
            </a:custGeom>
            <a:solidFill>
              <a:schemeClr val="bg1">
                <a:lumMod val="85000"/>
              </a:schemeClr>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5" name="Freeform: Shape 226"/>
            <p:cNvSpPr/>
            <p:nvPr/>
          </p:nvSpPr>
          <p:spPr bwMode="auto">
            <a:xfrm>
              <a:off x="6038996" y="3347052"/>
              <a:ext cx="98938" cy="329790"/>
            </a:xfrm>
            <a:custGeom>
              <a:avLst/>
              <a:gdLst/>
              <a:ahLst/>
              <a:cxnLst>
                <a:cxn ang="0">
                  <a:pos x="45" y="1024"/>
                </a:cxn>
                <a:cxn ang="0">
                  <a:pos x="45" y="0"/>
                </a:cxn>
                <a:cxn ang="0">
                  <a:pos x="0" y="0"/>
                </a:cxn>
                <a:cxn ang="0">
                  <a:pos x="0" y="1024"/>
                </a:cxn>
                <a:cxn ang="0">
                  <a:pos x="45" y="1024"/>
                </a:cxn>
                <a:cxn ang="0">
                  <a:pos x="45" y="1024"/>
                </a:cxn>
              </a:cxnLst>
              <a:rect l="0" t="0" r="r" b="b"/>
              <a:pathLst>
                <a:path w="45" h="1024">
                  <a:moveTo>
                    <a:pt x="45" y="1024"/>
                  </a:moveTo>
                  <a:lnTo>
                    <a:pt x="45" y="0"/>
                  </a:lnTo>
                  <a:lnTo>
                    <a:pt x="0" y="0"/>
                  </a:lnTo>
                  <a:lnTo>
                    <a:pt x="0" y="1024"/>
                  </a:lnTo>
                  <a:lnTo>
                    <a:pt x="45" y="1024"/>
                  </a:lnTo>
                  <a:lnTo>
                    <a:pt x="45" y="1024"/>
                  </a:lnTo>
                  <a:close/>
                </a:path>
              </a:pathLst>
            </a:custGeom>
            <a:solidFill>
              <a:srgbClr val="D1D3D4"/>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6" name="Freeform: Shape 227"/>
            <p:cNvSpPr/>
            <p:nvPr/>
          </p:nvSpPr>
          <p:spPr bwMode="auto">
            <a:xfrm>
              <a:off x="4170178" y="3672176"/>
              <a:ext cx="1953466" cy="595823"/>
            </a:xfrm>
            <a:custGeom>
              <a:avLst/>
              <a:gdLst/>
              <a:ahLst/>
              <a:cxnLst>
                <a:cxn ang="0">
                  <a:pos x="453" y="0"/>
                </a:cxn>
                <a:cxn ang="0">
                  <a:pos x="80" y="0"/>
                </a:cxn>
                <a:cxn ang="0">
                  <a:pos x="0" y="80"/>
                </a:cxn>
                <a:cxn ang="0">
                  <a:pos x="0" y="165"/>
                </a:cxn>
                <a:cxn ang="0">
                  <a:pos x="27" y="165"/>
                </a:cxn>
                <a:cxn ang="0">
                  <a:pos x="27" y="80"/>
                </a:cxn>
                <a:cxn ang="0">
                  <a:pos x="80" y="27"/>
                </a:cxn>
                <a:cxn ang="0">
                  <a:pos x="453" y="27"/>
                </a:cxn>
                <a:cxn ang="0">
                  <a:pos x="453" y="0"/>
                </a:cxn>
              </a:cxnLst>
              <a:rect l="0" t="0" r="r" b="b"/>
              <a:pathLst>
                <a:path w="453" h="165">
                  <a:moveTo>
                    <a:pt x="453" y="0"/>
                  </a:moveTo>
                  <a:cubicBezTo>
                    <a:pt x="80" y="0"/>
                    <a:pt x="80" y="0"/>
                    <a:pt x="80" y="0"/>
                  </a:cubicBezTo>
                  <a:cubicBezTo>
                    <a:pt x="36" y="0"/>
                    <a:pt x="0" y="36"/>
                    <a:pt x="0" y="80"/>
                  </a:cubicBezTo>
                  <a:cubicBezTo>
                    <a:pt x="0" y="165"/>
                    <a:pt x="0" y="165"/>
                    <a:pt x="0" y="165"/>
                  </a:cubicBezTo>
                  <a:cubicBezTo>
                    <a:pt x="27" y="165"/>
                    <a:pt x="27" y="165"/>
                    <a:pt x="27" y="165"/>
                  </a:cubicBezTo>
                  <a:cubicBezTo>
                    <a:pt x="27" y="80"/>
                    <a:pt x="27" y="80"/>
                    <a:pt x="27" y="80"/>
                  </a:cubicBezTo>
                  <a:cubicBezTo>
                    <a:pt x="27" y="51"/>
                    <a:pt x="51" y="27"/>
                    <a:pt x="80" y="27"/>
                  </a:cubicBezTo>
                  <a:cubicBezTo>
                    <a:pt x="453" y="27"/>
                    <a:pt x="453" y="27"/>
                    <a:pt x="453" y="27"/>
                  </a:cubicBezTo>
                  <a:cubicBezTo>
                    <a:pt x="453" y="0"/>
                    <a:pt x="453" y="0"/>
                    <a:pt x="453" y="0"/>
                  </a:cubicBezTo>
                  <a:close/>
                </a:path>
              </a:pathLst>
            </a:custGeom>
            <a:solidFill>
              <a:schemeClr val="bg1">
                <a:lumMod val="85000"/>
              </a:schemeClr>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7" name="Freeform: Shape 228"/>
            <p:cNvSpPr/>
            <p:nvPr/>
          </p:nvSpPr>
          <p:spPr bwMode="auto">
            <a:xfrm>
              <a:off x="6037898" y="3672176"/>
              <a:ext cx="1973254" cy="595823"/>
            </a:xfrm>
            <a:custGeom>
              <a:avLst/>
              <a:gdLst/>
              <a:ahLst/>
              <a:cxnLst>
                <a:cxn ang="0">
                  <a:pos x="0" y="0"/>
                </a:cxn>
                <a:cxn ang="0">
                  <a:pos x="373" y="0"/>
                </a:cxn>
                <a:cxn ang="0">
                  <a:pos x="454" y="80"/>
                </a:cxn>
                <a:cxn ang="0">
                  <a:pos x="454" y="165"/>
                </a:cxn>
                <a:cxn ang="0">
                  <a:pos x="427" y="165"/>
                </a:cxn>
                <a:cxn ang="0">
                  <a:pos x="427" y="80"/>
                </a:cxn>
                <a:cxn ang="0">
                  <a:pos x="373" y="27"/>
                </a:cxn>
                <a:cxn ang="0">
                  <a:pos x="0" y="27"/>
                </a:cxn>
                <a:cxn ang="0">
                  <a:pos x="0" y="0"/>
                </a:cxn>
              </a:cxnLst>
              <a:rect l="0" t="0" r="r" b="b"/>
              <a:pathLst>
                <a:path w="454" h="165">
                  <a:moveTo>
                    <a:pt x="0" y="0"/>
                  </a:moveTo>
                  <a:cubicBezTo>
                    <a:pt x="373" y="0"/>
                    <a:pt x="373" y="0"/>
                    <a:pt x="373" y="0"/>
                  </a:cubicBezTo>
                  <a:cubicBezTo>
                    <a:pt x="418" y="0"/>
                    <a:pt x="454" y="36"/>
                    <a:pt x="454" y="80"/>
                  </a:cubicBezTo>
                  <a:cubicBezTo>
                    <a:pt x="454" y="165"/>
                    <a:pt x="454" y="165"/>
                    <a:pt x="454" y="165"/>
                  </a:cubicBezTo>
                  <a:cubicBezTo>
                    <a:pt x="427" y="165"/>
                    <a:pt x="427" y="165"/>
                    <a:pt x="427" y="165"/>
                  </a:cubicBezTo>
                  <a:cubicBezTo>
                    <a:pt x="427" y="80"/>
                    <a:pt x="427" y="80"/>
                    <a:pt x="427" y="80"/>
                  </a:cubicBezTo>
                  <a:cubicBezTo>
                    <a:pt x="427" y="51"/>
                    <a:pt x="403" y="27"/>
                    <a:pt x="373" y="27"/>
                  </a:cubicBezTo>
                  <a:cubicBezTo>
                    <a:pt x="0" y="27"/>
                    <a:pt x="0" y="27"/>
                    <a:pt x="0" y="27"/>
                  </a:cubicBezTo>
                  <a:cubicBezTo>
                    <a:pt x="0" y="0"/>
                    <a:pt x="0" y="0"/>
                    <a:pt x="0" y="0"/>
                  </a:cubicBezTo>
                  <a:close/>
                </a:path>
              </a:pathLst>
            </a:custGeom>
            <a:solidFill>
              <a:schemeClr val="bg1">
                <a:lumMod val="85000"/>
              </a:schemeClr>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nvGrpSpPr>
            <p:cNvPr id="28" name="Group 229"/>
            <p:cNvGrpSpPr/>
            <p:nvPr/>
          </p:nvGrpSpPr>
          <p:grpSpPr>
            <a:xfrm>
              <a:off x="5416789" y="3672176"/>
              <a:ext cx="1345550" cy="595823"/>
              <a:chOff x="4085431" y="2927950"/>
              <a:chExt cx="971550" cy="430212"/>
            </a:xfrm>
            <a:solidFill>
              <a:schemeClr val="bg1">
                <a:lumMod val="85000"/>
              </a:schemeClr>
            </a:solidFill>
          </p:grpSpPr>
          <p:sp>
            <p:nvSpPr>
              <p:cNvPr id="103" name="Freeform: Shape 230"/>
              <p:cNvSpPr/>
              <p:nvPr/>
            </p:nvSpPr>
            <p:spPr bwMode="auto">
              <a:xfrm>
                <a:off x="4085431" y="2927950"/>
                <a:ext cx="777082" cy="430212"/>
              </a:xfrm>
              <a:custGeom>
                <a:avLst/>
                <a:gdLst/>
                <a:ahLst/>
                <a:cxnLst>
                  <a:cxn ang="0">
                    <a:pos x="453" y="0"/>
                  </a:cxn>
                  <a:cxn ang="0">
                    <a:pos x="81" y="0"/>
                  </a:cxn>
                  <a:cxn ang="0">
                    <a:pos x="0" y="80"/>
                  </a:cxn>
                  <a:cxn ang="0">
                    <a:pos x="0" y="165"/>
                  </a:cxn>
                  <a:cxn ang="0">
                    <a:pos x="27" y="165"/>
                  </a:cxn>
                  <a:cxn ang="0">
                    <a:pos x="27" y="80"/>
                  </a:cxn>
                  <a:cxn ang="0">
                    <a:pos x="81" y="27"/>
                  </a:cxn>
                  <a:cxn ang="0">
                    <a:pos x="453" y="27"/>
                  </a:cxn>
                  <a:cxn ang="0">
                    <a:pos x="453" y="0"/>
                  </a:cxn>
                </a:cxnLst>
                <a:rect l="0" t="0" r="r" b="b"/>
                <a:pathLst>
                  <a:path w="453" h="165">
                    <a:moveTo>
                      <a:pt x="453" y="0"/>
                    </a:moveTo>
                    <a:cubicBezTo>
                      <a:pt x="81" y="0"/>
                      <a:pt x="81" y="0"/>
                      <a:pt x="81" y="0"/>
                    </a:cubicBezTo>
                    <a:cubicBezTo>
                      <a:pt x="36" y="0"/>
                      <a:pt x="0" y="36"/>
                      <a:pt x="0" y="80"/>
                    </a:cubicBezTo>
                    <a:cubicBezTo>
                      <a:pt x="0" y="165"/>
                      <a:pt x="0" y="165"/>
                      <a:pt x="0" y="165"/>
                    </a:cubicBezTo>
                    <a:cubicBezTo>
                      <a:pt x="27" y="165"/>
                      <a:pt x="27" y="165"/>
                      <a:pt x="27" y="165"/>
                    </a:cubicBezTo>
                    <a:cubicBezTo>
                      <a:pt x="27" y="80"/>
                      <a:pt x="27" y="80"/>
                      <a:pt x="27" y="80"/>
                    </a:cubicBezTo>
                    <a:cubicBezTo>
                      <a:pt x="27" y="51"/>
                      <a:pt x="51" y="27"/>
                      <a:pt x="81" y="27"/>
                    </a:cubicBezTo>
                    <a:cubicBezTo>
                      <a:pt x="453" y="27"/>
                      <a:pt x="453" y="27"/>
                      <a:pt x="453" y="27"/>
                    </a:cubicBezTo>
                    <a:cubicBezTo>
                      <a:pt x="453" y="0"/>
                      <a:pt x="453" y="0"/>
                      <a:pt x="453" y="0"/>
                    </a:cubicBezTo>
                    <a:close/>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04" name="Freeform: Shape 231"/>
              <p:cNvSpPr/>
              <p:nvPr/>
            </p:nvSpPr>
            <p:spPr bwMode="auto">
              <a:xfrm>
                <a:off x="4257675" y="2927950"/>
                <a:ext cx="799306" cy="430212"/>
              </a:xfrm>
              <a:custGeom>
                <a:avLst/>
                <a:gdLst/>
                <a:ahLst/>
                <a:cxnLst>
                  <a:cxn ang="0">
                    <a:pos x="0" y="0"/>
                  </a:cxn>
                  <a:cxn ang="0">
                    <a:pos x="373" y="0"/>
                  </a:cxn>
                  <a:cxn ang="0">
                    <a:pos x="454" y="80"/>
                  </a:cxn>
                  <a:cxn ang="0">
                    <a:pos x="454" y="165"/>
                  </a:cxn>
                  <a:cxn ang="0">
                    <a:pos x="427" y="165"/>
                  </a:cxn>
                  <a:cxn ang="0">
                    <a:pos x="427" y="80"/>
                  </a:cxn>
                  <a:cxn ang="0">
                    <a:pos x="373" y="27"/>
                  </a:cxn>
                  <a:cxn ang="0">
                    <a:pos x="0" y="27"/>
                  </a:cxn>
                  <a:cxn ang="0">
                    <a:pos x="0" y="0"/>
                  </a:cxn>
                </a:cxnLst>
                <a:rect l="0" t="0" r="r" b="b"/>
                <a:pathLst>
                  <a:path w="454" h="165">
                    <a:moveTo>
                      <a:pt x="0" y="0"/>
                    </a:moveTo>
                    <a:cubicBezTo>
                      <a:pt x="373" y="0"/>
                      <a:pt x="373" y="0"/>
                      <a:pt x="373" y="0"/>
                    </a:cubicBezTo>
                    <a:cubicBezTo>
                      <a:pt x="418" y="0"/>
                      <a:pt x="454" y="36"/>
                      <a:pt x="454" y="80"/>
                    </a:cubicBezTo>
                    <a:cubicBezTo>
                      <a:pt x="454" y="165"/>
                      <a:pt x="454" y="165"/>
                      <a:pt x="454" y="165"/>
                    </a:cubicBezTo>
                    <a:cubicBezTo>
                      <a:pt x="427" y="165"/>
                      <a:pt x="427" y="165"/>
                      <a:pt x="427" y="165"/>
                    </a:cubicBezTo>
                    <a:cubicBezTo>
                      <a:pt x="427" y="80"/>
                      <a:pt x="427" y="80"/>
                      <a:pt x="427" y="80"/>
                    </a:cubicBezTo>
                    <a:cubicBezTo>
                      <a:pt x="427" y="51"/>
                      <a:pt x="403" y="27"/>
                      <a:pt x="373" y="27"/>
                    </a:cubicBezTo>
                    <a:cubicBezTo>
                      <a:pt x="0" y="27"/>
                      <a:pt x="0" y="27"/>
                      <a:pt x="0" y="27"/>
                    </a:cubicBezTo>
                    <a:cubicBezTo>
                      <a:pt x="0" y="0"/>
                      <a:pt x="0" y="0"/>
                      <a:pt x="0" y="0"/>
                    </a:cubicBezTo>
                    <a:close/>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9" name="Group 232"/>
            <p:cNvGrpSpPr/>
            <p:nvPr/>
          </p:nvGrpSpPr>
          <p:grpSpPr>
            <a:xfrm>
              <a:off x="4579119" y="1864919"/>
              <a:ext cx="439722" cy="1321366"/>
              <a:chOff x="3480594" y="1623025"/>
              <a:chExt cx="317500" cy="954088"/>
            </a:xfrm>
            <a:solidFill>
              <a:schemeClr val="bg1">
                <a:lumMod val="85000"/>
              </a:schemeClr>
            </a:solidFill>
          </p:grpSpPr>
          <p:sp>
            <p:nvSpPr>
              <p:cNvPr id="101" name="Freeform: Shape 233"/>
              <p:cNvSpPr/>
              <p:nvPr/>
            </p:nvSpPr>
            <p:spPr bwMode="auto">
              <a:xfrm>
                <a:off x="3480594" y="1623025"/>
                <a:ext cx="317500" cy="682625"/>
              </a:xfrm>
              <a:custGeom>
                <a:avLst/>
                <a:gdLst/>
                <a:ahLst/>
                <a:cxnLst>
                  <a:cxn ang="0">
                    <a:pos x="122" y="261"/>
                  </a:cxn>
                  <a:cxn ang="0">
                    <a:pos x="122" y="80"/>
                  </a:cxn>
                  <a:cxn ang="0">
                    <a:pos x="42" y="0"/>
                  </a:cxn>
                  <a:cxn ang="0">
                    <a:pos x="0" y="0"/>
                  </a:cxn>
                  <a:cxn ang="0">
                    <a:pos x="0" y="26"/>
                  </a:cxn>
                  <a:cxn ang="0">
                    <a:pos x="42" y="26"/>
                  </a:cxn>
                  <a:cxn ang="0">
                    <a:pos x="96" y="80"/>
                  </a:cxn>
                  <a:cxn ang="0">
                    <a:pos x="96" y="261"/>
                  </a:cxn>
                  <a:cxn ang="0">
                    <a:pos x="122" y="261"/>
                  </a:cxn>
                </a:cxnLst>
                <a:rect l="0" t="0" r="r" b="b"/>
                <a:pathLst>
                  <a:path w="122" h="261">
                    <a:moveTo>
                      <a:pt x="122" y="261"/>
                    </a:moveTo>
                    <a:cubicBezTo>
                      <a:pt x="122" y="80"/>
                      <a:pt x="122" y="80"/>
                      <a:pt x="122" y="80"/>
                    </a:cubicBezTo>
                    <a:cubicBezTo>
                      <a:pt x="122" y="36"/>
                      <a:pt x="86" y="0"/>
                      <a:pt x="42" y="0"/>
                    </a:cubicBezTo>
                    <a:cubicBezTo>
                      <a:pt x="0" y="0"/>
                      <a:pt x="0" y="0"/>
                      <a:pt x="0" y="0"/>
                    </a:cubicBezTo>
                    <a:cubicBezTo>
                      <a:pt x="0" y="26"/>
                      <a:pt x="0" y="26"/>
                      <a:pt x="0" y="26"/>
                    </a:cubicBezTo>
                    <a:cubicBezTo>
                      <a:pt x="42" y="26"/>
                      <a:pt x="42" y="26"/>
                      <a:pt x="42" y="26"/>
                    </a:cubicBezTo>
                    <a:cubicBezTo>
                      <a:pt x="71" y="26"/>
                      <a:pt x="96" y="51"/>
                      <a:pt x="96" y="80"/>
                    </a:cubicBezTo>
                    <a:cubicBezTo>
                      <a:pt x="96" y="261"/>
                      <a:pt x="96" y="261"/>
                      <a:pt x="96" y="261"/>
                    </a:cubicBezTo>
                    <a:cubicBezTo>
                      <a:pt x="122" y="261"/>
                      <a:pt x="122" y="261"/>
                      <a:pt x="122" y="261"/>
                    </a:cubicBezTo>
                    <a:close/>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02" name="Freeform: Shape 234"/>
              <p:cNvSpPr/>
              <p:nvPr/>
            </p:nvSpPr>
            <p:spPr bwMode="auto">
              <a:xfrm>
                <a:off x="3480594" y="1894488"/>
                <a:ext cx="317500" cy="682625"/>
              </a:xfrm>
              <a:custGeom>
                <a:avLst/>
                <a:gdLst/>
                <a:ahLst/>
                <a:cxnLst>
                  <a:cxn ang="0">
                    <a:pos x="122" y="0"/>
                  </a:cxn>
                  <a:cxn ang="0">
                    <a:pos x="122" y="180"/>
                  </a:cxn>
                  <a:cxn ang="0">
                    <a:pos x="42" y="261"/>
                  </a:cxn>
                  <a:cxn ang="0">
                    <a:pos x="0" y="261"/>
                  </a:cxn>
                  <a:cxn ang="0">
                    <a:pos x="0" y="234"/>
                  </a:cxn>
                  <a:cxn ang="0">
                    <a:pos x="42" y="234"/>
                  </a:cxn>
                  <a:cxn ang="0">
                    <a:pos x="96" y="180"/>
                  </a:cxn>
                  <a:cxn ang="0">
                    <a:pos x="96" y="0"/>
                  </a:cxn>
                  <a:cxn ang="0">
                    <a:pos x="122" y="0"/>
                  </a:cxn>
                </a:cxnLst>
                <a:rect l="0" t="0" r="r" b="b"/>
                <a:pathLst>
                  <a:path w="122" h="261">
                    <a:moveTo>
                      <a:pt x="122" y="0"/>
                    </a:moveTo>
                    <a:cubicBezTo>
                      <a:pt x="122" y="180"/>
                      <a:pt x="122" y="180"/>
                      <a:pt x="122" y="180"/>
                    </a:cubicBezTo>
                    <a:cubicBezTo>
                      <a:pt x="122" y="225"/>
                      <a:pt x="86" y="261"/>
                      <a:pt x="42" y="261"/>
                    </a:cubicBezTo>
                    <a:cubicBezTo>
                      <a:pt x="0" y="261"/>
                      <a:pt x="0" y="261"/>
                      <a:pt x="0" y="261"/>
                    </a:cubicBezTo>
                    <a:cubicBezTo>
                      <a:pt x="0" y="234"/>
                      <a:pt x="0" y="234"/>
                      <a:pt x="0" y="234"/>
                    </a:cubicBezTo>
                    <a:cubicBezTo>
                      <a:pt x="42" y="234"/>
                      <a:pt x="42" y="234"/>
                      <a:pt x="42" y="234"/>
                    </a:cubicBezTo>
                    <a:cubicBezTo>
                      <a:pt x="71" y="234"/>
                      <a:pt x="96" y="210"/>
                      <a:pt x="96" y="180"/>
                    </a:cubicBezTo>
                    <a:cubicBezTo>
                      <a:pt x="96" y="0"/>
                      <a:pt x="96" y="0"/>
                      <a:pt x="96" y="0"/>
                    </a:cubicBezTo>
                    <a:cubicBezTo>
                      <a:pt x="122" y="0"/>
                      <a:pt x="122" y="0"/>
                      <a:pt x="122" y="0"/>
                    </a:cubicBezTo>
                    <a:close/>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0" name="Group 235"/>
            <p:cNvGrpSpPr/>
            <p:nvPr/>
          </p:nvGrpSpPr>
          <p:grpSpPr>
            <a:xfrm>
              <a:off x="7155891" y="1864919"/>
              <a:ext cx="446319" cy="1321366"/>
              <a:chOff x="5341144" y="1623025"/>
              <a:chExt cx="322263" cy="954088"/>
            </a:xfrm>
            <a:solidFill>
              <a:schemeClr val="bg1">
                <a:lumMod val="85000"/>
              </a:schemeClr>
            </a:solidFill>
          </p:grpSpPr>
          <p:sp>
            <p:nvSpPr>
              <p:cNvPr id="99" name="Freeform: Shape 236"/>
              <p:cNvSpPr/>
              <p:nvPr/>
            </p:nvSpPr>
            <p:spPr bwMode="auto">
              <a:xfrm>
                <a:off x="5341144" y="1623025"/>
                <a:ext cx="322263" cy="682625"/>
              </a:xfrm>
              <a:custGeom>
                <a:avLst/>
                <a:gdLst/>
                <a:ahLst/>
                <a:cxnLst>
                  <a:cxn ang="0">
                    <a:pos x="0" y="261"/>
                  </a:cxn>
                  <a:cxn ang="0">
                    <a:pos x="0" y="80"/>
                  </a:cxn>
                  <a:cxn ang="0">
                    <a:pos x="81" y="0"/>
                  </a:cxn>
                  <a:cxn ang="0">
                    <a:pos x="123" y="0"/>
                  </a:cxn>
                  <a:cxn ang="0">
                    <a:pos x="123" y="26"/>
                  </a:cxn>
                  <a:cxn ang="0">
                    <a:pos x="81" y="26"/>
                  </a:cxn>
                  <a:cxn ang="0">
                    <a:pos x="27" y="80"/>
                  </a:cxn>
                  <a:cxn ang="0">
                    <a:pos x="27" y="261"/>
                  </a:cxn>
                  <a:cxn ang="0">
                    <a:pos x="0" y="261"/>
                  </a:cxn>
                </a:cxnLst>
                <a:rect l="0" t="0" r="r" b="b"/>
                <a:pathLst>
                  <a:path w="123" h="261">
                    <a:moveTo>
                      <a:pt x="0" y="261"/>
                    </a:moveTo>
                    <a:cubicBezTo>
                      <a:pt x="0" y="80"/>
                      <a:pt x="0" y="80"/>
                      <a:pt x="0" y="80"/>
                    </a:cubicBezTo>
                    <a:cubicBezTo>
                      <a:pt x="0" y="36"/>
                      <a:pt x="37" y="0"/>
                      <a:pt x="81" y="0"/>
                    </a:cubicBezTo>
                    <a:cubicBezTo>
                      <a:pt x="123" y="0"/>
                      <a:pt x="123" y="0"/>
                      <a:pt x="123" y="0"/>
                    </a:cubicBezTo>
                    <a:cubicBezTo>
                      <a:pt x="123" y="26"/>
                      <a:pt x="123" y="26"/>
                      <a:pt x="123" y="26"/>
                    </a:cubicBezTo>
                    <a:cubicBezTo>
                      <a:pt x="81" y="26"/>
                      <a:pt x="81" y="26"/>
                      <a:pt x="81" y="26"/>
                    </a:cubicBezTo>
                    <a:cubicBezTo>
                      <a:pt x="51" y="26"/>
                      <a:pt x="27" y="51"/>
                      <a:pt x="27" y="80"/>
                    </a:cubicBezTo>
                    <a:cubicBezTo>
                      <a:pt x="27" y="261"/>
                      <a:pt x="27" y="261"/>
                      <a:pt x="27" y="261"/>
                    </a:cubicBezTo>
                    <a:cubicBezTo>
                      <a:pt x="0" y="261"/>
                      <a:pt x="0" y="261"/>
                      <a:pt x="0" y="261"/>
                    </a:cubicBezTo>
                    <a:close/>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00" name="Freeform: Shape 237"/>
              <p:cNvSpPr/>
              <p:nvPr/>
            </p:nvSpPr>
            <p:spPr bwMode="auto">
              <a:xfrm>
                <a:off x="5341144" y="1894488"/>
                <a:ext cx="322263" cy="682625"/>
              </a:xfrm>
              <a:custGeom>
                <a:avLst/>
                <a:gdLst/>
                <a:ahLst/>
                <a:cxnLst>
                  <a:cxn ang="0">
                    <a:pos x="0" y="0"/>
                  </a:cxn>
                  <a:cxn ang="0">
                    <a:pos x="0" y="180"/>
                  </a:cxn>
                  <a:cxn ang="0">
                    <a:pos x="81" y="261"/>
                  </a:cxn>
                  <a:cxn ang="0">
                    <a:pos x="123" y="261"/>
                  </a:cxn>
                  <a:cxn ang="0">
                    <a:pos x="123" y="234"/>
                  </a:cxn>
                  <a:cxn ang="0">
                    <a:pos x="81" y="234"/>
                  </a:cxn>
                  <a:cxn ang="0">
                    <a:pos x="27" y="180"/>
                  </a:cxn>
                  <a:cxn ang="0">
                    <a:pos x="27" y="0"/>
                  </a:cxn>
                  <a:cxn ang="0">
                    <a:pos x="0" y="0"/>
                  </a:cxn>
                </a:cxnLst>
                <a:rect l="0" t="0" r="r" b="b"/>
                <a:pathLst>
                  <a:path w="123" h="261">
                    <a:moveTo>
                      <a:pt x="0" y="0"/>
                    </a:moveTo>
                    <a:cubicBezTo>
                      <a:pt x="0" y="180"/>
                      <a:pt x="0" y="180"/>
                      <a:pt x="0" y="180"/>
                    </a:cubicBezTo>
                    <a:cubicBezTo>
                      <a:pt x="0" y="225"/>
                      <a:pt x="37" y="261"/>
                      <a:pt x="81" y="261"/>
                    </a:cubicBezTo>
                    <a:cubicBezTo>
                      <a:pt x="123" y="261"/>
                      <a:pt x="123" y="261"/>
                      <a:pt x="123" y="261"/>
                    </a:cubicBezTo>
                    <a:cubicBezTo>
                      <a:pt x="123" y="234"/>
                      <a:pt x="123" y="234"/>
                      <a:pt x="123" y="234"/>
                    </a:cubicBezTo>
                    <a:cubicBezTo>
                      <a:pt x="81" y="234"/>
                      <a:pt x="81" y="234"/>
                      <a:pt x="81" y="234"/>
                    </a:cubicBezTo>
                    <a:cubicBezTo>
                      <a:pt x="51" y="234"/>
                      <a:pt x="27" y="210"/>
                      <a:pt x="27" y="180"/>
                    </a:cubicBezTo>
                    <a:cubicBezTo>
                      <a:pt x="27" y="0"/>
                      <a:pt x="27" y="0"/>
                      <a:pt x="27" y="0"/>
                    </a:cubicBezTo>
                    <a:cubicBezTo>
                      <a:pt x="0" y="0"/>
                      <a:pt x="0" y="0"/>
                      <a:pt x="0" y="0"/>
                    </a:cubicBezTo>
                    <a:close/>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31" name="Freeform: Shape 238"/>
            <p:cNvSpPr/>
            <p:nvPr/>
          </p:nvSpPr>
          <p:spPr bwMode="auto">
            <a:xfrm>
              <a:off x="6077470" y="3672176"/>
              <a:ext cx="1307074" cy="1613780"/>
            </a:xfrm>
            <a:custGeom>
              <a:avLst/>
              <a:gdLst/>
              <a:ahLst/>
              <a:cxnLst>
                <a:cxn ang="0">
                  <a:pos x="0" y="0"/>
                </a:cxn>
                <a:cxn ang="0">
                  <a:pos x="373" y="0"/>
                </a:cxn>
                <a:cxn ang="0">
                  <a:pos x="453" y="80"/>
                </a:cxn>
                <a:cxn ang="0">
                  <a:pos x="453" y="446"/>
                </a:cxn>
                <a:cxn ang="0">
                  <a:pos x="426" y="446"/>
                </a:cxn>
                <a:cxn ang="0">
                  <a:pos x="426" y="80"/>
                </a:cxn>
                <a:cxn ang="0">
                  <a:pos x="373" y="27"/>
                </a:cxn>
                <a:cxn ang="0">
                  <a:pos x="0" y="27"/>
                </a:cxn>
                <a:cxn ang="0">
                  <a:pos x="0" y="0"/>
                </a:cxn>
              </a:cxnLst>
              <a:rect l="0" t="0" r="r" b="b"/>
              <a:pathLst>
                <a:path w="453" h="446">
                  <a:moveTo>
                    <a:pt x="0" y="0"/>
                  </a:moveTo>
                  <a:cubicBezTo>
                    <a:pt x="373" y="0"/>
                    <a:pt x="373" y="0"/>
                    <a:pt x="373" y="0"/>
                  </a:cubicBezTo>
                  <a:cubicBezTo>
                    <a:pt x="417" y="0"/>
                    <a:pt x="453" y="36"/>
                    <a:pt x="453" y="80"/>
                  </a:cubicBezTo>
                  <a:cubicBezTo>
                    <a:pt x="453" y="446"/>
                    <a:pt x="453" y="446"/>
                    <a:pt x="453" y="446"/>
                  </a:cubicBezTo>
                  <a:cubicBezTo>
                    <a:pt x="426" y="446"/>
                    <a:pt x="426" y="446"/>
                    <a:pt x="426" y="446"/>
                  </a:cubicBezTo>
                  <a:cubicBezTo>
                    <a:pt x="426" y="80"/>
                    <a:pt x="426" y="80"/>
                    <a:pt x="426" y="80"/>
                  </a:cubicBezTo>
                  <a:cubicBezTo>
                    <a:pt x="426" y="51"/>
                    <a:pt x="402" y="27"/>
                    <a:pt x="373" y="27"/>
                  </a:cubicBezTo>
                  <a:cubicBezTo>
                    <a:pt x="0" y="27"/>
                    <a:pt x="0" y="27"/>
                    <a:pt x="0" y="27"/>
                  </a:cubicBezTo>
                  <a:cubicBezTo>
                    <a:pt x="0" y="0"/>
                    <a:pt x="0" y="0"/>
                    <a:pt x="0" y="0"/>
                  </a:cubicBezTo>
                  <a:close/>
                </a:path>
              </a:pathLst>
            </a:custGeom>
            <a:solidFill>
              <a:schemeClr val="bg1">
                <a:lumMod val="85000"/>
              </a:schemeClr>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2" name="Freeform: Shape 239"/>
            <p:cNvSpPr/>
            <p:nvPr/>
          </p:nvSpPr>
          <p:spPr bwMode="auto">
            <a:xfrm>
              <a:off x="4792385" y="3672176"/>
              <a:ext cx="1304876" cy="1613780"/>
            </a:xfrm>
            <a:custGeom>
              <a:avLst/>
              <a:gdLst/>
              <a:ahLst/>
              <a:cxnLst>
                <a:cxn ang="0">
                  <a:pos x="454" y="0"/>
                </a:cxn>
                <a:cxn ang="0">
                  <a:pos x="81" y="0"/>
                </a:cxn>
                <a:cxn ang="0">
                  <a:pos x="0" y="80"/>
                </a:cxn>
                <a:cxn ang="0">
                  <a:pos x="0" y="446"/>
                </a:cxn>
                <a:cxn ang="0">
                  <a:pos x="27" y="446"/>
                </a:cxn>
                <a:cxn ang="0">
                  <a:pos x="27" y="80"/>
                </a:cxn>
                <a:cxn ang="0">
                  <a:pos x="81" y="27"/>
                </a:cxn>
                <a:cxn ang="0">
                  <a:pos x="454" y="27"/>
                </a:cxn>
                <a:cxn ang="0">
                  <a:pos x="454" y="0"/>
                </a:cxn>
              </a:cxnLst>
              <a:rect l="0" t="0" r="r" b="b"/>
              <a:pathLst>
                <a:path w="454" h="446">
                  <a:moveTo>
                    <a:pt x="454" y="0"/>
                  </a:moveTo>
                  <a:cubicBezTo>
                    <a:pt x="81" y="0"/>
                    <a:pt x="81" y="0"/>
                    <a:pt x="81" y="0"/>
                  </a:cubicBezTo>
                  <a:cubicBezTo>
                    <a:pt x="37" y="0"/>
                    <a:pt x="0" y="36"/>
                    <a:pt x="0" y="80"/>
                  </a:cubicBezTo>
                  <a:cubicBezTo>
                    <a:pt x="0" y="446"/>
                    <a:pt x="0" y="446"/>
                    <a:pt x="0" y="446"/>
                  </a:cubicBezTo>
                  <a:cubicBezTo>
                    <a:pt x="27" y="446"/>
                    <a:pt x="27" y="446"/>
                    <a:pt x="27" y="446"/>
                  </a:cubicBezTo>
                  <a:cubicBezTo>
                    <a:pt x="27" y="80"/>
                    <a:pt x="27" y="80"/>
                    <a:pt x="27" y="80"/>
                  </a:cubicBezTo>
                  <a:cubicBezTo>
                    <a:pt x="27" y="51"/>
                    <a:pt x="51" y="27"/>
                    <a:pt x="81" y="27"/>
                  </a:cubicBezTo>
                  <a:cubicBezTo>
                    <a:pt x="454" y="27"/>
                    <a:pt x="454" y="27"/>
                    <a:pt x="454" y="27"/>
                  </a:cubicBezTo>
                  <a:cubicBezTo>
                    <a:pt x="454" y="0"/>
                    <a:pt x="454" y="0"/>
                    <a:pt x="454" y="0"/>
                  </a:cubicBezTo>
                  <a:close/>
                </a:path>
              </a:pathLst>
            </a:custGeom>
            <a:solidFill>
              <a:schemeClr val="bg1">
                <a:lumMod val="85000"/>
              </a:schemeClr>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3" name="Oval 241"/>
            <p:cNvSpPr/>
            <p:nvPr/>
          </p:nvSpPr>
          <p:spPr bwMode="auto">
            <a:xfrm>
              <a:off x="5265086" y="1702221"/>
              <a:ext cx="1646760" cy="1646759"/>
            </a:xfrm>
            <a:prstGeom prst="ellipse">
              <a:avLst/>
            </a:prstGeom>
            <a:solidFill>
              <a:schemeClr val="tx2">
                <a:lumMod val="20000"/>
                <a:lumOff val="80000"/>
              </a:schemeClr>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4" name="Oval 242"/>
            <p:cNvSpPr/>
            <p:nvPr/>
          </p:nvSpPr>
          <p:spPr bwMode="auto">
            <a:xfrm>
              <a:off x="5416788" y="1853926"/>
              <a:ext cx="1343352" cy="1343351"/>
            </a:xfrm>
            <a:prstGeom prst="ellipse">
              <a:avLst/>
            </a:prstGeom>
            <a:solidFill>
              <a:schemeClr val="accent1"/>
            </a:solidFill>
            <a:ln w="9525">
              <a:noFill/>
              <a:round/>
            </a:ln>
          </p:spPr>
          <p:txBody>
            <a:bodyPr vert="horz" wrap="none" lIns="121920" tIns="60960" rIns="121920" bIns="60960" anchor="ctr" anchorCtr="1" compatLnSpc="1">
              <a:normAutofit/>
            </a:bodyPr>
            <a:lstStyle/>
            <a:p>
              <a:pPr algn="ctr">
                <a:spcBef>
                  <a:spcPct val="0"/>
                </a:spcBef>
                <a:defRPr/>
              </a:pPr>
              <a:r>
                <a:rPr lang="zh-CN" altLang="en-US" sz="1465"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465"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35" name="Group 243"/>
            <p:cNvGrpSpPr/>
            <p:nvPr/>
          </p:nvGrpSpPr>
          <p:grpSpPr>
            <a:xfrm>
              <a:off x="3794214" y="2711384"/>
              <a:ext cx="848664" cy="850862"/>
              <a:chOff x="2913856" y="2330463"/>
              <a:chExt cx="612775" cy="614362"/>
            </a:xfrm>
          </p:grpSpPr>
          <p:sp>
            <p:nvSpPr>
              <p:cNvPr id="87" name="Oval 244"/>
              <p:cNvSpPr/>
              <p:nvPr/>
            </p:nvSpPr>
            <p:spPr bwMode="auto">
              <a:xfrm>
                <a:off x="2913856" y="2330463"/>
                <a:ext cx="612775" cy="614362"/>
              </a:xfrm>
              <a:prstGeom prst="ellipse">
                <a:avLst/>
              </a:prstGeom>
              <a:solidFill>
                <a:schemeClr val="bg1">
                  <a:lumMod val="85000"/>
                </a:schemeClr>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88" name="Freeform: Shape 245"/>
              <p:cNvSpPr/>
              <p:nvPr/>
            </p:nvSpPr>
            <p:spPr bwMode="auto">
              <a:xfrm>
                <a:off x="2978944" y="2401900"/>
                <a:ext cx="482600" cy="481012"/>
              </a:xfrm>
              <a:custGeom>
                <a:avLst/>
                <a:gdLst/>
                <a:ahLst/>
                <a:cxnLst>
                  <a:cxn ang="0">
                    <a:pos x="92" y="0"/>
                  </a:cxn>
                  <a:cxn ang="0">
                    <a:pos x="102" y="0"/>
                  </a:cxn>
                  <a:cxn ang="0">
                    <a:pos x="159" y="30"/>
                  </a:cxn>
                  <a:cxn ang="0">
                    <a:pos x="165" y="36"/>
                  </a:cxn>
                  <a:cxn ang="0">
                    <a:pos x="182" y="104"/>
                  </a:cxn>
                  <a:cxn ang="0">
                    <a:pos x="180" y="113"/>
                  </a:cxn>
                  <a:cxn ang="0">
                    <a:pos x="139" y="168"/>
                  </a:cxn>
                  <a:cxn ang="0">
                    <a:pos x="131" y="172"/>
                  </a:cxn>
                  <a:cxn ang="0">
                    <a:pos x="65" y="177"/>
                  </a:cxn>
                  <a:cxn ang="0">
                    <a:pos x="57" y="174"/>
                  </a:cxn>
                  <a:cxn ang="0">
                    <a:pos x="9" y="126"/>
                  </a:cxn>
                  <a:cxn ang="0">
                    <a:pos x="6" y="117"/>
                  </a:cxn>
                  <a:cxn ang="0">
                    <a:pos x="9" y="55"/>
                  </a:cxn>
                  <a:cxn ang="0">
                    <a:pos x="13" y="47"/>
                  </a:cxn>
                  <a:cxn ang="0">
                    <a:pos x="65" y="4"/>
                  </a:cxn>
                  <a:cxn ang="0">
                    <a:pos x="92" y="0"/>
                  </a:cxn>
                </a:cxnLst>
                <a:rect l="0" t="0" r="r" b="b"/>
                <a:pathLst>
                  <a:path w="185" h="184">
                    <a:moveTo>
                      <a:pt x="92" y="0"/>
                    </a:moveTo>
                    <a:cubicBezTo>
                      <a:pt x="102" y="0"/>
                      <a:pt x="102" y="0"/>
                      <a:pt x="102" y="0"/>
                    </a:cubicBezTo>
                    <a:cubicBezTo>
                      <a:pt x="125" y="3"/>
                      <a:pt x="143" y="13"/>
                      <a:pt x="159" y="30"/>
                    </a:cubicBezTo>
                    <a:cubicBezTo>
                      <a:pt x="165" y="36"/>
                      <a:pt x="165" y="36"/>
                      <a:pt x="165" y="36"/>
                    </a:cubicBezTo>
                    <a:cubicBezTo>
                      <a:pt x="180" y="57"/>
                      <a:pt x="185" y="79"/>
                      <a:pt x="182" y="104"/>
                    </a:cubicBezTo>
                    <a:cubicBezTo>
                      <a:pt x="180" y="113"/>
                      <a:pt x="180" y="113"/>
                      <a:pt x="180" y="113"/>
                    </a:cubicBezTo>
                    <a:cubicBezTo>
                      <a:pt x="173" y="137"/>
                      <a:pt x="160" y="155"/>
                      <a:pt x="139" y="168"/>
                    </a:cubicBezTo>
                    <a:cubicBezTo>
                      <a:pt x="131" y="172"/>
                      <a:pt x="131" y="172"/>
                      <a:pt x="131" y="172"/>
                    </a:cubicBezTo>
                    <a:cubicBezTo>
                      <a:pt x="110" y="182"/>
                      <a:pt x="88" y="184"/>
                      <a:pt x="65" y="177"/>
                    </a:cubicBezTo>
                    <a:cubicBezTo>
                      <a:pt x="57" y="174"/>
                      <a:pt x="57" y="174"/>
                      <a:pt x="57" y="174"/>
                    </a:cubicBezTo>
                    <a:cubicBezTo>
                      <a:pt x="35" y="164"/>
                      <a:pt x="19" y="148"/>
                      <a:pt x="9" y="126"/>
                    </a:cubicBezTo>
                    <a:cubicBezTo>
                      <a:pt x="6" y="117"/>
                      <a:pt x="6" y="117"/>
                      <a:pt x="6" y="117"/>
                    </a:cubicBezTo>
                    <a:cubicBezTo>
                      <a:pt x="0" y="96"/>
                      <a:pt x="1" y="76"/>
                      <a:pt x="9" y="55"/>
                    </a:cubicBezTo>
                    <a:cubicBezTo>
                      <a:pt x="13" y="47"/>
                      <a:pt x="13" y="47"/>
                      <a:pt x="13" y="47"/>
                    </a:cubicBezTo>
                    <a:cubicBezTo>
                      <a:pt x="25" y="26"/>
                      <a:pt x="42" y="12"/>
                      <a:pt x="65" y="4"/>
                    </a:cubicBezTo>
                    <a:cubicBezTo>
                      <a:pt x="75" y="1"/>
                      <a:pt x="83" y="0"/>
                      <a:pt x="92" y="0"/>
                    </a:cubicBezTo>
                    <a:close/>
                  </a:path>
                </a:pathLst>
              </a:custGeom>
              <a:solidFill>
                <a:schemeClr val="accent2"/>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nvGrpSpPr>
              <p:cNvPr id="89" name="Group 246"/>
              <p:cNvGrpSpPr/>
              <p:nvPr/>
            </p:nvGrpSpPr>
            <p:grpSpPr>
              <a:xfrm>
                <a:off x="3039269" y="2459050"/>
                <a:ext cx="341312" cy="342900"/>
                <a:chOff x="3039269" y="2362800"/>
                <a:chExt cx="341312" cy="342900"/>
              </a:xfrm>
            </p:grpSpPr>
            <p:sp>
              <p:nvSpPr>
                <p:cNvPr id="90" name="Freeform: Shape 247"/>
                <p:cNvSpPr/>
                <p:nvPr/>
              </p:nvSpPr>
              <p:spPr bwMode="auto">
                <a:xfrm>
                  <a:off x="3132931" y="2456463"/>
                  <a:ext cx="153988" cy="152400"/>
                </a:xfrm>
                <a:custGeom>
                  <a:avLst/>
                  <a:gdLst/>
                  <a:ahLst/>
                  <a:cxnLst>
                    <a:cxn ang="0">
                      <a:pos x="97" y="63"/>
                    </a:cxn>
                    <a:cxn ang="0">
                      <a:pos x="35" y="0"/>
                    </a:cxn>
                    <a:cxn ang="0">
                      <a:pos x="0" y="33"/>
                    </a:cxn>
                    <a:cxn ang="0">
                      <a:pos x="64" y="96"/>
                    </a:cxn>
                    <a:cxn ang="0">
                      <a:pos x="97" y="63"/>
                    </a:cxn>
                    <a:cxn ang="0">
                      <a:pos x="97" y="63"/>
                    </a:cxn>
                  </a:cxnLst>
                  <a:rect l="0" t="0" r="r" b="b"/>
                  <a:pathLst>
                    <a:path w="97" h="96">
                      <a:moveTo>
                        <a:pt x="97" y="63"/>
                      </a:moveTo>
                      <a:lnTo>
                        <a:pt x="35" y="0"/>
                      </a:lnTo>
                      <a:lnTo>
                        <a:pt x="0" y="33"/>
                      </a:lnTo>
                      <a:lnTo>
                        <a:pt x="64" y="96"/>
                      </a:lnTo>
                      <a:lnTo>
                        <a:pt x="97" y="63"/>
                      </a:lnTo>
                      <a:lnTo>
                        <a:pt x="97" y="63"/>
                      </a:ln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91" name="Freeform: Shape 248"/>
                <p:cNvSpPr/>
                <p:nvPr/>
              </p:nvSpPr>
              <p:spPr bwMode="auto">
                <a:xfrm>
                  <a:off x="3247231" y="2569175"/>
                  <a:ext cx="50800" cy="49212"/>
                </a:xfrm>
                <a:custGeom>
                  <a:avLst/>
                  <a:gdLst/>
                  <a:ahLst/>
                  <a:cxnLst>
                    <a:cxn ang="0">
                      <a:pos x="32" y="7"/>
                    </a:cxn>
                    <a:cxn ang="0">
                      <a:pos x="25" y="0"/>
                    </a:cxn>
                    <a:cxn ang="0">
                      <a:pos x="0" y="25"/>
                    </a:cxn>
                    <a:cxn ang="0">
                      <a:pos x="7" y="31"/>
                    </a:cxn>
                    <a:cxn ang="0">
                      <a:pos x="32" y="7"/>
                    </a:cxn>
                    <a:cxn ang="0">
                      <a:pos x="32" y="7"/>
                    </a:cxn>
                  </a:cxnLst>
                  <a:rect l="0" t="0" r="r" b="b"/>
                  <a:pathLst>
                    <a:path w="32" h="31">
                      <a:moveTo>
                        <a:pt x="32" y="7"/>
                      </a:moveTo>
                      <a:lnTo>
                        <a:pt x="25" y="0"/>
                      </a:lnTo>
                      <a:lnTo>
                        <a:pt x="0" y="25"/>
                      </a:lnTo>
                      <a:lnTo>
                        <a:pt x="7" y="31"/>
                      </a:lnTo>
                      <a:lnTo>
                        <a:pt x="32" y="7"/>
                      </a:lnTo>
                      <a:lnTo>
                        <a:pt x="32" y="7"/>
                      </a:ln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92" name="Freeform: Shape 249"/>
                <p:cNvSpPr/>
                <p:nvPr/>
              </p:nvSpPr>
              <p:spPr bwMode="auto">
                <a:xfrm>
                  <a:off x="3255169" y="2577113"/>
                  <a:ext cx="120650" cy="120650"/>
                </a:xfrm>
                <a:custGeom>
                  <a:avLst/>
                  <a:gdLst/>
                  <a:ahLst/>
                  <a:cxnLst>
                    <a:cxn ang="0">
                      <a:pos x="76" y="0"/>
                    </a:cxn>
                    <a:cxn ang="0">
                      <a:pos x="32" y="3"/>
                    </a:cxn>
                    <a:cxn ang="0">
                      <a:pos x="4" y="31"/>
                    </a:cxn>
                    <a:cxn ang="0">
                      <a:pos x="0" y="76"/>
                    </a:cxn>
                    <a:cxn ang="0">
                      <a:pos x="76" y="0"/>
                    </a:cxn>
                    <a:cxn ang="0">
                      <a:pos x="76" y="0"/>
                    </a:cxn>
                  </a:cxnLst>
                  <a:rect l="0" t="0" r="r" b="b"/>
                  <a:pathLst>
                    <a:path w="76" h="76">
                      <a:moveTo>
                        <a:pt x="76" y="0"/>
                      </a:moveTo>
                      <a:lnTo>
                        <a:pt x="32" y="3"/>
                      </a:lnTo>
                      <a:lnTo>
                        <a:pt x="4" y="31"/>
                      </a:lnTo>
                      <a:lnTo>
                        <a:pt x="0" y="76"/>
                      </a:lnTo>
                      <a:lnTo>
                        <a:pt x="76" y="0"/>
                      </a:lnTo>
                      <a:lnTo>
                        <a:pt x="76" y="0"/>
                      </a:ln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93" name="Freeform: Shape 250"/>
                <p:cNvSpPr/>
                <p:nvPr/>
              </p:nvSpPr>
              <p:spPr bwMode="auto">
                <a:xfrm>
                  <a:off x="3124994" y="2448525"/>
                  <a:ext cx="36513" cy="34925"/>
                </a:xfrm>
                <a:custGeom>
                  <a:avLst/>
                  <a:gdLst/>
                  <a:ahLst/>
                  <a:cxnLst>
                    <a:cxn ang="0">
                      <a:pos x="22" y="0"/>
                    </a:cxn>
                    <a:cxn ang="0">
                      <a:pos x="23" y="15"/>
                    </a:cxn>
                    <a:cxn ang="0">
                      <a:pos x="15" y="22"/>
                    </a:cxn>
                    <a:cxn ang="0">
                      <a:pos x="0" y="20"/>
                    </a:cxn>
                    <a:cxn ang="0">
                      <a:pos x="22" y="0"/>
                    </a:cxn>
                    <a:cxn ang="0">
                      <a:pos x="22" y="0"/>
                    </a:cxn>
                  </a:cxnLst>
                  <a:rect l="0" t="0" r="r" b="b"/>
                  <a:pathLst>
                    <a:path w="23" h="22">
                      <a:moveTo>
                        <a:pt x="22" y="0"/>
                      </a:moveTo>
                      <a:lnTo>
                        <a:pt x="23" y="15"/>
                      </a:lnTo>
                      <a:lnTo>
                        <a:pt x="15" y="22"/>
                      </a:lnTo>
                      <a:lnTo>
                        <a:pt x="0" y="20"/>
                      </a:lnTo>
                      <a:lnTo>
                        <a:pt x="22" y="0"/>
                      </a:lnTo>
                      <a:lnTo>
                        <a:pt x="22" y="0"/>
                      </a:ln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94" name="Freeform: Shape 251"/>
                <p:cNvSpPr/>
                <p:nvPr/>
              </p:nvSpPr>
              <p:spPr bwMode="auto">
                <a:xfrm>
                  <a:off x="3305969" y="2626325"/>
                  <a:ext cx="41275" cy="42862"/>
                </a:xfrm>
                <a:custGeom>
                  <a:avLst/>
                  <a:gdLst/>
                  <a:ahLst/>
                  <a:cxnLst>
                    <a:cxn ang="0">
                      <a:pos x="8" y="0"/>
                    </a:cxn>
                    <a:cxn ang="0">
                      <a:pos x="0" y="9"/>
                    </a:cxn>
                    <a:cxn ang="0">
                      <a:pos x="26" y="27"/>
                    </a:cxn>
                    <a:cxn ang="0">
                      <a:pos x="8" y="0"/>
                    </a:cxn>
                    <a:cxn ang="0">
                      <a:pos x="8" y="0"/>
                    </a:cxn>
                  </a:cxnLst>
                  <a:rect l="0" t="0" r="r" b="b"/>
                  <a:pathLst>
                    <a:path w="26" h="27">
                      <a:moveTo>
                        <a:pt x="8" y="0"/>
                      </a:moveTo>
                      <a:lnTo>
                        <a:pt x="0" y="9"/>
                      </a:lnTo>
                      <a:lnTo>
                        <a:pt x="26" y="27"/>
                      </a:lnTo>
                      <a:lnTo>
                        <a:pt x="8" y="0"/>
                      </a:lnTo>
                      <a:lnTo>
                        <a:pt x="8" y="0"/>
                      </a:ln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95" name="Freeform: Shape 252"/>
                <p:cNvSpPr/>
                <p:nvPr/>
              </p:nvSpPr>
              <p:spPr bwMode="auto">
                <a:xfrm>
                  <a:off x="3221831" y="2362800"/>
                  <a:ext cx="158750" cy="160337"/>
                </a:xfrm>
                <a:custGeom>
                  <a:avLst/>
                  <a:gdLst/>
                  <a:ahLst/>
                  <a:cxnLst>
                    <a:cxn ang="0">
                      <a:pos x="31" y="32"/>
                    </a:cxn>
                    <a:cxn ang="0">
                      <a:pos x="28" y="44"/>
                    </a:cxn>
                    <a:cxn ang="0">
                      <a:pos x="29" y="30"/>
                    </a:cxn>
                    <a:cxn ang="0">
                      <a:pos x="17" y="33"/>
                    </a:cxn>
                    <a:cxn ang="0">
                      <a:pos x="29" y="30"/>
                    </a:cxn>
                    <a:cxn ang="0">
                      <a:pos x="38" y="39"/>
                    </a:cxn>
                    <a:cxn ang="0">
                      <a:pos x="35" y="51"/>
                    </a:cxn>
                    <a:cxn ang="0">
                      <a:pos x="22" y="23"/>
                    </a:cxn>
                    <a:cxn ang="0">
                      <a:pos x="10" y="26"/>
                    </a:cxn>
                    <a:cxn ang="0">
                      <a:pos x="22" y="23"/>
                    </a:cxn>
                    <a:cxn ang="0">
                      <a:pos x="40" y="23"/>
                    </a:cxn>
                    <a:cxn ang="0">
                      <a:pos x="38" y="35"/>
                    </a:cxn>
                    <a:cxn ang="0">
                      <a:pos x="38" y="21"/>
                    </a:cxn>
                    <a:cxn ang="0">
                      <a:pos x="26" y="23"/>
                    </a:cxn>
                    <a:cxn ang="0">
                      <a:pos x="38" y="21"/>
                    </a:cxn>
                    <a:cxn ang="0">
                      <a:pos x="47" y="29"/>
                    </a:cxn>
                    <a:cxn ang="0">
                      <a:pos x="44" y="42"/>
                    </a:cxn>
                    <a:cxn ang="0">
                      <a:pos x="32" y="14"/>
                    </a:cxn>
                    <a:cxn ang="0">
                      <a:pos x="19" y="17"/>
                    </a:cxn>
                    <a:cxn ang="0">
                      <a:pos x="32" y="14"/>
                    </a:cxn>
                    <a:cxn ang="0">
                      <a:pos x="50" y="13"/>
                    </a:cxn>
                    <a:cxn ang="0">
                      <a:pos x="47" y="25"/>
                    </a:cxn>
                    <a:cxn ang="0">
                      <a:pos x="48" y="11"/>
                    </a:cxn>
                    <a:cxn ang="0">
                      <a:pos x="35" y="14"/>
                    </a:cxn>
                    <a:cxn ang="0">
                      <a:pos x="48" y="11"/>
                    </a:cxn>
                    <a:cxn ang="0">
                      <a:pos x="57" y="20"/>
                    </a:cxn>
                    <a:cxn ang="0">
                      <a:pos x="54" y="32"/>
                    </a:cxn>
                    <a:cxn ang="0">
                      <a:pos x="41" y="4"/>
                    </a:cxn>
                    <a:cxn ang="0">
                      <a:pos x="29" y="7"/>
                    </a:cxn>
                    <a:cxn ang="0">
                      <a:pos x="41" y="4"/>
                    </a:cxn>
                    <a:cxn ang="0">
                      <a:pos x="21" y="42"/>
                    </a:cxn>
                    <a:cxn ang="0">
                      <a:pos x="19" y="54"/>
                    </a:cxn>
                    <a:cxn ang="0">
                      <a:pos x="19" y="40"/>
                    </a:cxn>
                    <a:cxn ang="0">
                      <a:pos x="7" y="42"/>
                    </a:cxn>
                    <a:cxn ang="0">
                      <a:pos x="19" y="40"/>
                    </a:cxn>
                    <a:cxn ang="0">
                      <a:pos x="28" y="48"/>
                    </a:cxn>
                    <a:cxn ang="0">
                      <a:pos x="25" y="61"/>
                    </a:cxn>
                    <a:cxn ang="0">
                      <a:pos x="13" y="33"/>
                    </a:cxn>
                    <a:cxn ang="0">
                      <a:pos x="0" y="35"/>
                    </a:cxn>
                    <a:cxn ang="0">
                      <a:pos x="13" y="33"/>
                    </a:cxn>
                  </a:cxnLst>
                  <a:rect l="0" t="0" r="r" b="b"/>
                  <a:pathLst>
                    <a:path w="61" h="61">
                      <a:moveTo>
                        <a:pt x="36" y="37"/>
                      </a:moveTo>
                      <a:cubicBezTo>
                        <a:pt x="34" y="35"/>
                        <a:pt x="32" y="34"/>
                        <a:pt x="31" y="32"/>
                      </a:cubicBezTo>
                      <a:cubicBezTo>
                        <a:pt x="28" y="35"/>
                        <a:pt x="26" y="37"/>
                        <a:pt x="23" y="40"/>
                      </a:cubicBezTo>
                      <a:cubicBezTo>
                        <a:pt x="25" y="41"/>
                        <a:pt x="27" y="43"/>
                        <a:pt x="28" y="44"/>
                      </a:cubicBezTo>
                      <a:cubicBezTo>
                        <a:pt x="31" y="42"/>
                        <a:pt x="33" y="39"/>
                        <a:pt x="36" y="37"/>
                      </a:cubicBezTo>
                      <a:close/>
                      <a:moveTo>
                        <a:pt x="29" y="30"/>
                      </a:moveTo>
                      <a:cubicBezTo>
                        <a:pt x="27" y="29"/>
                        <a:pt x="26" y="27"/>
                        <a:pt x="24" y="25"/>
                      </a:cubicBezTo>
                      <a:cubicBezTo>
                        <a:pt x="22" y="28"/>
                        <a:pt x="19" y="30"/>
                        <a:pt x="17" y="33"/>
                      </a:cubicBezTo>
                      <a:cubicBezTo>
                        <a:pt x="18" y="34"/>
                        <a:pt x="20" y="36"/>
                        <a:pt x="21" y="38"/>
                      </a:cubicBezTo>
                      <a:cubicBezTo>
                        <a:pt x="24" y="35"/>
                        <a:pt x="26" y="33"/>
                        <a:pt x="29" y="30"/>
                      </a:cubicBezTo>
                      <a:close/>
                      <a:moveTo>
                        <a:pt x="42" y="44"/>
                      </a:moveTo>
                      <a:cubicBezTo>
                        <a:pt x="41" y="42"/>
                        <a:pt x="39" y="40"/>
                        <a:pt x="38" y="39"/>
                      </a:cubicBezTo>
                      <a:cubicBezTo>
                        <a:pt x="35" y="41"/>
                        <a:pt x="33" y="44"/>
                        <a:pt x="30" y="46"/>
                      </a:cubicBezTo>
                      <a:cubicBezTo>
                        <a:pt x="32" y="48"/>
                        <a:pt x="33" y="50"/>
                        <a:pt x="35" y="51"/>
                      </a:cubicBezTo>
                      <a:cubicBezTo>
                        <a:pt x="37" y="49"/>
                        <a:pt x="40" y="46"/>
                        <a:pt x="42" y="44"/>
                      </a:cubicBezTo>
                      <a:close/>
                      <a:moveTo>
                        <a:pt x="22" y="23"/>
                      </a:moveTo>
                      <a:cubicBezTo>
                        <a:pt x="20" y="22"/>
                        <a:pt x="19" y="20"/>
                        <a:pt x="17" y="19"/>
                      </a:cubicBezTo>
                      <a:cubicBezTo>
                        <a:pt x="15" y="21"/>
                        <a:pt x="12" y="24"/>
                        <a:pt x="10" y="26"/>
                      </a:cubicBezTo>
                      <a:cubicBezTo>
                        <a:pt x="11" y="28"/>
                        <a:pt x="13" y="29"/>
                        <a:pt x="15" y="31"/>
                      </a:cubicBezTo>
                      <a:cubicBezTo>
                        <a:pt x="17" y="28"/>
                        <a:pt x="20" y="26"/>
                        <a:pt x="22" y="23"/>
                      </a:cubicBezTo>
                      <a:close/>
                      <a:moveTo>
                        <a:pt x="45" y="27"/>
                      </a:moveTo>
                      <a:cubicBezTo>
                        <a:pt x="44" y="26"/>
                        <a:pt x="42" y="24"/>
                        <a:pt x="40" y="23"/>
                      </a:cubicBezTo>
                      <a:cubicBezTo>
                        <a:pt x="38" y="25"/>
                        <a:pt x="35" y="28"/>
                        <a:pt x="33" y="30"/>
                      </a:cubicBezTo>
                      <a:cubicBezTo>
                        <a:pt x="34" y="32"/>
                        <a:pt x="36" y="33"/>
                        <a:pt x="38" y="35"/>
                      </a:cubicBezTo>
                      <a:cubicBezTo>
                        <a:pt x="40" y="32"/>
                        <a:pt x="43" y="30"/>
                        <a:pt x="45" y="27"/>
                      </a:cubicBezTo>
                      <a:close/>
                      <a:moveTo>
                        <a:pt x="38" y="21"/>
                      </a:moveTo>
                      <a:cubicBezTo>
                        <a:pt x="37" y="19"/>
                        <a:pt x="35" y="17"/>
                        <a:pt x="34" y="16"/>
                      </a:cubicBezTo>
                      <a:cubicBezTo>
                        <a:pt x="31" y="18"/>
                        <a:pt x="29" y="21"/>
                        <a:pt x="26" y="23"/>
                      </a:cubicBezTo>
                      <a:cubicBezTo>
                        <a:pt x="28" y="25"/>
                        <a:pt x="29" y="27"/>
                        <a:pt x="31" y="28"/>
                      </a:cubicBezTo>
                      <a:cubicBezTo>
                        <a:pt x="33" y="26"/>
                        <a:pt x="36" y="23"/>
                        <a:pt x="38" y="21"/>
                      </a:cubicBezTo>
                      <a:close/>
                      <a:moveTo>
                        <a:pt x="52" y="34"/>
                      </a:moveTo>
                      <a:cubicBezTo>
                        <a:pt x="50" y="33"/>
                        <a:pt x="49" y="31"/>
                        <a:pt x="47" y="29"/>
                      </a:cubicBezTo>
                      <a:cubicBezTo>
                        <a:pt x="45" y="32"/>
                        <a:pt x="42" y="34"/>
                        <a:pt x="40" y="37"/>
                      </a:cubicBezTo>
                      <a:cubicBezTo>
                        <a:pt x="41" y="38"/>
                        <a:pt x="43" y="40"/>
                        <a:pt x="44" y="42"/>
                      </a:cubicBezTo>
                      <a:cubicBezTo>
                        <a:pt x="47" y="39"/>
                        <a:pt x="49" y="37"/>
                        <a:pt x="52" y="34"/>
                      </a:cubicBezTo>
                      <a:close/>
                      <a:moveTo>
                        <a:pt x="32" y="14"/>
                      </a:moveTo>
                      <a:cubicBezTo>
                        <a:pt x="30" y="12"/>
                        <a:pt x="28" y="11"/>
                        <a:pt x="27" y="9"/>
                      </a:cubicBezTo>
                      <a:cubicBezTo>
                        <a:pt x="24" y="12"/>
                        <a:pt x="22" y="14"/>
                        <a:pt x="19" y="17"/>
                      </a:cubicBezTo>
                      <a:cubicBezTo>
                        <a:pt x="21" y="18"/>
                        <a:pt x="22" y="20"/>
                        <a:pt x="24" y="21"/>
                      </a:cubicBezTo>
                      <a:cubicBezTo>
                        <a:pt x="27" y="19"/>
                        <a:pt x="29" y="16"/>
                        <a:pt x="32" y="14"/>
                      </a:cubicBezTo>
                      <a:close/>
                      <a:moveTo>
                        <a:pt x="55" y="18"/>
                      </a:moveTo>
                      <a:cubicBezTo>
                        <a:pt x="53" y="16"/>
                        <a:pt x="51" y="15"/>
                        <a:pt x="50" y="13"/>
                      </a:cubicBezTo>
                      <a:cubicBezTo>
                        <a:pt x="47" y="16"/>
                        <a:pt x="45" y="18"/>
                        <a:pt x="42" y="21"/>
                      </a:cubicBezTo>
                      <a:cubicBezTo>
                        <a:pt x="44" y="22"/>
                        <a:pt x="45" y="24"/>
                        <a:pt x="47" y="25"/>
                      </a:cubicBezTo>
                      <a:cubicBezTo>
                        <a:pt x="50" y="23"/>
                        <a:pt x="52" y="20"/>
                        <a:pt x="55" y="18"/>
                      </a:cubicBezTo>
                      <a:close/>
                      <a:moveTo>
                        <a:pt x="48" y="11"/>
                      </a:moveTo>
                      <a:cubicBezTo>
                        <a:pt x="46" y="10"/>
                        <a:pt x="45" y="8"/>
                        <a:pt x="43" y="6"/>
                      </a:cubicBezTo>
                      <a:cubicBezTo>
                        <a:pt x="40" y="9"/>
                        <a:pt x="38" y="11"/>
                        <a:pt x="35" y="14"/>
                      </a:cubicBezTo>
                      <a:cubicBezTo>
                        <a:pt x="37" y="15"/>
                        <a:pt x="39" y="17"/>
                        <a:pt x="40" y="19"/>
                      </a:cubicBezTo>
                      <a:cubicBezTo>
                        <a:pt x="43" y="16"/>
                        <a:pt x="45" y="14"/>
                        <a:pt x="48" y="11"/>
                      </a:cubicBezTo>
                      <a:close/>
                      <a:moveTo>
                        <a:pt x="61" y="25"/>
                      </a:moveTo>
                      <a:cubicBezTo>
                        <a:pt x="60" y="23"/>
                        <a:pt x="58" y="22"/>
                        <a:pt x="57" y="20"/>
                      </a:cubicBezTo>
                      <a:cubicBezTo>
                        <a:pt x="54" y="22"/>
                        <a:pt x="52" y="25"/>
                        <a:pt x="49" y="27"/>
                      </a:cubicBezTo>
                      <a:cubicBezTo>
                        <a:pt x="51" y="29"/>
                        <a:pt x="52" y="31"/>
                        <a:pt x="54" y="32"/>
                      </a:cubicBezTo>
                      <a:cubicBezTo>
                        <a:pt x="56" y="30"/>
                        <a:pt x="59" y="27"/>
                        <a:pt x="61" y="25"/>
                      </a:cubicBezTo>
                      <a:close/>
                      <a:moveTo>
                        <a:pt x="41" y="4"/>
                      </a:moveTo>
                      <a:cubicBezTo>
                        <a:pt x="39" y="3"/>
                        <a:pt x="38" y="1"/>
                        <a:pt x="36" y="0"/>
                      </a:cubicBezTo>
                      <a:cubicBezTo>
                        <a:pt x="34" y="2"/>
                        <a:pt x="31" y="5"/>
                        <a:pt x="29" y="7"/>
                      </a:cubicBezTo>
                      <a:cubicBezTo>
                        <a:pt x="30" y="9"/>
                        <a:pt x="32" y="10"/>
                        <a:pt x="34" y="12"/>
                      </a:cubicBezTo>
                      <a:cubicBezTo>
                        <a:pt x="36" y="9"/>
                        <a:pt x="39" y="7"/>
                        <a:pt x="41" y="4"/>
                      </a:cubicBezTo>
                      <a:close/>
                      <a:moveTo>
                        <a:pt x="26" y="46"/>
                      </a:moveTo>
                      <a:cubicBezTo>
                        <a:pt x="25" y="45"/>
                        <a:pt x="23" y="43"/>
                        <a:pt x="21" y="42"/>
                      </a:cubicBezTo>
                      <a:cubicBezTo>
                        <a:pt x="19" y="44"/>
                        <a:pt x="16" y="47"/>
                        <a:pt x="14" y="49"/>
                      </a:cubicBezTo>
                      <a:cubicBezTo>
                        <a:pt x="15" y="51"/>
                        <a:pt x="17" y="52"/>
                        <a:pt x="19" y="54"/>
                      </a:cubicBezTo>
                      <a:cubicBezTo>
                        <a:pt x="21" y="51"/>
                        <a:pt x="24" y="49"/>
                        <a:pt x="26" y="46"/>
                      </a:cubicBezTo>
                      <a:close/>
                      <a:moveTo>
                        <a:pt x="19" y="40"/>
                      </a:moveTo>
                      <a:cubicBezTo>
                        <a:pt x="18" y="38"/>
                        <a:pt x="16" y="36"/>
                        <a:pt x="15" y="35"/>
                      </a:cubicBezTo>
                      <a:cubicBezTo>
                        <a:pt x="12" y="37"/>
                        <a:pt x="10" y="40"/>
                        <a:pt x="7" y="42"/>
                      </a:cubicBezTo>
                      <a:cubicBezTo>
                        <a:pt x="9" y="44"/>
                        <a:pt x="10" y="45"/>
                        <a:pt x="12" y="47"/>
                      </a:cubicBezTo>
                      <a:cubicBezTo>
                        <a:pt x="14" y="45"/>
                        <a:pt x="17" y="42"/>
                        <a:pt x="19" y="40"/>
                      </a:cubicBezTo>
                      <a:close/>
                      <a:moveTo>
                        <a:pt x="33" y="53"/>
                      </a:moveTo>
                      <a:cubicBezTo>
                        <a:pt x="28" y="48"/>
                        <a:pt x="28" y="48"/>
                        <a:pt x="28" y="48"/>
                      </a:cubicBezTo>
                      <a:cubicBezTo>
                        <a:pt x="21" y="56"/>
                        <a:pt x="21" y="56"/>
                        <a:pt x="21" y="56"/>
                      </a:cubicBezTo>
                      <a:cubicBezTo>
                        <a:pt x="25" y="61"/>
                        <a:pt x="25" y="61"/>
                        <a:pt x="25" y="61"/>
                      </a:cubicBezTo>
                      <a:cubicBezTo>
                        <a:pt x="33" y="53"/>
                        <a:pt x="33" y="53"/>
                        <a:pt x="33" y="53"/>
                      </a:cubicBezTo>
                      <a:close/>
                      <a:moveTo>
                        <a:pt x="13" y="33"/>
                      </a:moveTo>
                      <a:cubicBezTo>
                        <a:pt x="8" y="28"/>
                        <a:pt x="8" y="28"/>
                        <a:pt x="8" y="28"/>
                      </a:cubicBezTo>
                      <a:cubicBezTo>
                        <a:pt x="0" y="35"/>
                        <a:pt x="0" y="35"/>
                        <a:pt x="0" y="35"/>
                      </a:cubicBezTo>
                      <a:cubicBezTo>
                        <a:pt x="5" y="40"/>
                        <a:pt x="5" y="40"/>
                        <a:pt x="5" y="40"/>
                      </a:cubicBezTo>
                      <a:cubicBezTo>
                        <a:pt x="13" y="33"/>
                        <a:pt x="13" y="33"/>
                        <a:pt x="13" y="33"/>
                      </a:cubicBez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96" name="Freeform: Shape 253"/>
                <p:cNvSpPr/>
                <p:nvPr/>
              </p:nvSpPr>
              <p:spPr bwMode="auto">
                <a:xfrm>
                  <a:off x="3039269" y="2545363"/>
                  <a:ext cx="158750" cy="160337"/>
                </a:xfrm>
                <a:custGeom>
                  <a:avLst/>
                  <a:gdLst/>
                  <a:ahLst/>
                  <a:cxnLst>
                    <a:cxn ang="0">
                      <a:pos x="33" y="30"/>
                    </a:cxn>
                    <a:cxn ang="0">
                      <a:pos x="45" y="27"/>
                    </a:cxn>
                    <a:cxn ang="0">
                      <a:pos x="31" y="28"/>
                    </a:cxn>
                    <a:cxn ang="0">
                      <a:pos x="34" y="16"/>
                    </a:cxn>
                    <a:cxn ang="0">
                      <a:pos x="31" y="28"/>
                    </a:cxn>
                    <a:cxn ang="0">
                      <a:pos x="40" y="37"/>
                    </a:cxn>
                    <a:cxn ang="0">
                      <a:pos x="52" y="34"/>
                    </a:cxn>
                    <a:cxn ang="0">
                      <a:pos x="24" y="21"/>
                    </a:cxn>
                    <a:cxn ang="0">
                      <a:pos x="27" y="9"/>
                    </a:cxn>
                    <a:cxn ang="0">
                      <a:pos x="24" y="21"/>
                    </a:cxn>
                    <a:cxn ang="0">
                      <a:pos x="23" y="40"/>
                    </a:cxn>
                    <a:cxn ang="0">
                      <a:pos x="36" y="37"/>
                    </a:cxn>
                    <a:cxn ang="0">
                      <a:pos x="21" y="38"/>
                    </a:cxn>
                    <a:cxn ang="0">
                      <a:pos x="24" y="25"/>
                    </a:cxn>
                    <a:cxn ang="0">
                      <a:pos x="21" y="38"/>
                    </a:cxn>
                    <a:cxn ang="0">
                      <a:pos x="30" y="46"/>
                    </a:cxn>
                    <a:cxn ang="0">
                      <a:pos x="43" y="44"/>
                    </a:cxn>
                    <a:cxn ang="0">
                      <a:pos x="15" y="31"/>
                    </a:cxn>
                    <a:cxn ang="0">
                      <a:pos x="17" y="18"/>
                    </a:cxn>
                    <a:cxn ang="0">
                      <a:pos x="15" y="31"/>
                    </a:cxn>
                    <a:cxn ang="0">
                      <a:pos x="14" y="49"/>
                    </a:cxn>
                    <a:cxn ang="0">
                      <a:pos x="26" y="46"/>
                    </a:cxn>
                    <a:cxn ang="0">
                      <a:pos x="12" y="47"/>
                    </a:cxn>
                    <a:cxn ang="0">
                      <a:pos x="15" y="35"/>
                    </a:cxn>
                    <a:cxn ang="0">
                      <a:pos x="12" y="47"/>
                    </a:cxn>
                    <a:cxn ang="0">
                      <a:pos x="21" y="56"/>
                    </a:cxn>
                    <a:cxn ang="0">
                      <a:pos x="33" y="53"/>
                    </a:cxn>
                    <a:cxn ang="0">
                      <a:pos x="5" y="40"/>
                    </a:cxn>
                    <a:cxn ang="0">
                      <a:pos x="8" y="28"/>
                    </a:cxn>
                    <a:cxn ang="0">
                      <a:pos x="5" y="40"/>
                    </a:cxn>
                    <a:cxn ang="0">
                      <a:pos x="42" y="21"/>
                    </a:cxn>
                    <a:cxn ang="0">
                      <a:pos x="55" y="18"/>
                    </a:cxn>
                    <a:cxn ang="0">
                      <a:pos x="40" y="19"/>
                    </a:cxn>
                    <a:cxn ang="0">
                      <a:pos x="43" y="6"/>
                    </a:cxn>
                    <a:cxn ang="0">
                      <a:pos x="40" y="19"/>
                    </a:cxn>
                    <a:cxn ang="0">
                      <a:pos x="49" y="27"/>
                    </a:cxn>
                    <a:cxn ang="0">
                      <a:pos x="61" y="25"/>
                    </a:cxn>
                    <a:cxn ang="0">
                      <a:pos x="34" y="12"/>
                    </a:cxn>
                    <a:cxn ang="0">
                      <a:pos x="36" y="0"/>
                    </a:cxn>
                    <a:cxn ang="0">
                      <a:pos x="34" y="12"/>
                    </a:cxn>
                  </a:cxnLst>
                  <a:rect l="0" t="0" r="r" b="b"/>
                  <a:pathLst>
                    <a:path w="61" h="61">
                      <a:moveTo>
                        <a:pt x="38" y="35"/>
                      </a:moveTo>
                      <a:cubicBezTo>
                        <a:pt x="36" y="33"/>
                        <a:pt x="34" y="32"/>
                        <a:pt x="33" y="30"/>
                      </a:cubicBezTo>
                      <a:cubicBezTo>
                        <a:pt x="35" y="28"/>
                        <a:pt x="38" y="25"/>
                        <a:pt x="40" y="23"/>
                      </a:cubicBezTo>
                      <a:cubicBezTo>
                        <a:pt x="42" y="24"/>
                        <a:pt x="44" y="26"/>
                        <a:pt x="45" y="27"/>
                      </a:cubicBezTo>
                      <a:cubicBezTo>
                        <a:pt x="43" y="30"/>
                        <a:pt x="40" y="32"/>
                        <a:pt x="38" y="35"/>
                      </a:cubicBezTo>
                      <a:close/>
                      <a:moveTo>
                        <a:pt x="31" y="28"/>
                      </a:moveTo>
                      <a:cubicBezTo>
                        <a:pt x="29" y="26"/>
                        <a:pt x="28" y="25"/>
                        <a:pt x="26" y="23"/>
                      </a:cubicBezTo>
                      <a:cubicBezTo>
                        <a:pt x="29" y="21"/>
                        <a:pt x="31" y="18"/>
                        <a:pt x="34" y="16"/>
                      </a:cubicBezTo>
                      <a:cubicBezTo>
                        <a:pt x="35" y="17"/>
                        <a:pt x="37" y="19"/>
                        <a:pt x="38" y="21"/>
                      </a:cubicBezTo>
                      <a:cubicBezTo>
                        <a:pt x="36" y="23"/>
                        <a:pt x="33" y="26"/>
                        <a:pt x="31" y="28"/>
                      </a:cubicBezTo>
                      <a:close/>
                      <a:moveTo>
                        <a:pt x="44" y="42"/>
                      </a:moveTo>
                      <a:cubicBezTo>
                        <a:pt x="43" y="40"/>
                        <a:pt x="41" y="38"/>
                        <a:pt x="40" y="37"/>
                      </a:cubicBezTo>
                      <a:cubicBezTo>
                        <a:pt x="42" y="34"/>
                        <a:pt x="45" y="32"/>
                        <a:pt x="47" y="29"/>
                      </a:cubicBezTo>
                      <a:cubicBezTo>
                        <a:pt x="49" y="31"/>
                        <a:pt x="50" y="33"/>
                        <a:pt x="52" y="34"/>
                      </a:cubicBezTo>
                      <a:cubicBezTo>
                        <a:pt x="49" y="37"/>
                        <a:pt x="47" y="39"/>
                        <a:pt x="44" y="42"/>
                      </a:cubicBezTo>
                      <a:close/>
                      <a:moveTo>
                        <a:pt x="24" y="21"/>
                      </a:moveTo>
                      <a:cubicBezTo>
                        <a:pt x="23" y="20"/>
                        <a:pt x="21" y="18"/>
                        <a:pt x="19" y="16"/>
                      </a:cubicBezTo>
                      <a:cubicBezTo>
                        <a:pt x="22" y="14"/>
                        <a:pt x="24" y="11"/>
                        <a:pt x="27" y="9"/>
                      </a:cubicBezTo>
                      <a:cubicBezTo>
                        <a:pt x="28" y="11"/>
                        <a:pt x="30" y="12"/>
                        <a:pt x="32" y="14"/>
                      </a:cubicBezTo>
                      <a:cubicBezTo>
                        <a:pt x="29" y="16"/>
                        <a:pt x="27" y="19"/>
                        <a:pt x="24" y="21"/>
                      </a:cubicBezTo>
                      <a:close/>
                      <a:moveTo>
                        <a:pt x="28" y="44"/>
                      </a:moveTo>
                      <a:cubicBezTo>
                        <a:pt x="27" y="43"/>
                        <a:pt x="25" y="41"/>
                        <a:pt x="23" y="40"/>
                      </a:cubicBezTo>
                      <a:cubicBezTo>
                        <a:pt x="26" y="37"/>
                        <a:pt x="28" y="35"/>
                        <a:pt x="31" y="32"/>
                      </a:cubicBezTo>
                      <a:cubicBezTo>
                        <a:pt x="32" y="34"/>
                        <a:pt x="34" y="35"/>
                        <a:pt x="36" y="37"/>
                      </a:cubicBezTo>
                      <a:cubicBezTo>
                        <a:pt x="33" y="39"/>
                        <a:pt x="31" y="42"/>
                        <a:pt x="28" y="44"/>
                      </a:cubicBezTo>
                      <a:close/>
                      <a:moveTo>
                        <a:pt x="21" y="38"/>
                      </a:moveTo>
                      <a:cubicBezTo>
                        <a:pt x="20" y="36"/>
                        <a:pt x="18" y="34"/>
                        <a:pt x="17" y="33"/>
                      </a:cubicBezTo>
                      <a:cubicBezTo>
                        <a:pt x="19" y="30"/>
                        <a:pt x="22" y="28"/>
                        <a:pt x="24" y="25"/>
                      </a:cubicBezTo>
                      <a:cubicBezTo>
                        <a:pt x="26" y="27"/>
                        <a:pt x="27" y="28"/>
                        <a:pt x="29" y="30"/>
                      </a:cubicBezTo>
                      <a:cubicBezTo>
                        <a:pt x="26" y="33"/>
                        <a:pt x="24" y="35"/>
                        <a:pt x="21" y="38"/>
                      </a:cubicBezTo>
                      <a:close/>
                      <a:moveTo>
                        <a:pt x="35" y="51"/>
                      </a:moveTo>
                      <a:cubicBezTo>
                        <a:pt x="33" y="50"/>
                        <a:pt x="32" y="48"/>
                        <a:pt x="30" y="46"/>
                      </a:cubicBezTo>
                      <a:cubicBezTo>
                        <a:pt x="33" y="44"/>
                        <a:pt x="35" y="41"/>
                        <a:pt x="38" y="39"/>
                      </a:cubicBezTo>
                      <a:cubicBezTo>
                        <a:pt x="39" y="40"/>
                        <a:pt x="41" y="42"/>
                        <a:pt x="43" y="44"/>
                      </a:cubicBezTo>
                      <a:cubicBezTo>
                        <a:pt x="40" y="46"/>
                        <a:pt x="38" y="49"/>
                        <a:pt x="35" y="51"/>
                      </a:cubicBezTo>
                      <a:close/>
                      <a:moveTo>
                        <a:pt x="15" y="31"/>
                      </a:moveTo>
                      <a:cubicBezTo>
                        <a:pt x="13" y="29"/>
                        <a:pt x="11" y="28"/>
                        <a:pt x="10" y="26"/>
                      </a:cubicBezTo>
                      <a:cubicBezTo>
                        <a:pt x="12" y="23"/>
                        <a:pt x="15" y="21"/>
                        <a:pt x="17" y="18"/>
                      </a:cubicBezTo>
                      <a:cubicBezTo>
                        <a:pt x="19" y="20"/>
                        <a:pt x="21" y="22"/>
                        <a:pt x="22" y="23"/>
                      </a:cubicBezTo>
                      <a:cubicBezTo>
                        <a:pt x="20" y="26"/>
                        <a:pt x="17" y="28"/>
                        <a:pt x="15" y="31"/>
                      </a:cubicBezTo>
                      <a:close/>
                      <a:moveTo>
                        <a:pt x="19" y="54"/>
                      </a:moveTo>
                      <a:cubicBezTo>
                        <a:pt x="17" y="52"/>
                        <a:pt x="16" y="51"/>
                        <a:pt x="14" y="49"/>
                      </a:cubicBezTo>
                      <a:cubicBezTo>
                        <a:pt x="16" y="46"/>
                        <a:pt x="19" y="44"/>
                        <a:pt x="21" y="41"/>
                      </a:cubicBezTo>
                      <a:cubicBezTo>
                        <a:pt x="23" y="43"/>
                        <a:pt x="25" y="45"/>
                        <a:pt x="26" y="46"/>
                      </a:cubicBezTo>
                      <a:cubicBezTo>
                        <a:pt x="24" y="49"/>
                        <a:pt x="21" y="51"/>
                        <a:pt x="19" y="54"/>
                      </a:cubicBezTo>
                      <a:close/>
                      <a:moveTo>
                        <a:pt x="12" y="47"/>
                      </a:moveTo>
                      <a:cubicBezTo>
                        <a:pt x="10" y="45"/>
                        <a:pt x="9" y="44"/>
                        <a:pt x="7" y="42"/>
                      </a:cubicBezTo>
                      <a:cubicBezTo>
                        <a:pt x="10" y="40"/>
                        <a:pt x="12" y="37"/>
                        <a:pt x="15" y="35"/>
                      </a:cubicBezTo>
                      <a:cubicBezTo>
                        <a:pt x="16" y="36"/>
                        <a:pt x="18" y="38"/>
                        <a:pt x="19" y="40"/>
                      </a:cubicBezTo>
                      <a:cubicBezTo>
                        <a:pt x="17" y="42"/>
                        <a:pt x="14" y="45"/>
                        <a:pt x="12" y="47"/>
                      </a:cubicBezTo>
                      <a:close/>
                      <a:moveTo>
                        <a:pt x="26" y="61"/>
                      </a:moveTo>
                      <a:cubicBezTo>
                        <a:pt x="24" y="59"/>
                        <a:pt x="22" y="57"/>
                        <a:pt x="21" y="56"/>
                      </a:cubicBezTo>
                      <a:cubicBezTo>
                        <a:pt x="23" y="53"/>
                        <a:pt x="26" y="51"/>
                        <a:pt x="28" y="48"/>
                      </a:cubicBezTo>
                      <a:cubicBezTo>
                        <a:pt x="30" y="50"/>
                        <a:pt x="31" y="51"/>
                        <a:pt x="33" y="53"/>
                      </a:cubicBezTo>
                      <a:cubicBezTo>
                        <a:pt x="31" y="56"/>
                        <a:pt x="28" y="58"/>
                        <a:pt x="26" y="61"/>
                      </a:cubicBezTo>
                      <a:close/>
                      <a:moveTo>
                        <a:pt x="5" y="40"/>
                      </a:moveTo>
                      <a:cubicBezTo>
                        <a:pt x="4" y="39"/>
                        <a:pt x="2" y="37"/>
                        <a:pt x="0" y="35"/>
                      </a:cubicBezTo>
                      <a:cubicBezTo>
                        <a:pt x="3" y="33"/>
                        <a:pt x="5" y="30"/>
                        <a:pt x="8" y="28"/>
                      </a:cubicBezTo>
                      <a:cubicBezTo>
                        <a:pt x="9" y="30"/>
                        <a:pt x="11" y="31"/>
                        <a:pt x="13" y="33"/>
                      </a:cubicBezTo>
                      <a:cubicBezTo>
                        <a:pt x="10" y="35"/>
                        <a:pt x="8" y="38"/>
                        <a:pt x="5" y="40"/>
                      </a:cubicBezTo>
                      <a:close/>
                      <a:moveTo>
                        <a:pt x="47" y="25"/>
                      </a:moveTo>
                      <a:cubicBezTo>
                        <a:pt x="46" y="24"/>
                        <a:pt x="44" y="22"/>
                        <a:pt x="42" y="21"/>
                      </a:cubicBezTo>
                      <a:cubicBezTo>
                        <a:pt x="45" y="18"/>
                        <a:pt x="47" y="16"/>
                        <a:pt x="50" y="13"/>
                      </a:cubicBezTo>
                      <a:cubicBezTo>
                        <a:pt x="51" y="15"/>
                        <a:pt x="53" y="16"/>
                        <a:pt x="55" y="18"/>
                      </a:cubicBezTo>
                      <a:cubicBezTo>
                        <a:pt x="52" y="20"/>
                        <a:pt x="50" y="23"/>
                        <a:pt x="47" y="25"/>
                      </a:cubicBezTo>
                      <a:close/>
                      <a:moveTo>
                        <a:pt x="40" y="19"/>
                      </a:moveTo>
                      <a:cubicBezTo>
                        <a:pt x="39" y="17"/>
                        <a:pt x="37" y="15"/>
                        <a:pt x="36" y="14"/>
                      </a:cubicBezTo>
                      <a:cubicBezTo>
                        <a:pt x="38" y="11"/>
                        <a:pt x="41" y="9"/>
                        <a:pt x="43" y="6"/>
                      </a:cubicBezTo>
                      <a:cubicBezTo>
                        <a:pt x="45" y="8"/>
                        <a:pt x="46" y="10"/>
                        <a:pt x="48" y="11"/>
                      </a:cubicBezTo>
                      <a:cubicBezTo>
                        <a:pt x="45" y="14"/>
                        <a:pt x="43" y="16"/>
                        <a:pt x="40" y="19"/>
                      </a:cubicBezTo>
                      <a:close/>
                      <a:moveTo>
                        <a:pt x="54" y="32"/>
                      </a:moveTo>
                      <a:cubicBezTo>
                        <a:pt x="49" y="27"/>
                        <a:pt x="49" y="27"/>
                        <a:pt x="49" y="27"/>
                      </a:cubicBezTo>
                      <a:cubicBezTo>
                        <a:pt x="57" y="20"/>
                        <a:pt x="57" y="20"/>
                        <a:pt x="57" y="20"/>
                      </a:cubicBezTo>
                      <a:cubicBezTo>
                        <a:pt x="61" y="25"/>
                        <a:pt x="61" y="25"/>
                        <a:pt x="61" y="25"/>
                      </a:cubicBezTo>
                      <a:cubicBezTo>
                        <a:pt x="54" y="32"/>
                        <a:pt x="54" y="32"/>
                        <a:pt x="54" y="32"/>
                      </a:cubicBezTo>
                      <a:close/>
                      <a:moveTo>
                        <a:pt x="34" y="12"/>
                      </a:moveTo>
                      <a:cubicBezTo>
                        <a:pt x="29" y="7"/>
                        <a:pt x="29" y="7"/>
                        <a:pt x="29" y="7"/>
                      </a:cubicBezTo>
                      <a:cubicBezTo>
                        <a:pt x="36" y="0"/>
                        <a:pt x="36" y="0"/>
                        <a:pt x="36" y="0"/>
                      </a:cubicBezTo>
                      <a:cubicBezTo>
                        <a:pt x="41" y="4"/>
                        <a:pt x="41" y="4"/>
                        <a:pt x="41" y="4"/>
                      </a:cubicBezTo>
                      <a:cubicBezTo>
                        <a:pt x="34" y="12"/>
                        <a:pt x="34" y="12"/>
                        <a:pt x="34" y="12"/>
                      </a:cubicBez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97" name="Freeform: Shape 254"/>
                <p:cNvSpPr/>
                <p:nvPr/>
              </p:nvSpPr>
              <p:spPr bwMode="auto">
                <a:xfrm>
                  <a:off x="3232944" y="2483450"/>
                  <a:ext cx="28575" cy="28575"/>
                </a:xfrm>
                <a:custGeom>
                  <a:avLst/>
                  <a:gdLst/>
                  <a:ahLst/>
                  <a:cxnLst>
                    <a:cxn ang="0">
                      <a:pos x="5" y="0"/>
                    </a:cxn>
                    <a:cxn ang="0">
                      <a:pos x="0" y="5"/>
                    </a:cxn>
                    <a:cxn ang="0">
                      <a:pos x="13" y="18"/>
                    </a:cxn>
                    <a:cxn ang="0">
                      <a:pos x="18" y="13"/>
                    </a:cxn>
                    <a:cxn ang="0">
                      <a:pos x="5" y="0"/>
                    </a:cxn>
                    <a:cxn ang="0">
                      <a:pos x="5" y="0"/>
                    </a:cxn>
                  </a:cxnLst>
                  <a:rect l="0" t="0" r="r" b="b"/>
                  <a:pathLst>
                    <a:path w="18" h="18">
                      <a:moveTo>
                        <a:pt x="5" y="0"/>
                      </a:moveTo>
                      <a:lnTo>
                        <a:pt x="0" y="5"/>
                      </a:lnTo>
                      <a:lnTo>
                        <a:pt x="13" y="18"/>
                      </a:lnTo>
                      <a:lnTo>
                        <a:pt x="18" y="13"/>
                      </a:lnTo>
                      <a:lnTo>
                        <a:pt x="5" y="0"/>
                      </a:lnTo>
                      <a:lnTo>
                        <a:pt x="5" y="0"/>
                      </a:ln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98" name="Freeform: Shape 255"/>
                <p:cNvSpPr/>
                <p:nvPr/>
              </p:nvSpPr>
              <p:spPr bwMode="auto">
                <a:xfrm>
                  <a:off x="3161506" y="2553300"/>
                  <a:ext cx="28575" cy="28575"/>
                </a:xfrm>
                <a:custGeom>
                  <a:avLst/>
                  <a:gdLst/>
                  <a:ahLst/>
                  <a:cxnLst>
                    <a:cxn ang="0">
                      <a:pos x="0" y="5"/>
                    </a:cxn>
                    <a:cxn ang="0">
                      <a:pos x="5" y="0"/>
                    </a:cxn>
                    <a:cxn ang="0">
                      <a:pos x="18" y="14"/>
                    </a:cxn>
                    <a:cxn ang="0">
                      <a:pos x="13" y="18"/>
                    </a:cxn>
                    <a:cxn ang="0">
                      <a:pos x="0" y="5"/>
                    </a:cxn>
                    <a:cxn ang="0">
                      <a:pos x="0" y="5"/>
                    </a:cxn>
                  </a:cxnLst>
                  <a:rect l="0" t="0" r="r" b="b"/>
                  <a:pathLst>
                    <a:path w="18" h="18">
                      <a:moveTo>
                        <a:pt x="0" y="5"/>
                      </a:moveTo>
                      <a:lnTo>
                        <a:pt x="5" y="0"/>
                      </a:lnTo>
                      <a:lnTo>
                        <a:pt x="18" y="14"/>
                      </a:lnTo>
                      <a:lnTo>
                        <a:pt x="13" y="18"/>
                      </a:lnTo>
                      <a:lnTo>
                        <a:pt x="0" y="5"/>
                      </a:lnTo>
                      <a:lnTo>
                        <a:pt x="0" y="5"/>
                      </a:ln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36" name="Group 256"/>
            <p:cNvGrpSpPr/>
            <p:nvPr/>
          </p:nvGrpSpPr>
          <p:grpSpPr>
            <a:xfrm>
              <a:off x="7536250" y="1488957"/>
              <a:ext cx="850863" cy="846464"/>
              <a:chOff x="5615781" y="1351563"/>
              <a:chExt cx="614363" cy="611187"/>
            </a:xfrm>
          </p:grpSpPr>
          <p:sp>
            <p:nvSpPr>
              <p:cNvPr id="84" name="Oval 257"/>
              <p:cNvSpPr/>
              <p:nvPr/>
            </p:nvSpPr>
            <p:spPr bwMode="auto">
              <a:xfrm>
                <a:off x="5615781" y="1351563"/>
                <a:ext cx="614363" cy="611187"/>
              </a:xfrm>
              <a:prstGeom prst="ellipse">
                <a:avLst/>
              </a:prstGeom>
              <a:solidFill>
                <a:schemeClr val="bg1">
                  <a:lumMod val="85000"/>
                </a:schemeClr>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85" name="Freeform: Shape 258"/>
              <p:cNvSpPr/>
              <p:nvPr/>
            </p:nvSpPr>
            <p:spPr bwMode="auto">
              <a:xfrm>
                <a:off x="5680869" y="1419825"/>
                <a:ext cx="484188" cy="481012"/>
              </a:xfrm>
              <a:custGeom>
                <a:avLst/>
                <a:gdLst/>
                <a:ahLst/>
                <a:cxnLst>
                  <a:cxn ang="0">
                    <a:pos x="92" y="0"/>
                  </a:cxn>
                  <a:cxn ang="0">
                    <a:pos x="102" y="1"/>
                  </a:cxn>
                  <a:cxn ang="0">
                    <a:pos x="160" y="30"/>
                  </a:cxn>
                  <a:cxn ang="0">
                    <a:pos x="165" y="37"/>
                  </a:cxn>
                  <a:cxn ang="0">
                    <a:pos x="182" y="105"/>
                  </a:cxn>
                  <a:cxn ang="0">
                    <a:pos x="180" y="114"/>
                  </a:cxn>
                  <a:cxn ang="0">
                    <a:pos x="139" y="169"/>
                  </a:cxn>
                  <a:cxn ang="0">
                    <a:pos x="132" y="173"/>
                  </a:cxn>
                  <a:cxn ang="0">
                    <a:pos x="66" y="178"/>
                  </a:cxn>
                  <a:cxn ang="0">
                    <a:pos x="57" y="175"/>
                  </a:cxn>
                  <a:cxn ang="0">
                    <a:pos x="9" y="126"/>
                  </a:cxn>
                  <a:cxn ang="0">
                    <a:pos x="6" y="118"/>
                  </a:cxn>
                  <a:cxn ang="0">
                    <a:pos x="9" y="56"/>
                  </a:cxn>
                  <a:cxn ang="0">
                    <a:pos x="13" y="48"/>
                  </a:cxn>
                  <a:cxn ang="0">
                    <a:pos x="66" y="4"/>
                  </a:cxn>
                  <a:cxn ang="0">
                    <a:pos x="92" y="0"/>
                  </a:cxn>
                </a:cxnLst>
                <a:rect l="0" t="0" r="r" b="b"/>
                <a:pathLst>
                  <a:path w="185" h="184">
                    <a:moveTo>
                      <a:pt x="92" y="0"/>
                    </a:moveTo>
                    <a:cubicBezTo>
                      <a:pt x="102" y="1"/>
                      <a:pt x="102" y="1"/>
                      <a:pt x="102" y="1"/>
                    </a:cubicBezTo>
                    <a:cubicBezTo>
                      <a:pt x="125" y="4"/>
                      <a:pt x="143" y="13"/>
                      <a:pt x="160" y="30"/>
                    </a:cubicBezTo>
                    <a:cubicBezTo>
                      <a:pt x="165" y="37"/>
                      <a:pt x="165" y="37"/>
                      <a:pt x="165" y="37"/>
                    </a:cubicBezTo>
                    <a:cubicBezTo>
                      <a:pt x="180" y="58"/>
                      <a:pt x="185" y="80"/>
                      <a:pt x="182" y="105"/>
                    </a:cubicBezTo>
                    <a:cubicBezTo>
                      <a:pt x="180" y="114"/>
                      <a:pt x="180" y="114"/>
                      <a:pt x="180" y="114"/>
                    </a:cubicBezTo>
                    <a:cubicBezTo>
                      <a:pt x="174" y="137"/>
                      <a:pt x="160" y="155"/>
                      <a:pt x="139" y="169"/>
                    </a:cubicBezTo>
                    <a:cubicBezTo>
                      <a:pt x="132" y="173"/>
                      <a:pt x="132" y="173"/>
                      <a:pt x="132" y="173"/>
                    </a:cubicBezTo>
                    <a:cubicBezTo>
                      <a:pt x="110" y="183"/>
                      <a:pt x="89" y="184"/>
                      <a:pt x="66" y="178"/>
                    </a:cubicBezTo>
                    <a:cubicBezTo>
                      <a:pt x="57" y="175"/>
                      <a:pt x="57" y="175"/>
                      <a:pt x="57" y="175"/>
                    </a:cubicBezTo>
                    <a:cubicBezTo>
                      <a:pt x="35" y="164"/>
                      <a:pt x="19" y="149"/>
                      <a:pt x="9" y="126"/>
                    </a:cubicBezTo>
                    <a:cubicBezTo>
                      <a:pt x="6" y="118"/>
                      <a:pt x="6" y="118"/>
                      <a:pt x="6" y="118"/>
                    </a:cubicBezTo>
                    <a:cubicBezTo>
                      <a:pt x="0" y="96"/>
                      <a:pt x="1" y="77"/>
                      <a:pt x="9" y="56"/>
                    </a:cubicBezTo>
                    <a:cubicBezTo>
                      <a:pt x="13" y="48"/>
                      <a:pt x="13" y="48"/>
                      <a:pt x="13" y="48"/>
                    </a:cubicBezTo>
                    <a:cubicBezTo>
                      <a:pt x="25" y="26"/>
                      <a:pt x="42" y="12"/>
                      <a:pt x="66" y="4"/>
                    </a:cubicBezTo>
                    <a:cubicBezTo>
                      <a:pt x="75" y="2"/>
                      <a:pt x="83" y="1"/>
                      <a:pt x="92" y="0"/>
                    </a:cubicBezTo>
                    <a:close/>
                  </a:path>
                </a:pathLst>
              </a:custGeom>
              <a:solidFill>
                <a:schemeClr val="accent3"/>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86" name="Freeform: Shape 259"/>
              <p:cNvSpPr/>
              <p:nvPr/>
            </p:nvSpPr>
            <p:spPr bwMode="auto">
              <a:xfrm>
                <a:off x="5752306" y="1537300"/>
                <a:ext cx="341313" cy="193675"/>
              </a:xfrm>
              <a:custGeom>
                <a:avLst/>
                <a:gdLst/>
                <a:ahLst/>
                <a:cxnLst>
                  <a:cxn ang="0">
                    <a:pos x="31" y="20"/>
                  </a:cxn>
                  <a:cxn ang="0">
                    <a:pos x="39" y="21"/>
                  </a:cxn>
                  <a:cxn ang="0">
                    <a:pos x="65" y="0"/>
                  </a:cxn>
                  <a:cxn ang="0">
                    <a:pos x="92" y="21"/>
                  </a:cxn>
                  <a:cxn ang="0">
                    <a:pos x="100" y="20"/>
                  </a:cxn>
                  <a:cxn ang="0">
                    <a:pos x="123" y="43"/>
                  </a:cxn>
                  <a:cxn ang="0">
                    <a:pos x="122" y="47"/>
                  </a:cxn>
                  <a:cxn ang="0">
                    <a:pos x="131" y="60"/>
                  </a:cxn>
                  <a:cxn ang="0">
                    <a:pos x="117" y="74"/>
                  </a:cxn>
                  <a:cxn ang="0">
                    <a:pos x="72" y="74"/>
                  </a:cxn>
                  <a:cxn ang="0">
                    <a:pos x="72" y="47"/>
                  </a:cxn>
                  <a:cxn ang="0">
                    <a:pos x="83" y="58"/>
                  </a:cxn>
                  <a:cxn ang="0">
                    <a:pos x="93" y="48"/>
                  </a:cxn>
                  <a:cxn ang="0">
                    <a:pos x="65" y="20"/>
                  </a:cxn>
                  <a:cxn ang="0">
                    <a:pos x="38" y="48"/>
                  </a:cxn>
                  <a:cxn ang="0">
                    <a:pos x="48" y="58"/>
                  </a:cxn>
                  <a:cxn ang="0">
                    <a:pos x="59" y="47"/>
                  </a:cxn>
                  <a:cxn ang="0">
                    <a:pos x="59" y="74"/>
                  </a:cxn>
                  <a:cxn ang="0">
                    <a:pos x="14" y="74"/>
                  </a:cxn>
                  <a:cxn ang="0">
                    <a:pos x="0" y="60"/>
                  </a:cxn>
                  <a:cxn ang="0">
                    <a:pos x="8" y="47"/>
                  </a:cxn>
                  <a:cxn ang="0">
                    <a:pos x="8" y="43"/>
                  </a:cxn>
                  <a:cxn ang="0">
                    <a:pos x="31" y="20"/>
                  </a:cxn>
                </a:cxnLst>
                <a:rect l="0" t="0" r="r" b="b"/>
                <a:pathLst>
                  <a:path w="131" h="74">
                    <a:moveTo>
                      <a:pt x="31" y="20"/>
                    </a:moveTo>
                    <a:cubicBezTo>
                      <a:pt x="34" y="20"/>
                      <a:pt x="36" y="21"/>
                      <a:pt x="39" y="21"/>
                    </a:cubicBezTo>
                    <a:cubicBezTo>
                      <a:pt x="42" y="9"/>
                      <a:pt x="52" y="0"/>
                      <a:pt x="65" y="0"/>
                    </a:cubicBezTo>
                    <a:cubicBezTo>
                      <a:pt x="78" y="0"/>
                      <a:pt x="89" y="9"/>
                      <a:pt x="92" y="21"/>
                    </a:cubicBezTo>
                    <a:cubicBezTo>
                      <a:pt x="95" y="21"/>
                      <a:pt x="97" y="20"/>
                      <a:pt x="100" y="20"/>
                    </a:cubicBezTo>
                    <a:cubicBezTo>
                      <a:pt x="112" y="20"/>
                      <a:pt x="123" y="31"/>
                      <a:pt x="123" y="43"/>
                    </a:cubicBezTo>
                    <a:cubicBezTo>
                      <a:pt x="123" y="44"/>
                      <a:pt x="123" y="46"/>
                      <a:pt x="122" y="47"/>
                    </a:cubicBezTo>
                    <a:cubicBezTo>
                      <a:pt x="127" y="49"/>
                      <a:pt x="131" y="54"/>
                      <a:pt x="131" y="60"/>
                    </a:cubicBezTo>
                    <a:cubicBezTo>
                      <a:pt x="131" y="67"/>
                      <a:pt x="125" y="74"/>
                      <a:pt x="117" y="74"/>
                    </a:cubicBezTo>
                    <a:cubicBezTo>
                      <a:pt x="72" y="74"/>
                      <a:pt x="72" y="74"/>
                      <a:pt x="72" y="74"/>
                    </a:cubicBezTo>
                    <a:cubicBezTo>
                      <a:pt x="72" y="47"/>
                      <a:pt x="72" y="47"/>
                      <a:pt x="72" y="47"/>
                    </a:cubicBezTo>
                    <a:cubicBezTo>
                      <a:pt x="83" y="58"/>
                      <a:pt x="83" y="58"/>
                      <a:pt x="83" y="58"/>
                    </a:cubicBezTo>
                    <a:cubicBezTo>
                      <a:pt x="93" y="48"/>
                      <a:pt x="93" y="48"/>
                      <a:pt x="93" y="48"/>
                    </a:cubicBezTo>
                    <a:cubicBezTo>
                      <a:pt x="65" y="20"/>
                      <a:pt x="65" y="20"/>
                      <a:pt x="65" y="20"/>
                    </a:cubicBezTo>
                    <a:cubicBezTo>
                      <a:pt x="38" y="48"/>
                      <a:pt x="38" y="48"/>
                      <a:pt x="38" y="48"/>
                    </a:cubicBezTo>
                    <a:cubicBezTo>
                      <a:pt x="48" y="58"/>
                      <a:pt x="48" y="58"/>
                      <a:pt x="48" y="58"/>
                    </a:cubicBezTo>
                    <a:cubicBezTo>
                      <a:pt x="59" y="47"/>
                      <a:pt x="59" y="47"/>
                      <a:pt x="59" y="47"/>
                    </a:cubicBezTo>
                    <a:cubicBezTo>
                      <a:pt x="59" y="74"/>
                      <a:pt x="59" y="74"/>
                      <a:pt x="59" y="74"/>
                    </a:cubicBezTo>
                    <a:cubicBezTo>
                      <a:pt x="14" y="74"/>
                      <a:pt x="14" y="74"/>
                      <a:pt x="14" y="74"/>
                    </a:cubicBezTo>
                    <a:cubicBezTo>
                      <a:pt x="6" y="74"/>
                      <a:pt x="0" y="67"/>
                      <a:pt x="0" y="60"/>
                    </a:cubicBezTo>
                    <a:cubicBezTo>
                      <a:pt x="0" y="54"/>
                      <a:pt x="3" y="49"/>
                      <a:pt x="8" y="47"/>
                    </a:cubicBezTo>
                    <a:cubicBezTo>
                      <a:pt x="8" y="46"/>
                      <a:pt x="8" y="44"/>
                      <a:pt x="8" y="43"/>
                    </a:cubicBezTo>
                    <a:cubicBezTo>
                      <a:pt x="8" y="31"/>
                      <a:pt x="19" y="20"/>
                      <a:pt x="31" y="20"/>
                    </a:cubicBez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7" name="Group 260"/>
            <p:cNvGrpSpPr/>
            <p:nvPr/>
          </p:nvGrpSpPr>
          <p:grpSpPr>
            <a:xfrm>
              <a:off x="3794214" y="1488957"/>
              <a:ext cx="848664" cy="846464"/>
              <a:chOff x="2913856" y="1351563"/>
              <a:chExt cx="612775" cy="611187"/>
            </a:xfrm>
          </p:grpSpPr>
          <p:sp>
            <p:nvSpPr>
              <p:cNvPr id="81" name="Oval 261"/>
              <p:cNvSpPr/>
              <p:nvPr/>
            </p:nvSpPr>
            <p:spPr bwMode="auto">
              <a:xfrm>
                <a:off x="2913856" y="1351563"/>
                <a:ext cx="612775" cy="611187"/>
              </a:xfrm>
              <a:prstGeom prst="ellipse">
                <a:avLst/>
              </a:prstGeom>
              <a:solidFill>
                <a:schemeClr val="bg1">
                  <a:lumMod val="85000"/>
                </a:schemeClr>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82" name="Freeform: Shape 262"/>
              <p:cNvSpPr/>
              <p:nvPr/>
            </p:nvSpPr>
            <p:spPr bwMode="auto">
              <a:xfrm>
                <a:off x="2978944" y="1419825"/>
                <a:ext cx="482600" cy="481012"/>
              </a:xfrm>
              <a:custGeom>
                <a:avLst/>
                <a:gdLst/>
                <a:ahLst/>
                <a:cxnLst>
                  <a:cxn ang="0">
                    <a:pos x="92" y="0"/>
                  </a:cxn>
                  <a:cxn ang="0">
                    <a:pos x="102" y="1"/>
                  </a:cxn>
                  <a:cxn ang="0">
                    <a:pos x="159" y="30"/>
                  </a:cxn>
                  <a:cxn ang="0">
                    <a:pos x="165" y="37"/>
                  </a:cxn>
                  <a:cxn ang="0">
                    <a:pos x="182" y="105"/>
                  </a:cxn>
                  <a:cxn ang="0">
                    <a:pos x="180" y="114"/>
                  </a:cxn>
                  <a:cxn ang="0">
                    <a:pos x="139" y="169"/>
                  </a:cxn>
                  <a:cxn ang="0">
                    <a:pos x="131" y="173"/>
                  </a:cxn>
                  <a:cxn ang="0">
                    <a:pos x="65" y="178"/>
                  </a:cxn>
                  <a:cxn ang="0">
                    <a:pos x="57" y="175"/>
                  </a:cxn>
                  <a:cxn ang="0">
                    <a:pos x="9" y="126"/>
                  </a:cxn>
                  <a:cxn ang="0">
                    <a:pos x="6" y="118"/>
                  </a:cxn>
                  <a:cxn ang="0">
                    <a:pos x="9" y="56"/>
                  </a:cxn>
                  <a:cxn ang="0">
                    <a:pos x="13" y="48"/>
                  </a:cxn>
                  <a:cxn ang="0">
                    <a:pos x="65" y="4"/>
                  </a:cxn>
                  <a:cxn ang="0">
                    <a:pos x="92" y="0"/>
                  </a:cxn>
                </a:cxnLst>
                <a:rect l="0" t="0" r="r" b="b"/>
                <a:pathLst>
                  <a:path w="185" h="184">
                    <a:moveTo>
                      <a:pt x="92" y="0"/>
                    </a:moveTo>
                    <a:cubicBezTo>
                      <a:pt x="102" y="1"/>
                      <a:pt x="102" y="1"/>
                      <a:pt x="102" y="1"/>
                    </a:cubicBezTo>
                    <a:cubicBezTo>
                      <a:pt x="125" y="4"/>
                      <a:pt x="143" y="13"/>
                      <a:pt x="159" y="30"/>
                    </a:cubicBezTo>
                    <a:cubicBezTo>
                      <a:pt x="165" y="37"/>
                      <a:pt x="165" y="37"/>
                      <a:pt x="165" y="37"/>
                    </a:cubicBezTo>
                    <a:cubicBezTo>
                      <a:pt x="180" y="58"/>
                      <a:pt x="185" y="80"/>
                      <a:pt x="182" y="105"/>
                    </a:cubicBezTo>
                    <a:cubicBezTo>
                      <a:pt x="180" y="114"/>
                      <a:pt x="180" y="114"/>
                      <a:pt x="180" y="114"/>
                    </a:cubicBezTo>
                    <a:cubicBezTo>
                      <a:pt x="173" y="137"/>
                      <a:pt x="160" y="155"/>
                      <a:pt x="139" y="169"/>
                    </a:cubicBezTo>
                    <a:cubicBezTo>
                      <a:pt x="131" y="173"/>
                      <a:pt x="131" y="173"/>
                      <a:pt x="131" y="173"/>
                    </a:cubicBezTo>
                    <a:cubicBezTo>
                      <a:pt x="110" y="183"/>
                      <a:pt x="88" y="184"/>
                      <a:pt x="65" y="178"/>
                    </a:cubicBezTo>
                    <a:cubicBezTo>
                      <a:pt x="57" y="175"/>
                      <a:pt x="57" y="175"/>
                      <a:pt x="57" y="175"/>
                    </a:cubicBezTo>
                    <a:cubicBezTo>
                      <a:pt x="35" y="164"/>
                      <a:pt x="19" y="149"/>
                      <a:pt x="9" y="126"/>
                    </a:cubicBezTo>
                    <a:cubicBezTo>
                      <a:pt x="6" y="118"/>
                      <a:pt x="6" y="118"/>
                      <a:pt x="6" y="118"/>
                    </a:cubicBezTo>
                    <a:cubicBezTo>
                      <a:pt x="0" y="96"/>
                      <a:pt x="1" y="77"/>
                      <a:pt x="9" y="56"/>
                    </a:cubicBezTo>
                    <a:cubicBezTo>
                      <a:pt x="13" y="48"/>
                      <a:pt x="13" y="48"/>
                      <a:pt x="13" y="48"/>
                    </a:cubicBezTo>
                    <a:cubicBezTo>
                      <a:pt x="25" y="26"/>
                      <a:pt x="42" y="12"/>
                      <a:pt x="65" y="4"/>
                    </a:cubicBezTo>
                    <a:cubicBezTo>
                      <a:pt x="75" y="2"/>
                      <a:pt x="83" y="1"/>
                      <a:pt x="92" y="0"/>
                    </a:cubicBezTo>
                    <a:close/>
                  </a:path>
                </a:pathLst>
              </a:custGeom>
              <a:solidFill>
                <a:schemeClr val="accent1"/>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83" name="Freeform: Shape 263"/>
              <p:cNvSpPr/>
              <p:nvPr/>
            </p:nvSpPr>
            <p:spPr bwMode="auto">
              <a:xfrm>
                <a:off x="3048794" y="1540475"/>
                <a:ext cx="342900" cy="187325"/>
              </a:xfrm>
              <a:custGeom>
                <a:avLst/>
                <a:gdLst/>
                <a:ahLst/>
                <a:cxnLst>
                  <a:cxn ang="0">
                    <a:pos x="31" y="19"/>
                  </a:cxn>
                  <a:cxn ang="0">
                    <a:pos x="38" y="20"/>
                  </a:cxn>
                  <a:cxn ang="0">
                    <a:pos x="58" y="0"/>
                  </a:cxn>
                  <a:cxn ang="0">
                    <a:pos x="58" y="37"/>
                  </a:cxn>
                  <a:cxn ang="0">
                    <a:pos x="47" y="26"/>
                  </a:cxn>
                  <a:cxn ang="0">
                    <a:pos x="38" y="36"/>
                  </a:cxn>
                  <a:cxn ang="0">
                    <a:pos x="65" y="63"/>
                  </a:cxn>
                  <a:cxn ang="0">
                    <a:pos x="93" y="36"/>
                  </a:cxn>
                  <a:cxn ang="0">
                    <a:pos x="83" y="26"/>
                  </a:cxn>
                  <a:cxn ang="0">
                    <a:pos x="72" y="37"/>
                  </a:cxn>
                  <a:cxn ang="0">
                    <a:pos x="72" y="0"/>
                  </a:cxn>
                  <a:cxn ang="0">
                    <a:pos x="92" y="20"/>
                  </a:cxn>
                  <a:cxn ang="0">
                    <a:pos x="100" y="19"/>
                  </a:cxn>
                  <a:cxn ang="0">
                    <a:pos x="123" y="42"/>
                  </a:cxn>
                  <a:cxn ang="0">
                    <a:pos x="122" y="45"/>
                  </a:cxn>
                  <a:cxn ang="0">
                    <a:pos x="131" y="58"/>
                  </a:cxn>
                  <a:cxn ang="0">
                    <a:pos x="117" y="72"/>
                  </a:cxn>
                  <a:cxn ang="0">
                    <a:pos x="14" y="72"/>
                  </a:cxn>
                  <a:cxn ang="0">
                    <a:pos x="0" y="58"/>
                  </a:cxn>
                  <a:cxn ang="0">
                    <a:pos x="8" y="45"/>
                  </a:cxn>
                  <a:cxn ang="0">
                    <a:pos x="8" y="42"/>
                  </a:cxn>
                  <a:cxn ang="0">
                    <a:pos x="31" y="19"/>
                  </a:cxn>
                </a:cxnLst>
                <a:rect l="0" t="0" r="r" b="b"/>
                <a:pathLst>
                  <a:path w="131" h="72">
                    <a:moveTo>
                      <a:pt x="31" y="19"/>
                    </a:moveTo>
                    <a:cubicBezTo>
                      <a:pt x="34" y="19"/>
                      <a:pt x="36" y="19"/>
                      <a:pt x="38" y="20"/>
                    </a:cubicBezTo>
                    <a:cubicBezTo>
                      <a:pt x="41" y="10"/>
                      <a:pt x="49" y="2"/>
                      <a:pt x="58" y="0"/>
                    </a:cubicBezTo>
                    <a:cubicBezTo>
                      <a:pt x="58" y="37"/>
                      <a:pt x="58" y="37"/>
                      <a:pt x="58" y="37"/>
                    </a:cubicBezTo>
                    <a:cubicBezTo>
                      <a:pt x="47" y="26"/>
                      <a:pt x="47" y="26"/>
                      <a:pt x="47" y="26"/>
                    </a:cubicBezTo>
                    <a:cubicBezTo>
                      <a:pt x="38" y="36"/>
                      <a:pt x="38" y="36"/>
                      <a:pt x="38" y="36"/>
                    </a:cubicBezTo>
                    <a:cubicBezTo>
                      <a:pt x="65" y="63"/>
                      <a:pt x="65" y="63"/>
                      <a:pt x="65" y="63"/>
                    </a:cubicBezTo>
                    <a:cubicBezTo>
                      <a:pt x="93" y="36"/>
                      <a:pt x="93" y="36"/>
                      <a:pt x="93" y="36"/>
                    </a:cubicBezTo>
                    <a:cubicBezTo>
                      <a:pt x="83" y="26"/>
                      <a:pt x="83" y="26"/>
                      <a:pt x="83" y="26"/>
                    </a:cubicBezTo>
                    <a:cubicBezTo>
                      <a:pt x="72" y="37"/>
                      <a:pt x="72" y="37"/>
                      <a:pt x="72" y="37"/>
                    </a:cubicBezTo>
                    <a:cubicBezTo>
                      <a:pt x="72" y="0"/>
                      <a:pt x="72" y="0"/>
                      <a:pt x="72" y="0"/>
                    </a:cubicBezTo>
                    <a:cubicBezTo>
                      <a:pt x="82" y="2"/>
                      <a:pt x="90" y="10"/>
                      <a:pt x="92" y="20"/>
                    </a:cubicBezTo>
                    <a:cubicBezTo>
                      <a:pt x="94" y="19"/>
                      <a:pt x="97" y="19"/>
                      <a:pt x="100" y="19"/>
                    </a:cubicBezTo>
                    <a:cubicBezTo>
                      <a:pt x="112" y="19"/>
                      <a:pt x="123" y="29"/>
                      <a:pt x="123" y="42"/>
                    </a:cubicBezTo>
                    <a:cubicBezTo>
                      <a:pt x="123" y="43"/>
                      <a:pt x="122" y="44"/>
                      <a:pt x="122" y="45"/>
                    </a:cubicBezTo>
                    <a:cubicBezTo>
                      <a:pt x="127" y="48"/>
                      <a:pt x="131" y="53"/>
                      <a:pt x="131" y="58"/>
                    </a:cubicBezTo>
                    <a:cubicBezTo>
                      <a:pt x="131" y="66"/>
                      <a:pt x="124" y="72"/>
                      <a:pt x="117" y="72"/>
                    </a:cubicBezTo>
                    <a:cubicBezTo>
                      <a:pt x="14" y="72"/>
                      <a:pt x="14" y="72"/>
                      <a:pt x="14" y="72"/>
                    </a:cubicBezTo>
                    <a:cubicBezTo>
                      <a:pt x="6" y="72"/>
                      <a:pt x="0" y="66"/>
                      <a:pt x="0" y="58"/>
                    </a:cubicBezTo>
                    <a:cubicBezTo>
                      <a:pt x="0" y="53"/>
                      <a:pt x="3" y="48"/>
                      <a:pt x="8" y="45"/>
                    </a:cubicBezTo>
                    <a:cubicBezTo>
                      <a:pt x="8" y="44"/>
                      <a:pt x="8" y="43"/>
                      <a:pt x="8" y="42"/>
                    </a:cubicBezTo>
                    <a:cubicBezTo>
                      <a:pt x="8" y="29"/>
                      <a:pt x="18" y="19"/>
                      <a:pt x="31" y="19"/>
                    </a:cubicBez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8" name="Group 264"/>
            <p:cNvGrpSpPr/>
            <p:nvPr/>
          </p:nvGrpSpPr>
          <p:grpSpPr>
            <a:xfrm>
              <a:off x="5667431" y="5026521"/>
              <a:ext cx="846466" cy="846464"/>
              <a:chOff x="4266406" y="3905850"/>
              <a:chExt cx="611188" cy="611187"/>
            </a:xfrm>
          </p:grpSpPr>
          <p:sp>
            <p:nvSpPr>
              <p:cNvPr id="78" name="Oval 265"/>
              <p:cNvSpPr/>
              <p:nvPr/>
            </p:nvSpPr>
            <p:spPr bwMode="auto">
              <a:xfrm>
                <a:off x="4266406" y="3905850"/>
                <a:ext cx="611188" cy="611187"/>
              </a:xfrm>
              <a:prstGeom prst="ellipse">
                <a:avLst/>
              </a:prstGeom>
              <a:solidFill>
                <a:schemeClr val="bg1">
                  <a:lumMod val="85000"/>
                </a:schemeClr>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79" name="Freeform: Shape 266"/>
              <p:cNvSpPr/>
              <p:nvPr/>
            </p:nvSpPr>
            <p:spPr bwMode="auto">
              <a:xfrm>
                <a:off x="4328319" y="3972525"/>
                <a:ext cx="485775" cy="481012"/>
              </a:xfrm>
              <a:custGeom>
                <a:avLst/>
                <a:gdLst/>
                <a:ahLst/>
                <a:cxnLst>
                  <a:cxn ang="0">
                    <a:pos x="93" y="0"/>
                  </a:cxn>
                  <a:cxn ang="0">
                    <a:pos x="102" y="1"/>
                  </a:cxn>
                  <a:cxn ang="0">
                    <a:pos x="160" y="30"/>
                  </a:cxn>
                  <a:cxn ang="0">
                    <a:pos x="166" y="37"/>
                  </a:cxn>
                  <a:cxn ang="0">
                    <a:pos x="183" y="105"/>
                  </a:cxn>
                  <a:cxn ang="0">
                    <a:pos x="181" y="114"/>
                  </a:cxn>
                  <a:cxn ang="0">
                    <a:pos x="140" y="169"/>
                  </a:cxn>
                  <a:cxn ang="0">
                    <a:pos x="132" y="173"/>
                  </a:cxn>
                  <a:cxn ang="0">
                    <a:pos x="66" y="178"/>
                  </a:cxn>
                  <a:cxn ang="0">
                    <a:pos x="58" y="175"/>
                  </a:cxn>
                  <a:cxn ang="0">
                    <a:pos x="9" y="126"/>
                  </a:cxn>
                  <a:cxn ang="0">
                    <a:pos x="6" y="118"/>
                  </a:cxn>
                  <a:cxn ang="0">
                    <a:pos x="9" y="56"/>
                  </a:cxn>
                  <a:cxn ang="0">
                    <a:pos x="13" y="48"/>
                  </a:cxn>
                  <a:cxn ang="0">
                    <a:pos x="66" y="5"/>
                  </a:cxn>
                  <a:cxn ang="0">
                    <a:pos x="93" y="0"/>
                  </a:cxn>
                </a:cxnLst>
                <a:rect l="0" t="0" r="r" b="b"/>
                <a:pathLst>
                  <a:path w="186" h="184">
                    <a:moveTo>
                      <a:pt x="93" y="0"/>
                    </a:moveTo>
                    <a:cubicBezTo>
                      <a:pt x="102" y="1"/>
                      <a:pt x="102" y="1"/>
                      <a:pt x="102" y="1"/>
                    </a:cubicBezTo>
                    <a:cubicBezTo>
                      <a:pt x="125" y="4"/>
                      <a:pt x="144" y="13"/>
                      <a:pt x="160" y="30"/>
                    </a:cubicBezTo>
                    <a:cubicBezTo>
                      <a:pt x="166" y="37"/>
                      <a:pt x="166" y="37"/>
                      <a:pt x="166" y="37"/>
                    </a:cubicBezTo>
                    <a:cubicBezTo>
                      <a:pt x="180" y="58"/>
                      <a:pt x="186" y="80"/>
                      <a:pt x="183" y="105"/>
                    </a:cubicBezTo>
                    <a:cubicBezTo>
                      <a:pt x="181" y="114"/>
                      <a:pt x="181" y="114"/>
                      <a:pt x="181" y="114"/>
                    </a:cubicBezTo>
                    <a:cubicBezTo>
                      <a:pt x="174" y="138"/>
                      <a:pt x="161" y="155"/>
                      <a:pt x="140" y="169"/>
                    </a:cubicBezTo>
                    <a:cubicBezTo>
                      <a:pt x="132" y="173"/>
                      <a:pt x="132" y="173"/>
                      <a:pt x="132" y="173"/>
                    </a:cubicBezTo>
                    <a:cubicBezTo>
                      <a:pt x="110" y="183"/>
                      <a:pt x="89" y="184"/>
                      <a:pt x="66" y="178"/>
                    </a:cubicBezTo>
                    <a:cubicBezTo>
                      <a:pt x="58" y="175"/>
                      <a:pt x="58" y="175"/>
                      <a:pt x="58" y="175"/>
                    </a:cubicBezTo>
                    <a:cubicBezTo>
                      <a:pt x="35" y="165"/>
                      <a:pt x="20" y="149"/>
                      <a:pt x="9" y="126"/>
                    </a:cubicBezTo>
                    <a:cubicBezTo>
                      <a:pt x="6" y="118"/>
                      <a:pt x="6" y="118"/>
                      <a:pt x="6" y="118"/>
                    </a:cubicBezTo>
                    <a:cubicBezTo>
                      <a:pt x="0" y="97"/>
                      <a:pt x="1" y="77"/>
                      <a:pt x="9" y="56"/>
                    </a:cubicBezTo>
                    <a:cubicBezTo>
                      <a:pt x="13" y="48"/>
                      <a:pt x="13" y="48"/>
                      <a:pt x="13" y="48"/>
                    </a:cubicBezTo>
                    <a:cubicBezTo>
                      <a:pt x="25" y="27"/>
                      <a:pt x="43" y="12"/>
                      <a:pt x="66" y="5"/>
                    </a:cubicBezTo>
                    <a:cubicBezTo>
                      <a:pt x="75" y="2"/>
                      <a:pt x="83" y="1"/>
                      <a:pt x="93" y="0"/>
                    </a:cubicBezTo>
                    <a:close/>
                  </a:path>
                </a:pathLst>
              </a:custGeom>
              <a:solidFill>
                <a:schemeClr val="accent4"/>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80" name="Freeform: Shape 267"/>
              <p:cNvSpPr/>
              <p:nvPr/>
            </p:nvSpPr>
            <p:spPr bwMode="auto">
              <a:xfrm>
                <a:off x="4425156" y="4075713"/>
                <a:ext cx="292100" cy="273050"/>
              </a:xfrm>
              <a:custGeom>
                <a:avLst/>
                <a:gdLst/>
                <a:ahLst/>
                <a:cxnLst>
                  <a:cxn ang="0">
                    <a:pos x="44" y="77"/>
                  </a:cxn>
                  <a:cxn ang="0">
                    <a:pos x="47" y="77"/>
                  </a:cxn>
                  <a:cxn ang="0">
                    <a:pos x="56" y="92"/>
                  </a:cxn>
                  <a:cxn ang="0">
                    <a:pos x="65" y="77"/>
                  </a:cxn>
                  <a:cxn ang="0">
                    <a:pos x="68" y="77"/>
                  </a:cxn>
                  <a:cxn ang="0">
                    <a:pos x="80" y="90"/>
                  </a:cxn>
                  <a:cxn ang="0">
                    <a:pos x="80" y="105"/>
                  </a:cxn>
                  <a:cxn ang="0">
                    <a:pos x="32" y="105"/>
                  </a:cxn>
                  <a:cxn ang="0">
                    <a:pos x="32" y="90"/>
                  </a:cxn>
                  <a:cxn ang="0">
                    <a:pos x="44" y="77"/>
                  </a:cxn>
                  <a:cxn ang="0">
                    <a:pos x="56" y="49"/>
                  </a:cxn>
                  <a:cxn ang="0">
                    <a:pos x="69" y="62"/>
                  </a:cxn>
                  <a:cxn ang="0">
                    <a:pos x="56" y="75"/>
                  </a:cxn>
                  <a:cxn ang="0">
                    <a:pos x="43" y="62"/>
                  </a:cxn>
                  <a:cxn ang="0">
                    <a:pos x="56" y="49"/>
                  </a:cxn>
                  <a:cxn ang="0">
                    <a:pos x="24" y="0"/>
                  </a:cxn>
                  <a:cxn ang="0">
                    <a:pos x="37" y="13"/>
                  </a:cxn>
                  <a:cxn ang="0">
                    <a:pos x="24" y="26"/>
                  </a:cxn>
                  <a:cxn ang="0">
                    <a:pos x="11" y="13"/>
                  </a:cxn>
                  <a:cxn ang="0">
                    <a:pos x="24" y="0"/>
                  </a:cxn>
                  <a:cxn ang="0">
                    <a:pos x="12" y="28"/>
                  </a:cxn>
                  <a:cxn ang="0">
                    <a:pos x="15" y="28"/>
                  </a:cxn>
                  <a:cxn ang="0">
                    <a:pos x="24" y="43"/>
                  </a:cxn>
                  <a:cxn ang="0">
                    <a:pos x="33" y="28"/>
                  </a:cxn>
                  <a:cxn ang="0">
                    <a:pos x="36" y="28"/>
                  </a:cxn>
                  <a:cxn ang="0">
                    <a:pos x="48" y="40"/>
                  </a:cxn>
                  <a:cxn ang="0">
                    <a:pos x="33" y="55"/>
                  </a:cxn>
                  <a:cxn ang="0">
                    <a:pos x="0" y="55"/>
                  </a:cxn>
                  <a:cxn ang="0">
                    <a:pos x="0" y="40"/>
                  </a:cxn>
                  <a:cxn ang="0">
                    <a:pos x="12" y="28"/>
                  </a:cxn>
                  <a:cxn ang="0">
                    <a:pos x="88" y="0"/>
                  </a:cxn>
                  <a:cxn ang="0">
                    <a:pos x="101" y="13"/>
                  </a:cxn>
                  <a:cxn ang="0">
                    <a:pos x="88" y="26"/>
                  </a:cxn>
                  <a:cxn ang="0">
                    <a:pos x="74" y="13"/>
                  </a:cxn>
                  <a:cxn ang="0">
                    <a:pos x="88" y="0"/>
                  </a:cxn>
                  <a:cxn ang="0">
                    <a:pos x="76" y="28"/>
                  </a:cxn>
                  <a:cxn ang="0">
                    <a:pos x="79" y="28"/>
                  </a:cxn>
                  <a:cxn ang="0">
                    <a:pos x="88" y="43"/>
                  </a:cxn>
                  <a:cxn ang="0">
                    <a:pos x="97" y="28"/>
                  </a:cxn>
                  <a:cxn ang="0">
                    <a:pos x="100" y="28"/>
                  </a:cxn>
                  <a:cxn ang="0">
                    <a:pos x="112" y="40"/>
                  </a:cxn>
                  <a:cxn ang="0">
                    <a:pos x="112" y="55"/>
                  </a:cxn>
                  <a:cxn ang="0">
                    <a:pos x="78" y="55"/>
                  </a:cxn>
                  <a:cxn ang="0">
                    <a:pos x="63" y="40"/>
                  </a:cxn>
                  <a:cxn ang="0">
                    <a:pos x="76" y="28"/>
                  </a:cxn>
                </a:cxnLst>
                <a:rect l="0" t="0" r="r" b="b"/>
                <a:pathLst>
                  <a:path w="112" h="105">
                    <a:moveTo>
                      <a:pt x="44" y="77"/>
                    </a:moveTo>
                    <a:cubicBezTo>
                      <a:pt x="47" y="77"/>
                      <a:pt x="47" y="77"/>
                      <a:pt x="47" y="77"/>
                    </a:cubicBezTo>
                    <a:cubicBezTo>
                      <a:pt x="56" y="92"/>
                      <a:pt x="56" y="92"/>
                      <a:pt x="56" y="92"/>
                    </a:cubicBezTo>
                    <a:cubicBezTo>
                      <a:pt x="65" y="77"/>
                      <a:pt x="65" y="77"/>
                      <a:pt x="65" y="77"/>
                    </a:cubicBezTo>
                    <a:cubicBezTo>
                      <a:pt x="68" y="77"/>
                      <a:pt x="68" y="77"/>
                      <a:pt x="68" y="77"/>
                    </a:cubicBezTo>
                    <a:cubicBezTo>
                      <a:pt x="75" y="77"/>
                      <a:pt x="80" y="83"/>
                      <a:pt x="80" y="90"/>
                    </a:cubicBezTo>
                    <a:cubicBezTo>
                      <a:pt x="80" y="105"/>
                      <a:pt x="80" y="105"/>
                      <a:pt x="80" y="105"/>
                    </a:cubicBezTo>
                    <a:cubicBezTo>
                      <a:pt x="32" y="105"/>
                      <a:pt x="32" y="105"/>
                      <a:pt x="32" y="105"/>
                    </a:cubicBezTo>
                    <a:cubicBezTo>
                      <a:pt x="32" y="90"/>
                      <a:pt x="32" y="90"/>
                      <a:pt x="32" y="90"/>
                    </a:cubicBezTo>
                    <a:cubicBezTo>
                      <a:pt x="32" y="83"/>
                      <a:pt x="37" y="77"/>
                      <a:pt x="44" y="77"/>
                    </a:cubicBezTo>
                    <a:close/>
                    <a:moveTo>
                      <a:pt x="56" y="49"/>
                    </a:moveTo>
                    <a:cubicBezTo>
                      <a:pt x="63" y="49"/>
                      <a:pt x="69" y="55"/>
                      <a:pt x="69" y="62"/>
                    </a:cubicBezTo>
                    <a:cubicBezTo>
                      <a:pt x="69" y="69"/>
                      <a:pt x="63" y="75"/>
                      <a:pt x="56" y="75"/>
                    </a:cubicBezTo>
                    <a:cubicBezTo>
                      <a:pt x="49" y="75"/>
                      <a:pt x="43" y="69"/>
                      <a:pt x="43" y="62"/>
                    </a:cubicBezTo>
                    <a:cubicBezTo>
                      <a:pt x="43" y="55"/>
                      <a:pt x="49" y="49"/>
                      <a:pt x="56" y="49"/>
                    </a:cubicBezTo>
                    <a:close/>
                    <a:moveTo>
                      <a:pt x="24" y="0"/>
                    </a:moveTo>
                    <a:cubicBezTo>
                      <a:pt x="31" y="0"/>
                      <a:pt x="37" y="6"/>
                      <a:pt x="37" y="13"/>
                    </a:cubicBezTo>
                    <a:cubicBezTo>
                      <a:pt x="37" y="20"/>
                      <a:pt x="31" y="26"/>
                      <a:pt x="24" y="26"/>
                    </a:cubicBezTo>
                    <a:cubicBezTo>
                      <a:pt x="17" y="26"/>
                      <a:pt x="11" y="20"/>
                      <a:pt x="11" y="13"/>
                    </a:cubicBezTo>
                    <a:cubicBezTo>
                      <a:pt x="11" y="6"/>
                      <a:pt x="17" y="0"/>
                      <a:pt x="24" y="0"/>
                    </a:cubicBezTo>
                    <a:close/>
                    <a:moveTo>
                      <a:pt x="12" y="28"/>
                    </a:moveTo>
                    <a:cubicBezTo>
                      <a:pt x="15" y="28"/>
                      <a:pt x="15" y="28"/>
                      <a:pt x="15" y="28"/>
                    </a:cubicBezTo>
                    <a:cubicBezTo>
                      <a:pt x="24" y="43"/>
                      <a:pt x="24" y="43"/>
                      <a:pt x="24" y="43"/>
                    </a:cubicBezTo>
                    <a:cubicBezTo>
                      <a:pt x="33" y="28"/>
                      <a:pt x="33" y="28"/>
                      <a:pt x="33" y="28"/>
                    </a:cubicBezTo>
                    <a:cubicBezTo>
                      <a:pt x="36" y="28"/>
                      <a:pt x="36" y="28"/>
                      <a:pt x="36" y="28"/>
                    </a:cubicBezTo>
                    <a:cubicBezTo>
                      <a:pt x="43" y="28"/>
                      <a:pt x="48" y="33"/>
                      <a:pt x="48" y="40"/>
                    </a:cubicBezTo>
                    <a:cubicBezTo>
                      <a:pt x="41" y="42"/>
                      <a:pt x="36" y="48"/>
                      <a:pt x="33" y="55"/>
                    </a:cubicBezTo>
                    <a:cubicBezTo>
                      <a:pt x="0" y="55"/>
                      <a:pt x="0" y="55"/>
                      <a:pt x="0" y="55"/>
                    </a:cubicBezTo>
                    <a:cubicBezTo>
                      <a:pt x="0" y="40"/>
                      <a:pt x="0" y="40"/>
                      <a:pt x="0" y="40"/>
                    </a:cubicBezTo>
                    <a:cubicBezTo>
                      <a:pt x="0" y="34"/>
                      <a:pt x="5" y="28"/>
                      <a:pt x="12" y="28"/>
                    </a:cubicBezTo>
                    <a:close/>
                    <a:moveTo>
                      <a:pt x="88" y="0"/>
                    </a:moveTo>
                    <a:cubicBezTo>
                      <a:pt x="95" y="0"/>
                      <a:pt x="101" y="6"/>
                      <a:pt x="101" y="13"/>
                    </a:cubicBezTo>
                    <a:cubicBezTo>
                      <a:pt x="101" y="20"/>
                      <a:pt x="95" y="26"/>
                      <a:pt x="88" y="26"/>
                    </a:cubicBezTo>
                    <a:cubicBezTo>
                      <a:pt x="80" y="26"/>
                      <a:pt x="74" y="20"/>
                      <a:pt x="74" y="13"/>
                    </a:cubicBezTo>
                    <a:cubicBezTo>
                      <a:pt x="74" y="6"/>
                      <a:pt x="80" y="0"/>
                      <a:pt x="88" y="0"/>
                    </a:cubicBezTo>
                    <a:close/>
                    <a:moveTo>
                      <a:pt x="76" y="28"/>
                    </a:moveTo>
                    <a:cubicBezTo>
                      <a:pt x="79" y="28"/>
                      <a:pt x="79" y="28"/>
                      <a:pt x="79" y="28"/>
                    </a:cubicBezTo>
                    <a:cubicBezTo>
                      <a:pt x="88" y="43"/>
                      <a:pt x="88" y="43"/>
                      <a:pt x="88" y="43"/>
                    </a:cubicBezTo>
                    <a:cubicBezTo>
                      <a:pt x="97" y="28"/>
                      <a:pt x="97" y="28"/>
                      <a:pt x="97" y="28"/>
                    </a:cubicBezTo>
                    <a:cubicBezTo>
                      <a:pt x="100" y="28"/>
                      <a:pt x="100" y="28"/>
                      <a:pt x="100" y="28"/>
                    </a:cubicBezTo>
                    <a:cubicBezTo>
                      <a:pt x="107" y="28"/>
                      <a:pt x="112" y="34"/>
                      <a:pt x="112" y="40"/>
                    </a:cubicBezTo>
                    <a:cubicBezTo>
                      <a:pt x="112" y="55"/>
                      <a:pt x="112" y="55"/>
                      <a:pt x="112" y="55"/>
                    </a:cubicBezTo>
                    <a:cubicBezTo>
                      <a:pt x="78" y="55"/>
                      <a:pt x="78" y="55"/>
                      <a:pt x="78" y="55"/>
                    </a:cubicBezTo>
                    <a:cubicBezTo>
                      <a:pt x="76" y="48"/>
                      <a:pt x="71" y="42"/>
                      <a:pt x="63" y="40"/>
                    </a:cubicBezTo>
                    <a:cubicBezTo>
                      <a:pt x="64" y="33"/>
                      <a:pt x="69" y="28"/>
                      <a:pt x="76" y="28"/>
                    </a:cubicBez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9" name="Group 268"/>
            <p:cNvGrpSpPr/>
            <p:nvPr/>
          </p:nvGrpSpPr>
          <p:grpSpPr>
            <a:xfrm>
              <a:off x="5040827" y="4153673"/>
              <a:ext cx="850863" cy="850862"/>
              <a:chOff x="3813969" y="3275613"/>
              <a:chExt cx="614363" cy="614362"/>
            </a:xfrm>
          </p:grpSpPr>
          <p:sp>
            <p:nvSpPr>
              <p:cNvPr id="69" name="Oval 269"/>
              <p:cNvSpPr/>
              <p:nvPr/>
            </p:nvSpPr>
            <p:spPr bwMode="auto">
              <a:xfrm>
                <a:off x="3813969" y="3275613"/>
                <a:ext cx="614363" cy="614362"/>
              </a:xfrm>
              <a:prstGeom prst="ellipse">
                <a:avLst/>
              </a:prstGeom>
              <a:solidFill>
                <a:schemeClr val="bg1">
                  <a:lumMod val="85000"/>
                </a:schemeClr>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70" name="Freeform: Shape 270"/>
              <p:cNvSpPr/>
              <p:nvPr/>
            </p:nvSpPr>
            <p:spPr bwMode="auto">
              <a:xfrm>
                <a:off x="3879056" y="3345463"/>
                <a:ext cx="484188" cy="481012"/>
              </a:xfrm>
              <a:custGeom>
                <a:avLst/>
                <a:gdLst/>
                <a:ahLst/>
                <a:cxnLst>
                  <a:cxn ang="0">
                    <a:pos x="92" y="0"/>
                  </a:cxn>
                  <a:cxn ang="0">
                    <a:pos x="102" y="1"/>
                  </a:cxn>
                  <a:cxn ang="0">
                    <a:pos x="159" y="30"/>
                  </a:cxn>
                  <a:cxn ang="0">
                    <a:pos x="165" y="37"/>
                  </a:cxn>
                  <a:cxn ang="0">
                    <a:pos x="182" y="105"/>
                  </a:cxn>
                  <a:cxn ang="0">
                    <a:pos x="180" y="113"/>
                  </a:cxn>
                  <a:cxn ang="0">
                    <a:pos x="139" y="168"/>
                  </a:cxn>
                  <a:cxn ang="0">
                    <a:pos x="132" y="173"/>
                  </a:cxn>
                  <a:cxn ang="0">
                    <a:pos x="65" y="177"/>
                  </a:cxn>
                  <a:cxn ang="0">
                    <a:pos x="57" y="174"/>
                  </a:cxn>
                  <a:cxn ang="0">
                    <a:pos x="9" y="126"/>
                  </a:cxn>
                  <a:cxn ang="0">
                    <a:pos x="6" y="118"/>
                  </a:cxn>
                  <a:cxn ang="0">
                    <a:pos x="9" y="56"/>
                  </a:cxn>
                  <a:cxn ang="0">
                    <a:pos x="13" y="48"/>
                  </a:cxn>
                  <a:cxn ang="0">
                    <a:pos x="65" y="4"/>
                  </a:cxn>
                  <a:cxn ang="0">
                    <a:pos x="92" y="0"/>
                  </a:cxn>
                </a:cxnLst>
                <a:rect l="0" t="0" r="r" b="b"/>
                <a:pathLst>
                  <a:path w="185" h="184">
                    <a:moveTo>
                      <a:pt x="92" y="0"/>
                    </a:moveTo>
                    <a:cubicBezTo>
                      <a:pt x="102" y="1"/>
                      <a:pt x="102" y="1"/>
                      <a:pt x="102" y="1"/>
                    </a:cubicBezTo>
                    <a:cubicBezTo>
                      <a:pt x="125" y="4"/>
                      <a:pt x="143" y="13"/>
                      <a:pt x="159" y="30"/>
                    </a:cubicBezTo>
                    <a:cubicBezTo>
                      <a:pt x="165" y="37"/>
                      <a:pt x="165" y="37"/>
                      <a:pt x="165" y="37"/>
                    </a:cubicBezTo>
                    <a:cubicBezTo>
                      <a:pt x="180" y="57"/>
                      <a:pt x="185" y="79"/>
                      <a:pt x="182" y="105"/>
                    </a:cubicBezTo>
                    <a:cubicBezTo>
                      <a:pt x="180" y="113"/>
                      <a:pt x="180" y="113"/>
                      <a:pt x="180" y="113"/>
                    </a:cubicBezTo>
                    <a:cubicBezTo>
                      <a:pt x="173" y="137"/>
                      <a:pt x="160" y="155"/>
                      <a:pt x="139" y="168"/>
                    </a:cubicBezTo>
                    <a:cubicBezTo>
                      <a:pt x="132" y="173"/>
                      <a:pt x="132" y="173"/>
                      <a:pt x="132" y="173"/>
                    </a:cubicBezTo>
                    <a:cubicBezTo>
                      <a:pt x="110" y="182"/>
                      <a:pt x="88" y="184"/>
                      <a:pt x="65" y="177"/>
                    </a:cubicBezTo>
                    <a:cubicBezTo>
                      <a:pt x="57" y="174"/>
                      <a:pt x="57" y="174"/>
                      <a:pt x="57" y="174"/>
                    </a:cubicBezTo>
                    <a:cubicBezTo>
                      <a:pt x="35" y="164"/>
                      <a:pt x="19" y="148"/>
                      <a:pt x="9" y="126"/>
                    </a:cubicBezTo>
                    <a:cubicBezTo>
                      <a:pt x="6" y="118"/>
                      <a:pt x="6" y="118"/>
                      <a:pt x="6" y="118"/>
                    </a:cubicBezTo>
                    <a:cubicBezTo>
                      <a:pt x="0" y="96"/>
                      <a:pt x="1" y="76"/>
                      <a:pt x="9" y="56"/>
                    </a:cubicBezTo>
                    <a:cubicBezTo>
                      <a:pt x="13" y="48"/>
                      <a:pt x="13" y="48"/>
                      <a:pt x="13" y="48"/>
                    </a:cubicBezTo>
                    <a:cubicBezTo>
                      <a:pt x="25" y="26"/>
                      <a:pt x="42" y="12"/>
                      <a:pt x="65" y="4"/>
                    </a:cubicBezTo>
                    <a:cubicBezTo>
                      <a:pt x="75" y="2"/>
                      <a:pt x="83" y="0"/>
                      <a:pt x="92" y="0"/>
                    </a:cubicBezTo>
                    <a:close/>
                  </a:path>
                </a:pathLst>
              </a:custGeom>
              <a:solidFill>
                <a:schemeClr val="accent1"/>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nvGrpSpPr>
              <p:cNvPr id="71" name="Group 271"/>
              <p:cNvGrpSpPr/>
              <p:nvPr/>
            </p:nvGrpSpPr>
            <p:grpSpPr>
              <a:xfrm>
                <a:off x="3960019" y="3439125"/>
                <a:ext cx="322263" cy="277812"/>
                <a:chOff x="3960019" y="3439125"/>
                <a:chExt cx="322263" cy="277812"/>
              </a:xfrm>
            </p:grpSpPr>
            <p:sp>
              <p:nvSpPr>
                <p:cNvPr id="72" name="Freeform: Shape 272"/>
                <p:cNvSpPr/>
                <p:nvPr/>
              </p:nvSpPr>
              <p:spPr bwMode="auto">
                <a:xfrm>
                  <a:off x="3960019" y="3439125"/>
                  <a:ext cx="322263" cy="277812"/>
                </a:xfrm>
                <a:custGeom>
                  <a:avLst/>
                  <a:gdLst/>
                  <a:ahLst/>
                  <a:cxnLst>
                    <a:cxn ang="0">
                      <a:pos x="106" y="59"/>
                    </a:cxn>
                    <a:cxn ang="0">
                      <a:pos x="24" y="65"/>
                    </a:cxn>
                    <a:cxn ang="0">
                      <a:pos x="10" y="29"/>
                    </a:cxn>
                    <a:cxn ang="0">
                      <a:pos x="112" y="6"/>
                    </a:cxn>
                    <a:cxn ang="0">
                      <a:pos x="107" y="65"/>
                    </a:cxn>
                    <a:cxn ang="0">
                      <a:pos x="112" y="72"/>
                    </a:cxn>
                    <a:cxn ang="0">
                      <a:pos x="5" y="97"/>
                    </a:cxn>
                    <a:cxn ang="0">
                      <a:pos x="38" y="67"/>
                    </a:cxn>
                    <a:cxn ang="0">
                      <a:pos x="38" y="65"/>
                    </a:cxn>
                    <a:cxn ang="0">
                      <a:pos x="1" y="102"/>
                    </a:cxn>
                    <a:cxn ang="0">
                      <a:pos x="3" y="99"/>
                    </a:cxn>
                    <a:cxn ang="0">
                      <a:pos x="118" y="99"/>
                    </a:cxn>
                    <a:cxn ang="0">
                      <a:pos x="122" y="98"/>
                    </a:cxn>
                    <a:cxn ang="0">
                      <a:pos x="61" y="106"/>
                    </a:cxn>
                    <a:cxn ang="0">
                      <a:pos x="103" y="88"/>
                    </a:cxn>
                    <a:cxn ang="0">
                      <a:pos x="90" y="92"/>
                    </a:cxn>
                    <a:cxn ang="0">
                      <a:pos x="87" y="92"/>
                    </a:cxn>
                    <a:cxn ang="0">
                      <a:pos x="87" y="92"/>
                    </a:cxn>
                    <a:cxn ang="0">
                      <a:pos x="33" y="88"/>
                    </a:cxn>
                    <a:cxn ang="0">
                      <a:pos x="8" y="88"/>
                    </a:cxn>
                    <a:cxn ang="0">
                      <a:pos x="11" y="81"/>
                    </a:cxn>
                    <a:cxn ang="0">
                      <a:pos x="24" y="81"/>
                    </a:cxn>
                    <a:cxn ang="0">
                      <a:pos x="24" y="81"/>
                    </a:cxn>
                    <a:cxn ang="0">
                      <a:pos x="36" y="85"/>
                    </a:cxn>
                    <a:cxn ang="0">
                      <a:pos x="60" y="85"/>
                    </a:cxn>
                    <a:cxn ang="0">
                      <a:pos x="73" y="81"/>
                    </a:cxn>
                    <a:cxn ang="0">
                      <a:pos x="76" y="81"/>
                    </a:cxn>
                    <a:cxn ang="0">
                      <a:pos x="76" y="81"/>
                    </a:cxn>
                    <a:cxn ang="0">
                      <a:pos x="89" y="85"/>
                    </a:cxn>
                    <a:cxn ang="0">
                      <a:pos x="114" y="85"/>
                    </a:cxn>
                    <a:cxn ang="0">
                      <a:pos x="14" y="75"/>
                    </a:cxn>
                    <a:cxn ang="0">
                      <a:pos x="26" y="75"/>
                    </a:cxn>
                    <a:cxn ang="0">
                      <a:pos x="26" y="75"/>
                    </a:cxn>
                    <a:cxn ang="0">
                      <a:pos x="37" y="79"/>
                    </a:cxn>
                    <a:cxn ang="0">
                      <a:pos x="60" y="79"/>
                    </a:cxn>
                    <a:cxn ang="0">
                      <a:pos x="72" y="75"/>
                    </a:cxn>
                    <a:cxn ang="0">
                      <a:pos x="75" y="75"/>
                    </a:cxn>
                    <a:cxn ang="0">
                      <a:pos x="75" y="75"/>
                    </a:cxn>
                    <a:cxn ang="0">
                      <a:pos x="88" y="79"/>
                    </a:cxn>
                    <a:cxn ang="0">
                      <a:pos x="111" y="79"/>
                    </a:cxn>
                    <a:cxn ang="0">
                      <a:pos x="16" y="71"/>
                    </a:cxn>
                    <a:cxn ang="0">
                      <a:pos x="27" y="71"/>
                    </a:cxn>
                    <a:cxn ang="0">
                      <a:pos x="27" y="71"/>
                    </a:cxn>
                    <a:cxn ang="0">
                      <a:pos x="38" y="73"/>
                    </a:cxn>
                    <a:cxn ang="0">
                      <a:pos x="60" y="73"/>
                    </a:cxn>
                    <a:cxn ang="0">
                      <a:pos x="72" y="71"/>
                    </a:cxn>
                    <a:cxn ang="0">
                      <a:pos x="75" y="71"/>
                    </a:cxn>
                    <a:cxn ang="0">
                      <a:pos x="75" y="71"/>
                    </a:cxn>
                    <a:cxn ang="0">
                      <a:pos x="87" y="73"/>
                    </a:cxn>
                    <a:cxn ang="0">
                      <a:pos x="108" y="73"/>
                    </a:cxn>
                  </a:cxnLst>
                  <a:rect l="0" t="0" r="r" b="b"/>
                  <a:pathLst>
                    <a:path w="123" h="106">
                      <a:moveTo>
                        <a:pt x="106" y="6"/>
                      </a:moveTo>
                      <a:cubicBezTo>
                        <a:pt x="16" y="6"/>
                        <a:pt x="16" y="6"/>
                        <a:pt x="16" y="6"/>
                      </a:cubicBezTo>
                      <a:cubicBezTo>
                        <a:pt x="16" y="59"/>
                        <a:pt x="16" y="59"/>
                        <a:pt x="16" y="59"/>
                      </a:cubicBezTo>
                      <a:cubicBezTo>
                        <a:pt x="106" y="59"/>
                        <a:pt x="106" y="59"/>
                        <a:pt x="106" y="59"/>
                      </a:cubicBezTo>
                      <a:cubicBezTo>
                        <a:pt x="106" y="6"/>
                        <a:pt x="106" y="6"/>
                        <a:pt x="106" y="6"/>
                      </a:cubicBezTo>
                      <a:close/>
                      <a:moveTo>
                        <a:pt x="15" y="67"/>
                      </a:moveTo>
                      <a:cubicBezTo>
                        <a:pt x="24" y="67"/>
                        <a:pt x="24" y="67"/>
                        <a:pt x="24" y="67"/>
                      </a:cubicBezTo>
                      <a:cubicBezTo>
                        <a:pt x="24" y="65"/>
                        <a:pt x="24" y="65"/>
                        <a:pt x="24" y="65"/>
                      </a:cubicBezTo>
                      <a:cubicBezTo>
                        <a:pt x="16" y="65"/>
                        <a:pt x="16" y="65"/>
                        <a:pt x="16" y="65"/>
                      </a:cubicBezTo>
                      <a:cubicBezTo>
                        <a:pt x="13" y="65"/>
                        <a:pt x="10" y="62"/>
                        <a:pt x="10" y="59"/>
                      </a:cubicBezTo>
                      <a:cubicBezTo>
                        <a:pt x="10" y="36"/>
                        <a:pt x="10" y="36"/>
                        <a:pt x="10" y="36"/>
                      </a:cubicBezTo>
                      <a:cubicBezTo>
                        <a:pt x="10" y="29"/>
                        <a:pt x="10" y="29"/>
                        <a:pt x="10" y="29"/>
                      </a:cubicBezTo>
                      <a:cubicBezTo>
                        <a:pt x="10" y="6"/>
                        <a:pt x="10" y="6"/>
                        <a:pt x="10" y="6"/>
                      </a:cubicBezTo>
                      <a:cubicBezTo>
                        <a:pt x="10" y="3"/>
                        <a:pt x="13" y="0"/>
                        <a:pt x="16" y="0"/>
                      </a:cubicBezTo>
                      <a:cubicBezTo>
                        <a:pt x="107" y="0"/>
                        <a:pt x="107" y="0"/>
                        <a:pt x="107" y="0"/>
                      </a:cubicBezTo>
                      <a:cubicBezTo>
                        <a:pt x="110" y="0"/>
                        <a:pt x="112" y="3"/>
                        <a:pt x="112" y="6"/>
                      </a:cubicBezTo>
                      <a:cubicBezTo>
                        <a:pt x="112" y="29"/>
                        <a:pt x="112" y="29"/>
                        <a:pt x="112" y="29"/>
                      </a:cubicBezTo>
                      <a:cubicBezTo>
                        <a:pt x="112" y="36"/>
                        <a:pt x="112" y="36"/>
                        <a:pt x="112" y="36"/>
                      </a:cubicBezTo>
                      <a:cubicBezTo>
                        <a:pt x="112" y="59"/>
                        <a:pt x="112" y="59"/>
                        <a:pt x="112" y="59"/>
                      </a:cubicBezTo>
                      <a:cubicBezTo>
                        <a:pt x="112" y="62"/>
                        <a:pt x="110" y="65"/>
                        <a:pt x="107" y="65"/>
                      </a:cubicBezTo>
                      <a:cubicBezTo>
                        <a:pt x="99" y="65"/>
                        <a:pt x="99" y="65"/>
                        <a:pt x="99" y="65"/>
                      </a:cubicBezTo>
                      <a:cubicBezTo>
                        <a:pt x="99" y="67"/>
                        <a:pt x="99" y="67"/>
                        <a:pt x="99" y="67"/>
                      </a:cubicBezTo>
                      <a:cubicBezTo>
                        <a:pt x="107" y="67"/>
                        <a:pt x="107" y="67"/>
                        <a:pt x="107" y="67"/>
                      </a:cubicBezTo>
                      <a:cubicBezTo>
                        <a:pt x="110" y="67"/>
                        <a:pt x="111" y="69"/>
                        <a:pt x="112" y="72"/>
                      </a:cubicBezTo>
                      <a:cubicBezTo>
                        <a:pt x="121" y="90"/>
                        <a:pt x="121" y="90"/>
                        <a:pt x="121" y="90"/>
                      </a:cubicBezTo>
                      <a:cubicBezTo>
                        <a:pt x="123" y="93"/>
                        <a:pt x="122" y="97"/>
                        <a:pt x="118" y="97"/>
                      </a:cubicBezTo>
                      <a:cubicBezTo>
                        <a:pt x="61" y="97"/>
                        <a:pt x="61" y="97"/>
                        <a:pt x="61" y="97"/>
                      </a:cubicBezTo>
                      <a:cubicBezTo>
                        <a:pt x="5" y="97"/>
                        <a:pt x="5" y="97"/>
                        <a:pt x="5" y="97"/>
                      </a:cubicBezTo>
                      <a:cubicBezTo>
                        <a:pt x="1" y="97"/>
                        <a:pt x="0" y="93"/>
                        <a:pt x="1" y="90"/>
                      </a:cubicBezTo>
                      <a:cubicBezTo>
                        <a:pt x="10" y="72"/>
                        <a:pt x="10" y="72"/>
                        <a:pt x="10" y="72"/>
                      </a:cubicBezTo>
                      <a:cubicBezTo>
                        <a:pt x="12" y="69"/>
                        <a:pt x="13" y="67"/>
                        <a:pt x="15" y="67"/>
                      </a:cubicBezTo>
                      <a:close/>
                      <a:moveTo>
                        <a:pt x="38" y="67"/>
                      </a:moveTo>
                      <a:cubicBezTo>
                        <a:pt x="61" y="67"/>
                        <a:pt x="61" y="67"/>
                        <a:pt x="61" y="67"/>
                      </a:cubicBezTo>
                      <a:cubicBezTo>
                        <a:pt x="84" y="67"/>
                        <a:pt x="84" y="67"/>
                        <a:pt x="84" y="67"/>
                      </a:cubicBezTo>
                      <a:cubicBezTo>
                        <a:pt x="84" y="65"/>
                        <a:pt x="84" y="65"/>
                        <a:pt x="84" y="65"/>
                      </a:cubicBezTo>
                      <a:cubicBezTo>
                        <a:pt x="38" y="65"/>
                        <a:pt x="38" y="65"/>
                        <a:pt x="38" y="65"/>
                      </a:cubicBezTo>
                      <a:cubicBezTo>
                        <a:pt x="38" y="67"/>
                        <a:pt x="38" y="67"/>
                        <a:pt x="38" y="67"/>
                      </a:cubicBezTo>
                      <a:close/>
                      <a:moveTo>
                        <a:pt x="61" y="106"/>
                      </a:moveTo>
                      <a:cubicBezTo>
                        <a:pt x="5" y="106"/>
                        <a:pt x="5" y="106"/>
                        <a:pt x="5" y="106"/>
                      </a:cubicBezTo>
                      <a:cubicBezTo>
                        <a:pt x="3" y="106"/>
                        <a:pt x="1" y="105"/>
                        <a:pt x="1" y="102"/>
                      </a:cubicBezTo>
                      <a:cubicBezTo>
                        <a:pt x="1" y="98"/>
                        <a:pt x="1" y="98"/>
                        <a:pt x="1" y="98"/>
                      </a:cubicBezTo>
                      <a:cubicBezTo>
                        <a:pt x="1" y="98"/>
                        <a:pt x="1" y="98"/>
                        <a:pt x="1" y="98"/>
                      </a:cubicBezTo>
                      <a:cubicBezTo>
                        <a:pt x="2" y="99"/>
                        <a:pt x="2" y="99"/>
                        <a:pt x="2" y="99"/>
                      </a:cubicBezTo>
                      <a:cubicBezTo>
                        <a:pt x="3" y="99"/>
                        <a:pt x="3" y="99"/>
                        <a:pt x="3" y="99"/>
                      </a:cubicBezTo>
                      <a:cubicBezTo>
                        <a:pt x="4" y="99"/>
                        <a:pt x="4" y="99"/>
                        <a:pt x="4" y="99"/>
                      </a:cubicBezTo>
                      <a:cubicBezTo>
                        <a:pt x="5" y="99"/>
                        <a:pt x="5" y="99"/>
                        <a:pt x="5" y="99"/>
                      </a:cubicBezTo>
                      <a:cubicBezTo>
                        <a:pt x="61" y="99"/>
                        <a:pt x="61" y="99"/>
                        <a:pt x="61" y="99"/>
                      </a:cubicBezTo>
                      <a:cubicBezTo>
                        <a:pt x="118" y="99"/>
                        <a:pt x="118" y="99"/>
                        <a:pt x="118" y="99"/>
                      </a:cubicBezTo>
                      <a:cubicBezTo>
                        <a:pt x="119" y="99"/>
                        <a:pt x="119" y="99"/>
                        <a:pt x="119" y="99"/>
                      </a:cubicBezTo>
                      <a:cubicBezTo>
                        <a:pt x="120" y="99"/>
                        <a:pt x="120" y="99"/>
                        <a:pt x="120" y="99"/>
                      </a:cubicBezTo>
                      <a:cubicBezTo>
                        <a:pt x="121" y="99"/>
                        <a:pt x="121" y="99"/>
                        <a:pt x="121" y="99"/>
                      </a:cubicBezTo>
                      <a:cubicBezTo>
                        <a:pt x="122" y="98"/>
                        <a:pt x="122" y="98"/>
                        <a:pt x="122" y="98"/>
                      </a:cubicBezTo>
                      <a:cubicBezTo>
                        <a:pt x="122" y="98"/>
                        <a:pt x="122" y="98"/>
                        <a:pt x="122" y="98"/>
                      </a:cubicBezTo>
                      <a:cubicBezTo>
                        <a:pt x="122" y="102"/>
                        <a:pt x="122" y="102"/>
                        <a:pt x="122" y="102"/>
                      </a:cubicBezTo>
                      <a:cubicBezTo>
                        <a:pt x="122" y="105"/>
                        <a:pt x="120" y="106"/>
                        <a:pt x="118" y="106"/>
                      </a:cubicBezTo>
                      <a:cubicBezTo>
                        <a:pt x="61" y="106"/>
                        <a:pt x="61" y="106"/>
                        <a:pt x="61" y="106"/>
                      </a:cubicBezTo>
                      <a:close/>
                      <a:moveTo>
                        <a:pt x="117" y="92"/>
                      </a:moveTo>
                      <a:cubicBezTo>
                        <a:pt x="117" y="92"/>
                        <a:pt x="117" y="92"/>
                        <a:pt x="117" y="92"/>
                      </a:cubicBezTo>
                      <a:cubicBezTo>
                        <a:pt x="104" y="92"/>
                        <a:pt x="104" y="92"/>
                        <a:pt x="104" y="92"/>
                      </a:cubicBezTo>
                      <a:cubicBezTo>
                        <a:pt x="103" y="88"/>
                        <a:pt x="103" y="88"/>
                        <a:pt x="103" y="88"/>
                      </a:cubicBezTo>
                      <a:cubicBezTo>
                        <a:pt x="107" y="88"/>
                        <a:pt x="111" y="88"/>
                        <a:pt x="115" y="88"/>
                      </a:cubicBezTo>
                      <a:cubicBezTo>
                        <a:pt x="117" y="92"/>
                        <a:pt x="117" y="92"/>
                        <a:pt x="117" y="92"/>
                      </a:cubicBezTo>
                      <a:close/>
                      <a:moveTo>
                        <a:pt x="101" y="92"/>
                      </a:moveTo>
                      <a:cubicBezTo>
                        <a:pt x="90" y="92"/>
                        <a:pt x="90" y="92"/>
                        <a:pt x="90" y="92"/>
                      </a:cubicBezTo>
                      <a:cubicBezTo>
                        <a:pt x="90" y="90"/>
                        <a:pt x="90" y="89"/>
                        <a:pt x="90" y="88"/>
                      </a:cubicBezTo>
                      <a:cubicBezTo>
                        <a:pt x="93" y="88"/>
                        <a:pt x="96" y="88"/>
                        <a:pt x="100" y="88"/>
                      </a:cubicBezTo>
                      <a:cubicBezTo>
                        <a:pt x="101" y="92"/>
                        <a:pt x="101" y="92"/>
                        <a:pt x="101" y="92"/>
                      </a:cubicBezTo>
                      <a:close/>
                      <a:moveTo>
                        <a:pt x="87" y="92"/>
                      </a:moveTo>
                      <a:cubicBezTo>
                        <a:pt x="35" y="92"/>
                        <a:pt x="35" y="92"/>
                        <a:pt x="35" y="92"/>
                      </a:cubicBezTo>
                      <a:cubicBezTo>
                        <a:pt x="36" y="90"/>
                        <a:pt x="36" y="89"/>
                        <a:pt x="36" y="88"/>
                      </a:cubicBezTo>
                      <a:cubicBezTo>
                        <a:pt x="53" y="88"/>
                        <a:pt x="70" y="88"/>
                        <a:pt x="87" y="88"/>
                      </a:cubicBezTo>
                      <a:cubicBezTo>
                        <a:pt x="87" y="89"/>
                        <a:pt x="87" y="90"/>
                        <a:pt x="87" y="92"/>
                      </a:cubicBezTo>
                      <a:close/>
                      <a:moveTo>
                        <a:pt x="32" y="92"/>
                      </a:moveTo>
                      <a:cubicBezTo>
                        <a:pt x="22" y="92"/>
                        <a:pt x="22" y="92"/>
                        <a:pt x="22" y="92"/>
                      </a:cubicBezTo>
                      <a:cubicBezTo>
                        <a:pt x="23" y="88"/>
                        <a:pt x="23" y="88"/>
                        <a:pt x="23" y="88"/>
                      </a:cubicBezTo>
                      <a:cubicBezTo>
                        <a:pt x="26" y="88"/>
                        <a:pt x="30" y="88"/>
                        <a:pt x="33" y="88"/>
                      </a:cubicBezTo>
                      <a:cubicBezTo>
                        <a:pt x="33" y="89"/>
                        <a:pt x="33" y="90"/>
                        <a:pt x="32" y="92"/>
                      </a:cubicBezTo>
                      <a:close/>
                      <a:moveTo>
                        <a:pt x="19" y="92"/>
                      </a:moveTo>
                      <a:cubicBezTo>
                        <a:pt x="5" y="92"/>
                        <a:pt x="5" y="92"/>
                        <a:pt x="5" y="92"/>
                      </a:cubicBezTo>
                      <a:cubicBezTo>
                        <a:pt x="8" y="88"/>
                        <a:pt x="8" y="88"/>
                        <a:pt x="8" y="88"/>
                      </a:cubicBezTo>
                      <a:cubicBezTo>
                        <a:pt x="12" y="88"/>
                        <a:pt x="16" y="88"/>
                        <a:pt x="20" y="88"/>
                      </a:cubicBezTo>
                      <a:cubicBezTo>
                        <a:pt x="19" y="92"/>
                        <a:pt x="19" y="92"/>
                        <a:pt x="19" y="92"/>
                      </a:cubicBezTo>
                      <a:close/>
                      <a:moveTo>
                        <a:pt x="9" y="85"/>
                      </a:moveTo>
                      <a:cubicBezTo>
                        <a:pt x="11" y="81"/>
                        <a:pt x="11" y="81"/>
                        <a:pt x="11" y="81"/>
                      </a:cubicBezTo>
                      <a:cubicBezTo>
                        <a:pt x="14" y="81"/>
                        <a:pt x="18" y="81"/>
                        <a:pt x="21" y="81"/>
                      </a:cubicBezTo>
                      <a:cubicBezTo>
                        <a:pt x="20" y="85"/>
                        <a:pt x="20" y="85"/>
                        <a:pt x="20" y="85"/>
                      </a:cubicBezTo>
                      <a:cubicBezTo>
                        <a:pt x="16" y="85"/>
                        <a:pt x="13" y="85"/>
                        <a:pt x="9" y="85"/>
                      </a:cubicBezTo>
                      <a:close/>
                      <a:moveTo>
                        <a:pt x="24" y="81"/>
                      </a:moveTo>
                      <a:cubicBezTo>
                        <a:pt x="28" y="81"/>
                        <a:pt x="31" y="81"/>
                        <a:pt x="34" y="81"/>
                      </a:cubicBezTo>
                      <a:cubicBezTo>
                        <a:pt x="34" y="83"/>
                        <a:pt x="34" y="84"/>
                        <a:pt x="33" y="85"/>
                      </a:cubicBezTo>
                      <a:cubicBezTo>
                        <a:pt x="30" y="85"/>
                        <a:pt x="27" y="85"/>
                        <a:pt x="23" y="85"/>
                      </a:cubicBezTo>
                      <a:cubicBezTo>
                        <a:pt x="24" y="81"/>
                        <a:pt x="24" y="81"/>
                        <a:pt x="24" y="81"/>
                      </a:cubicBezTo>
                      <a:close/>
                      <a:moveTo>
                        <a:pt x="37" y="81"/>
                      </a:moveTo>
                      <a:cubicBezTo>
                        <a:pt x="40" y="81"/>
                        <a:pt x="44" y="81"/>
                        <a:pt x="47" y="81"/>
                      </a:cubicBezTo>
                      <a:cubicBezTo>
                        <a:pt x="47" y="83"/>
                        <a:pt x="47" y="84"/>
                        <a:pt x="47" y="85"/>
                      </a:cubicBezTo>
                      <a:cubicBezTo>
                        <a:pt x="43" y="85"/>
                        <a:pt x="40" y="85"/>
                        <a:pt x="36" y="85"/>
                      </a:cubicBezTo>
                      <a:cubicBezTo>
                        <a:pt x="37" y="84"/>
                        <a:pt x="37" y="83"/>
                        <a:pt x="37" y="81"/>
                      </a:cubicBezTo>
                      <a:close/>
                      <a:moveTo>
                        <a:pt x="50" y="81"/>
                      </a:moveTo>
                      <a:cubicBezTo>
                        <a:pt x="53" y="81"/>
                        <a:pt x="57" y="81"/>
                        <a:pt x="60" y="81"/>
                      </a:cubicBezTo>
                      <a:cubicBezTo>
                        <a:pt x="60" y="85"/>
                        <a:pt x="60" y="85"/>
                        <a:pt x="60" y="85"/>
                      </a:cubicBezTo>
                      <a:cubicBezTo>
                        <a:pt x="56" y="85"/>
                        <a:pt x="53" y="85"/>
                        <a:pt x="50" y="85"/>
                      </a:cubicBezTo>
                      <a:cubicBezTo>
                        <a:pt x="50" y="84"/>
                        <a:pt x="50" y="83"/>
                        <a:pt x="50" y="81"/>
                      </a:cubicBezTo>
                      <a:close/>
                      <a:moveTo>
                        <a:pt x="63" y="81"/>
                      </a:moveTo>
                      <a:cubicBezTo>
                        <a:pt x="66" y="81"/>
                        <a:pt x="69" y="81"/>
                        <a:pt x="73" y="81"/>
                      </a:cubicBezTo>
                      <a:cubicBezTo>
                        <a:pt x="73" y="83"/>
                        <a:pt x="73" y="84"/>
                        <a:pt x="73" y="85"/>
                      </a:cubicBezTo>
                      <a:cubicBezTo>
                        <a:pt x="70" y="85"/>
                        <a:pt x="66" y="85"/>
                        <a:pt x="63" y="85"/>
                      </a:cubicBezTo>
                      <a:cubicBezTo>
                        <a:pt x="63" y="81"/>
                        <a:pt x="63" y="81"/>
                        <a:pt x="63" y="81"/>
                      </a:cubicBezTo>
                      <a:close/>
                      <a:moveTo>
                        <a:pt x="76" y="81"/>
                      </a:moveTo>
                      <a:cubicBezTo>
                        <a:pt x="79" y="81"/>
                        <a:pt x="82" y="81"/>
                        <a:pt x="86" y="81"/>
                      </a:cubicBezTo>
                      <a:cubicBezTo>
                        <a:pt x="86" y="83"/>
                        <a:pt x="86" y="84"/>
                        <a:pt x="86" y="85"/>
                      </a:cubicBezTo>
                      <a:cubicBezTo>
                        <a:pt x="83" y="85"/>
                        <a:pt x="79" y="85"/>
                        <a:pt x="76" y="85"/>
                      </a:cubicBezTo>
                      <a:cubicBezTo>
                        <a:pt x="76" y="84"/>
                        <a:pt x="76" y="83"/>
                        <a:pt x="76" y="81"/>
                      </a:cubicBezTo>
                      <a:close/>
                      <a:moveTo>
                        <a:pt x="88" y="81"/>
                      </a:moveTo>
                      <a:cubicBezTo>
                        <a:pt x="92" y="81"/>
                        <a:pt x="95" y="81"/>
                        <a:pt x="98" y="81"/>
                      </a:cubicBezTo>
                      <a:cubicBezTo>
                        <a:pt x="99" y="85"/>
                        <a:pt x="99" y="85"/>
                        <a:pt x="99" y="85"/>
                      </a:cubicBezTo>
                      <a:cubicBezTo>
                        <a:pt x="96" y="85"/>
                        <a:pt x="93" y="85"/>
                        <a:pt x="89" y="85"/>
                      </a:cubicBezTo>
                      <a:cubicBezTo>
                        <a:pt x="89" y="84"/>
                        <a:pt x="89" y="83"/>
                        <a:pt x="88" y="81"/>
                      </a:cubicBezTo>
                      <a:close/>
                      <a:moveTo>
                        <a:pt x="101" y="81"/>
                      </a:moveTo>
                      <a:cubicBezTo>
                        <a:pt x="105" y="81"/>
                        <a:pt x="108" y="81"/>
                        <a:pt x="112" y="81"/>
                      </a:cubicBezTo>
                      <a:cubicBezTo>
                        <a:pt x="114" y="85"/>
                        <a:pt x="114" y="85"/>
                        <a:pt x="114" y="85"/>
                      </a:cubicBezTo>
                      <a:cubicBezTo>
                        <a:pt x="110" y="85"/>
                        <a:pt x="106" y="85"/>
                        <a:pt x="102" y="85"/>
                      </a:cubicBezTo>
                      <a:cubicBezTo>
                        <a:pt x="101" y="81"/>
                        <a:pt x="101" y="81"/>
                        <a:pt x="101" y="81"/>
                      </a:cubicBezTo>
                      <a:close/>
                      <a:moveTo>
                        <a:pt x="12" y="79"/>
                      </a:moveTo>
                      <a:cubicBezTo>
                        <a:pt x="14" y="75"/>
                        <a:pt x="14" y="75"/>
                        <a:pt x="14" y="75"/>
                      </a:cubicBezTo>
                      <a:cubicBezTo>
                        <a:pt x="17" y="75"/>
                        <a:pt x="20" y="75"/>
                        <a:pt x="23" y="75"/>
                      </a:cubicBezTo>
                      <a:cubicBezTo>
                        <a:pt x="22" y="79"/>
                        <a:pt x="22" y="79"/>
                        <a:pt x="22" y="79"/>
                      </a:cubicBezTo>
                      <a:cubicBezTo>
                        <a:pt x="19" y="79"/>
                        <a:pt x="15" y="79"/>
                        <a:pt x="12" y="79"/>
                      </a:cubicBezTo>
                      <a:close/>
                      <a:moveTo>
                        <a:pt x="26" y="75"/>
                      </a:moveTo>
                      <a:cubicBezTo>
                        <a:pt x="29" y="75"/>
                        <a:pt x="32" y="75"/>
                        <a:pt x="35" y="75"/>
                      </a:cubicBezTo>
                      <a:cubicBezTo>
                        <a:pt x="35" y="77"/>
                        <a:pt x="35" y="78"/>
                        <a:pt x="35" y="79"/>
                      </a:cubicBezTo>
                      <a:cubicBezTo>
                        <a:pt x="31" y="79"/>
                        <a:pt x="28" y="79"/>
                        <a:pt x="25" y="79"/>
                      </a:cubicBezTo>
                      <a:cubicBezTo>
                        <a:pt x="26" y="75"/>
                        <a:pt x="26" y="75"/>
                        <a:pt x="26" y="75"/>
                      </a:cubicBezTo>
                      <a:close/>
                      <a:moveTo>
                        <a:pt x="38" y="75"/>
                      </a:moveTo>
                      <a:cubicBezTo>
                        <a:pt x="41" y="75"/>
                        <a:pt x="44" y="75"/>
                        <a:pt x="48" y="75"/>
                      </a:cubicBezTo>
                      <a:cubicBezTo>
                        <a:pt x="48" y="77"/>
                        <a:pt x="47" y="78"/>
                        <a:pt x="47" y="79"/>
                      </a:cubicBezTo>
                      <a:cubicBezTo>
                        <a:pt x="44" y="79"/>
                        <a:pt x="41" y="79"/>
                        <a:pt x="37" y="79"/>
                      </a:cubicBezTo>
                      <a:cubicBezTo>
                        <a:pt x="38" y="78"/>
                        <a:pt x="38" y="77"/>
                        <a:pt x="38" y="75"/>
                      </a:cubicBezTo>
                      <a:close/>
                      <a:moveTo>
                        <a:pt x="50" y="75"/>
                      </a:moveTo>
                      <a:cubicBezTo>
                        <a:pt x="54" y="75"/>
                        <a:pt x="57" y="75"/>
                        <a:pt x="60" y="75"/>
                      </a:cubicBezTo>
                      <a:cubicBezTo>
                        <a:pt x="60" y="79"/>
                        <a:pt x="60" y="79"/>
                        <a:pt x="60" y="79"/>
                      </a:cubicBezTo>
                      <a:cubicBezTo>
                        <a:pt x="57" y="79"/>
                        <a:pt x="53" y="79"/>
                        <a:pt x="50" y="79"/>
                      </a:cubicBezTo>
                      <a:cubicBezTo>
                        <a:pt x="50" y="78"/>
                        <a:pt x="50" y="77"/>
                        <a:pt x="50" y="75"/>
                      </a:cubicBezTo>
                      <a:close/>
                      <a:moveTo>
                        <a:pt x="63" y="75"/>
                      </a:moveTo>
                      <a:cubicBezTo>
                        <a:pt x="66" y="75"/>
                        <a:pt x="69" y="75"/>
                        <a:pt x="72" y="75"/>
                      </a:cubicBezTo>
                      <a:cubicBezTo>
                        <a:pt x="72" y="77"/>
                        <a:pt x="72" y="78"/>
                        <a:pt x="73" y="79"/>
                      </a:cubicBezTo>
                      <a:cubicBezTo>
                        <a:pt x="69" y="79"/>
                        <a:pt x="66" y="79"/>
                        <a:pt x="63" y="79"/>
                      </a:cubicBezTo>
                      <a:cubicBezTo>
                        <a:pt x="63" y="75"/>
                        <a:pt x="63" y="75"/>
                        <a:pt x="63" y="75"/>
                      </a:cubicBezTo>
                      <a:close/>
                      <a:moveTo>
                        <a:pt x="75" y="75"/>
                      </a:moveTo>
                      <a:cubicBezTo>
                        <a:pt x="78" y="75"/>
                        <a:pt x="81" y="75"/>
                        <a:pt x="85" y="75"/>
                      </a:cubicBezTo>
                      <a:cubicBezTo>
                        <a:pt x="85" y="77"/>
                        <a:pt x="85" y="78"/>
                        <a:pt x="85" y="79"/>
                      </a:cubicBezTo>
                      <a:cubicBezTo>
                        <a:pt x="82" y="79"/>
                        <a:pt x="79" y="79"/>
                        <a:pt x="75" y="79"/>
                      </a:cubicBezTo>
                      <a:cubicBezTo>
                        <a:pt x="75" y="78"/>
                        <a:pt x="75" y="77"/>
                        <a:pt x="75" y="75"/>
                      </a:cubicBezTo>
                      <a:close/>
                      <a:moveTo>
                        <a:pt x="87" y="75"/>
                      </a:moveTo>
                      <a:cubicBezTo>
                        <a:pt x="91" y="75"/>
                        <a:pt x="94" y="75"/>
                        <a:pt x="97" y="75"/>
                      </a:cubicBezTo>
                      <a:cubicBezTo>
                        <a:pt x="98" y="79"/>
                        <a:pt x="98" y="79"/>
                        <a:pt x="98" y="79"/>
                      </a:cubicBezTo>
                      <a:cubicBezTo>
                        <a:pt x="95" y="79"/>
                        <a:pt x="91" y="79"/>
                        <a:pt x="88" y="79"/>
                      </a:cubicBezTo>
                      <a:cubicBezTo>
                        <a:pt x="88" y="78"/>
                        <a:pt x="88" y="77"/>
                        <a:pt x="87" y="75"/>
                      </a:cubicBezTo>
                      <a:close/>
                      <a:moveTo>
                        <a:pt x="100" y="75"/>
                      </a:moveTo>
                      <a:cubicBezTo>
                        <a:pt x="103" y="75"/>
                        <a:pt x="106" y="75"/>
                        <a:pt x="109" y="75"/>
                      </a:cubicBezTo>
                      <a:cubicBezTo>
                        <a:pt x="111" y="79"/>
                        <a:pt x="111" y="79"/>
                        <a:pt x="111" y="79"/>
                      </a:cubicBezTo>
                      <a:cubicBezTo>
                        <a:pt x="108" y="79"/>
                        <a:pt x="104" y="79"/>
                        <a:pt x="101" y="79"/>
                      </a:cubicBezTo>
                      <a:cubicBezTo>
                        <a:pt x="100" y="75"/>
                        <a:pt x="100" y="75"/>
                        <a:pt x="100" y="75"/>
                      </a:cubicBezTo>
                      <a:close/>
                      <a:moveTo>
                        <a:pt x="15" y="73"/>
                      </a:moveTo>
                      <a:cubicBezTo>
                        <a:pt x="16" y="71"/>
                        <a:pt x="16" y="71"/>
                        <a:pt x="16" y="71"/>
                      </a:cubicBezTo>
                      <a:cubicBezTo>
                        <a:pt x="24" y="71"/>
                        <a:pt x="24" y="71"/>
                        <a:pt x="24" y="71"/>
                      </a:cubicBezTo>
                      <a:cubicBezTo>
                        <a:pt x="24" y="73"/>
                        <a:pt x="24" y="73"/>
                        <a:pt x="24" y="73"/>
                      </a:cubicBezTo>
                      <a:cubicBezTo>
                        <a:pt x="21" y="73"/>
                        <a:pt x="18" y="73"/>
                        <a:pt x="15" y="73"/>
                      </a:cubicBezTo>
                      <a:close/>
                      <a:moveTo>
                        <a:pt x="27" y="71"/>
                      </a:moveTo>
                      <a:cubicBezTo>
                        <a:pt x="36" y="71"/>
                        <a:pt x="36" y="71"/>
                        <a:pt x="36" y="71"/>
                      </a:cubicBezTo>
                      <a:cubicBezTo>
                        <a:pt x="36" y="72"/>
                        <a:pt x="36" y="72"/>
                        <a:pt x="36" y="73"/>
                      </a:cubicBezTo>
                      <a:cubicBezTo>
                        <a:pt x="33" y="73"/>
                        <a:pt x="29" y="73"/>
                        <a:pt x="26" y="73"/>
                      </a:cubicBezTo>
                      <a:cubicBezTo>
                        <a:pt x="27" y="71"/>
                        <a:pt x="27" y="71"/>
                        <a:pt x="27" y="71"/>
                      </a:cubicBezTo>
                      <a:close/>
                      <a:moveTo>
                        <a:pt x="39" y="71"/>
                      </a:moveTo>
                      <a:cubicBezTo>
                        <a:pt x="48" y="71"/>
                        <a:pt x="48" y="71"/>
                        <a:pt x="48" y="71"/>
                      </a:cubicBezTo>
                      <a:cubicBezTo>
                        <a:pt x="48" y="72"/>
                        <a:pt x="48" y="72"/>
                        <a:pt x="48" y="73"/>
                      </a:cubicBezTo>
                      <a:cubicBezTo>
                        <a:pt x="45" y="73"/>
                        <a:pt x="42" y="73"/>
                        <a:pt x="38" y="73"/>
                      </a:cubicBezTo>
                      <a:cubicBezTo>
                        <a:pt x="39" y="72"/>
                        <a:pt x="39" y="72"/>
                        <a:pt x="39" y="71"/>
                      </a:cubicBezTo>
                      <a:close/>
                      <a:moveTo>
                        <a:pt x="51" y="71"/>
                      </a:moveTo>
                      <a:cubicBezTo>
                        <a:pt x="60" y="71"/>
                        <a:pt x="60" y="71"/>
                        <a:pt x="60" y="71"/>
                      </a:cubicBezTo>
                      <a:cubicBezTo>
                        <a:pt x="60" y="73"/>
                        <a:pt x="60" y="73"/>
                        <a:pt x="60" y="73"/>
                      </a:cubicBezTo>
                      <a:cubicBezTo>
                        <a:pt x="57" y="73"/>
                        <a:pt x="54" y="73"/>
                        <a:pt x="51" y="73"/>
                      </a:cubicBezTo>
                      <a:cubicBezTo>
                        <a:pt x="51" y="72"/>
                        <a:pt x="51" y="72"/>
                        <a:pt x="51" y="71"/>
                      </a:cubicBezTo>
                      <a:close/>
                      <a:moveTo>
                        <a:pt x="63" y="71"/>
                      </a:moveTo>
                      <a:cubicBezTo>
                        <a:pt x="72" y="71"/>
                        <a:pt x="72" y="71"/>
                        <a:pt x="72" y="71"/>
                      </a:cubicBezTo>
                      <a:cubicBezTo>
                        <a:pt x="72" y="72"/>
                        <a:pt x="72" y="72"/>
                        <a:pt x="72" y="73"/>
                      </a:cubicBezTo>
                      <a:cubicBezTo>
                        <a:pt x="69" y="73"/>
                        <a:pt x="66" y="73"/>
                        <a:pt x="63" y="73"/>
                      </a:cubicBezTo>
                      <a:cubicBezTo>
                        <a:pt x="63" y="71"/>
                        <a:pt x="63" y="71"/>
                        <a:pt x="63" y="71"/>
                      </a:cubicBezTo>
                      <a:close/>
                      <a:moveTo>
                        <a:pt x="75" y="71"/>
                      </a:moveTo>
                      <a:cubicBezTo>
                        <a:pt x="84" y="71"/>
                        <a:pt x="84" y="71"/>
                        <a:pt x="84" y="71"/>
                      </a:cubicBezTo>
                      <a:cubicBezTo>
                        <a:pt x="84" y="72"/>
                        <a:pt x="84" y="72"/>
                        <a:pt x="84" y="73"/>
                      </a:cubicBezTo>
                      <a:cubicBezTo>
                        <a:pt x="81" y="73"/>
                        <a:pt x="78" y="73"/>
                        <a:pt x="75" y="73"/>
                      </a:cubicBezTo>
                      <a:cubicBezTo>
                        <a:pt x="75" y="72"/>
                        <a:pt x="75" y="72"/>
                        <a:pt x="75" y="71"/>
                      </a:cubicBezTo>
                      <a:close/>
                      <a:moveTo>
                        <a:pt x="86" y="71"/>
                      </a:moveTo>
                      <a:cubicBezTo>
                        <a:pt x="96" y="71"/>
                        <a:pt x="96" y="71"/>
                        <a:pt x="96" y="71"/>
                      </a:cubicBezTo>
                      <a:cubicBezTo>
                        <a:pt x="96" y="73"/>
                        <a:pt x="96" y="73"/>
                        <a:pt x="96" y="73"/>
                      </a:cubicBezTo>
                      <a:cubicBezTo>
                        <a:pt x="93" y="73"/>
                        <a:pt x="90" y="73"/>
                        <a:pt x="87" y="73"/>
                      </a:cubicBezTo>
                      <a:cubicBezTo>
                        <a:pt x="87" y="72"/>
                        <a:pt x="87" y="72"/>
                        <a:pt x="86" y="71"/>
                      </a:cubicBezTo>
                      <a:close/>
                      <a:moveTo>
                        <a:pt x="98" y="71"/>
                      </a:moveTo>
                      <a:cubicBezTo>
                        <a:pt x="107" y="71"/>
                        <a:pt x="107" y="71"/>
                        <a:pt x="107" y="71"/>
                      </a:cubicBezTo>
                      <a:cubicBezTo>
                        <a:pt x="108" y="73"/>
                        <a:pt x="108" y="73"/>
                        <a:pt x="108" y="73"/>
                      </a:cubicBezTo>
                      <a:cubicBezTo>
                        <a:pt x="105" y="73"/>
                        <a:pt x="102" y="73"/>
                        <a:pt x="99" y="73"/>
                      </a:cubicBezTo>
                      <a:cubicBezTo>
                        <a:pt x="98" y="71"/>
                        <a:pt x="98" y="71"/>
                        <a:pt x="98" y="71"/>
                      </a:cubicBez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73" name="Freeform: Shape 273"/>
                <p:cNvSpPr/>
                <p:nvPr/>
              </p:nvSpPr>
              <p:spPr bwMode="auto">
                <a:xfrm>
                  <a:off x="4083844" y="3489925"/>
                  <a:ext cx="73025" cy="73025"/>
                </a:xfrm>
                <a:custGeom>
                  <a:avLst/>
                  <a:gdLst/>
                  <a:ahLst/>
                  <a:cxnLst>
                    <a:cxn ang="0">
                      <a:pos x="24" y="4"/>
                    </a:cxn>
                    <a:cxn ang="0">
                      <a:pos x="24" y="4"/>
                    </a:cxn>
                    <a:cxn ang="0">
                      <a:pos x="24" y="4"/>
                    </a:cxn>
                    <a:cxn ang="0">
                      <a:pos x="24" y="4"/>
                    </a:cxn>
                    <a:cxn ang="0">
                      <a:pos x="25" y="5"/>
                    </a:cxn>
                    <a:cxn ang="0">
                      <a:pos x="28" y="14"/>
                    </a:cxn>
                    <a:cxn ang="0">
                      <a:pos x="25" y="23"/>
                    </a:cxn>
                    <a:cxn ang="0">
                      <a:pos x="24" y="24"/>
                    </a:cxn>
                    <a:cxn ang="0">
                      <a:pos x="5" y="24"/>
                    </a:cxn>
                    <a:cxn ang="0">
                      <a:pos x="4" y="23"/>
                    </a:cxn>
                    <a:cxn ang="0">
                      <a:pos x="0" y="14"/>
                    </a:cxn>
                    <a:cxn ang="0">
                      <a:pos x="4" y="5"/>
                    </a:cxn>
                    <a:cxn ang="0">
                      <a:pos x="4" y="4"/>
                    </a:cxn>
                    <a:cxn ang="0">
                      <a:pos x="4" y="4"/>
                    </a:cxn>
                    <a:cxn ang="0">
                      <a:pos x="5" y="4"/>
                    </a:cxn>
                    <a:cxn ang="0">
                      <a:pos x="5" y="4"/>
                    </a:cxn>
                    <a:cxn ang="0">
                      <a:pos x="12" y="26"/>
                    </a:cxn>
                    <a:cxn ang="0">
                      <a:pos x="6" y="23"/>
                    </a:cxn>
                    <a:cxn ang="0">
                      <a:pos x="8" y="20"/>
                    </a:cxn>
                    <a:cxn ang="0">
                      <a:pos x="2" y="15"/>
                    </a:cxn>
                    <a:cxn ang="0">
                      <a:pos x="8" y="20"/>
                    </a:cxn>
                    <a:cxn ang="0">
                      <a:pos x="8" y="8"/>
                    </a:cxn>
                    <a:cxn ang="0">
                      <a:pos x="2" y="13"/>
                    </a:cxn>
                    <a:cxn ang="0">
                      <a:pos x="8" y="6"/>
                    </a:cxn>
                    <a:cxn ang="0">
                      <a:pos x="6" y="5"/>
                    </a:cxn>
                    <a:cxn ang="0">
                      <a:pos x="17" y="2"/>
                    </a:cxn>
                    <a:cxn ang="0">
                      <a:pos x="23" y="5"/>
                    </a:cxn>
                    <a:cxn ang="0">
                      <a:pos x="21" y="8"/>
                    </a:cxn>
                    <a:cxn ang="0">
                      <a:pos x="27" y="13"/>
                    </a:cxn>
                    <a:cxn ang="0">
                      <a:pos x="21" y="8"/>
                    </a:cxn>
                    <a:cxn ang="0">
                      <a:pos x="21" y="20"/>
                    </a:cxn>
                    <a:cxn ang="0">
                      <a:pos x="27" y="15"/>
                    </a:cxn>
                    <a:cxn ang="0">
                      <a:pos x="20" y="21"/>
                    </a:cxn>
                    <a:cxn ang="0">
                      <a:pos x="23" y="23"/>
                    </a:cxn>
                    <a:cxn ang="0">
                      <a:pos x="14" y="3"/>
                    </a:cxn>
                    <a:cxn ang="0">
                      <a:pos x="11" y="5"/>
                    </a:cxn>
                    <a:cxn ang="0">
                      <a:pos x="10" y="7"/>
                    </a:cxn>
                    <a:cxn ang="0">
                      <a:pos x="14" y="3"/>
                    </a:cxn>
                    <a:cxn ang="0">
                      <a:pos x="9" y="10"/>
                    </a:cxn>
                    <a:cxn ang="0">
                      <a:pos x="8" y="13"/>
                    </a:cxn>
                    <a:cxn ang="0">
                      <a:pos x="14" y="9"/>
                    </a:cxn>
                    <a:cxn ang="0">
                      <a:pos x="8" y="15"/>
                    </a:cxn>
                    <a:cxn ang="0">
                      <a:pos x="9" y="18"/>
                    </a:cxn>
                    <a:cxn ang="0">
                      <a:pos x="14" y="18"/>
                    </a:cxn>
                    <a:cxn ang="0">
                      <a:pos x="8" y="15"/>
                    </a:cxn>
                    <a:cxn ang="0">
                      <a:pos x="10" y="21"/>
                    </a:cxn>
                    <a:cxn ang="0">
                      <a:pos x="13" y="24"/>
                    </a:cxn>
                    <a:cxn ang="0">
                      <a:pos x="14" y="20"/>
                    </a:cxn>
                    <a:cxn ang="0">
                      <a:pos x="15" y="25"/>
                    </a:cxn>
                    <a:cxn ang="0">
                      <a:pos x="17" y="23"/>
                    </a:cxn>
                    <a:cxn ang="0">
                      <a:pos x="19" y="21"/>
                    </a:cxn>
                    <a:cxn ang="0">
                      <a:pos x="15" y="25"/>
                    </a:cxn>
                    <a:cxn ang="0">
                      <a:pos x="20" y="18"/>
                    </a:cxn>
                    <a:cxn ang="0">
                      <a:pos x="21" y="15"/>
                    </a:cxn>
                    <a:cxn ang="0">
                      <a:pos x="15" y="18"/>
                    </a:cxn>
                    <a:cxn ang="0">
                      <a:pos x="21" y="13"/>
                    </a:cxn>
                    <a:cxn ang="0">
                      <a:pos x="20" y="10"/>
                    </a:cxn>
                    <a:cxn ang="0">
                      <a:pos x="15" y="9"/>
                    </a:cxn>
                    <a:cxn ang="0">
                      <a:pos x="21" y="13"/>
                    </a:cxn>
                    <a:cxn ang="0">
                      <a:pos x="18" y="6"/>
                    </a:cxn>
                    <a:cxn ang="0">
                      <a:pos x="16" y="3"/>
                    </a:cxn>
                    <a:cxn ang="0">
                      <a:pos x="15" y="8"/>
                    </a:cxn>
                  </a:cxnLst>
                  <a:rect l="0" t="0" r="r" b="b"/>
                  <a:pathLst>
                    <a:path w="28" h="28">
                      <a:moveTo>
                        <a:pt x="14" y="0"/>
                      </a:moveTo>
                      <a:cubicBezTo>
                        <a:pt x="18" y="0"/>
                        <a:pt x="21" y="1"/>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5" y="4"/>
                        <a:pt x="25" y="5"/>
                        <a:pt x="25" y="5"/>
                      </a:cubicBezTo>
                      <a:cubicBezTo>
                        <a:pt x="25" y="5"/>
                        <a:pt x="25" y="5"/>
                        <a:pt x="25" y="5"/>
                      </a:cubicBezTo>
                      <a:cubicBezTo>
                        <a:pt x="25" y="5"/>
                        <a:pt x="25" y="5"/>
                        <a:pt x="25" y="5"/>
                      </a:cubicBezTo>
                      <a:cubicBezTo>
                        <a:pt x="27" y="7"/>
                        <a:pt x="28" y="10"/>
                        <a:pt x="28" y="14"/>
                      </a:cubicBezTo>
                      <a:cubicBezTo>
                        <a:pt x="28" y="17"/>
                        <a:pt x="27" y="20"/>
                        <a:pt x="25" y="23"/>
                      </a:cubicBezTo>
                      <a:cubicBezTo>
                        <a:pt x="25" y="23"/>
                        <a:pt x="25" y="23"/>
                        <a:pt x="25" y="23"/>
                      </a:cubicBezTo>
                      <a:cubicBezTo>
                        <a:pt x="24" y="23"/>
                        <a:pt x="24" y="24"/>
                        <a:pt x="24" y="24"/>
                      </a:cubicBezTo>
                      <a:cubicBezTo>
                        <a:pt x="24" y="24"/>
                        <a:pt x="24" y="24"/>
                        <a:pt x="24" y="24"/>
                      </a:cubicBezTo>
                      <a:cubicBezTo>
                        <a:pt x="21" y="26"/>
                        <a:pt x="18" y="28"/>
                        <a:pt x="14" y="28"/>
                      </a:cubicBezTo>
                      <a:cubicBezTo>
                        <a:pt x="11" y="28"/>
                        <a:pt x="7" y="26"/>
                        <a:pt x="5" y="24"/>
                      </a:cubicBezTo>
                      <a:cubicBezTo>
                        <a:pt x="5" y="24"/>
                        <a:pt x="5" y="24"/>
                        <a:pt x="5" y="24"/>
                      </a:cubicBezTo>
                      <a:cubicBezTo>
                        <a:pt x="5" y="24"/>
                        <a:pt x="4" y="23"/>
                        <a:pt x="4" y="23"/>
                      </a:cubicBezTo>
                      <a:cubicBezTo>
                        <a:pt x="4" y="23"/>
                        <a:pt x="4" y="23"/>
                        <a:pt x="4" y="23"/>
                      </a:cubicBezTo>
                      <a:cubicBezTo>
                        <a:pt x="2" y="20"/>
                        <a:pt x="0" y="17"/>
                        <a:pt x="0" y="14"/>
                      </a:cubicBezTo>
                      <a:cubicBezTo>
                        <a:pt x="0" y="10"/>
                        <a:pt x="2" y="7"/>
                        <a:pt x="4" y="5"/>
                      </a:cubicBezTo>
                      <a:cubicBezTo>
                        <a:pt x="4" y="5"/>
                        <a:pt x="4" y="5"/>
                        <a:pt x="4" y="5"/>
                      </a:cubicBezTo>
                      <a:cubicBezTo>
                        <a:pt x="4" y="5"/>
                        <a:pt x="4" y="5"/>
                        <a:pt x="4" y="5"/>
                      </a:cubicBezTo>
                      <a:cubicBezTo>
                        <a:pt x="4" y="5"/>
                        <a:pt x="4" y="4"/>
                        <a:pt x="4" y="4"/>
                      </a:cubicBezTo>
                      <a:cubicBezTo>
                        <a:pt x="4" y="4"/>
                        <a:pt x="4" y="4"/>
                        <a:pt x="4" y="4"/>
                      </a:cubicBezTo>
                      <a:cubicBezTo>
                        <a:pt x="4" y="4"/>
                        <a:pt x="4" y="4"/>
                        <a:pt x="4" y="4"/>
                      </a:cubicBezTo>
                      <a:cubicBezTo>
                        <a:pt x="4" y="4"/>
                        <a:pt x="5" y="4"/>
                        <a:pt x="5" y="4"/>
                      </a:cubicBezTo>
                      <a:cubicBezTo>
                        <a:pt x="5" y="4"/>
                        <a:pt x="5" y="4"/>
                        <a:pt x="5" y="4"/>
                      </a:cubicBezTo>
                      <a:cubicBezTo>
                        <a:pt x="5" y="4"/>
                        <a:pt x="5" y="4"/>
                        <a:pt x="5" y="4"/>
                      </a:cubicBezTo>
                      <a:cubicBezTo>
                        <a:pt x="5" y="4"/>
                        <a:pt x="5" y="4"/>
                        <a:pt x="5" y="4"/>
                      </a:cubicBezTo>
                      <a:cubicBezTo>
                        <a:pt x="7" y="1"/>
                        <a:pt x="11" y="0"/>
                        <a:pt x="14" y="0"/>
                      </a:cubicBezTo>
                      <a:close/>
                      <a:moveTo>
                        <a:pt x="12" y="26"/>
                      </a:moveTo>
                      <a:cubicBezTo>
                        <a:pt x="11" y="25"/>
                        <a:pt x="9" y="23"/>
                        <a:pt x="8" y="21"/>
                      </a:cubicBezTo>
                      <a:cubicBezTo>
                        <a:pt x="8" y="22"/>
                        <a:pt x="7" y="22"/>
                        <a:pt x="6" y="23"/>
                      </a:cubicBezTo>
                      <a:cubicBezTo>
                        <a:pt x="8" y="24"/>
                        <a:pt x="10" y="25"/>
                        <a:pt x="12" y="26"/>
                      </a:cubicBezTo>
                      <a:close/>
                      <a:moveTo>
                        <a:pt x="8" y="20"/>
                      </a:moveTo>
                      <a:cubicBezTo>
                        <a:pt x="7" y="18"/>
                        <a:pt x="7" y="16"/>
                        <a:pt x="6" y="15"/>
                      </a:cubicBezTo>
                      <a:cubicBezTo>
                        <a:pt x="2" y="15"/>
                        <a:pt x="2" y="15"/>
                        <a:pt x="2" y="15"/>
                      </a:cubicBezTo>
                      <a:cubicBezTo>
                        <a:pt x="2" y="17"/>
                        <a:pt x="3" y="20"/>
                        <a:pt x="5" y="22"/>
                      </a:cubicBezTo>
                      <a:cubicBezTo>
                        <a:pt x="6" y="21"/>
                        <a:pt x="7" y="20"/>
                        <a:pt x="8" y="20"/>
                      </a:cubicBezTo>
                      <a:close/>
                      <a:moveTo>
                        <a:pt x="6" y="13"/>
                      </a:moveTo>
                      <a:cubicBezTo>
                        <a:pt x="7" y="11"/>
                        <a:pt x="7" y="9"/>
                        <a:pt x="8" y="8"/>
                      </a:cubicBezTo>
                      <a:cubicBezTo>
                        <a:pt x="7" y="7"/>
                        <a:pt x="6" y="7"/>
                        <a:pt x="5" y="6"/>
                      </a:cubicBezTo>
                      <a:cubicBezTo>
                        <a:pt x="3" y="8"/>
                        <a:pt x="2" y="10"/>
                        <a:pt x="2" y="13"/>
                      </a:cubicBezTo>
                      <a:cubicBezTo>
                        <a:pt x="6" y="13"/>
                        <a:pt x="6" y="13"/>
                        <a:pt x="6" y="13"/>
                      </a:cubicBezTo>
                      <a:close/>
                      <a:moveTo>
                        <a:pt x="8" y="6"/>
                      </a:moveTo>
                      <a:cubicBezTo>
                        <a:pt x="9" y="5"/>
                        <a:pt x="11" y="3"/>
                        <a:pt x="12" y="2"/>
                      </a:cubicBezTo>
                      <a:cubicBezTo>
                        <a:pt x="10" y="2"/>
                        <a:pt x="8" y="3"/>
                        <a:pt x="6" y="5"/>
                      </a:cubicBezTo>
                      <a:cubicBezTo>
                        <a:pt x="7" y="5"/>
                        <a:pt x="8" y="6"/>
                        <a:pt x="8" y="6"/>
                      </a:cubicBezTo>
                      <a:close/>
                      <a:moveTo>
                        <a:pt x="17" y="2"/>
                      </a:moveTo>
                      <a:cubicBezTo>
                        <a:pt x="18" y="3"/>
                        <a:pt x="19" y="5"/>
                        <a:pt x="20" y="6"/>
                      </a:cubicBezTo>
                      <a:cubicBezTo>
                        <a:pt x="21" y="6"/>
                        <a:pt x="22" y="5"/>
                        <a:pt x="23" y="5"/>
                      </a:cubicBezTo>
                      <a:cubicBezTo>
                        <a:pt x="21" y="3"/>
                        <a:pt x="19" y="2"/>
                        <a:pt x="17" y="2"/>
                      </a:cubicBezTo>
                      <a:close/>
                      <a:moveTo>
                        <a:pt x="21" y="8"/>
                      </a:moveTo>
                      <a:cubicBezTo>
                        <a:pt x="22" y="9"/>
                        <a:pt x="22" y="11"/>
                        <a:pt x="22" y="13"/>
                      </a:cubicBezTo>
                      <a:cubicBezTo>
                        <a:pt x="27" y="13"/>
                        <a:pt x="27" y="13"/>
                        <a:pt x="27" y="13"/>
                      </a:cubicBezTo>
                      <a:cubicBezTo>
                        <a:pt x="26" y="10"/>
                        <a:pt x="25" y="8"/>
                        <a:pt x="24" y="6"/>
                      </a:cubicBezTo>
                      <a:cubicBezTo>
                        <a:pt x="23" y="7"/>
                        <a:pt x="22" y="7"/>
                        <a:pt x="21" y="8"/>
                      </a:cubicBezTo>
                      <a:close/>
                      <a:moveTo>
                        <a:pt x="22" y="15"/>
                      </a:moveTo>
                      <a:cubicBezTo>
                        <a:pt x="22" y="16"/>
                        <a:pt x="22" y="18"/>
                        <a:pt x="21" y="20"/>
                      </a:cubicBezTo>
                      <a:cubicBezTo>
                        <a:pt x="22" y="20"/>
                        <a:pt x="23" y="21"/>
                        <a:pt x="24" y="22"/>
                      </a:cubicBezTo>
                      <a:cubicBezTo>
                        <a:pt x="25" y="20"/>
                        <a:pt x="26" y="17"/>
                        <a:pt x="27" y="15"/>
                      </a:cubicBezTo>
                      <a:cubicBezTo>
                        <a:pt x="22" y="15"/>
                        <a:pt x="22" y="15"/>
                        <a:pt x="22" y="15"/>
                      </a:cubicBezTo>
                      <a:close/>
                      <a:moveTo>
                        <a:pt x="20" y="21"/>
                      </a:moveTo>
                      <a:cubicBezTo>
                        <a:pt x="19" y="23"/>
                        <a:pt x="18" y="25"/>
                        <a:pt x="17" y="26"/>
                      </a:cubicBezTo>
                      <a:cubicBezTo>
                        <a:pt x="19" y="25"/>
                        <a:pt x="21" y="24"/>
                        <a:pt x="23" y="23"/>
                      </a:cubicBezTo>
                      <a:cubicBezTo>
                        <a:pt x="22" y="22"/>
                        <a:pt x="21" y="22"/>
                        <a:pt x="20" y="21"/>
                      </a:cubicBezTo>
                      <a:close/>
                      <a:moveTo>
                        <a:pt x="14" y="3"/>
                      </a:moveTo>
                      <a:cubicBezTo>
                        <a:pt x="13" y="3"/>
                        <a:pt x="13" y="3"/>
                        <a:pt x="13" y="3"/>
                      </a:cubicBezTo>
                      <a:cubicBezTo>
                        <a:pt x="12" y="4"/>
                        <a:pt x="12" y="4"/>
                        <a:pt x="11" y="5"/>
                      </a:cubicBezTo>
                      <a:cubicBezTo>
                        <a:pt x="11" y="5"/>
                        <a:pt x="11" y="6"/>
                        <a:pt x="10" y="6"/>
                      </a:cubicBezTo>
                      <a:cubicBezTo>
                        <a:pt x="10" y="6"/>
                        <a:pt x="10" y="7"/>
                        <a:pt x="10" y="7"/>
                      </a:cubicBezTo>
                      <a:cubicBezTo>
                        <a:pt x="11" y="7"/>
                        <a:pt x="12" y="8"/>
                        <a:pt x="14" y="8"/>
                      </a:cubicBezTo>
                      <a:cubicBezTo>
                        <a:pt x="14" y="3"/>
                        <a:pt x="14" y="3"/>
                        <a:pt x="14" y="3"/>
                      </a:cubicBezTo>
                      <a:close/>
                      <a:moveTo>
                        <a:pt x="9" y="8"/>
                      </a:moveTo>
                      <a:cubicBezTo>
                        <a:pt x="9" y="9"/>
                        <a:pt x="9" y="9"/>
                        <a:pt x="9" y="10"/>
                      </a:cubicBezTo>
                      <a:cubicBezTo>
                        <a:pt x="8" y="10"/>
                        <a:pt x="8" y="11"/>
                        <a:pt x="8" y="12"/>
                      </a:cubicBezTo>
                      <a:cubicBezTo>
                        <a:pt x="8" y="12"/>
                        <a:pt x="8" y="13"/>
                        <a:pt x="8" y="13"/>
                      </a:cubicBezTo>
                      <a:cubicBezTo>
                        <a:pt x="14" y="13"/>
                        <a:pt x="14" y="13"/>
                        <a:pt x="14" y="13"/>
                      </a:cubicBezTo>
                      <a:cubicBezTo>
                        <a:pt x="14" y="9"/>
                        <a:pt x="14" y="9"/>
                        <a:pt x="14" y="9"/>
                      </a:cubicBezTo>
                      <a:cubicBezTo>
                        <a:pt x="12" y="9"/>
                        <a:pt x="10" y="9"/>
                        <a:pt x="9" y="8"/>
                      </a:cubicBezTo>
                      <a:close/>
                      <a:moveTo>
                        <a:pt x="8" y="15"/>
                      </a:moveTo>
                      <a:cubicBezTo>
                        <a:pt x="8" y="15"/>
                        <a:pt x="8" y="15"/>
                        <a:pt x="8" y="16"/>
                      </a:cubicBezTo>
                      <a:cubicBezTo>
                        <a:pt x="8" y="17"/>
                        <a:pt x="8" y="17"/>
                        <a:pt x="9" y="18"/>
                      </a:cubicBezTo>
                      <a:cubicBezTo>
                        <a:pt x="9" y="18"/>
                        <a:pt x="9" y="19"/>
                        <a:pt x="9" y="19"/>
                      </a:cubicBezTo>
                      <a:cubicBezTo>
                        <a:pt x="10" y="19"/>
                        <a:pt x="12" y="18"/>
                        <a:pt x="14" y="18"/>
                      </a:cubicBezTo>
                      <a:cubicBezTo>
                        <a:pt x="14" y="15"/>
                        <a:pt x="14" y="15"/>
                        <a:pt x="14" y="15"/>
                      </a:cubicBezTo>
                      <a:cubicBezTo>
                        <a:pt x="8" y="15"/>
                        <a:pt x="8" y="15"/>
                        <a:pt x="8" y="15"/>
                      </a:cubicBezTo>
                      <a:close/>
                      <a:moveTo>
                        <a:pt x="10" y="21"/>
                      </a:moveTo>
                      <a:cubicBezTo>
                        <a:pt x="10" y="21"/>
                        <a:pt x="10" y="21"/>
                        <a:pt x="10" y="21"/>
                      </a:cubicBezTo>
                      <a:cubicBezTo>
                        <a:pt x="11" y="22"/>
                        <a:pt x="11" y="23"/>
                        <a:pt x="11" y="23"/>
                      </a:cubicBezTo>
                      <a:cubicBezTo>
                        <a:pt x="12" y="24"/>
                        <a:pt x="12" y="24"/>
                        <a:pt x="13" y="24"/>
                      </a:cubicBezTo>
                      <a:cubicBezTo>
                        <a:pt x="13" y="25"/>
                        <a:pt x="13" y="25"/>
                        <a:pt x="14" y="25"/>
                      </a:cubicBezTo>
                      <a:cubicBezTo>
                        <a:pt x="14" y="20"/>
                        <a:pt x="14" y="20"/>
                        <a:pt x="14" y="20"/>
                      </a:cubicBezTo>
                      <a:cubicBezTo>
                        <a:pt x="12" y="20"/>
                        <a:pt x="11" y="20"/>
                        <a:pt x="10" y="21"/>
                      </a:cubicBezTo>
                      <a:close/>
                      <a:moveTo>
                        <a:pt x="15" y="25"/>
                      </a:moveTo>
                      <a:cubicBezTo>
                        <a:pt x="15" y="25"/>
                        <a:pt x="16" y="25"/>
                        <a:pt x="16" y="24"/>
                      </a:cubicBezTo>
                      <a:cubicBezTo>
                        <a:pt x="16" y="24"/>
                        <a:pt x="17" y="24"/>
                        <a:pt x="17" y="23"/>
                      </a:cubicBezTo>
                      <a:cubicBezTo>
                        <a:pt x="18" y="23"/>
                        <a:pt x="18" y="22"/>
                        <a:pt x="18" y="21"/>
                      </a:cubicBezTo>
                      <a:cubicBezTo>
                        <a:pt x="19" y="21"/>
                        <a:pt x="19" y="21"/>
                        <a:pt x="19" y="21"/>
                      </a:cubicBezTo>
                      <a:cubicBezTo>
                        <a:pt x="18" y="20"/>
                        <a:pt x="16" y="20"/>
                        <a:pt x="15" y="20"/>
                      </a:cubicBezTo>
                      <a:cubicBezTo>
                        <a:pt x="15" y="25"/>
                        <a:pt x="15" y="25"/>
                        <a:pt x="15" y="25"/>
                      </a:cubicBezTo>
                      <a:close/>
                      <a:moveTo>
                        <a:pt x="20" y="19"/>
                      </a:moveTo>
                      <a:cubicBezTo>
                        <a:pt x="20" y="19"/>
                        <a:pt x="20" y="18"/>
                        <a:pt x="20" y="18"/>
                      </a:cubicBezTo>
                      <a:cubicBezTo>
                        <a:pt x="20" y="17"/>
                        <a:pt x="20" y="17"/>
                        <a:pt x="20" y="16"/>
                      </a:cubicBezTo>
                      <a:cubicBezTo>
                        <a:pt x="21" y="15"/>
                        <a:pt x="21" y="15"/>
                        <a:pt x="21" y="15"/>
                      </a:cubicBezTo>
                      <a:cubicBezTo>
                        <a:pt x="15" y="15"/>
                        <a:pt x="15" y="15"/>
                        <a:pt x="15" y="15"/>
                      </a:cubicBezTo>
                      <a:cubicBezTo>
                        <a:pt x="15" y="18"/>
                        <a:pt x="15" y="18"/>
                        <a:pt x="15" y="18"/>
                      </a:cubicBezTo>
                      <a:cubicBezTo>
                        <a:pt x="17" y="18"/>
                        <a:pt x="18" y="19"/>
                        <a:pt x="20" y="19"/>
                      </a:cubicBezTo>
                      <a:close/>
                      <a:moveTo>
                        <a:pt x="21" y="13"/>
                      </a:moveTo>
                      <a:cubicBezTo>
                        <a:pt x="21" y="13"/>
                        <a:pt x="21" y="12"/>
                        <a:pt x="20" y="12"/>
                      </a:cubicBezTo>
                      <a:cubicBezTo>
                        <a:pt x="20" y="11"/>
                        <a:pt x="20" y="10"/>
                        <a:pt x="20" y="10"/>
                      </a:cubicBezTo>
                      <a:cubicBezTo>
                        <a:pt x="20" y="9"/>
                        <a:pt x="20" y="9"/>
                        <a:pt x="20" y="8"/>
                      </a:cubicBezTo>
                      <a:cubicBezTo>
                        <a:pt x="18" y="9"/>
                        <a:pt x="17" y="9"/>
                        <a:pt x="15" y="9"/>
                      </a:cubicBezTo>
                      <a:cubicBezTo>
                        <a:pt x="15" y="13"/>
                        <a:pt x="15" y="13"/>
                        <a:pt x="15" y="13"/>
                      </a:cubicBezTo>
                      <a:cubicBezTo>
                        <a:pt x="21" y="13"/>
                        <a:pt x="21" y="13"/>
                        <a:pt x="21" y="13"/>
                      </a:cubicBezTo>
                      <a:close/>
                      <a:moveTo>
                        <a:pt x="19" y="7"/>
                      </a:moveTo>
                      <a:cubicBezTo>
                        <a:pt x="19" y="7"/>
                        <a:pt x="19" y="6"/>
                        <a:pt x="18" y="6"/>
                      </a:cubicBezTo>
                      <a:cubicBezTo>
                        <a:pt x="18" y="6"/>
                        <a:pt x="18" y="5"/>
                        <a:pt x="17" y="5"/>
                      </a:cubicBezTo>
                      <a:cubicBezTo>
                        <a:pt x="17" y="4"/>
                        <a:pt x="16" y="4"/>
                        <a:pt x="16" y="3"/>
                      </a:cubicBezTo>
                      <a:cubicBezTo>
                        <a:pt x="16" y="3"/>
                        <a:pt x="15" y="3"/>
                        <a:pt x="15" y="3"/>
                      </a:cubicBezTo>
                      <a:cubicBezTo>
                        <a:pt x="15" y="8"/>
                        <a:pt x="15" y="8"/>
                        <a:pt x="15" y="8"/>
                      </a:cubicBezTo>
                      <a:cubicBezTo>
                        <a:pt x="16" y="8"/>
                        <a:pt x="18" y="7"/>
                        <a:pt x="19" y="7"/>
                      </a:cubicBez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74" name="Freeform: Shape 274"/>
                <p:cNvSpPr/>
                <p:nvPr/>
              </p:nvSpPr>
              <p:spPr bwMode="auto">
                <a:xfrm>
                  <a:off x="4064794" y="3469288"/>
                  <a:ext cx="55563" cy="52387"/>
                </a:xfrm>
                <a:custGeom>
                  <a:avLst/>
                  <a:gdLst/>
                  <a:ahLst/>
                  <a:cxnLst>
                    <a:cxn ang="0">
                      <a:pos x="21" y="0"/>
                    </a:cxn>
                    <a:cxn ang="0">
                      <a:pos x="11" y="0"/>
                    </a:cxn>
                    <a:cxn ang="0">
                      <a:pos x="12" y="3"/>
                    </a:cxn>
                    <a:cxn ang="0">
                      <a:pos x="0" y="20"/>
                    </a:cxn>
                    <a:cxn ang="0">
                      <a:pos x="4" y="20"/>
                    </a:cxn>
                    <a:cxn ang="0">
                      <a:pos x="14" y="6"/>
                    </a:cxn>
                    <a:cxn ang="0">
                      <a:pos x="15" y="8"/>
                    </a:cxn>
                    <a:cxn ang="0">
                      <a:pos x="21" y="0"/>
                    </a:cxn>
                  </a:cxnLst>
                  <a:rect l="0" t="0" r="r" b="b"/>
                  <a:pathLst>
                    <a:path w="21" h="20">
                      <a:moveTo>
                        <a:pt x="21" y="0"/>
                      </a:moveTo>
                      <a:cubicBezTo>
                        <a:pt x="11" y="0"/>
                        <a:pt x="11" y="0"/>
                        <a:pt x="11" y="0"/>
                      </a:cubicBezTo>
                      <a:cubicBezTo>
                        <a:pt x="12" y="3"/>
                        <a:pt x="12" y="3"/>
                        <a:pt x="12" y="3"/>
                      </a:cubicBezTo>
                      <a:cubicBezTo>
                        <a:pt x="6" y="6"/>
                        <a:pt x="1" y="12"/>
                        <a:pt x="0" y="20"/>
                      </a:cubicBezTo>
                      <a:cubicBezTo>
                        <a:pt x="4" y="20"/>
                        <a:pt x="4" y="20"/>
                        <a:pt x="4" y="20"/>
                      </a:cubicBezTo>
                      <a:cubicBezTo>
                        <a:pt x="5" y="14"/>
                        <a:pt x="8" y="9"/>
                        <a:pt x="14" y="6"/>
                      </a:cubicBezTo>
                      <a:cubicBezTo>
                        <a:pt x="15" y="8"/>
                        <a:pt x="15" y="8"/>
                        <a:pt x="15" y="8"/>
                      </a:cubicBezTo>
                      <a:cubicBezTo>
                        <a:pt x="21" y="0"/>
                        <a:pt x="21" y="0"/>
                        <a:pt x="21" y="0"/>
                      </a:cubicBez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75" name="Freeform: Shape 275"/>
                <p:cNvSpPr/>
                <p:nvPr/>
              </p:nvSpPr>
              <p:spPr bwMode="auto">
                <a:xfrm>
                  <a:off x="4120356" y="3528025"/>
                  <a:ext cx="57150" cy="52387"/>
                </a:xfrm>
                <a:custGeom>
                  <a:avLst/>
                  <a:gdLst/>
                  <a:ahLst/>
                  <a:cxnLst>
                    <a:cxn ang="0">
                      <a:pos x="0" y="20"/>
                    </a:cxn>
                    <a:cxn ang="0">
                      <a:pos x="11" y="20"/>
                    </a:cxn>
                    <a:cxn ang="0">
                      <a:pos x="9" y="18"/>
                    </a:cxn>
                    <a:cxn ang="0">
                      <a:pos x="22" y="1"/>
                    </a:cxn>
                    <a:cxn ang="0">
                      <a:pos x="18" y="0"/>
                    </a:cxn>
                    <a:cxn ang="0">
                      <a:pos x="8" y="15"/>
                    </a:cxn>
                    <a:cxn ang="0">
                      <a:pos x="7" y="12"/>
                    </a:cxn>
                    <a:cxn ang="0">
                      <a:pos x="0" y="20"/>
                    </a:cxn>
                  </a:cxnLst>
                  <a:rect l="0" t="0" r="r" b="b"/>
                  <a:pathLst>
                    <a:path w="22" h="20">
                      <a:moveTo>
                        <a:pt x="0" y="20"/>
                      </a:moveTo>
                      <a:cubicBezTo>
                        <a:pt x="11" y="20"/>
                        <a:pt x="11" y="20"/>
                        <a:pt x="11" y="20"/>
                      </a:cubicBezTo>
                      <a:cubicBezTo>
                        <a:pt x="9" y="18"/>
                        <a:pt x="9" y="18"/>
                        <a:pt x="9" y="18"/>
                      </a:cubicBezTo>
                      <a:cubicBezTo>
                        <a:pt x="16" y="15"/>
                        <a:pt x="21" y="8"/>
                        <a:pt x="22" y="1"/>
                      </a:cubicBezTo>
                      <a:cubicBezTo>
                        <a:pt x="18" y="0"/>
                        <a:pt x="18" y="0"/>
                        <a:pt x="18" y="0"/>
                      </a:cubicBezTo>
                      <a:cubicBezTo>
                        <a:pt x="17" y="7"/>
                        <a:pt x="13" y="12"/>
                        <a:pt x="8" y="15"/>
                      </a:cubicBezTo>
                      <a:cubicBezTo>
                        <a:pt x="7" y="12"/>
                        <a:pt x="7" y="12"/>
                        <a:pt x="7" y="12"/>
                      </a:cubicBezTo>
                      <a:cubicBezTo>
                        <a:pt x="0" y="20"/>
                        <a:pt x="0" y="20"/>
                        <a:pt x="0" y="20"/>
                      </a:cubicBez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76" name="Freeform: Shape 276"/>
                <p:cNvSpPr/>
                <p:nvPr/>
              </p:nvSpPr>
              <p:spPr bwMode="auto">
                <a:xfrm>
                  <a:off x="4125119" y="3470875"/>
                  <a:ext cx="52388" cy="55562"/>
                </a:xfrm>
                <a:custGeom>
                  <a:avLst/>
                  <a:gdLst/>
                  <a:ahLst/>
                  <a:cxnLst>
                    <a:cxn ang="0">
                      <a:pos x="20" y="21"/>
                    </a:cxn>
                    <a:cxn ang="0">
                      <a:pos x="20" y="11"/>
                    </a:cxn>
                    <a:cxn ang="0">
                      <a:pos x="17" y="12"/>
                    </a:cxn>
                    <a:cxn ang="0">
                      <a:pos x="0" y="0"/>
                    </a:cxn>
                    <a:cxn ang="0">
                      <a:pos x="0" y="3"/>
                    </a:cxn>
                    <a:cxn ang="0">
                      <a:pos x="14" y="13"/>
                    </a:cxn>
                    <a:cxn ang="0">
                      <a:pos x="12" y="15"/>
                    </a:cxn>
                    <a:cxn ang="0">
                      <a:pos x="20" y="21"/>
                    </a:cxn>
                  </a:cxnLst>
                  <a:rect l="0" t="0" r="r" b="b"/>
                  <a:pathLst>
                    <a:path w="20" h="21">
                      <a:moveTo>
                        <a:pt x="20" y="21"/>
                      </a:moveTo>
                      <a:cubicBezTo>
                        <a:pt x="20" y="11"/>
                        <a:pt x="20" y="11"/>
                        <a:pt x="20" y="11"/>
                      </a:cubicBezTo>
                      <a:cubicBezTo>
                        <a:pt x="17" y="12"/>
                        <a:pt x="17" y="12"/>
                        <a:pt x="17" y="12"/>
                      </a:cubicBezTo>
                      <a:cubicBezTo>
                        <a:pt x="14" y="5"/>
                        <a:pt x="8" y="0"/>
                        <a:pt x="0" y="0"/>
                      </a:cubicBezTo>
                      <a:cubicBezTo>
                        <a:pt x="0" y="3"/>
                        <a:pt x="0" y="3"/>
                        <a:pt x="0" y="3"/>
                      </a:cubicBezTo>
                      <a:cubicBezTo>
                        <a:pt x="6" y="4"/>
                        <a:pt x="12" y="8"/>
                        <a:pt x="14" y="13"/>
                      </a:cubicBezTo>
                      <a:cubicBezTo>
                        <a:pt x="12" y="15"/>
                        <a:pt x="12" y="15"/>
                        <a:pt x="12" y="15"/>
                      </a:cubicBezTo>
                      <a:cubicBezTo>
                        <a:pt x="20" y="21"/>
                        <a:pt x="20" y="21"/>
                        <a:pt x="20" y="21"/>
                      </a:cubicBez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77" name="Freeform: Shape 277"/>
                <p:cNvSpPr/>
                <p:nvPr/>
              </p:nvSpPr>
              <p:spPr bwMode="auto">
                <a:xfrm>
                  <a:off x="4064794" y="3526438"/>
                  <a:ext cx="52388" cy="53975"/>
                </a:xfrm>
                <a:custGeom>
                  <a:avLst/>
                  <a:gdLst/>
                  <a:ahLst/>
                  <a:cxnLst>
                    <a:cxn ang="0">
                      <a:pos x="0" y="0"/>
                    </a:cxn>
                    <a:cxn ang="0">
                      <a:pos x="0" y="10"/>
                    </a:cxn>
                    <a:cxn ang="0">
                      <a:pos x="2" y="9"/>
                    </a:cxn>
                    <a:cxn ang="0">
                      <a:pos x="19" y="21"/>
                    </a:cxn>
                    <a:cxn ang="0">
                      <a:pos x="20" y="17"/>
                    </a:cxn>
                    <a:cxn ang="0">
                      <a:pos x="6" y="7"/>
                    </a:cxn>
                    <a:cxn ang="0">
                      <a:pos x="8" y="6"/>
                    </a:cxn>
                    <a:cxn ang="0">
                      <a:pos x="0" y="0"/>
                    </a:cxn>
                  </a:cxnLst>
                  <a:rect l="0" t="0" r="r" b="b"/>
                  <a:pathLst>
                    <a:path w="20" h="21">
                      <a:moveTo>
                        <a:pt x="0" y="0"/>
                      </a:moveTo>
                      <a:cubicBezTo>
                        <a:pt x="0" y="10"/>
                        <a:pt x="0" y="10"/>
                        <a:pt x="0" y="10"/>
                      </a:cubicBezTo>
                      <a:cubicBezTo>
                        <a:pt x="2" y="9"/>
                        <a:pt x="2" y="9"/>
                        <a:pt x="2" y="9"/>
                      </a:cubicBezTo>
                      <a:cubicBezTo>
                        <a:pt x="5" y="15"/>
                        <a:pt x="12" y="20"/>
                        <a:pt x="19" y="21"/>
                      </a:cubicBezTo>
                      <a:cubicBezTo>
                        <a:pt x="20" y="17"/>
                        <a:pt x="20" y="17"/>
                        <a:pt x="20" y="17"/>
                      </a:cubicBezTo>
                      <a:cubicBezTo>
                        <a:pt x="13" y="17"/>
                        <a:pt x="8" y="13"/>
                        <a:pt x="6" y="7"/>
                      </a:cubicBezTo>
                      <a:cubicBezTo>
                        <a:pt x="8" y="6"/>
                        <a:pt x="8" y="6"/>
                        <a:pt x="8" y="6"/>
                      </a:cubicBezTo>
                      <a:cubicBezTo>
                        <a:pt x="0" y="0"/>
                        <a:pt x="0" y="0"/>
                        <a:pt x="0" y="0"/>
                      </a:cubicBez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40" name="Group 278"/>
            <p:cNvGrpSpPr/>
            <p:nvPr/>
          </p:nvGrpSpPr>
          <p:grpSpPr>
            <a:xfrm>
              <a:off x="6289638" y="4153673"/>
              <a:ext cx="848664" cy="850862"/>
              <a:chOff x="4715669" y="3275613"/>
              <a:chExt cx="612775" cy="614362"/>
            </a:xfrm>
          </p:grpSpPr>
          <p:sp>
            <p:nvSpPr>
              <p:cNvPr id="64" name="Oval 279"/>
              <p:cNvSpPr/>
              <p:nvPr/>
            </p:nvSpPr>
            <p:spPr bwMode="auto">
              <a:xfrm>
                <a:off x="4715669" y="3275613"/>
                <a:ext cx="612775" cy="614362"/>
              </a:xfrm>
              <a:prstGeom prst="ellipse">
                <a:avLst/>
              </a:prstGeom>
              <a:solidFill>
                <a:schemeClr val="bg1">
                  <a:lumMod val="85000"/>
                </a:schemeClr>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65" name="Freeform: Shape 280"/>
              <p:cNvSpPr/>
              <p:nvPr/>
            </p:nvSpPr>
            <p:spPr bwMode="auto">
              <a:xfrm>
                <a:off x="4780756" y="3345463"/>
                <a:ext cx="482600" cy="481012"/>
              </a:xfrm>
              <a:custGeom>
                <a:avLst/>
                <a:gdLst/>
                <a:ahLst/>
                <a:cxnLst>
                  <a:cxn ang="0">
                    <a:pos x="92" y="0"/>
                  </a:cxn>
                  <a:cxn ang="0">
                    <a:pos x="102" y="1"/>
                  </a:cxn>
                  <a:cxn ang="0">
                    <a:pos x="159" y="30"/>
                  </a:cxn>
                  <a:cxn ang="0">
                    <a:pos x="165" y="37"/>
                  </a:cxn>
                  <a:cxn ang="0">
                    <a:pos x="182" y="105"/>
                  </a:cxn>
                  <a:cxn ang="0">
                    <a:pos x="180" y="113"/>
                  </a:cxn>
                  <a:cxn ang="0">
                    <a:pos x="139" y="168"/>
                  </a:cxn>
                  <a:cxn ang="0">
                    <a:pos x="132" y="173"/>
                  </a:cxn>
                  <a:cxn ang="0">
                    <a:pos x="66" y="177"/>
                  </a:cxn>
                  <a:cxn ang="0">
                    <a:pos x="57" y="174"/>
                  </a:cxn>
                  <a:cxn ang="0">
                    <a:pos x="9" y="126"/>
                  </a:cxn>
                  <a:cxn ang="0">
                    <a:pos x="6" y="118"/>
                  </a:cxn>
                  <a:cxn ang="0">
                    <a:pos x="9" y="56"/>
                  </a:cxn>
                  <a:cxn ang="0">
                    <a:pos x="13" y="48"/>
                  </a:cxn>
                  <a:cxn ang="0">
                    <a:pos x="66" y="4"/>
                  </a:cxn>
                  <a:cxn ang="0">
                    <a:pos x="92" y="0"/>
                  </a:cxn>
                </a:cxnLst>
                <a:rect l="0" t="0" r="r" b="b"/>
                <a:pathLst>
                  <a:path w="185" h="184">
                    <a:moveTo>
                      <a:pt x="92" y="0"/>
                    </a:moveTo>
                    <a:cubicBezTo>
                      <a:pt x="102" y="1"/>
                      <a:pt x="102" y="1"/>
                      <a:pt x="102" y="1"/>
                    </a:cubicBezTo>
                    <a:cubicBezTo>
                      <a:pt x="125" y="4"/>
                      <a:pt x="143" y="13"/>
                      <a:pt x="159" y="30"/>
                    </a:cubicBezTo>
                    <a:cubicBezTo>
                      <a:pt x="165" y="37"/>
                      <a:pt x="165" y="37"/>
                      <a:pt x="165" y="37"/>
                    </a:cubicBezTo>
                    <a:cubicBezTo>
                      <a:pt x="180" y="57"/>
                      <a:pt x="185" y="79"/>
                      <a:pt x="182" y="105"/>
                    </a:cubicBezTo>
                    <a:cubicBezTo>
                      <a:pt x="180" y="113"/>
                      <a:pt x="180" y="113"/>
                      <a:pt x="180" y="113"/>
                    </a:cubicBezTo>
                    <a:cubicBezTo>
                      <a:pt x="173" y="137"/>
                      <a:pt x="160" y="155"/>
                      <a:pt x="139" y="168"/>
                    </a:cubicBezTo>
                    <a:cubicBezTo>
                      <a:pt x="132" y="173"/>
                      <a:pt x="132" y="173"/>
                      <a:pt x="132" y="173"/>
                    </a:cubicBezTo>
                    <a:cubicBezTo>
                      <a:pt x="110" y="182"/>
                      <a:pt x="89" y="184"/>
                      <a:pt x="66" y="177"/>
                    </a:cubicBezTo>
                    <a:cubicBezTo>
                      <a:pt x="57" y="174"/>
                      <a:pt x="57" y="174"/>
                      <a:pt x="57" y="174"/>
                    </a:cubicBezTo>
                    <a:cubicBezTo>
                      <a:pt x="35" y="164"/>
                      <a:pt x="19" y="148"/>
                      <a:pt x="9" y="126"/>
                    </a:cubicBezTo>
                    <a:cubicBezTo>
                      <a:pt x="6" y="118"/>
                      <a:pt x="6" y="118"/>
                      <a:pt x="6" y="118"/>
                    </a:cubicBezTo>
                    <a:cubicBezTo>
                      <a:pt x="0" y="96"/>
                      <a:pt x="1" y="76"/>
                      <a:pt x="9" y="56"/>
                    </a:cubicBezTo>
                    <a:cubicBezTo>
                      <a:pt x="13" y="48"/>
                      <a:pt x="13" y="48"/>
                      <a:pt x="13" y="48"/>
                    </a:cubicBezTo>
                    <a:cubicBezTo>
                      <a:pt x="25" y="26"/>
                      <a:pt x="42" y="12"/>
                      <a:pt x="66" y="4"/>
                    </a:cubicBezTo>
                    <a:cubicBezTo>
                      <a:pt x="75" y="2"/>
                      <a:pt x="83" y="0"/>
                      <a:pt x="92" y="0"/>
                    </a:cubicBezTo>
                    <a:close/>
                  </a:path>
                </a:pathLst>
              </a:custGeom>
              <a:solidFill>
                <a:schemeClr val="accent2"/>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nvGrpSpPr>
              <p:cNvPr id="66" name="Group 281"/>
              <p:cNvGrpSpPr/>
              <p:nvPr/>
            </p:nvGrpSpPr>
            <p:grpSpPr>
              <a:xfrm>
                <a:off x="4871244" y="3469288"/>
                <a:ext cx="301625" cy="252412"/>
                <a:chOff x="4871244" y="3469288"/>
                <a:chExt cx="301625" cy="252412"/>
              </a:xfrm>
            </p:grpSpPr>
            <p:sp>
              <p:nvSpPr>
                <p:cNvPr id="67" name="Freeform: Shape 282"/>
                <p:cNvSpPr/>
                <p:nvPr/>
              </p:nvSpPr>
              <p:spPr bwMode="auto">
                <a:xfrm>
                  <a:off x="4871244" y="3469288"/>
                  <a:ext cx="301625" cy="252412"/>
                </a:xfrm>
                <a:custGeom>
                  <a:avLst/>
                  <a:gdLst/>
                  <a:ahLst/>
                  <a:cxnLst>
                    <a:cxn ang="0">
                      <a:pos x="6" y="72"/>
                    </a:cxn>
                    <a:cxn ang="0">
                      <a:pos x="13" y="72"/>
                    </a:cxn>
                    <a:cxn ang="0">
                      <a:pos x="13" y="74"/>
                    </a:cxn>
                    <a:cxn ang="0">
                      <a:pos x="6" y="74"/>
                    </a:cxn>
                    <a:cxn ang="0">
                      <a:pos x="6" y="72"/>
                    </a:cxn>
                    <a:cxn ang="0">
                      <a:pos x="15" y="72"/>
                    </a:cxn>
                    <a:cxn ang="0">
                      <a:pos x="21" y="72"/>
                    </a:cxn>
                    <a:cxn ang="0">
                      <a:pos x="21" y="74"/>
                    </a:cxn>
                    <a:cxn ang="0">
                      <a:pos x="15" y="74"/>
                    </a:cxn>
                    <a:cxn ang="0">
                      <a:pos x="15" y="72"/>
                    </a:cxn>
                    <a:cxn ang="0">
                      <a:pos x="23" y="72"/>
                    </a:cxn>
                    <a:cxn ang="0">
                      <a:pos x="29" y="72"/>
                    </a:cxn>
                    <a:cxn ang="0">
                      <a:pos x="29" y="74"/>
                    </a:cxn>
                    <a:cxn ang="0">
                      <a:pos x="23" y="74"/>
                    </a:cxn>
                    <a:cxn ang="0">
                      <a:pos x="23" y="72"/>
                    </a:cxn>
                    <a:cxn ang="0">
                      <a:pos x="57" y="71"/>
                    </a:cxn>
                    <a:cxn ang="0">
                      <a:pos x="59" y="73"/>
                    </a:cxn>
                    <a:cxn ang="0">
                      <a:pos x="57" y="75"/>
                    </a:cxn>
                    <a:cxn ang="0">
                      <a:pos x="56" y="73"/>
                    </a:cxn>
                    <a:cxn ang="0">
                      <a:pos x="57" y="71"/>
                    </a:cxn>
                    <a:cxn ang="0">
                      <a:pos x="108" y="7"/>
                    </a:cxn>
                    <a:cxn ang="0">
                      <a:pos x="6" y="7"/>
                    </a:cxn>
                    <a:cxn ang="0">
                      <a:pos x="6" y="66"/>
                    </a:cxn>
                    <a:cxn ang="0">
                      <a:pos x="108" y="66"/>
                    </a:cxn>
                    <a:cxn ang="0">
                      <a:pos x="108" y="7"/>
                    </a:cxn>
                    <a:cxn ang="0">
                      <a:pos x="69" y="80"/>
                    </a:cxn>
                    <a:cxn ang="0">
                      <a:pos x="69" y="90"/>
                    </a:cxn>
                    <a:cxn ang="0">
                      <a:pos x="87" y="90"/>
                    </a:cxn>
                    <a:cxn ang="0">
                      <a:pos x="87" y="97"/>
                    </a:cxn>
                    <a:cxn ang="0">
                      <a:pos x="28" y="97"/>
                    </a:cxn>
                    <a:cxn ang="0">
                      <a:pos x="28" y="90"/>
                    </a:cxn>
                    <a:cxn ang="0">
                      <a:pos x="46" y="90"/>
                    </a:cxn>
                    <a:cxn ang="0">
                      <a:pos x="46" y="80"/>
                    </a:cxn>
                    <a:cxn ang="0">
                      <a:pos x="6" y="80"/>
                    </a:cxn>
                    <a:cxn ang="0">
                      <a:pos x="0" y="74"/>
                    </a:cxn>
                    <a:cxn ang="0">
                      <a:pos x="0" y="6"/>
                    </a:cxn>
                    <a:cxn ang="0">
                      <a:pos x="6" y="0"/>
                    </a:cxn>
                    <a:cxn ang="0">
                      <a:pos x="109" y="0"/>
                    </a:cxn>
                    <a:cxn ang="0">
                      <a:pos x="115" y="6"/>
                    </a:cxn>
                    <a:cxn ang="0">
                      <a:pos x="115" y="74"/>
                    </a:cxn>
                    <a:cxn ang="0">
                      <a:pos x="109" y="80"/>
                    </a:cxn>
                    <a:cxn ang="0">
                      <a:pos x="69" y="80"/>
                    </a:cxn>
                  </a:cxnLst>
                  <a:rect l="0" t="0" r="r" b="b"/>
                  <a:pathLst>
                    <a:path w="115" h="97">
                      <a:moveTo>
                        <a:pt x="6" y="72"/>
                      </a:moveTo>
                      <a:cubicBezTo>
                        <a:pt x="13" y="72"/>
                        <a:pt x="13" y="72"/>
                        <a:pt x="13" y="72"/>
                      </a:cubicBezTo>
                      <a:cubicBezTo>
                        <a:pt x="13" y="74"/>
                        <a:pt x="13" y="74"/>
                        <a:pt x="13" y="74"/>
                      </a:cubicBezTo>
                      <a:cubicBezTo>
                        <a:pt x="6" y="74"/>
                        <a:pt x="6" y="74"/>
                        <a:pt x="6" y="74"/>
                      </a:cubicBezTo>
                      <a:cubicBezTo>
                        <a:pt x="6" y="72"/>
                        <a:pt x="6" y="72"/>
                        <a:pt x="6" y="72"/>
                      </a:cubicBezTo>
                      <a:close/>
                      <a:moveTo>
                        <a:pt x="15" y="72"/>
                      </a:moveTo>
                      <a:cubicBezTo>
                        <a:pt x="17" y="72"/>
                        <a:pt x="19" y="72"/>
                        <a:pt x="21" y="72"/>
                      </a:cubicBezTo>
                      <a:cubicBezTo>
                        <a:pt x="21" y="73"/>
                        <a:pt x="21" y="73"/>
                        <a:pt x="21" y="74"/>
                      </a:cubicBezTo>
                      <a:cubicBezTo>
                        <a:pt x="19" y="74"/>
                        <a:pt x="17" y="74"/>
                        <a:pt x="15" y="74"/>
                      </a:cubicBezTo>
                      <a:cubicBezTo>
                        <a:pt x="15" y="73"/>
                        <a:pt x="15" y="73"/>
                        <a:pt x="15" y="72"/>
                      </a:cubicBezTo>
                      <a:close/>
                      <a:moveTo>
                        <a:pt x="23" y="72"/>
                      </a:moveTo>
                      <a:cubicBezTo>
                        <a:pt x="29" y="72"/>
                        <a:pt x="29" y="72"/>
                        <a:pt x="29" y="72"/>
                      </a:cubicBezTo>
                      <a:cubicBezTo>
                        <a:pt x="29" y="74"/>
                        <a:pt x="29" y="74"/>
                        <a:pt x="29" y="74"/>
                      </a:cubicBezTo>
                      <a:cubicBezTo>
                        <a:pt x="23" y="74"/>
                        <a:pt x="23" y="74"/>
                        <a:pt x="23" y="74"/>
                      </a:cubicBezTo>
                      <a:cubicBezTo>
                        <a:pt x="23" y="72"/>
                        <a:pt x="23" y="72"/>
                        <a:pt x="23" y="72"/>
                      </a:cubicBezTo>
                      <a:close/>
                      <a:moveTo>
                        <a:pt x="57" y="71"/>
                      </a:moveTo>
                      <a:cubicBezTo>
                        <a:pt x="58" y="71"/>
                        <a:pt x="59" y="72"/>
                        <a:pt x="59" y="73"/>
                      </a:cubicBezTo>
                      <a:cubicBezTo>
                        <a:pt x="59" y="74"/>
                        <a:pt x="58" y="75"/>
                        <a:pt x="57" y="75"/>
                      </a:cubicBezTo>
                      <a:cubicBezTo>
                        <a:pt x="56" y="75"/>
                        <a:pt x="56" y="74"/>
                        <a:pt x="56" y="73"/>
                      </a:cubicBezTo>
                      <a:cubicBezTo>
                        <a:pt x="56" y="72"/>
                        <a:pt x="56" y="71"/>
                        <a:pt x="57" y="71"/>
                      </a:cubicBezTo>
                      <a:close/>
                      <a:moveTo>
                        <a:pt x="108" y="7"/>
                      </a:moveTo>
                      <a:cubicBezTo>
                        <a:pt x="6" y="7"/>
                        <a:pt x="6" y="7"/>
                        <a:pt x="6" y="7"/>
                      </a:cubicBezTo>
                      <a:cubicBezTo>
                        <a:pt x="6" y="66"/>
                        <a:pt x="6" y="66"/>
                        <a:pt x="6" y="66"/>
                      </a:cubicBezTo>
                      <a:cubicBezTo>
                        <a:pt x="108" y="66"/>
                        <a:pt x="108" y="66"/>
                        <a:pt x="108" y="66"/>
                      </a:cubicBezTo>
                      <a:cubicBezTo>
                        <a:pt x="108" y="7"/>
                        <a:pt x="108" y="7"/>
                        <a:pt x="108" y="7"/>
                      </a:cubicBezTo>
                      <a:close/>
                      <a:moveTo>
                        <a:pt x="69" y="80"/>
                      </a:moveTo>
                      <a:cubicBezTo>
                        <a:pt x="69" y="90"/>
                        <a:pt x="69" y="90"/>
                        <a:pt x="69" y="90"/>
                      </a:cubicBezTo>
                      <a:cubicBezTo>
                        <a:pt x="87" y="90"/>
                        <a:pt x="87" y="90"/>
                        <a:pt x="87" y="90"/>
                      </a:cubicBezTo>
                      <a:cubicBezTo>
                        <a:pt x="87" y="97"/>
                        <a:pt x="87" y="97"/>
                        <a:pt x="87" y="97"/>
                      </a:cubicBezTo>
                      <a:cubicBezTo>
                        <a:pt x="28" y="97"/>
                        <a:pt x="28" y="97"/>
                        <a:pt x="28" y="97"/>
                      </a:cubicBezTo>
                      <a:cubicBezTo>
                        <a:pt x="28" y="90"/>
                        <a:pt x="28" y="90"/>
                        <a:pt x="28" y="90"/>
                      </a:cubicBezTo>
                      <a:cubicBezTo>
                        <a:pt x="46" y="90"/>
                        <a:pt x="46" y="90"/>
                        <a:pt x="46" y="90"/>
                      </a:cubicBezTo>
                      <a:cubicBezTo>
                        <a:pt x="46" y="80"/>
                        <a:pt x="46" y="80"/>
                        <a:pt x="46" y="80"/>
                      </a:cubicBezTo>
                      <a:cubicBezTo>
                        <a:pt x="6" y="80"/>
                        <a:pt x="6" y="80"/>
                        <a:pt x="6" y="80"/>
                      </a:cubicBezTo>
                      <a:cubicBezTo>
                        <a:pt x="3" y="80"/>
                        <a:pt x="0" y="77"/>
                        <a:pt x="0" y="74"/>
                      </a:cubicBezTo>
                      <a:cubicBezTo>
                        <a:pt x="0" y="54"/>
                        <a:pt x="0" y="26"/>
                        <a:pt x="0" y="6"/>
                      </a:cubicBezTo>
                      <a:cubicBezTo>
                        <a:pt x="0" y="3"/>
                        <a:pt x="3" y="0"/>
                        <a:pt x="6" y="0"/>
                      </a:cubicBezTo>
                      <a:cubicBezTo>
                        <a:pt x="109" y="0"/>
                        <a:pt x="109" y="0"/>
                        <a:pt x="109" y="0"/>
                      </a:cubicBezTo>
                      <a:cubicBezTo>
                        <a:pt x="112" y="0"/>
                        <a:pt x="115" y="3"/>
                        <a:pt x="115" y="6"/>
                      </a:cubicBezTo>
                      <a:cubicBezTo>
                        <a:pt x="115" y="26"/>
                        <a:pt x="115" y="54"/>
                        <a:pt x="115" y="74"/>
                      </a:cubicBezTo>
                      <a:cubicBezTo>
                        <a:pt x="115" y="77"/>
                        <a:pt x="112" y="80"/>
                        <a:pt x="109" y="80"/>
                      </a:cubicBezTo>
                      <a:cubicBezTo>
                        <a:pt x="69" y="80"/>
                        <a:pt x="69" y="80"/>
                        <a:pt x="69" y="80"/>
                      </a:cubicBez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68" name="Freeform: Shape 283"/>
                <p:cNvSpPr/>
                <p:nvPr/>
              </p:nvSpPr>
              <p:spPr bwMode="auto">
                <a:xfrm>
                  <a:off x="4906169" y="3507388"/>
                  <a:ext cx="231775" cy="112712"/>
                </a:xfrm>
                <a:custGeom>
                  <a:avLst/>
                  <a:gdLst/>
                  <a:ahLst/>
                  <a:cxnLst>
                    <a:cxn ang="0">
                      <a:pos x="6" y="33"/>
                    </a:cxn>
                    <a:cxn ang="0">
                      <a:pos x="10" y="37"/>
                    </a:cxn>
                    <a:cxn ang="0">
                      <a:pos x="6" y="40"/>
                    </a:cxn>
                    <a:cxn ang="0">
                      <a:pos x="3" y="37"/>
                    </a:cxn>
                    <a:cxn ang="0">
                      <a:pos x="6" y="33"/>
                    </a:cxn>
                    <a:cxn ang="0">
                      <a:pos x="32" y="17"/>
                    </a:cxn>
                    <a:cxn ang="0">
                      <a:pos x="35" y="20"/>
                    </a:cxn>
                    <a:cxn ang="0">
                      <a:pos x="32" y="23"/>
                    </a:cxn>
                    <a:cxn ang="0">
                      <a:pos x="28" y="20"/>
                    </a:cxn>
                    <a:cxn ang="0">
                      <a:pos x="32" y="17"/>
                    </a:cxn>
                    <a:cxn ang="0">
                      <a:pos x="57" y="27"/>
                    </a:cxn>
                    <a:cxn ang="0">
                      <a:pos x="60" y="30"/>
                    </a:cxn>
                    <a:cxn ang="0">
                      <a:pos x="57" y="34"/>
                    </a:cxn>
                    <a:cxn ang="0">
                      <a:pos x="54" y="30"/>
                    </a:cxn>
                    <a:cxn ang="0">
                      <a:pos x="57" y="27"/>
                    </a:cxn>
                    <a:cxn ang="0">
                      <a:pos x="82" y="4"/>
                    </a:cxn>
                    <a:cxn ang="0">
                      <a:pos x="86" y="7"/>
                    </a:cxn>
                    <a:cxn ang="0">
                      <a:pos x="82" y="10"/>
                    </a:cxn>
                    <a:cxn ang="0">
                      <a:pos x="79" y="7"/>
                    </a:cxn>
                    <a:cxn ang="0">
                      <a:pos x="82" y="4"/>
                    </a:cxn>
                    <a:cxn ang="0">
                      <a:pos x="6" y="30"/>
                    </a:cxn>
                    <a:cxn ang="0">
                      <a:pos x="10" y="32"/>
                    </a:cxn>
                    <a:cxn ang="0">
                      <a:pos x="26" y="22"/>
                    </a:cxn>
                    <a:cxn ang="0">
                      <a:pos x="25" y="20"/>
                    </a:cxn>
                    <a:cxn ang="0">
                      <a:pos x="32" y="14"/>
                    </a:cxn>
                    <a:cxn ang="0">
                      <a:pos x="38" y="20"/>
                    </a:cxn>
                    <a:cxn ang="0">
                      <a:pos x="38" y="20"/>
                    </a:cxn>
                    <a:cxn ang="0">
                      <a:pos x="52" y="26"/>
                    </a:cxn>
                    <a:cxn ang="0">
                      <a:pos x="57" y="24"/>
                    </a:cxn>
                    <a:cxn ang="0">
                      <a:pos x="60" y="25"/>
                    </a:cxn>
                    <a:cxn ang="0">
                      <a:pos x="77" y="9"/>
                    </a:cxn>
                    <a:cxn ang="0">
                      <a:pos x="76" y="7"/>
                    </a:cxn>
                    <a:cxn ang="0">
                      <a:pos x="82" y="0"/>
                    </a:cxn>
                    <a:cxn ang="0">
                      <a:pos x="89" y="7"/>
                    </a:cxn>
                    <a:cxn ang="0">
                      <a:pos x="82" y="13"/>
                    </a:cxn>
                    <a:cxn ang="0">
                      <a:pos x="79" y="12"/>
                    </a:cxn>
                    <a:cxn ang="0">
                      <a:pos x="63" y="28"/>
                    </a:cxn>
                    <a:cxn ang="0">
                      <a:pos x="63" y="30"/>
                    </a:cxn>
                    <a:cxn ang="0">
                      <a:pos x="57" y="37"/>
                    </a:cxn>
                    <a:cxn ang="0">
                      <a:pos x="51" y="30"/>
                    </a:cxn>
                    <a:cxn ang="0">
                      <a:pos x="51" y="30"/>
                    </a:cxn>
                    <a:cxn ang="0">
                      <a:pos x="37" y="24"/>
                    </a:cxn>
                    <a:cxn ang="0">
                      <a:pos x="32" y="26"/>
                    </a:cxn>
                    <a:cxn ang="0">
                      <a:pos x="28" y="25"/>
                    </a:cxn>
                    <a:cxn ang="0">
                      <a:pos x="12" y="35"/>
                    </a:cxn>
                    <a:cxn ang="0">
                      <a:pos x="13" y="37"/>
                    </a:cxn>
                    <a:cxn ang="0">
                      <a:pos x="6" y="43"/>
                    </a:cxn>
                    <a:cxn ang="0">
                      <a:pos x="0" y="37"/>
                    </a:cxn>
                    <a:cxn ang="0">
                      <a:pos x="6" y="30"/>
                    </a:cxn>
                  </a:cxnLst>
                  <a:rect l="0" t="0" r="r" b="b"/>
                  <a:pathLst>
                    <a:path w="89" h="43">
                      <a:moveTo>
                        <a:pt x="6" y="33"/>
                      </a:moveTo>
                      <a:cubicBezTo>
                        <a:pt x="8" y="33"/>
                        <a:pt x="10" y="35"/>
                        <a:pt x="10" y="37"/>
                      </a:cubicBezTo>
                      <a:cubicBezTo>
                        <a:pt x="10" y="38"/>
                        <a:pt x="8" y="40"/>
                        <a:pt x="6" y="40"/>
                      </a:cubicBezTo>
                      <a:cubicBezTo>
                        <a:pt x="5" y="40"/>
                        <a:pt x="3" y="38"/>
                        <a:pt x="3" y="37"/>
                      </a:cubicBezTo>
                      <a:cubicBezTo>
                        <a:pt x="3" y="35"/>
                        <a:pt x="5" y="33"/>
                        <a:pt x="6" y="33"/>
                      </a:cubicBezTo>
                      <a:close/>
                      <a:moveTo>
                        <a:pt x="32" y="17"/>
                      </a:moveTo>
                      <a:cubicBezTo>
                        <a:pt x="34" y="17"/>
                        <a:pt x="35" y="18"/>
                        <a:pt x="35" y="20"/>
                      </a:cubicBezTo>
                      <a:cubicBezTo>
                        <a:pt x="35" y="22"/>
                        <a:pt x="34" y="23"/>
                        <a:pt x="32" y="23"/>
                      </a:cubicBezTo>
                      <a:cubicBezTo>
                        <a:pt x="30" y="23"/>
                        <a:pt x="28" y="22"/>
                        <a:pt x="28" y="20"/>
                      </a:cubicBezTo>
                      <a:cubicBezTo>
                        <a:pt x="28" y="18"/>
                        <a:pt x="30" y="17"/>
                        <a:pt x="32" y="17"/>
                      </a:cubicBezTo>
                      <a:close/>
                      <a:moveTo>
                        <a:pt x="57" y="27"/>
                      </a:moveTo>
                      <a:cubicBezTo>
                        <a:pt x="59" y="27"/>
                        <a:pt x="60" y="29"/>
                        <a:pt x="60" y="30"/>
                      </a:cubicBezTo>
                      <a:cubicBezTo>
                        <a:pt x="60" y="32"/>
                        <a:pt x="59" y="34"/>
                        <a:pt x="57" y="34"/>
                      </a:cubicBezTo>
                      <a:cubicBezTo>
                        <a:pt x="55" y="34"/>
                        <a:pt x="54" y="32"/>
                        <a:pt x="54" y="30"/>
                      </a:cubicBezTo>
                      <a:cubicBezTo>
                        <a:pt x="54" y="29"/>
                        <a:pt x="55" y="27"/>
                        <a:pt x="57" y="27"/>
                      </a:cubicBezTo>
                      <a:close/>
                      <a:moveTo>
                        <a:pt x="82" y="4"/>
                      </a:moveTo>
                      <a:cubicBezTo>
                        <a:pt x="84" y="4"/>
                        <a:pt x="86" y="5"/>
                        <a:pt x="86" y="7"/>
                      </a:cubicBezTo>
                      <a:cubicBezTo>
                        <a:pt x="86" y="9"/>
                        <a:pt x="84" y="10"/>
                        <a:pt x="82" y="10"/>
                      </a:cubicBezTo>
                      <a:cubicBezTo>
                        <a:pt x="81" y="10"/>
                        <a:pt x="79" y="9"/>
                        <a:pt x="79" y="7"/>
                      </a:cubicBezTo>
                      <a:cubicBezTo>
                        <a:pt x="79" y="5"/>
                        <a:pt x="81" y="4"/>
                        <a:pt x="82" y="4"/>
                      </a:cubicBezTo>
                      <a:close/>
                      <a:moveTo>
                        <a:pt x="6" y="30"/>
                      </a:moveTo>
                      <a:cubicBezTo>
                        <a:pt x="8" y="30"/>
                        <a:pt x="9" y="31"/>
                        <a:pt x="10" y="32"/>
                      </a:cubicBezTo>
                      <a:cubicBezTo>
                        <a:pt x="26" y="22"/>
                        <a:pt x="26" y="22"/>
                        <a:pt x="26" y="22"/>
                      </a:cubicBezTo>
                      <a:cubicBezTo>
                        <a:pt x="25" y="21"/>
                        <a:pt x="25" y="21"/>
                        <a:pt x="25" y="20"/>
                      </a:cubicBezTo>
                      <a:cubicBezTo>
                        <a:pt x="25" y="17"/>
                        <a:pt x="28" y="14"/>
                        <a:pt x="32" y="14"/>
                      </a:cubicBezTo>
                      <a:cubicBezTo>
                        <a:pt x="35" y="14"/>
                        <a:pt x="38" y="17"/>
                        <a:pt x="38" y="20"/>
                      </a:cubicBezTo>
                      <a:cubicBezTo>
                        <a:pt x="38" y="20"/>
                        <a:pt x="38" y="20"/>
                        <a:pt x="38" y="20"/>
                      </a:cubicBezTo>
                      <a:cubicBezTo>
                        <a:pt x="52" y="26"/>
                        <a:pt x="52" y="26"/>
                        <a:pt x="52" y="26"/>
                      </a:cubicBezTo>
                      <a:cubicBezTo>
                        <a:pt x="53" y="25"/>
                        <a:pt x="55" y="24"/>
                        <a:pt x="57" y="24"/>
                      </a:cubicBezTo>
                      <a:cubicBezTo>
                        <a:pt x="58" y="24"/>
                        <a:pt x="59" y="24"/>
                        <a:pt x="60" y="25"/>
                      </a:cubicBezTo>
                      <a:cubicBezTo>
                        <a:pt x="77" y="9"/>
                        <a:pt x="77" y="9"/>
                        <a:pt x="77" y="9"/>
                      </a:cubicBezTo>
                      <a:cubicBezTo>
                        <a:pt x="76" y="9"/>
                        <a:pt x="76" y="8"/>
                        <a:pt x="76" y="7"/>
                      </a:cubicBezTo>
                      <a:cubicBezTo>
                        <a:pt x="76" y="3"/>
                        <a:pt x="79" y="0"/>
                        <a:pt x="82" y="0"/>
                      </a:cubicBezTo>
                      <a:cubicBezTo>
                        <a:pt x="86" y="0"/>
                        <a:pt x="89" y="3"/>
                        <a:pt x="89" y="7"/>
                      </a:cubicBezTo>
                      <a:cubicBezTo>
                        <a:pt x="89" y="10"/>
                        <a:pt x="86" y="13"/>
                        <a:pt x="82" y="13"/>
                      </a:cubicBezTo>
                      <a:cubicBezTo>
                        <a:pt x="81" y="13"/>
                        <a:pt x="80" y="13"/>
                        <a:pt x="79" y="12"/>
                      </a:cubicBezTo>
                      <a:cubicBezTo>
                        <a:pt x="63" y="28"/>
                        <a:pt x="63" y="28"/>
                        <a:pt x="63" y="28"/>
                      </a:cubicBezTo>
                      <a:cubicBezTo>
                        <a:pt x="63" y="29"/>
                        <a:pt x="63" y="30"/>
                        <a:pt x="63" y="30"/>
                      </a:cubicBezTo>
                      <a:cubicBezTo>
                        <a:pt x="63" y="34"/>
                        <a:pt x="61" y="37"/>
                        <a:pt x="57" y="37"/>
                      </a:cubicBezTo>
                      <a:cubicBezTo>
                        <a:pt x="54" y="37"/>
                        <a:pt x="51" y="34"/>
                        <a:pt x="51" y="30"/>
                      </a:cubicBezTo>
                      <a:cubicBezTo>
                        <a:pt x="51" y="30"/>
                        <a:pt x="51" y="30"/>
                        <a:pt x="51" y="30"/>
                      </a:cubicBezTo>
                      <a:cubicBezTo>
                        <a:pt x="37" y="24"/>
                        <a:pt x="37" y="24"/>
                        <a:pt x="37" y="24"/>
                      </a:cubicBezTo>
                      <a:cubicBezTo>
                        <a:pt x="35" y="25"/>
                        <a:pt x="34" y="26"/>
                        <a:pt x="32" y="26"/>
                      </a:cubicBezTo>
                      <a:cubicBezTo>
                        <a:pt x="30" y="26"/>
                        <a:pt x="29" y="26"/>
                        <a:pt x="28" y="25"/>
                      </a:cubicBezTo>
                      <a:cubicBezTo>
                        <a:pt x="12" y="35"/>
                        <a:pt x="12" y="35"/>
                        <a:pt x="12" y="35"/>
                      </a:cubicBezTo>
                      <a:cubicBezTo>
                        <a:pt x="13" y="36"/>
                        <a:pt x="13" y="36"/>
                        <a:pt x="13" y="37"/>
                      </a:cubicBezTo>
                      <a:cubicBezTo>
                        <a:pt x="13" y="40"/>
                        <a:pt x="10" y="43"/>
                        <a:pt x="6" y="43"/>
                      </a:cubicBezTo>
                      <a:cubicBezTo>
                        <a:pt x="3" y="43"/>
                        <a:pt x="0" y="40"/>
                        <a:pt x="0" y="37"/>
                      </a:cubicBezTo>
                      <a:cubicBezTo>
                        <a:pt x="0" y="33"/>
                        <a:pt x="3" y="30"/>
                        <a:pt x="6" y="30"/>
                      </a:cubicBez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41" name="Group 284"/>
            <p:cNvGrpSpPr/>
            <p:nvPr/>
          </p:nvGrpSpPr>
          <p:grpSpPr>
            <a:xfrm>
              <a:off x="7536250" y="2711384"/>
              <a:ext cx="850863" cy="850862"/>
              <a:chOff x="5615781" y="2234213"/>
              <a:chExt cx="614363" cy="614362"/>
            </a:xfrm>
          </p:grpSpPr>
          <p:sp>
            <p:nvSpPr>
              <p:cNvPr id="61" name="Oval 285"/>
              <p:cNvSpPr/>
              <p:nvPr/>
            </p:nvSpPr>
            <p:spPr bwMode="auto">
              <a:xfrm>
                <a:off x="5615781" y="2234213"/>
                <a:ext cx="614363" cy="614362"/>
              </a:xfrm>
              <a:prstGeom prst="ellipse">
                <a:avLst/>
              </a:prstGeom>
              <a:solidFill>
                <a:schemeClr val="bg1">
                  <a:lumMod val="85000"/>
                </a:schemeClr>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62" name="Freeform: Shape 286"/>
              <p:cNvSpPr/>
              <p:nvPr/>
            </p:nvSpPr>
            <p:spPr bwMode="auto">
              <a:xfrm>
                <a:off x="5680869" y="2305650"/>
                <a:ext cx="484188" cy="481012"/>
              </a:xfrm>
              <a:custGeom>
                <a:avLst/>
                <a:gdLst/>
                <a:ahLst/>
                <a:cxnLst>
                  <a:cxn ang="0">
                    <a:pos x="92" y="0"/>
                  </a:cxn>
                  <a:cxn ang="0">
                    <a:pos x="102" y="0"/>
                  </a:cxn>
                  <a:cxn ang="0">
                    <a:pos x="160" y="30"/>
                  </a:cxn>
                  <a:cxn ang="0">
                    <a:pos x="165" y="36"/>
                  </a:cxn>
                  <a:cxn ang="0">
                    <a:pos x="182" y="104"/>
                  </a:cxn>
                  <a:cxn ang="0">
                    <a:pos x="180" y="113"/>
                  </a:cxn>
                  <a:cxn ang="0">
                    <a:pos x="139" y="168"/>
                  </a:cxn>
                  <a:cxn ang="0">
                    <a:pos x="132" y="172"/>
                  </a:cxn>
                  <a:cxn ang="0">
                    <a:pos x="66" y="177"/>
                  </a:cxn>
                  <a:cxn ang="0">
                    <a:pos x="57" y="174"/>
                  </a:cxn>
                  <a:cxn ang="0">
                    <a:pos x="9" y="126"/>
                  </a:cxn>
                  <a:cxn ang="0">
                    <a:pos x="6" y="117"/>
                  </a:cxn>
                  <a:cxn ang="0">
                    <a:pos x="9" y="55"/>
                  </a:cxn>
                  <a:cxn ang="0">
                    <a:pos x="13" y="47"/>
                  </a:cxn>
                  <a:cxn ang="0">
                    <a:pos x="66" y="4"/>
                  </a:cxn>
                  <a:cxn ang="0">
                    <a:pos x="92" y="0"/>
                  </a:cxn>
                </a:cxnLst>
                <a:rect l="0" t="0" r="r" b="b"/>
                <a:pathLst>
                  <a:path w="185" h="184">
                    <a:moveTo>
                      <a:pt x="92" y="0"/>
                    </a:moveTo>
                    <a:cubicBezTo>
                      <a:pt x="102" y="0"/>
                      <a:pt x="102" y="0"/>
                      <a:pt x="102" y="0"/>
                    </a:cubicBezTo>
                    <a:cubicBezTo>
                      <a:pt x="125" y="3"/>
                      <a:pt x="143" y="13"/>
                      <a:pt x="160" y="30"/>
                    </a:cubicBezTo>
                    <a:cubicBezTo>
                      <a:pt x="165" y="36"/>
                      <a:pt x="165" y="36"/>
                      <a:pt x="165" y="36"/>
                    </a:cubicBezTo>
                    <a:cubicBezTo>
                      <a:pt x="180" y="57"/>
                      <a:pt x="185" y="79"/>
                      <a:pt x="182" y="104"/>
                    </a:cubicBezTo>
                    <a:cubicBezTo>
                      <a:pt x="180" y="113"/>
                      <a:pt x="180" y="113"/>
                      <a:pt x="180" y="113"/>
                    </a:cubicBezTo>
                    <a:cubicBezTo>
                      <a:pt x="174" y="137"/>
                      <a:pt x="160" y="155"/>
                      <a:pt x="139" y="168"/>
                    </a:cubicBezTo>
                    <a:cubicBezTo>
                      <a:pt x="132" y="172"/>
                      <a:pt x="132" y="172"/>
                      <a:pt x="132" y="172"/>
                    </a:cubicBezTo>
                    <a:cubicBezTo>
                      <a:pt x="110" y="182"/>
                      <a:pt x="89" y="184"/>
                      <a:pt x="66" y="177"/>
                    </a:cubicBezTo>
                    <a:cubicBezTo>
                      <a:pt x="57" y="174"/>
                      <a:pt x="57" y="174"/>
                      <a:pt x="57" y="174"/>
                    </a:cubicBezTo>
                    <a:cubicBezTo>
                      <a:pt x="35" y="164"/>
                      <a:pt x="19" y="148"/>
                      <a:pt x="9" y="126"/>
                    </a:cubicBezTo>
                    <a:cubicBezTo>
                      <a:pt x="6" y="117"/>
                      <a:pt x="6" y="117"/>
                      <a:pt x="6" y="117"/>
                    </a:cubicBezTo>
                    <a:cubicBezTo>
                      <a:pt x="0" y="96"/>
                      <a:pt x="1" y="76"/>
                      <a:pt x="9" y="55"/>
                    </a:cubicBezTo>
                    <a:cubicBezTo>
                      <a:pt x="13" y="47"/>
                      <a:pt x="13" y="47"/>
                      <a:pt x="13" y="47"/>
                    </a:cubicBezTo>
                    <a:cubicBezTo>
                      <a:pt x="25" y="26"/>
                      <a:pt x="42" y="12"/>
                      <a:pt x="66" y="4"/>
                    </a:cubicBezTo>
                    <a:cubicBezTo>
                      <a:pt x="75" y="1"/>
                      <a:pt x="83" y="0"/>
                      <a:pt x="92" y="0"/>
                    </a:cubicBezTo>
                    <a:close/>
                  </a:path>
                </a:pathLst>
              </a:custGeom>
              <a:solidFill>
                <a:schemeClr val="accent4"/>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63" name="Freeform: Shape 287"/>
              <p:cNvSpPr/>
              <p:nvPr/>
            </p:nvSpPr>
            <p:spPr bwMode="auto">
              <a:xfrm>
                <a:off x="5796756" y="2381850"/>
                <a:ext cx="252413" cy="355600"/>
              </a:xfrm>
              <a:custGeom>
                <a:avLst/>
                <a:gdLst/>
                <a:ahLst/>
                <a:cxnLst>
                  <a:cxn ang="0">
                    <a:pos x="48" y="0"/>
                  </a:cxn>
                  <a:cxn ang="0">
                    <a:pos x="97" y="48"/>
                  </a:cxn>
                  <a:cxn ang="0">
                    <a:pos x="60" y="95"/>
                  </a:cxn>
                  <a:cxn ang="0">
                    <a:pos x="50" y="133"/>
                  </a:cxn>
                  <a:cxn ang="0">
                    <a:pos x="47" y="133"/>
                  </a:cxn>
                  <a:cxn ang="0">
                    <a:pos x="37" y="95"/>
                  </a:cxn>
                  <a:cxn ang="0">
                    <a:pos x="0" y="48"/>
                  </a:cxn>
                  <a:cxn ang="0">
                    <a:pos x="48" y="0"/>
                  </a:cxn>
                  <a:cxn ang="0">
                    <a:pos x="48" y="11"/>
                  </a:cxn>
                  <a:cxn ang="0">
                    <a:pos x="85" y="48"/>
                  </a:cxn>
                  <a:cxn ang="0">
                    <a:pos x="48" y="84"/>
                  </a:cxn>
                  <a:cxn ang="0">
                    <a:pos x="12" y="48"/>
                  </a:cxn>
                  <a:cxn ang="0">
                    <a:pos x="48" y="11"/>
                  </a:cxn>
                  <a:cxn ang="0">
                    <a:pos x="48" y="19"/>
                  </a:cxn>
                  <a:cxn ang="0">
                    <a:pos x="77" y="48"/>
                  </a:cxn>
                  <a:cxn ang="0">
                    <a:pos x="48" y="77"/>
                  </a:cxn>
                  <a:cxn ang="0">
                    <a:pos x="20" y="48"/>
                  </a:cxn>
                  <a:cxn ang="0">
                    <a:pos x="48" y="19"/>
                  </a:cxn>
                  <a:cxn ang="0">
                    <a:pos x="48" y="26"/>
                  </a:cxn>
                  <a:cxn ang="0">
                    <a:pos x="55" y="39"/>
                  </a:cxn>
                  <a:cxn ang="0">
                    <a:pos x="70" y="41"/>
                  </a:cxn>
                  <a:cxn ang="0">
                    <a:pos x="59" y="52"/>
                  </a:cxn>
                  <a:cxn ang="0">
                    <a:pos x="62" y="66"/>
                  </a:cxn>
                  <a:cxn ang="0">
                    <a:pos x="48" y="59"/>
                  </a:cxn>
                  <a:cxn ang="0">
                    <a:pos x="35" y="66"/>
                  </a:cxn>
                  <a:cxn ang="0">
                    <a:pos x="38" y="52"/>
                  </a:cxn>
                  <a:cxn ang="0">
                    <a:pos x="27" y="41"/>
                  </a:cxn>
                  <a:cxn ang="0">
                    <a:pos x="42" y="39"/>
                  </a:cxn>
                  <a:cxn ang="0">
                    <a:pos x="48" y="26"/>
                  </a:cxn>
                </a:cxnLst>
                <a:rect l="0" t="0" r="r" b="b"/>
                <a:pathLst>
                  <a:path w="97" h="136">
                    <a:moveTo>
                      <a:pt x="48" y="0"/>
                    </a:moveTo>
                    <a:cubicBezTo>
                      <a:pt x="75" y="0"/>
                      <a:pt x="97" y="21"/>
                      <a:pt x="97" y="48"/>
                    </a:cubicBezTo>
                    <a:cubicBezTo>
                      <a:pt x="97" y="71"/>
                      <a:pt x="81" y="90"/>
                      <a:pt x="60" y="95"/>
                    </a:cubicBezTo>
                    <a:cubicBezTo>
                      <a:pt x="50" y="133"/>
                      <a:pt x="50" y="133"/>
                      <a:pt x="50" y="133"/>
                    </a:cubicBezTo>
                    <a:cubicBezTo>
                      <a:pt x="49" y="136"/>
                      <a:pt x="48" y="136"/>
                      <a:pt x="47" y="133"/>
                    </a:cubicBezTo>
                    <a:cubicBezTo>
                      <a:pt x="37" y="95"/>
                      <a:pt x="37" y="95"/>
                      <a:pt x="37" y="95"/>
                    </a:cubicBezTo>
                    <a:cubicBezTo>
                      <a:pt x="16" y="90"/>
                      <a:pt x="0" y="71"/>
                      <a:pt x="0" y="48"/>
                    </a:cubicBezTo>
                    <a:cubicBezTo>
                      <a:pt x="0" y="21"/>
                      <a:pt x="22" y="0"/>
                      <a:pt x="48" y="0"/>
                    </a:cubicBezTo>
                    <a:close/>
                    <a:moveTo>
                      <a:pt x="48" y="11"/>
                    </a:moveTo>
                    <a:cubicBezTo>
                      <a:pt x="69" y="11"/>
                      <a:pt x="85" y="28"/>
                      <a:pt x="85" y="48"/>
                    </a:cubicBezTo>
                    <a:cubicBezTo>
                      <a:pt x="85" y="68"/>
                      <a:pt x="69" y="84"/>
                      <a:pt x="48" y="84"/>
                    </a:cubicBezTo>
                    <a:cubicBezTo>
                      <a:pt x="28" y="84"/>
                      <a:pt x="12" y="68"/>
                      <a:pt x="12" y="48"/>
                    </a:cubicBezTo>
                    <a:cubicBezTo>
                      <a:pt x="12" y="28"/>
                      <a:pt x="28" y="11"/>
                      <a:pt x="48" y="11"/>
                    </a:cubicBezTo>
                    <a:close/>
                    <a:moveTo>
                      <a:pt x="48" y="19"/>
                    </a:moveTo>
                    <a:cubicBezTo>
                      <a:pt x="64" y="19"/>
                      <a:pt x="77" y="32"/>
                      <a:pt x="77" y="48"/>
                    </a:cubicBezTo>
                    <a:cubicBezTo>
                      <a:pt x="77" y="64"/>
                      <a:pt x="64" y="77"/>
                      <a:pt x="48" y="77"/>
                    </a:cubicBezTo>
                    <a:cubicBezTo>
                      <a:pt x="33" y="77"/>
                      <a:pt x="20" y="64"/>
                      <a:pt x="20" y="48"/>
                    </a:cubicBezTo>
                    <a:cubicBezTo>
                      <a:pt x="20" y="32"/>
                      <a:pt x="33" y="19"/>
                      <a:pt x="48" y="19"/>
                    </a:cubicBezTo>
                    <a:close/>
                    <a:moveTo>
                      <a:pt x="48" y="26"/>
                    </a:moveTo>
                    <a:cubicBezTo>
                      <a:pt x="55" y="39"/>
                      <a:pt x="55" y="39"/>
                      <a:pt x="55" y="39"/>
                    </a:cubicBezTo>
                    <a:cubicBezTo>
                      <a:pt x="70" y="41"/>
                      <a:pt x="70" y="41"/>
                      <a:pt x="70" y="41"/>
                    </a:cubicBezTo>
                    <a:cubicBezTo>
                      <a:pt x="59" y="52"/>
                      <a:pt x="59" y="52"/>
                      <a:pt x="59" y="52"/>
                    </a:cubicBezTo>
                    <a:cubicBezTo>
                      <a:pt x="62" y="66"/>
                      <a:pt x="62" y="66"/>
                      <a:pt x="62" y="66"/>
                    </a:cubicBezTo>
                    <a:cubicBezTo>
                      <a:pt x="48" y="59"/>
                      <a:pt x="48" y="59"/>
                      <a:pt x="48" y="59"/>
                    </a:cubicBezTo>
                    <a:cubicBezTo>
                      <a:pt x="35" y="66"/>
                      <a:pt x="35" y="66"/>
                      <a:pt x="35" y="66"/>
                    </a:cubicBezTo>
                    <a:cubicBezTo>
                      <a:pt x="38" y="52"/>
                      <a:pt x="38" y="52"/>
                      <a:pt x="38" y="52"/>
                    </a:cubicBezTo>
                    <a:cubicBezTo>
                      <a:pt x="27" y="41"/>
                      <a:pt x="27" y="41"/>
                      <a:pt x="27" y="41"/>
                    </a:cubicBezTo>
                    <a:cubicBezTo>
                      <a:pt x="42" y="39"/>
                      <a:pt x="42" y="39"/>
                      <a:pt x="42" y="39"/>
                    </a:cubicBezTo>
                    <a:cubicBezTo>
                      <a:pt x="48" y="26"/>
                      <a:pt x="48" y="26"/>
                      <a:pt x="48" y="26"/>
                    </a:cubicBez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2" name="Group 288"/>
            <p:cNvGrpSpPr/>
            <p:nvPr/>
          </p:nvGrpSpPr>
          <p:grpSpPr>
            <a:xfrm>
              <a:off x="7536250" y="4153673"/>
              <a:ext cx="850863" cy="850862"/>
              <a:chOff x="5615781" y="3275613"/>
              <a:chExt cx="614363" cy="614362"/>
            </a:xfrm>
          </p:grpSpPr>
          <p:sp>
            <p:nvSpPr>
              <p:cNvPr id="56" name="Oval 289"/>
              <p:cNvSpPr/>
              <p:nvPr/>
            </p:nvSpPr>
            <p:spPr bwMode="auto">
              <a:xfrm>
                <a:off x="5615781" y="3275613"/>
                <a:ext cx="614363" cy="614362"/>
              </a:xfrm>
              <a:prstGeom prst="ellipse">
                <a:avLst/>
              </a:prstGeom>
              <a:solidFill>
                <a:schemeClr val="bg1">
                  <a:lumMod val="85000"/>
                </a:schemeClr>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57" name="Freeform: Shape 290"/>
              <p:cNvSpPr/>
              <p:nvPr/>
            </p:nvSpPr>
            <p:spPr bwMode="auto">
              <a:xfrm>
                <a:off x="5680869" y="3345463"/>
                <a:ext cx="484188" cy="481012"/>
              </a:xfrm>
              <a:custGeom>
                <a:avLst/>
                <a:gdLst/>
                <a:ahLst/>
                <a:cxnLst>
                  <a:cxn ang="0">
                    <a:pos x="92" y="0"/>
                  </a:cxn>
                  <a:cxn ang="0">
                    <a:pos x="102" y="0"/>
                  </a:cxn>
                  <a:cxn ang="0">
                    <a:pos x="160" y="30"/>
                  </a:cxn>
                  <a:cxn ang="0">
                    <a:pos x="165" y="37"/>
                  </a:cxn>
                  <a:cxn ang="0">
                    <a:pos x="182" y="105"/>
                  </a:cxn>
                  <a:cxn ang="0">
                    <a:pos x="180" y="113"/>
                  </a:cxn>
                  <a:cxn ang="0">
                    <a:pos x="139" y="168"/>
                  </a:cxn>
                  <a:cxn ang="0">
                    <a:pos x="132" y="172"/>
                  </a:cxn>
                  <a:cxn ang="0">
                    <a:pos x="66" y="177"/>
                  </a:cxn>
                  <a:cxn ang="0">
                    <a:pos x="57" y="174"/>
                  </a:cxn>
                  <a:cxn ang="0">
                    <a:pos x="9" y="126"/>
                  </a:cxn>
                  <a:cxn ang="0">
                    <a:pos x="6" y="118"/>
                  </a:cxn>
                  <a:cxn ang="0">
                    <a:pos x="9" y="56"/>
                  </a:cxn>
                  <a:cxn ang="0">
                    <a:pos x="13" y="48"/>
                  </a:cxn>
                  <a:cxn ang="0">
                    <a:pos x="66" y="4"/>
                  </a:cxn>
                  <a:cxn ang="0">
                    <a:pos x="92" y="0"/>
                  </a:cxn>
                </a:cxnLst>
                <a:rect l="0" t="0" r="r" b="b"/>
                <a:pathLst>
                  <a:path w="185" h="184">
                    <a:moveTo>
                      <a:pt x="92" y="0"/>
                    </a:moveTo>
                    <a:cubicBezTo>
                      <a:pt x="102" y="0"/>
                      <a:pt x="102" y="0"/>
                      <a:pt x="102" y="0"/>
                    </a:cubicBezTo>
                    <a:cubicBezTo>
                      <a:pt x="125" y="3"/>
                      <a:pt x="143" y="13"/>
                      <a:pt x="160" y="30"/>
                    </a:cubicBezTo>
                    <a:cubicBezTo>
                      <a:pt x="165" y="37"/>
                      <a:pt x="165" y="37"/>
                      <a:pt x="165" y="37"/>
                    </a:cubicBezTo>
                    <a:cubicBezTo>
                      <a:pt x="180" y="57"/>
                      <a:pt x="185" y="79"/>
                      <a:pt x="182" y="105"/>
                    </a:cubicBezTo>
                    <a:cubicBezTo>
                      <a:pt x="180" y="113"/>
                      <a:pt x="180" y="113"/>
                      <a:pt x="180" y="113"/>
                    </a:cubicBezTo>
                    <a:cubicBezTo>
                      <a:pt x="173" y="137"/>
                      <a:pt x="160" y="155"/>
                      <a:pt x="139" y="168"/>
                    </a:cubicBezTo>
                    <a:cubicBezTo>
                      <a:pt x="132" y="172"/>
                      <a:pt x="132" y="172"/>
                      <a:pt x="132" y="172"/>
                    </a:cubicBezTo>
                    <a:cubicBezTo>
                      <a:pt x="110" y="182"/>
                      <a:pt x="89" y="184"/>
                      <a:pt x="66" y="177"/>
                    </a:cubicBezTo>
                    <a:cubicBezTo>
                      <a:pt x="57" y="174"/>
                      <a:pt x="57" y="174"/>
                      <a:pt x="57" y="174"/>
                    </a:cubicBezTo>
                    <a:cubicBezTo>
                      <a:pt x="35" y="164"/>
                      <a:pt x="19" y="148"/>
                      <a:pt x="9" y="126"/>
                    </a:cubicBezTo>
                    <a:cubicBezTo>
                      <a:pt x="6" y="118"/>
                      <a:pt x="6" y="118"/>
                      <a:pt x="6" y="118"/>
                    </a:cubicBezTo>
                    <a:cubicBezTo>
                      <a:pt x="0" y="96"/>
                      <a:pt x="1" y="76"/>
                      <a:pt x="9" y="56"/>
                    </a:cubicBezTo>
                    <a:cubicBezTo>
                      <a:pt x="13" y="48"/>
                      <a:pt x="13" y="48"/>
                      <a:pt x="13" y="48"/>
                    </a:cubicBezTo>
                    <a:cubicBezTo>
                      <a:pt x="25" y="26"/>
                      <a:pt x="42" y="12"/>
                      <a:pt x="66" y="4"/>
                    </a:cubicBezTo>
                    <a:cubicBezTo>
                      <a:pt x="75" y="2"/>
                      <a:pt x="83" y="0"/>
                      <a:pt x="92" y="0"/>
                    </a:cubicBezTo>
                    <a:close/>
                  </a:path>
                </a:pathLst>
              </a:custGeom>
              <a:solidFill>
                <a:schemeClr val="accent6"/>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nvGrpSpPr>
              <p:cNvPr id="58" name="Group 291"/>
              <p:cNvGrpSpPr/>
              <p:nvPr/>
            </p:nvGrpSpPr>
            <p:grpSpPr>
              <a:xfrm>
                <a:off x="5830094" y="3426425"/>
                <a:ext cx="185738" cy="314325"/>
                <a:chOff x="5830094" y="3426425"/>
                <a:chExt cx="185738" cy="314325"/>
              </a:xfrm>
            </p:grpSpPr>
            <p:sp>
              <p:nvSpPr>
                <p:cNvPr id="59" name="Freeform: Shape 292"/>
                <p:cNvSpPr/>
                <p:nvPr/>
              </p:nvSpPr>
              <p:spPr bwMode="auto">
                <a:xfrm>
                  <a:off x="5830094" y="3426425"/>
                  <a:ext cx="185738" cy="314325"/>
                </a:xfrm>
                <a:custGeom>
                  <a:avLst/>
                  <a:gdLst/>
                  <a:ahLst/>
                  <a:cxnLst>
                    <a:cxn ang="0">
                      <a:pos x="32" y="105"/>
                    </a:cxn>
                    <a:cxn ang="0">
                      <a:pos x="39" y="105"/>
                    </a:cxn>
                    <a:cxn ang="0">
                      <a:pos x="42" y="107"/>
                    </a:cxn>
                    <a:cxn ang="0">
                      <a:pos x="42" y="111"/>
                    </a:cxn>
                    <a:cxn ang="0">
                      <a:pos x="39" y="114"/>
                    </a:cxn>
                    <a:cxn ang="0">
                      <a:pos x="32" y="114"/>
                    </a:cxn>
                    <a:cxn ang="0">
                      <a:pos x="29" y="111"/>
                    </a:cxn>
                    <a:cxn ang="0">
                      <a:pos x="29" y="107"/>
                    </a:cxn>
                    <a:cxn ang="0">
                      <a:pos x="32" y="105"/>
                    </a:cxn>
                    <a:cxn ang="0">
                      <a:pos x="25" y="4"/>
                    </a:cxn>
                    <a:cxn ang="0">
                      <a:pos x="46" y="4"/>
                    </a:cxn>
                    <a:cxn ang="0">
                      <a:pos x="48" y="6"/>
                    </a:cxn>
                    <a:cxn ang="0">
                      <a:pos x="48" y="6"/>
                    </a:cxn>
                    <a:cxn ang="0">
                      <a:pos x="46" y="8"/>
                    </a:cxn>
                    <a:cxn ang="0">
                      <a:pos x="25" y="8"/>
                    </a:cxn>
                    <a:cxn ang="0">
                      <a:pos x="22" y="6"/>
                    </a:cxn>
                    <a:cxn ang="0">
                      <a:pos x="22" y="6"/>
                    </a:cxn>
                    <a:cxn ang="0">
                      <a:pos x="25" y="4"/>
                    </a:cxn>
                    <a:cxn ang="0">
                      <a:pos x="64" y="18"/>
                    </a:cxn>
                    <a:cxn ang="0">
                      <a:pos x="64" y="94"/>
                    </a:cxn>
                    <a:cxn ang="0">
                      <a:pos x="59" y="98"/>
                    </a:cxn>
                    <a:cxn ang="0">
                      <a:pos x="11" y="98"/>
                    </a:cxn>
                    <a:cxn ang="0">
                      <a:pos x="6" y="93"/>
                    </a:cxn>
                    <a:cxn ang="0">
                      <a:pos x="6" y="17"/>
                    </a:cxn>
                    <a:cxn ang="0">
                      <a:pos x="12" y="13"/>
                    </a:cxn>
                    <a:cxn ang="0">
                      <a:pos x="60" y="13"/>
                    </a:cxn>
                    <a:cxn ang="0">
                      <a:pos x="64" y="18"/>
                    </a:cxn>
                    <a:cxn ang="0">
                      <a:pos x="71" y="12"/>
                    </a:cxn>
                    <a:cxn ang="0">
                      <a:pos x="71" y="108"/>
                    </a:cxn>
                    <a:cxn ang="0">
                      <a:pos x="59" y="120"/>
                    </a:cxn>
                    <a:cxn ang="0">
                      <a:pos x="12" y="120"/>
                    </a:cxn>
                    <a:cxn ang="0">
                      <a:pos x="0" y="108"/>
                    </a:cxn>
                    <a:cxn ang="0">
                      <a:pos x="0" y="12"/>
                    </a:cxn>
                    <a:cxn ang="0">
                      <a:pos x="12" y="0"/>
                    </a:cxn>
                    <a:cxn ang="0">
                      <a:pos x="59" y="0"/>
                    </a:cxn>
                    <a:cxn ang="0">
                      <a:pos x="71" y="12"/>
                    </a:cxn>
                  </a:cxnLst>
                  <a:rect l="0" t="0" r="r" b="b"/>
                  <a:pathLst>
                    <a:path w="71" h="120">
                      <a:moveTo>
                        <a:pt x="32" y="105"/>
                      </a:moveTo>
                      <a:cubicBezTo>
                        <a:pt x="39" y="105"/>
                        <a:pt x="39" y="105"/>
                        <a:pt x="39" y="105"/>
                      </a:cubicBezTo>
                      <a:cubicBezTo>
                        <a:pt x="41" y="105"/>
                        <a:pt x="42" y="106"/>
                        <a:pt x="42" y="107"/>
                      </a:cubicBezTo>
                      <a:cubicBezTo>
                        <a:pt x="42" y="111"/>
                        <a:pt x="42" y="111"/>
                        <a:pt x="42" y="111"/>
                      </a:cubicBezTo>
                      <a:cubicBezTo>
                        <a:pt x="42" y="113"/>
                        <a:pt x="41" y="114"/>
                        <a:pt x="39" y="114"/>
                      </a:cubicBezTo>
                      <a:cubicBezTo>
                        <a:pt x="32" y="114"/>
                        <a:pt x="32" y="114"/>
                        <a:pt x="32" y="114"/>
                      </a:cubicBezTo>
                      <a:cubicBezTo>
                        <a:pt x="30" y="114"/>
                        <a:pt x="29" y="113"/>
                        <a:pt x="29" y="111"/>
                      </a:cubicBezTo>
                      <a:cubicBezTo>
                        <a:pt x="29" y="107"/>
                        <a:pt x="29" y="107"/>
                        <a:pt x="29" y="107"/>
                      </a:cubicBezTo>
                      <a:cubicBezTo>
                        <a:pt x="29" y="106"/>
                        <a:pt x="30" y="105"/>
                        <a:pt x="32" y="105"/>
                      </a:cubicBezTo>
                      <a:close/>
                      <a:moveTo>
                        <a:pt x="25" y="4"/>
                      </a:moveTo>
                      <a:cubicBezTo>
                        <a:pt x="46" y="4"/>
                        <a:pt x="46" y="4"/>
                        <a:pt x="46" y="4"/>
                      </a:cubicBezTo>
                      <a:cubicBezTo>
                        <a:pt x="47" y="4"/>
                        <a:pt x="48" y="5"/>
                        <a:pt x="48" y="6"/>
                      </a:cubicBezTo>
                      <a:cubicBezTo>
                        <a:pt x="48" y="6"/>
                        <a:pt x="48" y="6"/>
                        <a:pt x="48" y="6"/>
                      </a:cubicBezTo>
                      <a:cubicBezTo>
                        <a:pt x="48" y="7"/>
                        <a:pt x="47" y="8"/>
                        <a:pt x="46" y="8"/>
                      </a:cubicBezTo>
                      <a:cubicBezTo>
                        <a:pt x="25" y="8"/>
                        <a:pt x="25" y="8"/>
                        <a:pt x="25" y="8"/>
                      </a:cubicBezTo>
                      <a:cubicBezTo>
                        <a:pt x="23" y="8"/>
                        <a:pt x="22" y="7"/>
                        <a:pt x="22" y="6"/>
                      </a:cubicBezTo>
                      <a:cubicBezTo>
                        <a:pt x="22" y="6"/>
                        <a:pt x="22" y="6"/>
                        <a:pt x="22" y="6"/>
                      </a:cubicBezTo>
                      <a:cubicBezTo>
                        <a:pt x="22" y="5"/>
                        <a:pt x="23" y="4"/>
                        <a:pt x="25" y="4"/>
                      </a:cubicBezTo>
                      <a:close/>
                      <a:moveTo>
                        <a:pt x="64" y="18"/>
                      </a:moveTo>
                      <a:cubicBezTo>
                        <a:pt x="64" y="94"/>
                        <a:pt x="64" y="94"/>
                        <a:pt x="64" y="94"/>
                      </a:cubicBezTo>
                      <a:cubicBezTo>
                        <a:pt x="64" y="97"/>
                        <a:pt x="62" y="98"/>
                        <a:pt x="59" y="98"/>
                      </a:cubicBezTo>
                      <a:cubicBezTo>
                        <a:pt x="11" y="98"/>
                        <a:pt x="11" y="98"/>
                        <a:pt x="11" y="98"/>
                      </a:cubicBezTo>
                      <a:cubicBezTo>
                        <a:pt x="8" y="98"/>
                        <a:pt x="7" y="96"/>
                        <a:pt x="6" y="93"/>
                      </a:cubicBezTo>
                      <a:cubicBezTo>
                        <a:pt x="6" y="17"/>
                        <a:pt x="6" y="17"/>
                        <a:pt x="6" y="17"/>
                      </a:cubicBezTo>
                      <a:cubicBezTo>
                        <a:pt x="7" y="14"/>
                        <a:pt x="9" y="13"/>
                        <a:pt x="12" y="13"/>
                      </a:cubicBezTo>
                      <a:cubicBezTo>
                        <a:pt x="60" y="13"/>
                        <a:pt x="60" y="13"/>
                        <a:pt x="60" y="13"/>
                      </a:cubicBezTo>
                      <a:cubicBezTo>
                        <a:pt x="63" y="13"/>
                        <a:pt x="64" y="15"/>
                        <a:pt x="64" y="18"/>
                      </a:cubicBezTo>
                      <a:close/>
                      <a:moveTo>
                        <a:pt x="71" y="12"/>
                      </a:moveTo>
                      <a:cubicBezTo>
                        <a:pt x="71" y="108"/>
                        <a:pt x="71" y="108"/>
                        <a:pt x="71" y="108"/>
                      </a:cubicBezTo>
                      <a:cubicBezTo>
                        <a:pt x="71" y="114"/>
                        <a:pt x="66" y="120"/>
                        <a:pt x="59" y="120"/>
                      </a:cubicBezTo>
                      <a:cubicBezTo>
                        <a:pt x="12" y="120"/>
                        <a:pt x="12" y="120"/>
                        <a:pt x="12" y="120"/>
                      </a:cubicBezTo>
                      <a:cubicBezTo>
                        <a:pt x="5" y="120"/>
                        <a:pt x="0" y="114"/>
                        <a:pt x="0" y="108"/>
                      </a:cubicBezTo>
                      <a:cubicBezTo>
                        <a:pt x="0" y="12"/>
                        <a:pt x="0" y="12"/>
                        <a:pt x="0" y="12"/>
                      </a:cubicBezTo>
                      <a:cubicBezTo>
                        <a:pt x="0" y="5"/>
                        <a:pt x="5" y="0"/>
                        <a:pt x="12" y="0"/>
                      </a:cubicBezTo>
                      <a:cubicBezTo>
                        <a:pt x="59" y="0"/>
                        <a:pt x="59" y="0"/>
                        <a:pt x="59" y="0"/>
                      </a:cubicBezTo>
                      <a:cubicBezTo>
                        <a:pt x="66" y="0"/>
                        <a:pt x="71" y="5"/>
                        <a:pt x="71" y="12"/>
                      </a:cubicBez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60" name="Freeform: Shape 293"/>
                <p:cNvSpPr/>
                <p:nvPr/>
              </p:nvSpPr>
              <p:spPr bwMode="auto">
                <a:xfrm>
                  <a:off x="5855494" y="3505800"/>
                  <a:ext cx="133350" cy="133350"/>
                </a:xfrm>
                <a:custGeom>
                  <a:avLst/>
                  <a:gdLst/>
                  <a:ahLst/>
                  <a:cxnLst>
                    <a:cxn ang="0">
                      <a:pos x="25" y="0"/>
                    </a:cxn>
                    <a:cxn ang="0">
                      <a:pos x="51" y="25"/>
                    </a:cxn>
                    <a:cxn ang="0">
                      <a:pos x="25" y="51"/>
                    </a:cxn>
                    <a:cxn ang="0">
                      <a:pos x="0" y="25"/>
                    </a:cxn>
                    <a:cxn ang="0">
                      <a:pos x="25" y="0"/>
                    </a:cxn>
                    <a:cxn ang="0">
                      <a:pos x="25" y="5"/>
                    </a:cxn>
                    <a:cxn ang="0">
                      <a:pos x="46" y="25"/>
                    </a:cxn>
                    <a:cxn ang="0">
                      <a:pos x="25" y="46"/>
                    </a:cxn>
                    <a:cxn ang="0">
                      <a:pos x="5" y="25"/>
                    </a:cxn>
                    <a:cxn ang="0">
                      <a:pos x="25" y="5"/>
                    </a:cxn>
                    <a:cxn ang="0">
                      <a:pos x="25" y="10"/>
                    </a:cxn>
                    <a:cxn ang="0">
                      <a:pos x="41" y="25"/>
                    </a:cxn>
                    <a:cxn ang="0">
                      <a:pos x="25" y="41"/>
                    </a:cxn>
                    <a:cxn ang="0">
                      <a:pos x="10" y="25"/>
                    </a:cxn>
                    <a:cxn ang="0">
                      <a:pos x="25" y="10"/>
                    </a:cxn>
                    <a:cxn ang="0">
                      <a:pos x="25" y="15"/>
                    </a:cxn>
                    <a:cxn ang="0">
                      <a:pos x="36" y="25"/>
                    </a:cxn>
                    <a:cxn ang="0">
                      <a:pos x="25" y="36"/>
                    </a:cxn>
                    <a:cxn ang="0">
                      <a:pos x="15" y="25"/>
                    </a:cxn>
                    <a:cxn ang="0">
                      <a:pos x="25" y="15"/>
                    </a:cxn>
                    <a:cxn ang="0">
                      <a:pos x="25" y="20"/>
                    </a:cxn>
                    <a:cxn ang="0">
                      <a:pos x="31" y="25"/>
                    </a:cxn>
                    <a:cxn ang="0">
                      <a:pos x="25" y="31"/>
                    </a:cxn>
                    <a:cxn ang="0">
                      <a:pos x="20" y="25"/>
                    </a:cxn>
                    <a:cxn ang="0">
                      <a:pos x="25" y="20"/>
                    </a:cxn>
                  </a:cxnLst>
                  <a:rect l="0" t="0" r="r" b="b"/>
                  <a:pathLst>
                    <a:path w="51" h="51">
                      <a:moveTo>
                        <a:pt x="25" y="0"/>
                      </a:moveTo>
                      <a:cubicBezTo>
                        <a:pt x="39" y="0"/>
                        <a:pt x="51" y="12"/>
                        <a:pt x="51" y="25"/>
                      </a:cubicBezTo>
                      <a:cubicBezTo>
                        <a:pt x="51" y="39"/>
                        <a:pt x="39" y="51"/>
                        <a:pt x="25" y="51"/>
                      </a:cubicBezTo>
                      <a:cubicBezTo>
                        <a:pt x="12" y="51"/>
                        <a:pt x="0" y="39"/>
                        <a:pt x="0" y="25"/>
                      </a:cubicBezTo>
                      <a:cubicBezTo>
                        <a:pt x="0" y="12"/>
                        <a:pt x="12" y="0"/>
                        <a:pt x="25" y="0"/>
                      </a:cubicBezTo>
                      <a:close/>
                      <a:moveTo>
                        <a:pt x="25" y="5"/>
                      </a:moveTo>
                      <a:cubicBezTo>
                        <a:pt x="37" y="5"/>
                        <a:pt x="46" y="14"/>
                        <a:pt x="46" y="25"/>
                      </a:cubicBezTo>
                      <a:cubicBezTo>
                        <a:pt x="46" y="37"/>
                        <a:pt x="37" y="46"/>
                        <a:pt x="25" y="46"/>
                      </a:cubicBezTo>
                      <a:cubicBezTo>
                        <a:pt x="14" y="46"/>
                        <a:pt x="5" y="37"/>
                        <a:pt x="5" y="25"/>
                      </a:cubicBezTo>
                      <a:cubicBezTo>
                        <a:pt x="5" y="14"/>
                        <a:pt x="14" y="5"/>
                        <a:pt x="25" y="5"/>
                      </a:cubicBezTo>
                      <a:close/>
                      <a:moveTo>
                        <a:pt x="25" y="10"/>
                      </a:moveTo>
                      <a:cubicBezTo>
                        <a:pt x="34" y="10"/>
                        <a:pt x="41" y="17"/>
                        <a:pt x="41" y="25"/>
                      </a:cubicBezTo>
                      <a:cubicBezTo>
                        <a:pt x="41" y="34"/>
                        <a:pt x="34" y="41"/>
                        <a:pt x="25" y="41"/>
                      </a:cubicBezTo>
                      <a:cubicBezTo>
                        <a:pt x="17" y="41"/>
                        <a:pt x="10" y="34"/>
                        <a:pt x="10" y="25"/>
                      </a:cubicBezTo>
                      <a:cubicBezTo>
                        <a:pt x="10" y="17"/>
                        <a:pt x="17" y="10"/>
                        <a:pt x="25" y="10"/>
                      </a:cubicBezTo>
                      <a:close/>
                      <a:moveTo>
                        <a:pt x="25" y="15"/>
                      </a:moveTo>
                      <a:cubicBezTo>
                        <a:pt x="31" y="15"/>
                        <a:pt x="36" y="20"/>
                        <a:pt x="36" y="25"/>
                      </a:cubicBezTo>
                      <a:cubicBezTo>
                        <a:pt x="36" y="31"/>
                        <a:pt x="31" y="36"/>
                        <a:pt x="25" y="36"/>
                      </a:cubicBezTo>
                      <a:cubicBezTo>
                        <a:pt x="20" y="36"/>
                        <a:pt x="15" y="31"/>
                        <a:pt x="15" y="25"/>
                      </a:cubicBezTo>
                      <a:cubicBezTo>
                        <a:pt x="15" y="20"/>
                        <a:pt x="20" y="15"/>
                        <a:pt x="25" y="15"/>
                      </a:cubicBezTo>
                      <a:close/>
                      <a:moveTo>
                        <a:pt x="25" y="20"/>
                      </a:moveTo>
                      <a:cubicBezTo>
                        <a:pt x="28" y="20"/>
                        <a:pt x="31" y="22"/>
                        <a:pt x="31" y="25"/>
                      </a:cubicBezTo>
                      <a:cubicBezTo>
                        <a:pt x="31" y="28"/>
                        <a:pt x="28" y="31"/>
                        <a:pt x="25" y="31"/>
                      </a:cubicBezTo>
                      <a:cubicBezTo>
                        <a:pt x="22" y="31"/>
                        <a:pt x="20" y="28"/>
                        <a:pt x="20" y="25"/>
                      </a:cubicBezTo>
                      <a:cubicBezTo>
                        <a:pt x="20" y="22"/>
                        <a:pt x="22" y="20"/>
                        <a:pt x="25" y="20"/>
                      </a:cubicBez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43" name="Group 294"/>
            <p:cNvGrpSpPr/>
            <p:nvPr/>
          </p:nvGrpSpPr>
          <p:grpSpPr>
            <a:xfrm>
              <a:off x="3794214" y="4153673"/>
              <a:ext cx="848664" cy="850862"/>
              <a:chOff x="2913856" y="3275613"/>
              <a:chExt cx="612775" cy="614362"/>
            </a:xfrm>
          </p:grpSpPr>
          <p:sp>
            <p:nvSpPr>
              <p:cNvPr id="53" name="Oval 295"/>
              <p:cNvSpPr/>
              <p:nvPr/>
            </p:nvSpPr>
            <p:spPr bwMode="auto">
              <a:xfrm>
                <a:off x="2913856" y="3275613"/>
                <a:ext cx="612775" cy="614362"/>
              </a:xfrm>
              <a:prstGeom prst="ellipse">
                <a:avLst/>
              </a:prstGeom>
              <a:solidFill>
                <a:schemeClr val="bg1">
                  <a:lumMod val="85000"/>
                </a:schemeClr>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54" name="Freeform: Shape 296"/>
              <p:cNvSpPr/>
              <p:nvPr/>
            </p:nvSpPr>
            <p:spPr bwMode="auto">
              <a:xfrm>
                <a:off x="2978944" y="3345463"/>
                <a:ext cx="482600" cy="481012"/>
              </a:xfrm>
              <a:custGeom>
                <a:avLst/>
                <a:gdLst/>
                <a:ahLst/>
                <a:cxnLst>
                  <a:cxn ang="0">
                    <a:pos x="92" y="0"/>
                  </a:cxn>
                  <a:cxn ang="0">
                    <a:pos x="102" y="1"/>
                  </a:cxn>
                  <a:cxn ang="0">
                    <a:pos x="159" y="30"/>
                  </a:cxn>
                  <a:cxn ang="0">
                    <a:pos x="165" y="37"/>
                  </a:cxn>
                  <a:cxn ang="0">
                    <a:pos x="182" y="105"/>
                  </a:cxn>
                  <a:cxn ang="0">
                    <a:pos x="180" y="113"/>
                  </a:cxn>
                  <a:cxn ang="0">
                    <a:pos x="139" y="168"/>
                  </a:cxn>
                  <a:cxn ang="0">
                    <a:pos x="131" y="173"/>
                  </a:cxn>
                  <a:cxn ang="0">
                    <a:pos x="65" y="177"/>
                  </a:cxn>
                  <a:cxn ang="0">
                    <a:pos x="57" y="174"/>
                  </a:cxn>
                  <a:cxn ang="0">
                    <a:pos x="9" y="126"/>
                  </a:cxn>
                  <a:cxn ang="0">
                    <a:pos x="6" y="118"/>
                  </a:cxn>
                  <a:cxn ang="0">
                    <a:pos x="9" y="56"/>
                  </a:cxn>
                  <a:cxn ang="0">
                    <a:pos x="13" y="48"/>
                  </a:cxn>
                  <a:cxn ang="0">
                    <a:pos x="65" y="4"/>
                  </a:cxn>
                  <a:cxn ang="0">
                    <a:pos x="92" y="0"/>
                  </a:cxn>
                </a:cxnLst>
                <a:rect l="0" t="0" r="r" b="b"/>
                <a:pathLst>
                  <a:path w="185" h="184">
                    <a:moveTo>
                      <a:pt x="92" y="0"/>
                    </a:moveTo>
                    <a:cubicBezTo>
                      <a:pt x="102" y="1"/>
                      <a:pt x="102" y="1"/>
                      <a:pt x="102" y="1"/>
                    </a:cubicBezTo>
                    <a:cubicBezTo>
                      <a:pt x="125" y="4"/>
                      <a:pt x="143" y="13"/>
                      <a:pt x="159" y="30"/>
                    </a:cubicBezTo>
                    <a:cubicBezTo>
                      <a:pt x="165" y="37"/>
                      <a:pt x="165" y="37"/>
                      <a:pt x="165" y="37"/>
                    </a:cubicBezTo>
                    <a:cubicBezTo>
                      <a:pt x="180" y="57"/>
                      <a:pt x="185" y="79"/>
                      <a:pt x="182" y="105"/>
                    </a:cubicBezTo>
                    <a:cubicBezTo>
                      <a:pt x="180" y="113"/>
                      <a:pt x="180" y="113"/>
                      <a:pt x="180" y="113"/>
                    </a:cubicBezTo>
                    <a:cubicBezTo>
                      <a:pt x="173" y="137"/>
                      <a:pt x="160" y="155"/>
                      <a:pt x="139" y="168"/>
                    </a:cubicBezTo>
                    <a:cubicBezTo>
                      <a:pt x="131" y="173"/>
                      <a:pt x="131" y="173"/>
                      <a:pt x="131" y="173"/>
                    </a:cubicBezTo>
                    <a:cubicBezTo>
                      <a:pt x="110" y="182"/>
                      <a:pt x="88" y="184"/>
                      <a:pt x="65" y="177"/>
                    </a:cubicBezTo>
                    <a:cubicBezTo>
                      <a:pt x="57" y="174"/>
                      <a:pt x="57" y="174"/>
                      <a:pt x="57" y="174"/>
                    </a:cubicBezTo>
                    <a:cubicBezTo>
                      <a:pt x="35" y="164"/>
                      <a:pt x="19" y="148"/>
                      <a:pt x="9" y="126"/>
                    </a:cubicBezTo>
                    <a:cubicBezTo>
                      <a:pt x="6" y="118"/>
                      <a:pt x="6" y="118"/>
                      <a:pt x="6" y="118"/>
                    </a:cubicBezTo>
                    <a:cubicBezTo>
                      <a:pt x="0" y="96"/>
                      <a:pt x="1" y="76"/>
                      <a:pt x="9" y="56"/>
                    </a:cubicBezTo>
                    <a:cubicBezTo>
                      <a:pt x="13" y="48"/>
                      <a:pt x="13" y="48"/>
                      <a:pt x="13" y="48"/>
                    </a:cubicBezTo>
                    <a:cubicBezTo>
                      <a:pt x="25" y="26"/>
                      <a:pt x="42" y="12"/>
                      <a:pt x="65" y="4"/>
                    </a:cubicBezTo>
                    <a:cubicBezTo>
                      <a:pt x="75" y="2"/>
                      <a:pt x="83" y="0"/>
                      <a:pt x="92" y="0"/>
                    </a:cubicBezTo>
                    <a:close/>
                  </a:path>
                </a:pathLst>
              </a:custGeom>
              <a:solidFill>
                <a:schemeClr val="accent5"/>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55" name="Freeform: Shape 297"/>
              <p:cNvSpPr/>
              <p:nvPr/>
            </p:nvSpPr>
            <p:spPr bwMode="auto">
              <a:xfrm>
                <a:off x="3132931" y="3426425"/>
                <a:ext cx="174625" cy="314325"/>
              </a:xfrm>
              <a:custGeom>
                <a:avLst/>
                <a:gdLst/>
                <a:ahLst/>
                <a:cxnLst>
                  <a:cxn ang="0">
                    <a:pos x="33" y="67"/>
                  </a:cxn>
                  <a:cxn ang="0">
                    <a:pos x="12" y="57"/>
                  </a:cxn>
                  <a:cxn ang="0">
                    <a:pos x="21" y="61"/>
                  </a:cxn>
                  <a:cxn ang="0">
                    <a:pos x="10" y="61"/>
                  </a:cxn>
                  <a:cxn ang="0">
                    <a:pos x="48" y="57"/>
                  </a:cxn>
                  <a:cxn ang="0">
                    <a:pos x="57" y="61"/>
                  </a:cxn>
                  <a:cxn ang="0">
                    <a:pos x="46" y="61"/>
                  </a:cxn>
                  <a:cxn ang="0">
                    <a:pos x="46" y="105"/>
                  </a:cxn>
                  <a:cxn ang="0">
                    <a:pos x="57" y="110"/>
                  </a:cxn>
                  <a:cxn ang="0">
                    <a:pos x="44" y="110"/>
                  </a:cxn>
                  <a:cxn ang="0">
                    <a:pos x="29" y="105"/>
                  </a:cxn>
                  <a:cxn ang="0">
                    <a:pos x="40" y="110"/>
                  </a:cxn>
                  <a:cxn ang="0">
                    <a:pos x="27" y="110"/>
                  </a:cxn>
                  <a:cxn ang="0">
                    <a:pos x="12" y="105"/>
                  </a:cxn>
                  <a:cxn ang="0">
                    <a:pos x="23" y="110"/>
                  </a:cxn>
                  <a:cxn ang="0">
                    <a:pos x="10" y="110"/>
                  </a:cxn>
                  <a:cxn ang="0">
                    <a:pos x="46" y="71"/>
                  </a:cxn>
                  <a:cxn ang="0">
                    <a:pos x="57" y="76"/>
                  </a:cxn>
                  <a:cxn ang="0">
                    <a:pos x="44" y="76"/>
                  </a:cxn>
                  <a:cxn ang="0">
                    <a:pos x="29" y="71"/>
                  </a:cxn>
                  <a:cxn ang="0">
                    <a:pos x="40" y="76"/>
                  </a:cxn>
                  <a:cxn ang="0">
                    <a:pos x="27" y="76"/>
                  </a:cxn>
                  <a:cxn ang="0">
                    <a:pos x="12" y="71"/>
                  </a:cxn>
                  <a:cxn ang="0">
                    <a:pos x="23" y="76"/>
                  </a:cxn>
                  <a:cxn ang="0">
                    <a:pos x="10" y="76"/>
                  </a:cxn>
                  <a:cxn ang="0">
                    <a:pos x="29" y="3"/>
                  </a:cxn>
                  <a:cxn ang="0">
                    <a:pos x="40" y="5"/>
                  </a:cxn>
                  <a:cxn ang="0">
                    <a:pos x="27" y="5"/>
                  </a:cxn>
                  <a:cxn ang="0">
                    <a:pos x="10" y="10"/>
                  </a:cxn>
                  <a:cxn ang="0">
                    <a:pos x="60" y="44"/>
                  </a:cxn>
                  <a:cxn ang="0">
                    <a:pos x="6" y="44"/>
                  </a:cxn>
                  <a:cxn ang="0">
                    <a:pos x="5" y="0"/>
                  </a:cxn>
                  <a:cxn ang="0">
                    <a:pos x="67" y="114"/>
                  </a:cxn>
                  <a:cxn ang="0">
                    <a:pos x="0" y="114"/>
                  </a:cxn>
                  <a:cxn ang="0">
                    <a:pos x="46" y="94"/>
                  </a:cxn>
                  <a:cxn ang="0">
                    <a:pos x="57" y="98"/>
                  </a:cxn>
                  <a:cxn ang="0">
                    <a:pos x="44" y="98"/>
                  </a:cxn>
                  <a:cxn ang="0">
                    <a:pos x="29" y="94"/>
                  </a:cxn>
                  <a:cxn ang="0">
                    <a:pos x="40" y="98"/>
                  </a:cxn>
                  <a:cxn ang="0">
                    <a:pos x="27" y="98"/>
                  </a:cxn>
                  <a:cxn ang="0">
                    <a:pos x="12" y="94"/>
                  </a:cxn>
                  <a:cxn ang="0">
                    <a:pos x="23" y="98"/>
                  </a:cxn>
                  <a:cxn ang="0">
                    <a:pos x="10" y="98"/>
                  </a:cxn>
                  <a:cxn ang="0">
                    <a:pos x="46" y="83"/>
                  </a:cxn>
                  <a:cxn ang="0">
                    <a:pos x="57" y="87"/>
                  </a:cxn>
                  <a:cxn ang="0">
                    <a:pos x="44" y="87"/>
                  </a:cxn>
                  <a:cxn ang="0">
                    <a:pos x="29" y="83"/>
                  </a:cxn>
                  <a:cxn ang="0">
                    <a:pos x="40" y="87"/>
                  </a:cxn>
                  <a:cxn ang="0">
                    <a:pos x="27" y="87"/>
                  </a:cxn>
                  <a:cxn ang="0">
                    <a:pos x="12" y="83"/>
                  </a:cxn>
                  <a:cxn ang="0">
                    <a:pos x="23" y="87"/>
                  </a:cxn>
                  <a:cxn ang="0">
                    <a:pos x="10" y="87"/>
                  </a:cxn>
                </a:cxnLst>
                <a:rect l="0" t="0" r="r" b="b"/>
                <a:pathLst>
                  <a:path w="67" h="120">
                    <a:moveTo>
                      <a:pt x="33" y="54"/>
                    </a:moveTo>
                    <a:cubicBezTo>
                      <a:pt x="38" y="54"/>
                      <a:pt x="42" y="57"/>
                      <a:pt x="42" y="60"/>
                    </a:cubicBezTo>
                    <a:cubicBezTo>
                      <a:pt x="42" y="64"/>
                      <a:pt x="38" y="67"/>
                      <a:pt x="33" y="67"/>
                    </a:cubicBezTo>
                    <a:cubicBezTo>
                      <a:pt x="28" y="67"/>
                      <a:pt x="24" y="64"/>
                      <a:pt x="24" y="60"/>
                    </a:cubicBezTo>
                    <a:cubicBezTo>
                      <a:pt x="24" y="57"/>
                      <a:pt x="28" y="54"/>
                      <a:pt x="33" y="54"/>
                    </a:cubicBezTo>
                    <a:close/>
                    <a:moveTo>
                      <a:pt x="12" y="57"/>
                    </a:moveTo>
                    <a:cubicBezTo>
                      <a:pt x="15" y="57"/>
                      <a:pt x="16" y="57"/>
                      <a:pt x="18" y="57"/>
                    </a:cubicBezTo>
                    <a:cubicBezTo>
                      <a:pt x="20" y="57"/>
                      <a:pt x="21" y="58"/>
                      <a:pt x="21" y="59"/>
                    </a:cubicBezTo>
                    <a:cubicBezTo>
                      <a:pt x="21" y="60"/>
                      <a:pt x="21" y="60"/>
                      <a:pt x="21" y="61"/>
                    </a:cubicBezTo>
                    <a:cubicBezTo>
                      <a:pt x="21" y="62"/>
                      <a:pt x="20" y="64"/>
                      <a:pt x="18" y="64"/>
                    </a:cubicBezTo>
                    <a:cubicBezTo>
                      <a:pt x="16" y="64"/>
                      <a:pt x="15" y="64"/>
                      <a:pt x="12" y="64"/>
                    </a:cubicBezTo>
                    <a:cubicBezTo>
                      <a:pt x="11" y="64"/>
                      <a:pt x="10" y="62"/>
                      <a:pt x="10" y="61"/>
                    </a:cubicBezTo>
                    <a:cubicBezTo>
                      <a:pt x="10" y="60"/>
                      <a:pt x="10" y="60"/>
                      <a:pt x="10" y="59"/>
                    </a:cubicBezTo>
                    <a:cubicBezTo>
                      <a:pt x="10" y="58"/>
                      <a:pt x="11" y="57"/>
                      <a:pt x="12" y="57"/>
                    </a:cubicBezTo>
                    <a:close/>
                    <a:moveTo>
                      <a:pt x="48" y="57"/>
                    </a:moveTo>
                    <a:cubicBezTo>
                      <a:pt x="51" y="57"/>
                      <a:pt x="52" y="57"/>
                      <a:pt x="54" y="57"/>
                    </a:cubicBezTo>
                    <a:cubicBezTo>
                      <a:pt x="56" y="57"/>
                      <a:pt x="57" y="58"/>
                      <a:pt x="57" y="59"/>
                    </a:cubicBezTo>
                    <a:cubicBezTo>
                      <a:pt x="57" y="60"/>
                      <a:pt x="57" y="60"/>
                      <a:pt x="57" y="61"/>
                    </a:cubicBezTo>
                    <a:cubicBezTo>
                      <a:pt x="57" y="62"/>
                      <a:pt x="56" y="64"/>
                      <a:pt x="54" y="64"/>
                    </a:cubicBezTo>
                    <a:cubicBezTo>
                      <a:pt x="52" y="64"/>
                      <a:pt x="51" y="64"/>
                      <a:pt x="48" y="64"/>
                    </a:cubicBezTo>
                    <a:cubicBezTo>
                      <a:pt x="47" y="64"/>
                      <a:pt x="46" y="62"/>
                      <a:pt x="46" y="61"/>
                    </a:cubicBezTo>
                    <a:cubicBezTo>
                      <a:pt x="46" y="60"/>
                      <a:pt x="46" y="60"/>
                      <a:pt x="46" y="59"/>
                    </a:cubicBezTo>
                    <a:cubicBezTo>
                      <a:pt x="46" y="58"/>
                      <a:pt x="47" y="57"/>
                      <a:pt x="48" y="57"/>
                    </a:cubicBezTo>
                    <a:close/>
                    <a:moveTo>
                      <a:pt x="46" y="105"/>
                    </a:moveTo>
                    <a:cubicBezTo>
                      <a:pt x="54" y="105"/>
                      <a:pt x="54" y="105"/>
                      <a:pt x="54" y="105"/>
                    </a:cubicBezTo>
                    <a:cubicBezTo>
                      <a:pt x="56" y="105"/>
                      <a:pt x="57" y="107"/>
                      <a:pt x="57" y="108"/>
                    </a:cubicBezTo>
                    <a:cubicBezTo>
                      <a:pt x="57" y="110"/>
                      <a:pt x="57" y="110"/>
                      <a:pt x="57" y="110"/>
                    </a:cubicBezTo>
                    <a:cubicBezTo>
                      <a:pt x="57" y="111"/>
                      <a:pt x="56" y="112"/>
                      <a:pt x="54" y="112"/>
                    </a:cubicBezTo>
                    <a:cubicBezTo>
                      <a:pt x="46" y="112"/>
                      <a:pt x="46" y="112"/>
                      <a:pt x="46" y="112"/>
                    </a:cubicBezTo>
                    <a:cubicBezTo>
                      <a:pt x="45" y="112"/>
                      <a:pt x="44" y="111"/>
                      <a:pt x="44" y="110"/>
                    </a:cubicBezTo>
                    <a:cubicBezTo>
                      <a:pt x="44" y="108"/>
                      <a:pt x="44" y="108"/>
                      <a:pt x="44" y="108"/>
                    </a:cubicBezTo>
                    <a:cubicBezTo>
                      <a:pt x="44" y="107"/>
                      <a:pt x="45" y="105"/>
                      <a:pt x="46" y="105"/>
                    </a:cubicBezTo>
                    <a:close/>
                    <a:moveTo>
                      <a:pt x="29" y="105"/>
                    </a:moveTo>
                    <a:cubicBezTo>
                      <a:pt x="32" y="105"/>
                      <a:pt x="35" y="105"/>
                      <a:pt x="37" y="105"/>
                    </a:cubicBezTo>
                    <a:cubicBezTo>
                      <a:pt x="39" y="105"/>
                      <a:pt x="40" y="107"/>
                      <a:pt x="40" y="108"/>
                    </a:cubicBezTo>
                    <a:cubicBezTo>
                      <a:pt x="40" y="109"/>
                      <a:pt x="40" y="109"/>
                      <a:pt x="40" y="110"/>
                    </a:cubicBezTo>
                    <a:cubicBezTo>
                      <a:pt x="40" y="111"/>
                      <a:pt x="39" y="112"/>
                      <a:pt x="37" y="112"/>
                    </a:cubicBezTo>
                    <a:cubicBezTo>
                      <a:pt x="35" y="112"/>
                      <a:pt x="32" y="112"/>
                      <a:pt x="29" y="112"/>
                    </a:cubicBezTo>
                    <a:cubicBezTo>
                      <a:pt x="28" y="112"/>
                      <a:pt x="27" y="111"/>
                      <a:pt x="27" y="110"/>
                    </a:cubicBezTo>
                    <a:cubicBezTo>
                      <a:pt x="27" y="109"/>
                      <a:pt x="27" y="109"/>
                      <a:pt x="27" y="108"/>
                    </a:cubicBezTo>
                    <a:cubicBezTo>
                      <a:pt x="27" y="107"/>
                      <a:pt x="28" y="105"/>
                      <a:pt x="29" y="105"/>
                    </a:cubicBezTo>
                    <a:close/>
                    <a:moveTo>
                      <a:pt x="12" y="105"/>
                    </a:moveTo>
                    <a:cubicBezTo>
                      <a:pt x="20" y="105"/>
                      <a:pt x="20" y="105"/>
                      <a:pt x="20" y="105"/>
                    </a:cubicBezTo>
                    <a:cubicBezTo>
                      <a:pt x="22" y="105"/>
                      <a:pt x="23" y="107"/>
                      <a:pt x="23" y="108"/>
                    </a:cubicBezTo>
                    <a:cubicBezTo>
                      <a:pt x="23" y="110"/>
                      <a:pt x="23" y="110"/>
                      <a:pt x="23" y="110"/>
                    </a:cubicBezTo>
                    <a:cubicBezTo>
                      <a:pt x="23" y="111"/>
                      <a:pt x="22" y="112"/>
                      <a:pt x="20" y="112"/>
                    </a:cubicBezTo>
                    <a:cubicBezTo>
                      <a:pt x="12" y="112"/>
                      <a:pt x="12" y="112"/>
                      <a:pt x="12" y="112"/>
                    </a:cubicBezTo>
                    <a:cubicBezTo>
                      <a:pt x="11" y="112"/>
                      <a:pt x="10" y="111"/>
                      <a:pt x="10" y="110"/>
                    </a:cubicBezTo>
                    <a:cubicBezTo>
                      <a:pt x="10" y="108"/>
                      <a:pt x="10" y="108"/>
                      <a:pt x="10" y="108"/>
                    </a:cubicBezTo>
                    <a:cubicBezTo>
                      <a:pt x="10" y="107"/>
                      <a:pt x="11" y="105"/>
                      <a:pt x="12" y="105"/>
                    </a:cubicBezTo>
                    <a:close/>
                    <a:moveTo>
                      <a:pt x="46" y="71"/>
                    </a:moveTo>
                    <a:cubicBezTo>
                      <a:pt x="54" y="71"/>
                      <a:pt x="54" y="71"/>
                      <a:pt x="54" y="71"/>
                    </a:cubicBezTo>
                    <a:cubicBezTo>
                      <a:pt x="56" y="71"/>
                      <a:pt x="57" y="72"/>
                      <a:pt x="57" y="74"/>
                    </a:cubicBezTo>
                    <a:cubicBezTo>
                      <a:pt x="57" y="76"/>
                      <a:pt x="57" y="76"/>
                      <a:pt x="57" y="76"/>
                    </a:cubicBezTo>
                    <a:cubicBezTo>
                      <a:pt x="57" y="77"/>
                      <a:pt x="56" y="78"/>
                      <a:pt x="54" y="78"/>
                    </a:cubicBezTo>
                    <a:cubicBezTo>
                      <a:pt x="46" y="78"/>
                      <a:pt x="46" y="78"/>
                      <a:pt x="46" y="78"/>
                    </a:cubicBezTo>
                    <a:cubicBezTo>
                      <a:pt x="45" y="78"/>
                      <a:pt x="44" y="77"/>
                      <a:pt x="44" y="76"/>
                    </a:cubicBezTo>
                    <a:cubicBezTo>
                      <a:pt x="44" y="74"/>
                      <a:pt x="44" y="74"/>
                      <a:pt x="44" y="74"/>
                    </a:cubicBezTo>
                    <a:cubicBezTo>
                      <a:pt x="44" y="72"/>
                      <a:pt x="45" y="71"/>
                      <a:pt x="46" y="71"/>
                    </a:cubicBezTo>
                    <a:close/>
                    <a:moveTo>
                      <a:pt x="29" y="71"/>
                    </a:moveTo>
                    <a:cubicBezTo>
                      <a:pt x="32" y="71"/>
                      <a:pt x="35" y="71"/>
                      <a:pt x="37" y="71"/>
                    </a:cubicBezTo>
                    <a:cubicBezTo>
                      <a:pt x="39" y="71"/>
                      <a:pt x="40" y="72"/>
                      <a:pt x="40" y="74"/>
                    </a:cubicBezTo>
                    <a:cubicBezTo>
                      <a:pt x="40" y="75"/>
                      <a:pt x="40" y="74"/>
                      <a:pt x="40" y="76"/>
                    </a:cubicBezTo>
                    <a:cubicBezTo>
                      <a:pt x="40" y="77"/>
                      <a:pt x="39" y="78"/>
                      <a:pt x="37" y="78"/>
                    </a:cubicBezTo>
                    <a:cubicBezTo>
                      <a:pt x="35" y="78"/>
                      <a:pt x="32" y="78"/>
                      <a:pt x="29" y="78"/>
                    </a:cubicBezTo>
                    <a:cubicBezTo>
                      <a:pt x="28" y="78"/>
                      <a:pt x="27" y="77"/>
                      <a:pt x="27" y="76"/>
                    </a:cubicBezTo>
                    <a:cubicBezTo>
                      <a:pt x="27" y="74"/>
                      <a:pt x="27" y="75"/>
                      <a:pt x="27" y="74"/>
                    </a:cubicBezTo>
                    <a:cubicBezTo>
                      <a:pt x="27" y="72"/>
                      <a:pt x="28" y="71"/>
                      <a:pt x="29" y="71"/>
                    </a:cubicBezTo>
                    <a:close/>
                    <a:moveTo>
                      <a:pt x="12" y="71"/>
                    </a:moveTo>
                    <a:cubicBezTo>
                      <a:pt x="20" y="71"/>
                      <a:pt x="20" y="71"/>
                      <a:pt x="20" y="71"/>
                    </a:cubicBezTo>
                    <a:cubicBezTo>
                      <a:pt x="22" y="71"/>
                      <a:pt x="23" y="72"/>
                      <a:pt x="23" y="74"/>
                    </a:cubicBezTo>
                    <a:cubicBezTo>
                      <a:pt x="23" y="76"/>
                      <a:pt x="23" y="76"/>
                      <a:pt x="23" y="76"/>
                    </a:cubicBezTo>
                    <a:cubicBezTo>
                      <a:pt x="23" y="77"/>
                      <a:pt x="22" y="78"/>
                      <a:pt x="20" y="78"/>
                    </a:cubicBezTo>
                    <a:cubicBezTo>
                      <a:pt x="12" y="78"/>
                      <a:pt x="12" y="78"/>
                      <a:pt x="12" y="78"/>
                    </a:cubicBezTo>
                    <a:cubicBezTo>
                      <a:pt x="11" y="78"/>
                      <a:pt x="10" y="77"/>
                      <a:pt x="10" y="76"/>
                    </a:cubicBezTo>
                    <a:cubicBezTo>
                      <a:pt x="10" y="74"/>
                      <a:pt x="10" y="74"/>
                      <a:pt x="10" y="74"/>
                    </a:cubicBezTo>
                    <a:cubicBezTo>
                      <a:pt x="10" y="72"/>
                      <a:pt x="11" y="71"/>
                      <a:pt x="12" y="71"/>
                    </a:cubicBezTo>
                    <a:close/>
                    <a:moveTo>
                      <a:pt x="29" y="3"/>
                    </a:moveTo>
                    <a:cubicBezTo>
                      <a:pt x="38" y="3"/>
                      <a:pt x="38" y="3"/>
                      <a:pt x="38" y="3"/>
                    </a:cubicBezTo>
                    <a:cubicBezTo>
                      <a:pt x="39" y="3"/>
                      <a:pt x="40" y="4"/>
                      <a:pt x="40" y="5"/>
                    </a:cubicBezTo>
                    <a:cubicBezTo>
                      <a:pt x="40" y="5"/>
                      <a:pt x="40" y="5"/>
                      <a:pt x="40" y="5"/>
                    </a:cubicBezTo>
                    <a:cubicBezTo>
                      <a:pt x="40" y="6"/>
                      <a:pt x="39" y="7"/>
                      <a:pt x="38" y="7"/>
                    </a:cubicBezTo>
                    <a:cubicBezTo>
                      <a:pt x="29" y="7"/>
                      <a:pt x="29" y="7"/>
                      <a:pt x="29" y="7"/>
                    </a:cubicBezTo>
                    <a:cubicBezTo>
                      <a:pt x="28" y="7"/>
                      <a:pt x="27" y="6"/>
                      <a:pt x="27" y="5"/>
                    </a:cubicBezTo>
                    <a:cubicBezTo>
                      <a:pt x="27" y="5"/>
                      <a:pt x="27" y="5"/>
                      <a:pt x="27" y="5"/>
                    </a:cubicBezTo>
                    <a:cubicBezTo>
                      <a:pt x="27" y="4"/>
                      <a:pt x="28" y="3"/>
                      <a:pt x="29" y="3"/>
                    </a:cubicBezTo>
                    <a:close/>
                    <a:moveTo>
                      <a:pt x="10" y="10"/>
                    </a:moveTo>
                    <a:cubicBezTo>
                      <a:pt x="56" y="10"/>
                      <a:pt x="56" y="10"/>
                      <a:pt x="56" y="10"/>
                    </a:cubicBezTo>
                    <a:cubicBezTo>
                      <a:pt x="58" y="10"/>
                      <a:pt x="60" y="12"/>
                      <a:pt x="60" y="14"/>
                    </a:cubicBezTo>
                    <a:cubicBezTo>
                      <a:pt x="60" y="44"/>
                      <a:pt x="60" y="44"/>
                      <a:pt x="60" y="44"/>
                    </a:cubicBezTo>
                    <a:cubicBezTo>
                      <a:pt x="60" y="46"/>
                      <a:pt x="58" y="48"/>
                      <a:pt x="56" y="48"/>
                    </a:cubicBezTo>
                    <a:cubicBezTo>
                      <a:pt x="10" y="48"/>
                      <a:pt x="10" y="48"/>
                      <a:pt x="10" y="48"/>
                    </a:cubicBezTo>
                    <a:cubicBezTo>
                      <a:pt x="8" y="48"/>
                      <a:pt x="6" y="46"/>
                      <a:pt x="6" y="44"/>
                    </a:cubicBezTo>
                    <a:cubicBezTo>
                      <a:pt x="6" y="14"/>
                      <a:pt x="6" y="14"/>
                      <a:pt x="6" y="14"/>
                    </a:cubicBezTo>
                    <a:cubicBezTo>
                      <a:pt x="6" y="12"/>
                      <a:pt x="8" y="10"/>
                      <a:pt x="10" y="10"/>
                    </a:cubicBezTo>
                    <a:close/>
                    <a:moveTo>
                      <a:pt x="5" y="0"/>
                    </a:moveTo>
                    <a:cubicBezTo>
                      <a:pt x="62" y="0"/>
                      <a:pt x="62" y="0"/>
                      <a:pt x="62" y="0"/>
                    </a:cubicBezTo>
                    <a:cubicBezTo>
                      <a:pt x="64" y="0"/>
                      <a:pt x="67" y="2"/>
                      <a:pt x="67" y="5"/>
                    </a:cubicBezTo>
                    <a:cubicBezTo>
                      <a:pt x="67" y="114"/>
                      <a:pt x="67" y="114"/>
                      <a:pt x="67" y="114"/>
                    </a:cubicBezTo>
                    <a:cubicBezTo>
                      <a:pt x="67" y="117"/>
                      <a:pt x="64" y="120"/>
                      <a:pt x="62" y="120"/>
                    </a:cubicBezTo>
                    <a:cubicBezTo>
                      <a:pt x="5" y="120"/>
                      <a:pt x="5" y="120"/>
                      <a:pt x="5" y="120"/>
                    </a:cubicBezTo>
                    <a:cubicBezTo>
                      <a:pt x="2" y="120"/>
                      <a:pt x="0" y="117"/>
                      <a:pt x="0" y="114"/>
                    </a:cubicBezTo>
                    <a:cubicBezTo>
                      <a:pt x="0" y="5"/>
                      <a:pt x="0" y="5"/>
                      <a:pt x="0" y="5"/>
                    </a:cubicBezTo>
                    <a:cubicBezTo>
                      <a:pt x="0" y="2"/>
                      <a:pt x="2" y="0"/>
                      <a:pt x="5" y="0"/>
                    </a:cubicBezTo>
                    <a:close/>
                    <a:moveTo>
                      <a:pt x="46" y="94"/>
                    </a:moveTo>
                    <a:cubicBezTo>
                      <a:pt x="49" y="94"/>
                      <a:pt x="52" y="94"/>
                      <a:pt x="54" y="94"/>
                    </a:cubicBezTo>
                    <a:cubicBezTo>
                      <a:pt x="56" y="94"/>
                      <a:pt x="57" y="95"/>
                      <a:pt x="57" y="96"/>
                    </a:cubicBezTo>
                    <a:cubicBezTo>
                      <a:pt x="57" y="97"/>
                      <a:pt x="57" y="98"/>
                      <a:pt x="57" y="98"/>
                    </a:cubicBezTo>
                    <a:cubicBezTo>
                      <a:pt x="57" y="100"/>
                      <a:pt x="56" y="101"/>
                      <a:pt x="54" y="101"/>
                    </a:cubicBezTo>
                    <a:cubicBezTo>
                      <a:pt x="52" y="101"/>
                      <a:pt x="49" y="101"/>
                      <a:pt x="46" y="101"/>
                    </a:cubicBezTo>
                    <a:cubicBezTo>
                      <a:pt x="45" y="101"/>
                      <a:pt x="44" y="100"/>
                      <a:pt x="44" y="98"/>
                    </a:cubicBezTo>
                    <a:cubicBezTo>
                      <a:pt x="44" y="98"/>
                      <a:pt x="44" y="97"/>
                      <a:pt x="44" y="96"/>
                    </a:cubicBezTo>
                    <a:cubicBezTo>
                      <a:pt x="44" y="95"/>
                      <a:pt x="45" y="94"/>
                      <a:pt x="46" y="94"/>
                    </a:cubicBezTo>
                    <a:close/>
                    <a:moveTo>
                      <a:pt x="29" y="94"/>
                    </a:moveTo>
                    <a:cubicBezTo>
                      <a:pt x="32" y="94"/>
                      <a:pt x="35" y="94"/>
                      <a:pt x="37" y="94"/>
                    </a:cubicBezTo>
                    <a:cubicBezTo>
                      <a:pt x="39" y="94"/>
                      <a:pt x="40" y="95"/>
                      <a:pt x="40" y="96"/>
                    </a:cubicBezTo>
                    <a:cubicBezTo>
                      <a:pt x="40" y="98"/>
                      <a:pt x="40" y="97"/>
                      <a:pt x="40" y="98"/>
                    </a:cubicBezTo>
                    <a:cubicBezTo>
                      <a:pt x="40" y="100"/>
                      <a:pt x="39" y="101"/>
                      <a:pt x="37" y="101"/>
                    </a:cubicBezTo>
                    <a:cubicBezTo>
                      <a:pt x="35" y="101"/>
                      <a:pt x="32" y="101"/>
                      <a:pt x="29" y="101"/>
                    </a:cubicBezTo>
                    <a:cubicBezTo>
                      <a:pt x="28" y="101"/>
                      <a:pt x="27" y="100"/>
                      <a:pt x="27" y="98"/>
                    </a:cubicBezTo>
                    <a:cubicBezTo>
                      <a:pt x="27" y="97"/>
                      <a:pt x="27" y="98"/>
                      <a:pt x="27" y="96"/>
                    </a:cubicBezTo>
                    <a:cubicBezTo>
                      <a:pt x="27" y="95"/>
                      <a:pt x="28" y="94"/>
                      <a:pt x="29" y="94"/>
                    </a:cubicBezTo>
                    <a:close/>
                    <a:moveTo>
                      <a:pt x="12" y="94"/>
                    </a:moveTo>
                    <a:cubicBezTo>
                      <a:pt x="15" y="94"/>
                      <a:pt x="18" y="94"/>
                      <a:pt x="20" y="94"/>
                    </a:cubicBezTo>
                    <a:cubicBezTo>
                      <a:pt x="22" y="94"/>
                      <a:pt x="23" y="95"/>
                      <a:pt x="23" y="96"/>
                    </a:cubicBezTo>
                    <a:cubicBezTo>
                      <a:pt x="23" y="97"/>
                      <a:pt x="23" y="98"/>
                      <a:pt x="23" y="98"/>
                    </a:cubicBezTo>
                    <a:cubicBezTo>
                      <a:pt x="23" y="100"/>
                      <a:pt x="22" y="101"/>
                      <a:pt x="20" y="101"/>
                    </a:cubicBezTo>
                    <a:cubicBezTo>
                      <a:pt x="18" y="101"/>
                      <a:pt x="15" y="101"/>
                      <a:pt x="12" y="101"/>
                    </a:cubicBezTo>
                    <a:cubicBezTo>
                      <a:pt x="11" y="101"/>
                      <a:pt x="10" y="100"/>
                      <a:pt x="10" y="98"/>
                    </a:cubicBezTo>
                    <a:cubicBezTo>
                      <a:pt x="10" y="98"/>
                      <a:pt x="10" y="97"/>
                      <a:pt x="10" y="96"/>
                    </a:cubicBezTo>
                    <a:cubicBezTo>
                      <a:pt x="10" y="95"/>
                      <a:pt x="11" y="94"/>
                      <a:pt x="12" y="94"/>
                    </a:cubicBezTo>
                    <a:close/>
                    <a:moveTo>
                      <a:pt x="46" y="83"/>
                    </a:moveTo>
                    <a:cubicBezTo>
                      <a:pt x="49" y="83"/>
                      <a:pt x="52" y="83"/>
                      <a:pt x="54" y="83"/>
                    </a:cubicBezTo>
                    <a:cubicBezTo>
                      <a:pt x="56" y="83"/>
                      <a:pt x="57" y="84"/>
                      <a:pt x="57" y="85"/>
                    </a:cubicBezTo>
                    <a:cubicBezTo>
                      <a:pt x="57" y="86"/>
                      <a:pt x="57" y="86"/>
                      <a:pt x="57" y="87"/>
                    </a:cubicBezTo>
                    <a:cubicBezTo>
                      <a:pt x="57" y="88"/>
                      <a:pt x="56" y="89"/>
                      <a:pt x="54" y="89"/>
                    </a:cubicBezTo>
                    <a:cubicBezTo>
                      <a:pt x="52" y="89"/>
                      <a:pt x="49" y="89"/>
                      <a:pt x="46" y="89"/>
                    </a:cubicBezTo>
                    <a:cubicBezTo>
                      <a:pt x="45" y="89"/>
                      <a:pt x="44" y="88"/>
                      <a:pt x="44" y="87"/>
                    </a:cubicBezTo>
                    <a:cubicBezTo>
                      <a:pt x="44" y="86"/>
                      <a:pt x="44" y="86"/>
                      <a:pt x="44" y="85"/>
                    </a:cubicBezTo>
                    <a:cubicBezTo>
                      <a:pt x="44" y="84"/>
                      <a:pt x="45" y="83"/>
                      <a:pt x="46" y="83"/>
                    </a:cubicBezTo>
                    <a:close/>
                    <a:moveTo>
                      <a:pt x="29" y="83"/>
                    </a:moveTo>
                    <a:cubicBezTo>
                      <a:pt x="32" y="83"/>
                      <a:pt x="35" y="83"/>
                      <a:pt x="37" y="83"/>
                    </a:cubicBezTo>
                    <a:cubicBezTo>
                      <a:pt x="39" y="83"/>
                      <a:pt x="40" y="84"/>
                      <a:pt x="40" y="85"/>
                    </a:cubicBezTo>
                    <a:cubicBezTo>
                      <a:pt x="40" y="86"/>
                      <a:pt x="40" y="86"/>
                      <a:pt x="40" y="87"/>
                    </a:cubicBezTo>
                    <a:cubicBezTo>
                      <a:pt x="40" y="88"/>
                      <a:pt x="39" y="89"/>
                      <a:pt x="37" y="89"/>
                    </a:cubicBezTo>
                    <a:cubicBezTo>
                      <a:pt x="35" y="89"/>
                      <a:pt x="32" y="89"/>
                      <a:pt x="29" y="89"/>
                    </a:cubicBezTo>
                    <a:cubicBezTo>
                      <a:pt x="28" y="89"/>
                      <a:pt x="27" y="88"/>
                      <a:pt x="27" y="87"/>
                    </a:cubicBezTo>
                    <a:cubicBezTo>
                      <a:pt x="27" y="86"/>
                      <a:pt x="27" y="86"/>
                      <a:pt x="27" y="85"/>
                    </a:cubicBezTo>
                    <a:cubicBezTo>
                      <a:pt x="27" y="84"/>
                      <a:pt x="28" y="83"/>
                      <a:pt x="29" y="83"/>
                    </a:cubicBezTo>
                    <a:close/>
                    <a:moveTo>
                      <a:pt x="12" y="83"/>
                    </a:moveTo>
                    <a:cubicBezTo>
                      <a:pt x="15" y="83"/>
                      <a:pt x="18" y="83"/>
                      <a:pt x="20" y="83"/>
                    </a:cubicBezTo>
                    <a:cubicBezTo>
                      <a:pt x="22" y="83"/>
                      <a:pt x="23" y="84"/>
                      <a:pt x="23" y="85"/>
                    </a:cubicBezTo>
                    <a:cubicBezTo>
                      <a:pt x="23" y="86"/>
                      <a:pt x="23" y="86"/>
                      <a:pt x="23" y="87"/>
                    </a:cubicBezTo>
                    <a:cubicBezTo>
                      <a:pt x="23" y="88"/>
                      <a:pt x="22" y="89"/>
                      <a:pt x="20" y="89"/>
                    </a:cubicBezTo>
                    <a:cubicBezTo>
                      <a:pt x="18" y="89"/>
                      <a:pt x="15" y="89"/>
                      <a:pt x="12" y="89"/>
                    </a:cubicBezTo>
                    <a:cubicBezTo>
                      <a:pt x="11" y="89"/>
                      <a:pt x="10" y="88"/>
                      <a:pt x="10" y="87"/>
                    </a:cubicBezTo>
                    <a:cubicBezTo>
                      <a:pt x="10" y="86"/>
                      <a:pt x="10" y="86"/>
                      <a:pt x="10" y="85"/>
                    </a:cubicBezTo>
                    <a:cubicBezTo>
                      <a:pt x="10" y="84"/>
                      <a:pt x="11" y="83"/>
                      <a:pt x="12" y="83"/>
                    </a:cubicBez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4" name="Group 298"/>
            <p:cNvGrpSpPr/>
            <p:nvPr/>
          </p:nvGrpSpPr>
          <p:grpSpPr>
            <a:xfrm>
              <a:off x="6914043" y="5026521"/>
              <a:ext cx="846466" cy="846464"/>
              <a:chOff x="5166519" y="3905850"/>
              <a:chExt cx="611188" cy="611187"/>
            </a:xfrm>
          </p:grpSpPr>
          <p:sp>
            <p:nvSpPr>
              <p:cNvPr id="50" name="Oval 299"/>
              <p:cNvSpPr/>
              <p:nvPr/>
            </p:nvSpPr>
            <p:spPr bwMode="auto">
              <a:xfrm>
                <a:off x="5166519" y="3905850"/>
                <a:ext cx="611188" cy="611187"/>
              </a:xfrm>
              <a:prstGeom prst="ellipse">
                <a:avLst/>
              </a:prstGeom>
              <a:solidFill>
                <a:schemeClr val="bg1">
                  <a:lumMod val="85000"/>
                </a:schemeClr>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51" name="Freeform: Shape 300"/>
              <p:cNvSpPr/>
              <p:nvPr/>
            </p:nvSpPr>
            <p:spPr bwMode="auto">
              <a:xfrm>
                <a:off x="5230019" y="3972525"/>
                <a:ext cx="485775" cy="481012"/>
              </a:xfrm>
              <a:custGeom>
                <a:avLst/>
                <a:gdLst/>
                <a:ahLst/>
                <a:cxnLst>
                  <a:cxn ang="0">
                    <a:pos x="93" y="0"/>
                  </a:cxn>
                  <a:cxn ang="0">
                    <a:pos x="102" y="1"/>
                  </a:cxn>
                  <a:cxn ang="0">
                    <a:pos x="160" y="30"/>
                  </a:cxn>
                  <a:cxn ang="0">
                    <a:pos x="166" y="37"/>
                  </a:cxn>
                  <a:cxn ang="0">
                    <a:pos x="183" y="105"/>
                  </a:cxn>
                  <a:cxn ang="0">
                    <a:pos x="181" y="114"/>
                  </a:cxn>
                  <a:cxn ang="0">
                    <a:pos x="140" y="169"/>
                  </a:cxn>
                  <a:cxn ang="0">
                    <a:pos x="132" y="173"/>
                  </a:cxn>
                  <a:cxn ang="0">
                    <a:pos x="66" y="178"/>
                  </a:cxn>
                  <a:cxn ang="0">
                    <a:pos x="58" y="175"/>
                  </a:cxn>
                  <a:cxn ang="0">
                    <a:pos x="9" y="126"/>
                  </a:cxn>
                  <a:cxn ang="0">
                    <a:pos x="6" y="118"/>
                  </a:cxn>
                  <a:cxn ang="0">
                    <a:pos x="9" y="56"/>
                  </a:cxn>
                  <a:cxn ang="0">
                    <a:pos x="13" y="48"/>
                  </a:cxn>
                  <a:cxn ang="0">
                    <a:pos x="66" y="5"/>
                  </a:cxn>
                  <a:cxn ang="0">
                    <a:pos x="93" y="0"/>
                  </a:cxn>
                </a:cxnLst>
                <a:rect l="0" t="0" r="r" b="b"/>
                <a:pathLst>
                  <a:path w="186" h="184">
                    <a:moveTo>
                      <a:pt x="93" y="0"/>
                    </a:moveTo>
                    <a:cubicBezTo>
                      <a:pt x="102" y="1"/>
                      <a:pt x="102" y="1"/>
                      <a:pt x="102" y="1"/>
                    </a:cubicBezTo>
                    <a:cubicBezTo>
                      <a:pt x="125" y="4"/>
                      <a:pt x="144" y="13"/>
                      <a:pt x="160" y="30"/>
                    </a:cubicBezTo>
                    <a:cubicBezTo>
                      <a:pt x="166" y="37"/>
                      <a:pt x="166" y="37"/>
                      <a:pt x="166" y="37"/>
                    </a:cubicBezTo>
                    <a:cubicBezTo>
                      <a:pt x="180" y="58"/>
                      <a:pt x="186" y="80"/>
                      <a:pt x="183" y="105"/>
                    </a:cubicBezTo>
                    <a:cubicBezTo>
                      <a:pt x="181" y="114"/>
                      <a:pt x="181" y="114"/>
                      <a:pt x="181" y="114"/>
                    </a:cubicBezTo>
                    <a:cubicBezTo>
                      <a:pt x="174" y="138"/>
                      <a:pt x="161" y="155"/>
                      <a:pt x="140" y="169"/>
                    </a:cubicBezTo>
                    <a:cubicBezTo>
                      <a:pt x="132" y="173"/>
                      <a:pt x="132" y="173"/>
                      <a:pt x="132" y="173"/>
                    </a:cubicBezTo>
                    <a:cubicBezTo>
                      <a:pt x="110" y="183"/>
                      <a:pt x="89" y="184"/>
                      <a:pt x="66" y="178"/>
                    </a:cubicBezTo>
                    <a:cubicBezTo>
                      <a:pt x="58" y="175"/>
                      <a:pt x="58" y="175"/>
                      <a:pt x="58" y="175"/>
                    </a:cubicBezTo>
                    <a:cubicBezTo>
                      <a:pt x="35" y="165"/>
                      <a:pt x="20" y="149"/>
                      <a:pt x="9" y="126"/>
                    </a:cubicBezTo>
                    <a:cubicBezTo>
                      <a:pt x="6" y="118"/>
                      <a:pt x="6" y="118"/>
                      <a:pt x="6" y="118"/>
                    </a:cubicBezTo>
                    <a:cubicBezTo>
                      <a:pt x="0" y="97"/>
                      <a:pt x="1" y="77"/>
                      <a:pt x="9" y="56"/>
                    </a:cubicBezTo>
                    <a:cubicBezTo>
                      <a:pt x="13" y="48"/>
                      <a:pt x="13" y="48"/>
                      <a:pt x="13" y="48"/>
                    </a:cubicBezTo>
                    <a:cubicBezTo>
                      <a:pt x="26" y="27"/>
                      <a:pt x="43" y="12"/>
                      <a:pt x="66" y="5"/>
                    </a:cubicBezTo>
                    <a:cubicBezTo>
                      <a:pt x="75" y="2"/>
                      <a:pt x="83" y="1"/>
                      <a:pt x="93" y="0"/>
                    </a:cubicBezTo>
                    <a:close/>
                  </a:path>
                </a:pathLst>
              </a:custGeom>
              <a:solidFill>
                <a:schemeClr val="accent5"/>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52" name="Freeform: Shape 301"/>
              <p:cNvSpPr/>
              <p:nvPr/>
            </p:nvSpPr>
            <p:spPr bwMode="auto">
              <a:xfrm>
                <a:off x="5347494" y="4090000"/>
                <a:ext cx="250825" cy="241300"/>
              </a:xfrm>
              <a:custGeom>
                <a:avLst/>
                <a:gdLst/>
                <a:ahLst/>
                <a:cxnLst>
                  <a:cxn ang="0">
                    <a:pos x="88" y="21"/>
                  </a:cxn>
                  <a:cxn ang="0">
                    <a:pos x="96" y="38"/>
                  </a:cxn>
                  <a:cxn ang="0">
                    <a:pos x="88" y="55"/>
                  </a:cxn>
                  <a:cxn ang="0">
                    <a:pos x="88" y="21"/>
                  </a:cxn>
                  <a:cxn ang="0">
                    <a:pos x="28" y="23"/>
                  </a:cxn>
                  <a:cxn ang="0">
                    <a:pos x="4" y="23"/>
                  </a:cxn>
                  <a:cxn ang="0">
                    <a:pos x="0" y="27"/>
                  </a:cxn>
                  <a:cxn ang="0">
                    <a:pos x="0" y="29"/>
                  </a:cxn>
                  <a:cxn ang="0">
                    <a:pos x="7" y="29"/>
                  </a:cxn>
                  <a:cxn ang="0">
                    <a:pos x="7" y="32"/>
                  </a:cxn>
                  <a:cxn ang="0">
                    <a:pos x="0" y="32"/>
                  </a:cxn>
                  <a:cxn ang="0">
                    <a:pos x="0" y="36"/>
                  </a:cxn>
                  <a:cxn ang="0">
                    <a:pos x="7" y="36"/>
                  </a:cxn>
                  <a:cxn ang="0">
                    <a:pos x="7" y="39"/>
                  </a:cxn>
                  <a:cxn ang="0">
                    <a:pos x="0" y="39"/>
                  </a:cxn>
                  <a:cxn ang="0">
                    <a:pos x="0" y="43"/>
                  </a:cxn>
                  <a:cxn ang="0">
                    <a:pos x="7" y="43"/>
                  </a:cxn>
                  <a:cxn ang="0">
                    <a:pos x="7" y="47"/>
                  </a:cxn>
                  <a:cxn ang="0">
                    <a:pos x="0" y="47"/>
                  </a:cxn>
                  <a:cxn ang="0">
                    <a:pos x="0" y="48"/>
                  </a:cxn>
                  <a:cxn ang="0">
                    <a:pos x="4" y="52"/>
                  </a:cxn>
                  <a:cxn ang="0">
                    <a:pos x="13" y="52"/>
                  </a:cxn>
                  <a:cxn ang="0">
                    <a:pos x="20" y="88"/>
                  </a:cxn>
                  <a:cxn ang="0">
                    <a:pos x="25" y="92"/>
                  </a:cxn>
                  <a:cxn ang="0">
                    <a:pos x="35" y="92"/>
                  </a:cxn>
                  <a:cxn ang="0">
                    <a:pos x="37" y="87"/>
                  </a:cxn>
                  <a:cxn ang="0">
                    <a:pos x="28" y="52"/>
                  </a:cxn>
                  <a:cxn ang="0">
                    <a:pos x="28" y="51"/>
                  </a:cxn>
                  <a:cxn ang="0">
                    <a:pos x="28" y="23"/>
                  </a:cxn>
                  <a:cxn ang="0">
                    <a:pos x="83" y="0"/>
                  </a:cxn>
                  <a:cxn ang="0">
                    <a:pos x="83" y="75"/>
                  </a:cxn>
                  <a:cxn ang="0">
                    <a:pos x="32" y="52"/>
                  </a:cxn>
                  <a:cxn ang="0">
                    <a:pos x="32" y="23"/>
                  </a:cxn>
                  <a:cxn ang="0">
                    <a:pos x="83" y="0"/>
                  </a:cxn>
                </a:cxnLst>
                <a:rect l="0" t="0" r="r" b="b"/>
                <a:pathLst>
                  <a:path w="96" h="92">
                    <a:moveTo>
                      <a:pt x="88" y="21"/>
                    </a:moveTo>
                    <a:cubicBezTo>
                      <a:pt x="92" y="23"/>
                      <a:pt x="96" y="30"/>
                      <a:pt x="96" y="38"/>
                    </a:cubicBezTo>
                    <a:cubicBezTo>
                      <a:pt x="96" y="46"/>
                      <a:pt x="92" y="52"/>
                      <a:pt x="88" y="55"/>
                    </a:cubicBezTo>
                    <a:cubicBezTo>
                      <a:pt x="88" y="21"/>
                      <a:pt x="88" y="21"/>
                      <a:pt x="88" y="21"/>
                    </a:cubicBezTo>
                    <a:close/>
                    <a:moveTo>
                      <a:pt x="28" y="23"/>
                    </a:moveTo>
                    <a:cubicBezTo>
                      <a:pt x="4" y="23"/>
                      <a:pt x="4" y="23"/>
                      <a:pt x="4" y="23"/>
                    </a:cubicBezTo>
                    <a:cubicBezTo>
                      <a:pt x="2" y="23"/>
                      <a:pt x="0" y="25"/>
                      <a:pt x="0" y="27"/>
                    </a:cubicBezTo>
                    <a:cubicBezTo>
                      <a:pt x="0" y="29"/>
                      <a:pt x="0" y="29"/>
                      <a:pt x="0" y="29"/>
                    </a:cubicBezTo>
                    <a:cubicBezTo>
                      <a:pt x="7" y="29"/>
                      <a:pt x="7" y="29"/>
                      <a:pt x="7" y="29"/>
                    </a:cubicBezTo>
                    <a:cubicBezTo>
                      <a:pt x="7" y="32"/>
                      <a:pt x="7" y="32"/>
                      <a:pt x="7" y="32"/>
                    </a:cubicBezTo>
                    <a:cubicBezTo>
                      <a:pt x="0" y="32"/>
                      <a:pt x="0" y="32"/>
                      <a:pt x="0" y="32"/>
                    </a:cubicBezTo>
                    <a:cubicBezTo>
                      <a:pt x="0" y="36"/>
                      <a:pt x="0" y="36"/>
                      <a:pt x="0" y="36"/>
                    </a:cubicBezTo>
                    <a:cubicBezTo>
                      <a:pt x="2" y="36"/>
                      <a:pt x="4" y="36"/>
                      <a:pt x="7" y="36"/>
                    </a:cubicBezTo>
                    <a:cubicBezTo>
                      <a:pt x="7" y="37"/>
                      <a:pt x="7" y="38"/>
                      <a:pt x="7" y="39"/>
                    </a:cubicBezTo>
                    <a:cubicBezTo>
                      <a:pt x="4" y="39"/>
                      <a:pt x="2" y="39"/>
                      <a:pt x="0" y="39"/>
                    </a:cubicBezTo>
                    <a:cubicBezTo>
                      <a:pt x="0" y="43"/>
                      <a:pt x="0" y="43"/>
                      <a:pt x="0" y="43"/>
                    </a:cubicBezTo>
                    <a:cubicBezTo>
                      <a:pt x="7" y="43"/>
                      <a:pt x="7" y="43"/>
                      <a:pt x="7" y="43"/>
                    </a:cubicBezTo>
                    <a:cubicBezTo>
                      <a:pt x="7" y="47"/>
                      <a:pt x="7" y="47"/>
                      <a:pt x="7" y="47"/>
                    </a:cubicBezTo>
                    <a:cubicBezTo>
                      <a:pt x="0" y="47"/>
                      <a:pt x="0" y="47"/>
                      <a:pt x="0" y="47"/>
                    </a:cubicBezTo>
                    <a:cubicBezTo>
                      <a:pt x="0" y="48"/>
                      <a:pt x="0" y="48"/>
                      <a:pt x="0" y="48"/>
                    </a:cubicBezTo>
                    <a:cubicBezTo>
                      <a:pt x="0" y="51"/>
                      <a:pt x="2" y="52"/>
                      <a:pt x="4" y="52"/>
                    </a:cubicBezTo>
                    <a:cubicBezTo>
                      <a:pt x="13" y="52"/>
                      <a:pt x="13" y="52"/>
                      <a:pt x="13" y="52"/>
                    </a:cubicBezTo>
                    <a:cubicBezTo>
                      <a:pt x="13" y="64"/>
                      <a:pt x="16" y="79"/>
                      <a:pt x="20" y="88"/>
                    </a:cubicBezTo>
                    <a:cubicBezTo>
                      <a:pt x="21" y="90"/>
                      <a:pt x="22" y="92"/>
                      <a:pt x="25" y="92"/>
                    </a:cubicBezTo>
                    <a:cubicBezTo>
                      <a:pt x="35" y="92"/>
                      <a:pt x="35" y="92"/>
                      <a:pt x="35" y="92"/>
                    </a:cubicBezTo>
                    <a:cubicBezTo>
                      <a:pt x="39" y="92"/>
                      <a:pt x="38" y="89"/>
                      <a:pt x="37" y="87"/>
                    </a:cubicBezTo>
                    <a:cubicBezTo>
                      <a:pt x="33" y="75"/>
                      <a:pt x="28" y="64"/>
                      <a:pt x="28" y="52"/>
                    </a:cubicBezTo>
                    <a:cubicBezTo>
                      <a:pt x="28" y="51"/>
                      <a:pt x="28" y="51"/>
                      <a:pt x="28" y="51"/>
                    </a:cubicBezTo>
                    <a:cubicBezTo>
                      <a:pt x="28" y="23"/>
                      <a:pt x="28" y="23"/>
                      <a:pt x="28" y="23"/>
                    </a:cubicBezTo>
                    <a:close/>
                    <a:moveTo>
                      <a:pt x="83" y="0"/>
                    </a:moveTo>
                    <a:cubicBezTo>
                      <a:pt x="83" y="75"/>
                      <a:pt x="83" y="75"/>
                      <a:pt x="83" y="75"/>
                    </a:cubicBezTo>
                    <a:cubicBezTo>
                      <a:pt x="32" y="52"/>
                      <a:pt x="32" y="52"/>
                      <a:pt x="32" y="52"/>
                    </a:cubicBezTo>
                    <a:cubicBezTo>
                      <a:pt x="32" y="23"/>
                      <a:pt x="32" y="23"/>
                      <a:pt x="32" y="23"/>
                    </a:cubicBezTo>
                    <a:cubicBezTo>
                      <a:pt x="83" y="0"/>
                      <a:pt x="83" y="0"/>
                      <a:pt x="83" y="0"/>
                    </a:cubicBez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5" name="Group 302"/>
            <p:cNvGrpSpPr/>
            <p:nvPr/>
          </p:nvGrpSpPr>
          <p:grpSpPr>
            <a:xfrm>
              <a:off x="4416422" y="5026521"/>
              <a:ext cx="848664" cy="846464"/>
              <a:chOff x="3363119" y="3905850"/>
              <a:chExt cx="612775" cy="611187"/>
            </a:xfrm>
          </p:grpSpPr>
          <p:sp>
            <p:nvSpPr>
              <p:cNvPr id="47" name="Oval 303"/>
              <p:cNvSpPr/>
              <p:nvPr/>
            </p:nvSpPr>
            <p:spPr bwMode="auto">
              <a:xfrm>
                <a:off x="3363119" y="3905850"/>
                <a:ext cx="612775" cy="611187"/>
              </a:xfrm>
              <a:prstGeom prst="ellipse">
                <a:avLst/>
              </a:prstGeom>
              <a:solidFill>
                <a:schemeClr val="bg1">
                  <a:lumMod val="85000"/>
                </a:schemeClr>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48" name="Freeform: Shape 304"/>
              <p:cNvSpPr/>
              <p:nvPr/>
            </p:nvSpPr>
            <p:spPr bwMode="auto">
              <a:xfrm>
                <a:off x="3428206" y="3972525"/>
                <a:ext cx="485775" cy="481012"/>
              </a:xfrm>
              <a:custGeom>
                <a:avLst/>
                <a:gdLst/>
                <a:ahLst/>
                <a:cxnLst>
                  <a:cxn ang="0">
                    <a:pos x="93" y="0"/>
                  </a:cxn>
                  <a:cxn ang="0">
                    <a:pos x="102" y="1"/>
                  </a:cxn>
                  <a:cxn ang="0">
                    <a:pos x="160" y="30"/>
                  </a:cxn>
                  <a:cxn ang="0">
                    <a:pos x="165" y="37"/>
                  </a:cxn>
                  <a:cxn ang="0">
                    <a:pos x="182" y="105"/>
                  </a:cxn>
                  <a:cxn ang="0">
                    <a:pos x="181" y="114"/>
                  </a:cxn>
                  <a:cxn ang="0">
                    <a:pos x="140" y="169"/>
                  </a:cxn>
                  <a:cxn ang="0">
                    <a:pos x="132" y="173"/>
                  </a:cxn>
                  <a:cxn ang="0">
                    <a:pos x="66" y="178"/>
                  </a:cxn>
                  <a:cxn ang="0">
                    <a:pos x="58" y="175"/>
                  </a:cxn>
                  <a:cxn ang="0">
                    <a:pos x="9" y="126"/>
                  </a:cxn>
                  <a:cxn ang="0">
                    <a:pos x="6" y="118"/>
                  </a:cxn>
                  <a:cxn ang="0">
                    <a:pos x="9" y="56"/>
                  </a:cxn>
                  <a:cxn ang="0">
                    <a:pos x="13" y="48"/>
                  </a:cxn>
                  <a:cxn ang="0">
                    <a:pos x="66" y="5"/>
                  </a:cxn>
                  <a:cxn ang="0">
                    <a:pos x="93" y="0"/>
                  </a:cxn>
                </a:cxnLst>
                <a:rect l="0" t="0" r="r" b="b"/>
                <a:pathLst>
                  <a:path w="186" h="184">
                    <a:moveTo>
                      <a:pt x="93" y="0"/>
                    </a:moveTo>
                    <a:cubicBezTo>
                      <a:pt x="102" y="1"/>
                      <a:pt x="102" y="1"/>
                      <a:pt x="102" y="1"/>
                    </a:cubicBezTo>
                    <a:cubicBezTo>
                      <a:pt x="125" y="4"/>
                      <a:pt x="144" y="13"/>
                      <a:pt x="160" y="30"/>
                    </a:cubicBezTo>
                    <a:cubicBezTo>
                      <a:pt x="165" y="37"/>
                      <a:pt x="165" y="37"/>
                      <a:pt x="165" y="37"/>
                    </a:cubicBezTo>
                    <a:cubicBezTo>
                      <a:pt x="180" y="58"/>
                      <a:pt x="186" y="80"/>
                      <a:pt x="182" y="105"/>
                    </a:cubicBezTo>
                    <a:cubicBezTo>
                      <a:pt x="181" y="114"/>
                      <a:pt x="181" y="114"/>
                      <a:pt x="181" y="114"/>
                    </a:cubicBezTo>
                    <a:cubicBezTo>
                      <a:pt x="174" y="138"/>
                      <a:pt x="161" y="155"/>
                      <a:pt x="140" y="169"/>
                    </a:cubicBezTo>
                    <a:cubicBezTo>
                      <a:pt x="132" y="173"/>
                      <a:pt x="132" y="173"/>
                      <a:pt x="132" y="173"/>
                    </a:cubicBezTo>
                    <a:cubicBezTo>
                      <a:pt x="110" y="183"/>
                      <a:pt x="89" y="184"/>
                      <a:pt x="66" y="178"/>
                    </a:cubicBezTo>
                    <a:cubicBezTo>
                      <a:pt x="58" y="175"/>
                      <a:pt x="58" y="175"/>
                      <a:pt x="58" y="175"/>
                    </a:cubicBezTo>
                    <a:cubicBezTo>
                      <a:pt x="35" y="165"/>
                      <a:pt x="19" y="149"/>
                      <a:pt x="9" y="126"/>
                    </a:cubicBezTo>
                    <a:cubicBezTo>
                      <a:pt x="6" y="118"/>
                      <a:pt x="6" y="118"/>
                      <a:pt x="6" y="118"/>
                    </a:cubicBezTo>
                    <a:cubicBezTo>
                      <a:pt x="0" y="97"/>
                      <a:pt x="1" y="77"/>
                      <a:pt x="9" y="56"/>
                    </a:cubicBezTo>
                    <a:cubicBezTo>
                      <a:pt x="13" y="48"/>
                      <a:pt x="13" y="48"/>
                      <a:pt x="13" y="48"/>
                    </a:cubicBezTo>
                    <a:cubicBezTo>
                      <a:pt x="25" y="27"/>
                      <a:pt x="42" y="12"/>
                      <a:pt x="66" y="5"/>
                    </a:cubicBezTo>
                    <a:cubicBezTo>
                      <a:pt x="75" y="2"/>
                      <a:pt x="83" y="1"/>
                      <a:pt x="93" y="0"/>
                    </a:cubicBezTo>
                    <a:close/>
                  </a:path>
                </a:pathLst>
              </a:custGeom>
              <a:solidFill>
                <a:schemeClr val="accent3"/>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49" name="Freeform: Shape 305"/>
              <p:cNvSpPr/>
              <p:nvPr/>
            </p:nvSpPr>
            <p:spPr bwMode="auto">
              <a:xfrm>
                <a:off x="3542506" y="4061425"/>
                <a:ext cx="255588" cy="254000"/>
              </a:xfrm>
              <a:custGeom>
                <a:avLst/>
                <a:gdLst/>
                <a:ahLst/>
                <a:cxnLst>
                  <a:cxn ang="0">
                    <a:pos x="73" y="35"/>
                  </a:cxn>
                  <a:cxn ang="0">
                    <a:pos x="24" y="35"/>
                  </a:cxn>
                  <a:cxn ang="0">
                    <a:pos x="24" y="29"/>
                  </a:cxn>
                  <a:cxn ang="0">
                    <a:pos x="73" y="29"/>
                  </a:cxn>
                  <a:cxn ang="0">
                    <a:pos x="73" y="29"/>
                  </a:cxn>
                  <a:cxn ang="0">
                    <a:pos x="73" y="35"/>
                  </a:cxn>
                  <a:cxn ang="0">
                    <a:pos x="73" y="46"/>
                  </a:cxn>
                  <a:cxn ang="0">
                    <a:pos x="24" y="46"/>
                  </a:cxn>
                  <a:cxn ang="0">
                    <a:pos x="24" y="40"/>
                  </a:cxn>
                  <a:cxn ang="0">
                    <a:pos x="73" y="40"/>
                  </a:cxn>
                  <a:cxn ang="0">
                    <a:pos x="73" y="40"/>
                  </a:cxn>
                  <a:cxn ang="0">
                    <a:pos x="73" y="46"/>
                  </a:cxn>
                  <a:cxn ang="0">
                    <a:pos x="49" y="0"/>
                  </a:cxn>
                  <a:cxn ang="0">
                    <a:pos x="98" y="33"/>
                  </a:cxn>
                  <a:cxn ang="0">
                    <a:pos x="97" y="33"/>
                  </a:cxn>
                  <a:cxn ang="0">
                    <a:pos x="81" y="44"/>
                  </a:cxn>
                  <a:cxn ang="0">
                    <a:pos x="81" y="22"/>
                  </a:cxn>
                  <a:cxn ang="0">
                    <a:pos x="17" y="22"/>
                  </a:cxn>
                  <a:cxn ang="0">
                    <a:pos x="17" y="44"/>
                  </a:cxn>
                  <a:cxn ang="0">
                    <a:pos x="0" y="33"/>
                  </a:cxn>
                  <a:cxn ang="0">
                    <a:pos x="0" y="33"/>
                  </a:cxn>
                  <a:cxn ang="0">
                    <a:pos x="49" y="0"/>
                  </a:cxn>
                  <a:cxn ang="0">
                    <a:pos x="98" y="39"/>
                  </a:cxn>
                  <a:cxn ang="0">
                    <a:pos x="98" y="91"/>
                  </a:cxn>
                  <a:cxn ang="0">
                    <a:pos x="59" y="65"/>
                  </a:cxn>
                  <a:cxn ang="0">
                    <a:pos x="98" y="39"/>
                  </a:cxn>
                  <a:cxn ang="0">
                    <a:pos x="39" y="65"/>
                  </a:cxn>
                  <a:cxn ang="0">
                    <a:pos x="0" y="91"/>
                  </a:cxn>
                  <a:cxn ang="0">
                    <a:pos x="0" y="39"/>
                  </a:cxn>
                  <a:cxn ang="0">
                    <a:pos x="39" y="65"/>
                  </a:cxn>
                  <a:cxn ang="0">
                    <a:pos x="97" y="97"/>
                  </a:cxn>
                  <a:cxn ang="0">
                    <a:pos x="0" y="97"/>
                  </a:cxn>
                  <a:cxn ang="0">
                    <a:pos x="49" y="65"/>
                  </a:cxn>
                  <a:cxn ang="0">
                    <a:pos x="97" y="97"/>
                  </a:cxn>
                  <a:cxn ang="0">
                    <a:pos x="61" y="57"/>
                  </a:cxn>
                  <a:cxn ang="0">
                    <a:pos x="37" y="57"/>
                  </a:cxn>
                  <a:cxn ang="0">
                    <a:pos x="29" y="52"/>
                  </a:cxn>
                  <a:cxn ang="0">
                    <a:pos x="69" y="52"/>
                  </a:cxn>
                  <a:cxn ang="0">
                    <a:pos x="61" y="57"/>
                  </a:cxn>
                </a:cxnLst>
                <a:rect l="0" t="0" r="r" b="b"/>
                <a:pathLst>
                  <a:path w="98" h="97">
                    <a:moveTo>
                      <a:pt x="73" y="35"/>
                    </a:moveTo>
                    <a:cubicBezTo>
                      <a:pt x="24" y="35"/>
                      <a:pt x="24" y="35"/>
                      <a:pt x="24" y="35"/>
                    </a:cubicBezTo>
                    <a:cubicBezTo>
                      <a:pt x="24" y="29"/>
                      <a:pt x="24" y="29"/>
                      <a:pt x="24" y="29"/>
                    </a:cubicBezTo>
                    <a:cubicBezTo>
                      <a:pt x="73" y="29"/>
                      <a:pt x="73" y="29"/>
                      <a:pt x="73" y="29"/>
                    </a:cubicBezTo>
                    <a:cubicBezTo>
                      <a:pt x="73" y="29"/>
                      <a:pt x="73" y="29"/>
                      <a:pt x="73" y="29"/>
                    </a:cubicBezTo>
                    <a:cubicBezTo>
                      <a:pt x="73" y="35"/>
                      <a:pt x="73" y="35"/>
                      <a:pt x="73" y="35"/>
                    </a:cubicBezTo>
                    <a:close/>
                    <a:moveTo>
                      <a:pt x="73" y="46"/>
                    </a:moveTo>
                    <a:cubicBezTo>
                      <a:pt x="24" y="46"/>
                      <a:pt x="24" y="46"/>
                      <a:pt x="24" y="46"/>
                    </a:cubicBezTo>
                    <a:cubicBezTo>
                      <a:pt x="24" y="40"/>
                      <a:pt x="24" y="40"/>
                      <a:pt x="24" y="40"/>
                    </a:cubicBezTo>
                    <a:cubicBezTo>
                      <a:pt x="73" y="40"/>
                      <a:pt x="73" y="40"/>
                      <a:pt x="73" y="40"/>
                    </a:cubicBezTo>
                    <a:cubicBezTo>
                      <a:pt x="73" y="40"/>
                      <a:pt x="73" y="40"/>
                      <a:pt x="73" y="40"/>
                    </a:cubicBezTo>
                    <a:cubicBezTo>
                      <a:pt x="73" y="46"/>
                      <a:pt x="73" y="46"/>
                      <a:pt x="73" y="46"/>
                    </a:cubicBezTo>
                    <a:close/>
                    <a:moveTo>
                      <a:pt x="49" y="0"/>
                    </a:moveTo>
                    <a:cubicBezTo>
                      <a:pt x="98" y="33"/>
                      <a:pt x="98" y="33"/>
                      <a:pt x="98" y="33"/>
                    </a:cubicBezTo>
                    <a:cubicBezTo>
                      <a:pt x="97" y="33"/>
                      <a:pt x="97" y="33"/>
                      <a:pt x="97" y="33"/>
                    </a:cubicBezTo>
                    <a:cubicBezTo>
                      <a:pt x="81" y="44"/>
                      <a:pt x="81" y="44"/>
                      <a:pt x="81" y="44"/>
                    </a:cubicBezTo>
                    <a:cubicBezTo>
                      <a:pt x="81" y="22"/>
                      <a:pt x="81" y="22"/>
                      <a:pt x="81" y="22"/>
                    </a:cubicBezTo>
                    <a:cubicBezTo>
                      <a:pt x="17" y="22"/>
                      <a:pt x="17" y="22"/>
                      <a:pt x="17" y="22"/>
                    </a:cubicBezTo>
                    <a:cubicBezTo>
                      <a:pt x="17" y="44"/>
                      <a:pt x="17" y="44"/>
                      <a:pt x="17" y="44"/>
                    </a:cubicBezTo>
                    <a:cubicBezTo>
                      <a:pt x="0" y="33"/>
                      <a:pt x="0" y="33"/>
                      <a:pt x="0" y="33"/>
                    </a:cubicBezTo>
                    <a:cubicBezTo>
                      <a:pt x="0" y="33"/>
                      <a:pt x="0" y="33"/>
                      <a:pt x="0" y="33"/>
                    </a:cubicBezTo>
                    <a:cubicBezTo>
                      <a:pt x="49" y="0"/>
                      <a:pt x="49" y="0"/>
                      <a:pt x="49" y="0"/>
                    </a:cubicBezTo>
                    <a:close/>
                    <a:moveTo>
                      <a:pt x="98" y="39"/>
                    </a:moveTo>
                    <a:cubicBezTo>
                      <a:pt x="98" y="91"/>
                      <a:pt x="98" y="91"/>
                      <a:pt x="98" y="91"/>
                    </a:cubicBezTo>
                    <a:cubicBezTo>
                      <a:pt x="59" y="65"/>
                      <a:pt x="59" y="65"/>
                      <a:pt x="59" y="65"/>
                    </a:cubicBezTo>
                    <a:cubicBezTo>
                      <a:pt x="98" y="39"/>
                      <a:pt x="98" y="39"/>
                      <a:pt x="98" y="39"/>
                    </a:cubicBezTo>
                    <a:close/>
                    <a:moveTo>
                      <a:pt x="39" y="65"/>
                    </a:moveTo>
                    <a:cubicBezTo>
                      <a:pt x="0" y="91"/>
                      <a:pt x="0" y="91"/>
                      <a:pt x="0" y="91"/>
                    </a:cubicBezTo>
                    <a:cubicBezTo>
                      <a:pt x="0" y="39"/>
                      <a:pt x="0" y="39"/>
                      <a:pt x="0" y="39"/>
                    </a:cubicBezTo>
                    <a:cubicBezTo>
                      <a:pt x="39" y="65"/>
                      <a:pt x="39" y="65"/>
                      <a:pt x="39" y="65"/>
                    </a:cubicBezTo>
                    <a:close/>
                    <a:moveTo>
                      <a:pt x="97" y="97"/>
                    </a:moveTo>
                    <a:cubicBezTo>
                      <a:pt x="0" y="97"/>
                      <a:pt x="0" y="97"/>
                      <a:pt x="0" y="97"/>
                    </a:cubicBezTo>
                    <a:cubicBezTo>
                      <a:pt x="49" y="65"/>
                      <a:pt x="49" y="65"/>
                      <a:pt x="49" y="65"/>
                    </a:cubicBezTo>
                    <a:cubicBezTo>
                      <a:pt x="97" y="97"/>
                      <a:pt x="97" y="97"/>
                      <a:pt x="97" y="97"/>
                    </a:cubicBezTo>
                    <a:close/>
                    <a:moveTo>
                      <a:pt x="61" y="57"/>
                    </a:moveTo>
                    <a:cubicBezTo>
                      <a:pt x="37" y="57"/>
                      <a:pt x="37" y="57"/>
                      <a:pt x="37" y="57"/>
                    </a:cubicBezTo>
                    <a:cubicBezTo>
                      <a:pt x="29" y="52"/>
                      <a:pt x="29" y="52"/>
                      <a:pt x="29" y="52"/>
                    </a:cubicBezTo>
                    <a:cubicBezTo>
                      <a:pt x="69" y="52"/>
                      <a:pt x="69" y="52"/>
                      <a:pt x="69" y="52"/>
                    </a:cubicBezTo>
                    <a:cubicBezTo>
                      <a:pt x="61" y="57"/>
                      <a:pt x="61" y="57"/>
                      <a:pt x="61" y="57"/>
                    </a:cubicBezTo>
                    <a:close/>
                  </a:path>
                </a:pathLst>
              </a:custGeom>
              <a:solidFill>
                <a:srgbClr val="FFFFFF"/>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46" name="Freeform: Shape 306"/>
            <p:cNvSpPr/>
            <p:nvPr/>
          </p:nvSpPr>
          <p:spPr bwMode="auto">
            <a:xfrm>
              <a:off x="6038996" y="3672160"/>
              <a:ext cx="98938" cy="1366721"/>
            </a:xfrm>
            <a:custGeom>
              <a:avLst/>
              <a:gdLst/>
              <a:ahLst/>
              <a:cxnLst>
                <a:cxn ang="0">
                  <a:pos x="45" y="1024"/>
                </a:cxn>
                <a:cxn ang="0">
                  <a:pos x="45" y="0"/>
                </a:cxn>
                <a:cxn ang="0">
                  <a:pos x="0" y="0"/>
                </a:cxn>
                <a:cxn ang="0">
                  <a:pos x="0" y="1024"/>
                </a:cxn>
                <a:cxn ang="0">
                  <a:pos x="45" y="1024"/>
                </a:cxn>
                <a:cxn ang="0">
                  <a:pos x="45" y="1024"/>
                </a:cxn>
              </a:cxnLst>
              <a:rect l="0" t="0" r="r" b="b"/>
              <a:pathLst>
                <a:path w="45" h="1024">
                  <a:moveTo>
                    <a:pt x="45" y="1024"/>
                  </a:moveTo>
                  <a:lnTo>
                    <a:pt x="45" y="0"/>
                  </a:lnTo>
                  <a:lnTo>
                    <a:pt x="0" y="0"/>
                  </a:lnTo>
                  <a:lnTo>
                    <a:pt x="0" y="1024"/>
                  </a:lnTo>
                  <a:lnTo>
                    <a:pt x="45" y="1024"/>
                  </a:lnTo>
                  <a:lnTo>
                    <a:pt x="45" y="1024"/>
                  </a:lnTo>
                  <a:close/>
                </a:path>
              </a:pathLst>
            </a:custGeom>
            <a:solidFill>
              <a:schemeClr val="bg1">
                <a:lumMod val="85000"/>
              </a:schemeClr>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 name="Group 108"/>
          <p:cNvGrpSpPr/>
          <p:nvPr/>
        </p:nvGrpSpPr>
        <p:grpSpPr>
          <a:xfrm>
            <a:off x="8255199" y="1587528"/>
            <a:ext cx="2913191" cy="856637"/>
            <a:chOff x="1415480" y="1651350"/>
            <a:chExt cx="2913191" cy="856637"/>
          </a:xfrm>
        </p:grpSpPr>
        <p:sp>
          <p:nvSpPr>
            <p:cNvPr id="21" name="TextBox 109"/>
            <p:cNvSpPr txBox="1"/>
            <p:nvPr/>
          </p:nvSpPr>
          <p:spPr bwMode="auto">
            <a:xfrm>
              <a:off x="1415480" y="1651350"/>
              <a:ext cx="2913191" cy="309958"/>
            </a:xfrm>
            <a:prstGeom prst="rect">
              <a:avLst/>
            </a:prstGeom>
            <a:noFill/>
          </p:spPr>
          <p:txBody>
            <a:bodyPr wrap="none" lIns="720000" tIns="0" rIns="0" bIns="0" anchor="ctr" anchorCtr="0">
              <a:normAutofit/>
            </a:bodyPr>
            <a:lstStyle/>
            <a:p>
              <a:pPr algn="l"/>
              <a:r>
                <a:rPr lang="zh-CN" altLang="en-US"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2" name="TextBox 110"/>
            <p:cNvSpPr txBox="1"/>
            <p:nvPr/>
          </p:nvSpPr>
          <p:spPr bwMode="auto">
            <a:xfrm>
              <a:off x="1415480" y="1951808"/>
              <a:ext cx="2913191" cy="556179"/>
            </a:xfrm>
            <a:prstGeom prst="rect">
              <a:avLst/>
            </a:prstGeom>
            <a:noFill/>
          </p:spPr>
          <p:txBody>
            <a:bodyPr wrap="square" lIns="720000" tIns="0" rIns="0" bIns="0" anchor="ctr" anchorCtr="0">
              <a:normAutofit/>
            </a:bodyPr>
            <a:lstStyle/>
            <a:p>
              <a:pPr algn="l" latinLnBrk="0">
                <a:lnSpc>
                  <a:spcPct val="120000"/>
                </a:lnSpc>
              </a:pP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 </a:t>
              </a:r>
              <a:b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6" name="Group 111"/>
          <p:cNvGrpSpPr/>
          <p:nvPr/>
        </p:nvGrpSpPr>
        <p:grpSpPr>
          <a:xfrm>
            <a:off x="8255199" y="2921995"/>
            <a:ext cx="2913191" cy="856637"/>
            <a:chOff x="1415480" y="1651350"/>
            <a:chExt cx="2913191" cy="856637"/>
          </a:xfrm>
        </p:grpSpPr>
        <p:sp>
          <p:nvSpPr>
            <p:cNvPr id="19" name="TextBox 112"/>
            <p:cNvSpPr txBox="1"/>
            <p:nvPr/>
          </p:nvSpPr>
          <p:spPr bwMode="auto">
            <a:xfrm>
              <a:off x="1415480" y="1651350"/>
              <a:ext cx="2913191" cy="309958"/>
            </a:xfrm>
            <a:prstGeom prst="rect">
              <a:avLst/>
            </a:prstGeom>
            <a:noFill/>
          </p:spPr>
          <p:txBody>
            <a:bodyPr wrap="none" lIns="720000" tIns="0" rIns="0" bIns="0" anchor="ctr" anchorCtr="0">
              <a:normAutofit/>
            </a:bodyPr>
            <a:lstStyle/>
            <a:p>
              <a:pPr algn="l"/>
              <a:r>
                <a:rPr lang="zh-CN" altLang="en-US"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TextBox 113"/>
            <p:cNvSpPr txBox="1"/>
            <p:nvPr/>
          </p:nvSpPr>
          <p:spPr bwMode="auto">
            <a:xfrm>
              <a:off x="1415480" y="1951808"/>
              <a:ext cx="2913191" cy="556179"/>
            </a:xfrm>
            <a:prstGeom prst="rect">
              <a:avLst/>
            </a:prstGeom>
            <a:noFill/>
          </p:spPr>
          <p:txBody>
            <a:bodyPr wrap="square" lIns="720000" tIns="0" rIns="0" bIns="0" anchor="ctr" anchorCtr="0">
              <a:normAutofit/>
            </a:bodyPr>
            <a:lstStyle/>
            <a:p>
              <a:pPr algn="l" latinLnBrk="0">
                <a:lnSpc>
                  <a:spcPct val="120000"/>
                </a:lnSpc>
              </a:pP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 </a:t>
              </a:r>
              <a:b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7" name="Group 114"/>
          <p:cNvGrpSpPr/>
          <p:nvPr/>
        </p:nvGrpSpPr>
        <p:grpSpPr>
          <a:xfrm>
            <a:off x="8255199" y="4366003"/>
            <a:ext cx="2913191" cy="856637"/>
            <a:chOff x="1415480" y="1651350"/>
            <a:chExt cx="2913191" cy="856637"/>
          </a:xfrm>
        </p:grpSpPr>
        <p:sp>
          <p:nvSpPr>
            <p:cNvPr id="17" name="TextBox 115"/>
            <p:cNvSpPr txBox="1"/>
            <p:nvPr/>
          </p:nvSpPr>
          <p:spPr bwMode="auto">
            <a:xfrm>
              <a:off x="1415480" y="1651350"/>
              <a:ext cx="2913191" cy="309958"/>
            </a:xfrm>
            <a:prstGeom prst="rect">
              <a:avLst/>
            </a:prstGeom>
            <a:noFill/>
          </p:spPr>
          <p:txBody>
            <a:bodyPr wrap="none" lIns="720000" tIns="0" rIns="0" bIns="0" anchor="ctr" anchorCtr="0">
              <a:normAutofit/>
            </a:bodyPr>
            <a:lstStyle/>
            <a:p>
              <a:pPr algn="l"/>
              <a:r>
                <a:rPr lang="zh-CN" altLang="en-US"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TextBox 116"/>
            <p:cNvSpPr txBox="1"/>
            <p:nvPr/>
          </p:nvSpPr>
          <p:spPr bwMode="auto">
            <a:xfrm>
              <a:off x="1415480" y="1951808"/>
              <a:ext cx="2913191" cy="556179"/>
            </a:xfrm>
            <a:prstGeom prst="rect">
              <a:avLst/>
            </a:prstGeom>
            <a:noFill/>
          </p:spPr>
          <p:txBody>
            <a:bodyPr wrap="square" lIns="720000" tIns="0" rIns="0" bIns="0" anchor="ctr" anchorCtr="0">
              <a:normAutofit/>
            </a:bodyPr>
            <a:lstStyle/>
            <a:p>
              <a:pPr algn="l" latinLnBrk="0">
                <a:lnSpc>
                  <a:spcPct val="120000"/>
                </a:lnSpc>
              </a:pP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 </a:t>
              </a:r>
              <a:b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8" name="Group 117"/>
          <p:cNvGrpSpPr/>
          <p:nvPr/>
        </p:nvGrpSpPr>
        <p:grpSpPr>
          <a:xfrm>
            <a:off x="1307469" y="1587529"/>
            <a:ext cx="2299240" cy="866137"/>
            <a:chOff x="793990" y="1227225"/>
            <a:chExt cx="2299240" cy="866137"/>
          </a:xfrm>
        </p:grpSpPr>
        <p:sp>
          <p:nvSpPr>
            <p:cNvPr id="15" name="TextBox 118"/>
            <p:cNvSpPr txBox="1"/>
            <p:nvPr/>
          </p:nvSpPr>
          <p:spPr bwMode="auto">
            <a:xfrm>
              <a:off x="793990" y="1227225"/>
              <a:ext cx="2299240" cy="309958"/>
            </a:xfrm>
            <a:prstGeom prst="rect">
              <a:avLst/>
            </a:prstGeom>
            <a:noFill/>
          </p:spPr>
          <p:txBody>
            <a:bodyPr wrap="none" lIns="0" tIns="0" rIns="480000" bIns="0" anchor="ctr" anchorCtr="0">
              <a:normAutofit/>
            </a:bodyPr>
            <a:lstStyle/>
            <a:p>
              <a:pPr algn="r"/>
              <a:r>
                <a:rPr lang="zh-CN" altLang="en-US"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TextBox 119"/>
            <p:cNvSpPr txBox="1"/>
            <p:nvPr/>
          </p:nvSpPr>
          <p:spPr bwMode="auto">
            <a:xfrm>
              <a:off x="793990" y="1537183"/>
              <a:ext cx="2299240" cy="556179"/>
            </a:xfrm>
            <a:prstGeom prst="rect">
              <a:avLst/>
            </a:prstGeom>
            <a:noFill/>
          </p:spPr>
          <p:txBody>
            <a:bodyPr wrap="square" lIns="0" tIns="0" rIns="480000" bIns="0" anchor="ctr" anchorCtr="0">
              <a:noAutofit/>
            </a:bodyPr>
            <a:lstStyle/>
            <a:p>
              <a:pPr algn="r" latinLnBrk="0">
                <a:lnSpc>
                  <a:spcPct val="120000"/>
                </a:lnSpc>
              </a:pPr>
              <a:r>
                <a:rPr lang="zh-CN" altLang="en-US" sz="9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 </a:t>
              </a:r>
              <a:br>
                <a:rPr lang="zh-CN" altLang="en-US" sz="9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9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9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9" name="Group 120"/>
          <p:cNvGrpSpPr/>
          <p:nvPr/>
        </p:nvGrpSpPr>
        <p:grpSpPr>
          <a:xfrm>
            <a:off x="1307469" y="2921997"/>
            <a:ext cx="2299240" cy="866137"/>
            <a:chOff x="793990" y="1227225"/>
            <a:chExt cx="2299240" cy="866137"/>
          </a:xfrm>
        </p:grpSpPr>
        <p:sp>
          <p:nvSpPr>
            <p:cNvPr id="13" name="TextBox 121"/>
            <p:cNvSpPr txBox="1"/>
            <p:nvPr/>
          </p:nvSpPr>
          <p:spPr bwMode="auto">
            <a:xfrm>
              <a:off x="793990" y="1227225"/>
              <a:ext cx="2299240" cy="309958"/>
            </a:xfrm>
            <a:prstGeom prst="rect">
              <a:avLst/>
            </a:prstGeom>
            <a:noFill/>
          </p:spPr>
          <p:txBody>
            <a:bodyPr wrap="none" lIns="0" tIns="0" rIns="480000" bIns="0" anchor="ctr" anchorCtr="0">
              <a:normAutofit/>
            </a:bodyPr>
            <a:lstStyle/>
            <a:p>
              <a:pPr algn="r"/>
              <a:r>
                <a:rPr lang="zh-CN" altLang="en-US"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4" name="TextBox 122"/>
            <p:cNvSpPr txBox="1"/>
            <p:nvPr/>
          </p:nvSpPr>
          <p:spPr bwMode="auto">
            <a:xfrm>
              <a:off x="793990" y="1537183"/>
              <a:ext cx="2299240" cy="556179"/>
            </a:xfrm>
            <a:prstGeom prst="rect">
              <a:avLst/>
            </a:prstGeom>
            <a:noFill/>
          </p:spPr>
          <p:txBody>
            <a:bodyPr wrap="square" lIns="0" tIns="0" rIns="480000" bIns="0" anchor="ctr" anchorCtr="0">
              <a:noAutofit/>
            </a:bodyPr>
            <a:lstStyle/>
            <a:p>
              <a:pPr algn="r" latinLnBrk="0">
                <a:lnSpc>
                  <a:spcPct val="120000"/>
                </a:lnSpc>
              </a:pP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 </a:t>
              </a:r>
              <a:b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0" name="Group 123"/>
          <p:cNvGrpSpPr/>
          <p:nvPr/>
        </p:nvGrpSpPr>
        <p:grpSpPr>
          <a:xfrm>
            <a:off x="1307469" y="4366005"/>
            <a:ext cx="2299240" cy="866137"/>
            <a:chOff x="793990" y="1227225"/>
            <a:chExt cx="2299240" cy="866137"/>
          </a:xfrm>
        </p:grpSpPr>
        <p:sp>
          <p:nvSpPr>
            <p:cNvPr id="11" name="TextBox 124"/>
            <p:cNvSpPr txBox="1"/>
            <p:nvPr/>
          </p:nvSpPr>
          <p:spPr bwMode="auto">
            <a:xfrm>
              <a:off x="793990" y="1227225"/>
              <a:ext cx="2299240" cy="309958"/>
            </a:xfrm>
            <a:prstGeom prst="rect">
              <a:avLst/>
            </a:prstGeom>
            <a:noFill/>
          </p:spPr>
          <p:txBody>
            <a:bodyPr wrap="none" lIns="0" tIns="0" rIns="480000" bIns="0" anchor="ctr" anchorCtr="0">
              <a:normAutofit/>
            </a:bodyPr>
            <a:lstStyle/>
            <a:p>
              <a:pPr algn="r"/>
              <a:r>
                <a:rPr lang="zh-CN" altLang="en-US"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TextBox 125"/>
            <p:cNvSpPr txBox="1"/>
            <p:nvPr/>
          </p:nvSpPr>
          <p:spPr bwMode="auto">
            <a:xfrm>
              <a:off x="793990" y="1537183"/>
              <a:ext cx="2299240" cy="556179"/>
            </a:xfrm>
            <a:prstGeom prst="rect">
              <a:avLst/>
            </a:prstGeom>
            <a:noFill/>
          </p:spPr>
          <p:txBody>
            <a:bodyPr wrap="square" lIns="0" tIns="0" rIns="480000" bIns="0" anchor="ctr" anchorCtr="0">
              <a:noAutofit/>
            </a:bodyPr>
            <a:lstStyle/>
            <a:p>
              <a:pPr algn="r" latinLnBrk="0">
                <a:lnSpc>
                  <a:spcPct val="120000"/>
                </a:lnSpc>
              </a:pP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 </a:t>
              </a:r>
              <a:b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06" name="矩形 105"/>
          <p:cNvSpPr/>
          <p:nvPr/>
        </p:nvSpPr>
        <p:spPr>
          <a:xfrm>
            <a:off x="4738897" y="384133"/>
            <a:ext cx="2656497" cy="584775"/>
          </a:xfrm>
          <a:prstGeom prst="rect">
            <a:avLst/>
          </a:prstGeom>
        </p:spPr>
        <p:txBody>
          <a:bodyPr wrap="none">
            <a:spAutoFit/>
          </a:bodyPr>
          <a:lstStyle/>
          <a:p>
            <a:pPr algn="r"/>
            <a:r>
              <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rot="16200000">
            <a:off x="5315420" y="3735816"/>
            <a:ext cx="0" cy="982488"/>
          </a:xfrm>
          <a:prstGeom prst="line">
            <a:avLst/>
          </a:prstGeom>
          <a:ln w="19050">
            <a:solidFill>
              <a:schemeClr val="accent2"/>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rot="16200000">
            <a:off x="5132956" y="2557945"/>
            <a:ext cx="0" cy="1510593"/>
          </a:xfrm>
          <a:prstGeom prst="line">
            <a:avLst/>
          </a:prstGeom>
          <a:ln w="19050">
            <a:solidFill>
              <a:schemeClr val="accent3"/>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5400000" flipV="1">
            <a:off x="5194476" y="1152424"/>
            <a:ext cx="0" cy="2493997"/>
          </a:xfrm>
          <a:prstGeom prst="line">
            <a:avLst/>
          </a:prstGeom>
          <a:ln w="19050">
            <a:solidFill>
              <a:schemeClr val="accent4"/>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rot="16200000">
            <a:off x="5923656" y="4541585"/>
            <a:ext cx="0" cy="1198585"/>
          </a:xfrm>
          <a:prstGeom prst="line">
            <a:avLst/>
          </a:prstGeom>
          <a:ln w="19050">
            <a:solidFill>
              <a:schemeClr val="accent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梯形 21"/>
          <p:cNvSpPr/>
          <p:nvPr/>
        </p:nvSpPr>
        <p:spPr>
          <a:xfrm>
            <a:off x="1185203" y="4684862"/>
            <a:ext cx="4139160" cy="919813"/>
          </a:xfrm>
          <a:prstGeom prst="trapezoid">
            <a:avLst>
              <a:gd name="adj" fmla="val 46667"/>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GB" sz="2665" dirty="0">
                <a:solidFill>
                  <a:schemeClr val="bg1"/>
                </a:solidFill>
                <a:latin typeface="FZHei-B01S" panose="02010601030101010101" pitchFamily="2" charset="-122"/>
                <a:ea typeface="FZHei-B01S" panose="02010601030101010101" pitchFamily="2" charset="-122"/>
                <a:sym typeface="FZHei-B01S" panose="02010601030101010101" pitchFamily="2" charset="-122"/>
              </a:rPr>
              <a:t>Step 1</a:t>
            </a:r>
            <a:endParaRPr lang="en-GB" sz="266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梯形 22"/>
          <p:cNvSpPr/>
          <p:nvPr/>
        </p:nvSpPr>
        <p:spPr>
          <a:xfrm>
            <a:off x="1612533" y="3765049"/>
            <a:ext cx="3275558" cy="919813"/>
          </a:xfrm>
          <a:prstGeom prst="trapezoid">
            <a:avLst>
              <a:gd name="adj" fmla="val 46667"/>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GB" sz="2225">
                <a:latin typeface="FZHei-B01S" panose="02010601030101010101" pitchFamily="2" charset="-122"/>
                <a:ea typeface="FZHei-B01S" panose="02010601030101010101" pitchFamily="2" charset="-122"/>
                <a:sym typeface="FZHei-B01S" panose="02010601030101010101" pitchFamily="2" charset="-122"/>
              </a:rPr>
              <a:t>Step 2</a:t>
            </a:r>
            <a:endParaRPr lang="en-GB" sz="2225">
              <a:latin typeface="FZHei-B01S" panose="02010601030101010101" pitchFamily="2" charset="-122"/>
              <a:ea typeface="FZHei-B01S" panose="02010601030101010101" pitchFamily="2" charset="-122"/>
              <a:sym typeface="FZHei-B01S" panose="02010601030101010101" pitchFamily="2" charset="-122"/>
            </a:endParaRPr>
          </a:p>
        </p:txBody>
      </p:sp>
      <p:sp>
        <p:nvSpPr>
          <p:cNvPr id="24" name="梯形 23"/>
          <p:cNvSpPr/>
          <p:nvPr/>
        </p:nvSpPr>
        <p:spPr>
          <a:xfrm>
            <a:off x="2039864" y="2845234"/>
            <a:ext cx="2417704" cy="919813"/>
          </a:xfrm>
          <a:prstGeom prst="trapezoid">
            <a:avLst>
              <a:gd name="adj" fmla="val 46667"/>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GB" sz="2000" dirty="0">
                <a:latin typeface="FZHei-B01S" panose="02010601030101010101" pitchFamily="2" charset="-122"/>
                <a:ea typeface="FZHei-B01S" panose="02010601030101010101" pitchFamily="2" charset="-122"/>
                <a:sym typeface="FZHei-B01S" panose="02010601030101010101" pitchFamily="2" charset="-122"/>
              </a:rPr>
              <a:t>Step 3</a:t>
            </a:r>
            <a:endParaRPr lang="en-GB" sz="20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5" name="梯形 24"/>
          <p:cNvSpPr/>
          <p:nvPr/>
        </p:nvSpPr>
        <p:spPr>
          <a:xfrm>
            <a:off x="2468503" y="1925422"/>
            <a:ext cx="1559092" cy="919813"/>
          </a:xfrm>
          <a:prstGeom prst="trapezoid">
            <a:avLst>
              <a:gd name="adj" fmla="val 46667"/>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normAutofit/>
          </a:bodyPr>
          <a:lstStyle/>
          <a:p>
            <a:pPr algn="ctr"/>
            <a:r>
              <a:rPr lang="en-GB" sz="1555">
                <a:latin typeface="FZHei-B01S" panose="02010601030101010101" pitchFamily="2" charset="-122"/>
                <a:ea typeface="FZHei-B01S" panose="02010601030101010101" pitchFamily="2" charset="-122"/>
                <a:sym typeface="FZHei-B01S" panose="02010601030101010101" pitchFamily="2" charset="-122"/>
              </a:rPr>
              <a:t>Step 4</a:t>
            </a:r>
            <a:endParaRPr lang="en-GB" sz="1555"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9" name="组合 8"/>
          <p:cNvGrpSpPr/>
          <p:nvPr/>
        </p:nvGrpSpPr>
        <p:grpSpPr>
          <a:xfrm>
            <a:off x="7239239" y="1763865"/>
            <a:ext cx="3767559" cy="4007983"/>
            <a:chOff x="7268222" y="2109365"/>
            <a:chExt cx="3767559" cy="4007982"/>
          </a:xfrm>
        </p:grpSpPr>
        <p:grpSp>
          <p:nvGrpSpPr>
            <p:cNvPr id="10" name="组合 9"/>
            <p:cNvGrpSpPr/>
            <p:nvPr/>
          </p:nvGrpSpPr>
          <p:grpSpPr>
            <a:xfrm>
              <a:off x="7268222" y="5273729"/>
              <a:ext cx="3767559" cy="843618"/>
              <a:chOff x="5871033" y="1810977"/>
              <a:chExt cx="3767559" cy="843618"/>
            </a:xfrm>
          </p:grpSpPr>
          <p:sp>
            <p:nvSpPr>
              <p:cNvPr id="20" name="矩形 19"/>
              <p:cNvSpPr/>
              <p:nvPr/>
            </p:nvSpPr>
            <p:spPr>
              <a:xfrm>
                <a:off x="5871033" y="2155997"/>
                <a:ext cx="3681352" cy="498598"/>
              </a:xfrm>
              <a:prstGeom prst="rect">
                <a:avLst/>
              </a:prstGeom>
            </p:spPr>
            <p:txBody>
              <a:bodyPr wrap="square">
                <a:normAutofit fontScale="85000" lnSpcReduction="10000"/>
              </a:bodyPr>
              <a:lstStyle/>
              <a:p>
                <a:pPr algn="just">
                  <a:lnSpc>
                    <a:spcPct val="120000"/>
                  </a:lnSpc>
                </a:pPr>
                <a:r>
                  <a:rPr lang="zh-CN" altLang="en-US"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zh-CN" altLang="en-US"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146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1" name="矩形: 圆角 20"/>
              <p:cNvSpPr/>
              <p:nvPr/>
            </p:nvSpPr>
            <p:spPr>
              <a:xfrm>
                <a:off x="5871033" y="1810977"/>
                <a:ext cx="3767559" cy="3497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55000" lnSpcReduction="20000"/>
              </a:bodyPr>
              <a:lstStyle/>
              <a:p>
                <a:pPr>
                  <a:lnSpc>
                    <a:spcPct val="120000"/>
                  </a:lnSpc>
                </a:pPr>
                <a:r>
                  <a:rPr lang="zh-CN" altLang="en-US" sz="1865" b="1">
                    <a:solidFill>
                      <a:schemeClr val="bg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865"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1" name="组合 10"/>
            <p:cNvGrpSpPr/>
            <p:nvPr/>
          </p:nvGrpSpPr>
          <p:grpSpPr>
            <a:xfrm>
              <a:off x="7268222" y="4218941"/>
              <a:ext cx="3767559" cy="843618"/>
              <a:chOff x="5871033" y="1810977"/>
              <a:chExt cx="3767559" cy="843618"/>
            </a:xfrm>
          </p:grpSpPr>
          <p:sp>
            <p:nvSpPr>
              <p:cNvPr id="18" name="矩形 17"/>
              <p:cNvSpPr/>
              <p:nvPr/>
            </p:nvSpPr>
            <p:spPr>
              <a:xfrm>
                <a:off x="5871033" y="2155997"/>
                <a:ext cx="3681352" cy="498598"/>
              </a:xfrm>
              <a:prstGeom prst="rect">
                <a:avLst/>
              </a:prstGeom>
            </p:spPr>
            <p:txBody>
              <a:bodyPr wrap="square">
                <a:normAutofit fontScale="85000" lnSpcReduction="10000"/>
              </a:bodyPr>
              <a:lstStyle/>
              <a:p>
                <a:pPr algn="just">
                  <a:lnSpc>
                    <a:spcPct val="120000"/>
                  </a:lnSpc>
                </a:pPr>
                <a:r>
                  <a:rPr lang="zh-CN" altLang="en-US"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zh-CN" altLang="en-US"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146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9" name="矩形: 圆角 18"/>
              <p:cNvSpPr/>
              <p:nvPr/>
            </p:nvSpPr>
            <p:spPr>
              <a:xfrm>
                <a:off x="5871033" y="1810977"/>
                <a:ext cx="3767559" cy="34972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55000" lnSpcReduction="20000"/>
              </a:bodyPr>
              <a:lstStyle/>
              <a:p>
                <a:pPr>
                  <a:lnSpc>
                    <a:spcPct val="120000"/>
                  </a:lnSpc>
                </a:pPr>
                <a:r>
                  <a:rPr lang="zh-CN" altLang="en-US" sz="1865" b="1">
                    <a:solidFill>
                      <a:schemeClr val="bg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865"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2" name="组合 11"/>
            <p:cNvGrpSpPr/>
            <p:nvPr/>
          </p:nvGrpSpPr>
          <p:grpSpPr>
            <a:xfrm>
              <a:off x="7268222" y="3164153"/>
              <a:ext cx="3767559" cy="826114"/>
              <a:chOff x="5871033" y="1810977"/>
              <a:chExt cx="3767559" cy="826114"/>
            </a:xfrm>
          </p:grpSpPr>
          <p:sp>
            <p:nvSpPr>
              <p:cNvPr id="16" name="矩形 15"/>
              <p:cNvSpPr/>
              <p:nvPr/>
            </p:nvSpPr>
            <p:spPr>
              <a:xfrm>
                <a:off x="5871033" y="2155997"/>
                <a:ext cx="3681352" cy="481094"/>
              </a:xfrm>
              <a:prstGeom prst="rect">
                <a:avLst/>
              </a:prstGeom>
            </p:spPr>
            <p:txBody>
              <a:bodyPr wrap="square">
                <a:normAutofit fontScale="85000" lnSpcReduction="20000"/>
              </a:bodyPr>
              <a:lstStyle/>
              <a:p>
                <a:pPr algn="just">
                  <a:lnSpc>
                    <a:spcPct val="130000"/>
                  </a:lnSpc>
                </a:pPr>
                <a:r>
                  <a:rPr lang="zh-CN" altLang="en-US"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zh-CN" altLang="en-US"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146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7" name="矩形: 圆角 16"/>
              <p:cNvSpPr/>
              <p:nvPr/>
            </p:nvSpPr>
            <p:spPr>
              <a:xfrm>
                <a:off x="5871033" y="1810977"/>
                <a:ext cx="3767559" cy="34972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55000" lnSpcReduction="20000"/>
              </a:bodyPr>
              <a:lstStyle/>
              <a:p>
                <a:pPr>
                  <a:lnSpc>
                    <a:spcPct val="120000"/>
                  </a:lnSpc>
                </a:pPr>
                <a:r>
                  <a:rPr lang="zh-CN" altLang="en-US" sz="1865" b="1">
                    <a:solidFill>
                      <a:schemeClr val="bg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865"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3" name="组合 12"/>
            <p:cNvGrpSpPr/>
            <p:nvPr/>
          </p:nvGrpSpPr>
          <p:grpSpPr>
            <a:xfrm>
              <a:off x="7268222" y="2109365"/>
              <a:ext cx="3767559" cy="826114"/>
              <a:chOff x="5871033" y="1810977"/>
              <a:chExt cx="3767559" cy="826114"/>
            </a:xfrm>
          </p:grpSpPr>
          <p:sp>
            <p:nvSpPr>
              <p:cNvPr id="14" name="矩形 13"/>
              <p:cNvSpPr/>
              <p:nvPr/>
            </p:nvSpPr>
            <p:spPr>
              <a:xfrm>
                <a:off x="5871033" y="2155997"/>
                <a:ext cx="3681352" cy="481094"/>
              </a:xfrm>
              <a:prstGeom prst="rect">
                <a:avLst/>
              </a:prstGeom>
            </p:spPr>
            <p:txBody>
              <a:bodyPr wrap="square">
                <a:normAutofit fontScale="85000" lnSpcReduction="20000"/>
              </a:bodyPr>
              <a:lstStyle/>
              <a:p>
                <a:pPr algn="just">
                  <a:lnSpc>
                    <a:spcPct val="130000"/>
                  </a:lnSpc>
                </a:pPr>
                <a:r>
                  <a:rPr lang="zh-CN" altLang="en-US" sz="146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zh-CN" altLang="en-US" sz="146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46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146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矩形: 圆角 14"/>
              <p:cNvSpPr/>
              <p:nvPr/>
            </p:nvSpPr>
            <p:spPr>
              <a:xfrm>
                <a:off x="5871033" y="1810977"/>
                <a:ext cx="3767559" cy="34972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55000" lnSpcReduction="20000"/>
              </a:bodyPr>
              <a:lstStyle/>
              <a:p>
                <a:pPr>
                  <a:lnSpc>
                    <a:spcPct val="120000"/>
                  </a:lnSpc>
                </a:pPr>
                <a:r>
                  <a:rPr lang="zh-CN" altLang="en-US" sz="1865" b="1">
                    <a:solidFill>
                      <a:schemeClr val="bg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865"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27" name="矩形 26"/>
          <p:cNvSpPr/>
          <p:nvPr/>
        </p:nvSpPr>
        <p:spPr>
          <a:xfrm>
            <a:off x="4738897" y="384133"/>
            <a:ext cx="2656497" cy="584775"/>
          </a:xfrm>
          <a:prstGeom prst="rect">
            <a:avLst/>
          </a:prstGeom>
        </p:spPr>
        <p:txBody>
          <a:bodyPr wrap="none">
            <a:spAutoFit/>
          </a:bodyPr>
          <a:lstStyle/>
          <a:p>
            <a:pPr algn="r"/>
            <a:r>
              <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5"/>
          <p:cNvGrpSpPr/>
          <p:nvPr/>
        </p:nvGrpSpPr>
        <p:grpSpPr>
          <a:xfrm>
            <a:off x="5317179" y="2745685"/>
            <a:ext cx="3403063" cy="4112315"/>
            <a:chOff x="4037013" y="2519363"/>
            <a:chExt cx="2303463" cy="2633662"/>
          </a:xfrm>
        </p:grpSpPr>
        <p:sp>
          <p:nvSpPr>
            <p:cNvPr id="66" name="Freeform: Shape 104"/>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chemeClr val="accent4"/>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7" name="Freeform: Shape 105"/>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chemeClr val="accent4"/>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8" name="Freeform: Shape 106"/>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9" name="Freeform: Shape 107"/>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0" name="Rectangle 108"/>
            <p:cNvSpPr/>
            <p:nvPr/>
          </p:nvSpPr>
          <p:spPr bwMode="auto">
            <a:xfrm>
              <a:off x="5583238" y="2763838"/>
              <a:ext cx="161925" cy="41275"/>
            </a:xfrm>
            <a:prstGeom prst="rect">
              <a:avLst/>
            </a:prstGeom>
            <a:solidFill>
              <a:srgbClr val="FFFFFF"/>
            </a:solidFill>
            <a:ln w="9525">
              <a:noFill/>
              <a:miter lim="800000"/>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1" name="Rectangle 109"/>
            <p:cNvSpPr/>
            <p:nvPr/>
          </p:nvSpPr>
          <p:spPr bwMode="auto">
            <a:xfrm>
              <a:off x="5964238" y="2763838"/>
              <a:ext cx="120650" cy="41275"/>
            </a:xfrm>
            <a:prstGeom prst="rect">
              <a:avLst/>
            </a:prstGeom>
            <a:solidFill>
              <a:srgbClr val="FFFFFF"/>
            </a:solidFill>
            <a:ln w="9525">
              <a:noFill/>
              <a:miter lim="800000"/>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2" name="Freeform: Shape 110"/>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3" name="Freeform: Shape 111"/>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4" name="Freeform: Shape 112"/>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5" name="Rectangle 113"/>
            <p:cNvSpPr/>
            <p:nvPr/>
          </p:nvSpPr>
          <p:spPr bwMode="auto">
            <a:xfrm>
              <a:off x="4157663" y="4156075"/>
              <a:ext cx="41275" cy="161925"/>
            </a:xfrm>
            <a:prstGeom prst="rect">
              <a:avLst/>
            </a:prstGeom>
            <a:solidFill>
              <a:srgbClr val="FFFFFF"/>
            </a:solidFill>
            <a:ln w="9525">
              <a:noFill/>
              <a:miter lim="800000"/>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6" name="Rectangle 114"/>
            <p:cNvSpPr/>
            <p:nvPr/>
          </p:nvSpPr>
          <p:spPr bwMode="auto">
            <a:xfrm>
              <a:off x="4157663" y="4911725"/>
              <a:ext cx="41275" cy="158750"/>
            </a:xfrm>
            <a:prstGeom prst="rect">
              <a:avLst/>
            </a:prstGeom>
            <a:solidFill>
              <a:srgbClr val="FFFFFF"/>
            </a:solidFill>
            <a:ln w="9525">
              <a:noFill/>
              <a:miter lim="800000"/>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7" name="Rectangle 115"/>
            <p:cNvSpPr/>
            <p:nvPr/>
          </p:nvSpPr>
          <p:spPr bwMode="auto">
            <a:xfrm>
              <a:off x="4157663" y="4532313"/>
              <a:ext cx="41275" cy="161925"/>
            </a:xfrm>
            <a:prstGeom prst="rect">
              <a:avLst/>
            </a:prstGeom>
            <a:solidFill>
              <a:srgbClr val="FFFFFF"/>
            </a:solidFill>
            <a:ln w="9525">
              <a:noFill/>
              <a:miter lim="800000"/>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 name="Group 36"/>
          <p:cNvGrpSpPr/>
          <p:nvPr/>
        </p:nvGrpSpPr>
        <p:grpSpPr>
          <a:xfrm>
            <a:off x="5737220" y="2043101"/>
            <a:ext cx="755195" cy="4814897"/>
            <a:chOff x="4252913" y="1631950"/>
            <a:chExt cx="511175" cy="3521075"/>
          </a:xfrm>
        </p:grpSpPr>
        <p:sp>
          <p:nvSpPr>
            <p:cNvPr id="54" name="Freeform: Shape 92"/>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55" name="Group 93"/>
            <p:cNvGrpSpPr/>
            <p:nvPr/>
          </p:nvGrpSpPr>
          <p:grpSpPr>
            <a:xfrm>
              <a:off x="4368800" y="1879600"/>
              <a:ext cx="277813" cy="3273425"/>
              <a:chOff x="4368800" y="1879600"/>
              <a:chExt cx="277813" cy="3273425"/>
            </a:xfrm>
          </p:grpSpPr>
          <p:sp>
            <p:nvSpPr>
              <p:cNvPr id="56" name="Rectangle 94"/>
              <p:cNvSpPr/>
              <p:nvPr/>
            </p:nvSpPr>
            <p:spPr bwMode="auto">
              <a:xfrm>
                <a:off x="4368800" y="1879600"/>
                <a:ext cx="277813" cy="3273425"/>
              </a:xfrm>
              <a:prstGeom prst="rect">
                <a:avLst/>
              </a:prstGeom>
              <a:solidFill>
                <a:schemeClr val="accent3"/>
              </a:solidFill>
              <a:ln w="9525">
                <a:noFill/>
                <a:miter lim="800000"/>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7" name="Rectangle 95"/>
              <p:cNvSpPr/>
              <p:nvPr/>
            </p:nvSpPr>
            <p:spPr bwMode="auto">
              <a:xfrm>
                <a:off x="4489450" y="3400425"/>
                <a:ext cx="41275" cy="161925"/>
              </a:xfrm>
              <a:prstGeom prst="rect">
                <a:avLst/>
              </a:prstGeom>
              <a:solidFill>
                <a:srgbClr val="FFFFFF"/>
              </a:solidFill>
              <a:ln w="9525">
                <a:noFill/>
                <a:miter lim="800000"/>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8" name="Rectangle 96"/>
              <p:cNvSpPr/>
              <p:nvPr/>
            </p:nvSpPr>
            <p:spPr bwMode="auto">
              <a:xfrm>
                <a:off x="4489450" y="3024188"/>
                <a:ext cx="41275" cy="161925"/>
              </a:xfrm>
              <a:prstGeom prst="rect">
                <a:avLst/>
              </a:prstGeom>
              <a:solidFill>
                <a:srgbClr val="FFFFFF"/>
              </a:solidFill>
              <a:ln w="9525">
                <a:noFill/>
                <a:miter lim="800000"/>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9" name="Rectangle 97"/>
              <p:cNvSpPr/>
              <p:nvPr/>
            </p:nvSpPr>
            <p:spPr bwMode="auto">
              <a:xfrm>
                <a:off x="4489450" y="4911725"/>
                <a:ext cx="41275" cy="158750"/>
              </a:xfrm>
              <a:prstGeom prst="rect">
                <a:avLst/>
              </a:prstGeom>
              <a:solidFill>
                <a:srgbClr val="FFFFFF"/>
              </a:solidFill>
              <a:ln w="9525">
                <a:noFill/>
                <a:miter lim="800000"/>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0" name="Rectangle 98"/>
              <p:cNvSpPr/>
              <p:nvPr/>
            </p:nvSpPr>
            <p:spPr bwMode="auto">
              <a:xfrm>
                <a:off x="4489450" y="4532313"/>
                <a:ext cx="41275" cy="161925"/>
              </a:xfrm>
              <a:prstGeom prst="rect">
                <a:avLst/>
              </a:prstGeom>
              <a:solidFill>
                <a:srgbClr val="FFFFFF"/>
              </a:solidFill>
              <a:ln w="9525">
                <a:noFill/>
                <a:miter lim="800000"/>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1" name="Rectangle 99"/>
              <p:cNvSpPr/>
              <p:nvPr/>
            </p:nvSpPr>
            <p:spPr bwMode="auto">
              <a:xfrm>
                <a:off x="4489450" y="4156075"/>
                <a:ext cx="41275" cy="161925"/>
              </a:xfrm>
              <a:prstGeom prst="rect">
                <a:avLst/>
              </a:prstGeom>
              <a:solidFill>
                <a:srgbClr val="FFFFFF"/>
              </a:solidFill>
              <a:ln w="9525">
                <a:noFill/>
                <a:miter lim="800000"/>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2" name="Rectangle 100"/>
              <p:cNvSpPr/>
              <p:nvPr/>
            </p:nvSpPr>
            <p:spPr bwMode="auto">
              <a:xfrm>
                <a:off x="4489450" y="3779838"/>
                <a:ext cx="41275" cy="161925"/>
              </a:xfrm>
              <a:prstGeom prst="rect">
                <a:avLst/>
              </a:prstGeom>
              <a:solidFill>
                <a:srgbClr val="FFFFFF"/>
              </a:solidFill>
              <a:ln w="9525">
                <a:noFill/>
                <a:miter lim="800000"/>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3" name="Rectangle 101"/>
              <p:cNvSpPr/>
              <p:nvPr/>
            </p:nvSpPr>
            <p:spPr bwMode="auto">
              <a:xfrm>
                <a:off x="4489450" y="2647950"/>
                <a:ext cx="41275" cy="161925"/>
              </a:xfrm>
              <a:prstGeom prst="rect">
                <a:avLst/>
              </a:prstGeom>
              <a:solidFill>
                <a:srgbClr val="FFFFFF"/>
              </a:solidFill>
              <a:ln w="9525">
                <a:noFill/>
                <a:miter lim="800000"/>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4" name="Rectangle 102"/>
              <p:cNvSpPr/>
              <p:nvPr/>
            </p:nvSpPr>
            <p:spPr bwMode="auto">
              <a:xfrm>
                <a:off x="4489450" y="2266950"/>
                <a:ext cx="41275" cy="161925"/>
              </a:xfrm>
              <a:prstGeom prst="rect">
                <a:avLst/>
              </a:prstGeom>
              <a:solidFill>
                <a:srgbClr val="FFFFFF"/>
              </a:solidFill>
              <a:ln w="9525">
                <a:noFill/>
                <a:miter lim="800000"/>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5" name="Rectangle 103"/>
              <p:cNvSpPr/>
              <p:nvPr/>
            </p:nvSpPr>
            <p:spPr bwMode="auto">
              <a:xfrm>
                <a:off x="4489450" y="1890713"/>
                <a:ext cx="41275" cy="161925"/>
              </a:xfrm>
              <a:prstGeom prst="rect">
                <a:avLst/>
              </a:prstGeom>
              <a:solidFill>
                <a:srgbClr val="FFFFFF"/>
              </a:solidFill>
              <a:ln w="9525">
                <a:noFill/>
                <a:miter lim="800000"/>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6" name="Group 37"/>
          <p:cNvGrpSpPr/>
          <p:nvPr/>
        </p:nvGrpSpPr>
        <p:grpSpPr>
          <a:xfrm>
            <a:off x="3485480" y="4902003"/>
            <a:ext cx="1761339" cy="1955999"/>
            <a:chOff x="2797175" y="3829050"/>
            <a:chExt cx="1192213" cy="1323975"/>
          </a:xfrm>
        </p:grpSpPr>
        <p:sp>
          <p:nvSpPr>
            <p:cNvPr id="46" name="Freeform: Shape 84"/>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chemeClr val="accent1"/>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7" name="Rectangle 85"/>
            <p:cNvSpPr/>
            <p:nvPr/>
          </p:nvSpPr>
          <p:spPr bwMode="auto">
            <a:xfrm>
              <a:off x="3827463" y="4911725"/>
              <a:ext cx="41275" cy="158750"/>
            </a:xfrm>
            <a:prstGeom prst="rect">
              <a:avLst/>
            </a:prstGeom>
            <a:solidFill>
              <a:srgbClr val="FFFFFF"/>
            </a:solidFill>
            <a:ln w="9525">
              <a:noFill/>
              <a:miter lim="800000"/>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8" name="Rectangle 86"/>
            <p:cNvSpPr/>
            <p:nvPr/>
          </p:nvSpPr>
          <p:spPr bwMode="auto">
            <a:xfrm>
              <a:off x="3827463" y="4532313"/>
              <a:ext cx="41275" cy="157163"/>
            </a:xfrm>
            <a:prstGeom prst="rect">
              <a:avLst/>
            </a:prstGeom>
            <a:solidFill>
              <a:srgbClr val="FFFFFF"/>
            </a:solidFill>
            <a:ln w="9525">
              <a:noFill/>
              <a:miter lim="800000"/>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9" name="Freeform: Shape 87"/>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0" name="Freeform: Shape 88"/>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1" name="Freeform: Shape 89"/>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2" name="Freeform: Shape 90"/>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3" name="Freeform: Shape 91"/>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chemeClr val="accent1"/>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7" name="Group 38"/>
          <p:cNvGrpSpPr/>
          <p:nvPr/>
        </p:nvGrpSpPr>
        <p:grpSpPr>
          <a:xfrm>
            <a:off x="3779375" y="2495700"/>
            <a:ext cx="3121623" cy="4362301"/>
            <a:chOff x="3195638" y="2200275"/>
            <a:chExt cx="2112962" cy="2952751"/>
          </a:xfrm>
        </p:grpSpPr>
        <p:sp>
          <p:nvSpPr>
            <p:cNvPr id="34" name="Freeform: Shape 72"/>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2"/>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5" name="Freeform: Shape 73"/>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6" name="Freeform: Shape 74"/>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7" name="Freeform: Shape 75"/>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 name="Freeform: Shape 76"/>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9" name="Rectangle 77"/>
            <p:cNvSpPr/>
            <p:nvPr/>
          </p:nvSpPr>
          <p:spPr bwMode="auto">
            <a:xfrm>
              <a:off x="5146675" y="4911725"/>
              <a:ext cx="42863" cy="158750"/>
            </a:xfrm>
            <a:prstGeom prst="rect">
              <a:avLst/>
            </a:prstGeom>
            <a:solidFill>
              <a:srgbClr val="FFFFFF"/>
            </a:solidFill>
            <a:ln w="9525">
              <a:noFill/>
              <a:miter lim="800000"/>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0" name="Rectangle 78"/>
            <p:cNvSpPr/>
            <p:nvPr/>
          </p:nvSpPr>
          <p:spPr bwMode="auto">
            <a:xfrm>
              <a:off x="5146675" y="4532313"/>
              <a:ext cx="42863" cy="161925"/>
            </a:xfrm>
            <a:prstGeom prst="rect">
              <a:avLst/>
            </a:prstGeom>
            <a:solidFill>
              <a:srgbClr val="FFFFFF"/>
            </a:solidFill>
            <a:ln w="9525">
              <a:noFill/>
              <a:miter lim="800000"/>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1" name="Rectangle 79"/>
            <p:cNvSpPr/>
            <p:nvPr/>
          </p:nvSpPr>
          <p:spPr bwMode="auto">
            <a:xfrm>
              <a:off x="5146675" y="4156075"/>
              <a:ext cx="42863" cy="161925"/>
            </a:xfrm>
            <a:prstGeom prst="rect">
              <a:avLst/>
            </a:prstGeom>
            <a:solidFill>
              <a:srgbClr val="FFFFFF"/>
            </a:solidFill>
            <a:ln w="9525">
              <a:noFill/>
              <a:miter lim="800000"/>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2" name="Freeform: Shape 80"/>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3" name="Freeform: Shape 81"/>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4" name="Freeform: Shape 82"/>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5" name="Freeform: Shape 83"/>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2"/>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8" name="Group 134"/>
          <p:cNvGrpSpPr/>
          <p:nvPr/>
        </p:nvGrpSpPr>
        <p:grpSpPr>
          <a:xfrm>
            <a:off x="5016697" y="1039175"/>
            <a:ext cx="2196244" cy="1003927"/>
            <a:chOff x="5010879" y="5704566"/>
            <a:chExt cx="2196244" cy="1003927"/>
          </a:xfrm>
          <a:noFill/>
        </p:grpSpPr>
        <p:sp>
          <p:nvSpPr>
            <p:cNvPr id="32" name="TextBox 135"/>
            <p:cNvSpPr txBox="1"/>
            <p:nvPr/>
          </p:nvSpPr>
          <p:spPr bwMode="auto">
            <a:xfrm>
              <a:off x="5017485" y="5704566"/>
              <a:ext cx="2183033" cy="365391"/>
            </a:xfrm>
            <a:prstGeom prst="rect">
              <a:avLst/>
            </a:prstGeom>
            <a:grpFill/>
          </p:spPr>
          <p:txBody>
            <a:bodyPr wrap="none" lIns="0" tIns="0" rIns="0" bIns="0" anchor="b" anchorCtr="1">
              <a:normAutofit/>
            </a:bodyPr>
            <a:lstStyle/>
            <a:p>
              <a:r>
                <a:rPr lang="zh-CN" altLang="en-US"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3" name="TextBox 136"/>
            <p:cNvSpPr txBox="1"/>
            <p:nvPr/>
          </p:nvSpPr>
          <p:spPr bwMode="auto">
            <a:xfrm>
              <a:off x="5010879" y="6069958"/>
              <a:ext cx="2196244" cy="638535"/>
            </a:xfrm>
            <a:prstGeom prst="rect">
              <a:avLst/>
            </a:prstGeom>
            <a:grpFill/>
          </p:spPr>
          <p:txBody>
            <a:bodyPr wrap="square" lIns="120000" tIns="62400" rIns="120000" bIns="62400">
              <a:normAutofit/>
            </a:bodyPr>
            <a:lstStyle/>
            <a:p>
              <a:pPr latinLnBrk="0">
                <a:lnSpc>
                  <a:spcPct val="120000"/>
                </a:lnSpc>
              </a:pPr>
              <a:r>
                <a:rPr lang="zh-CN" altLang="en-US" sz="8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 </a:t>
              </a:r>
              <a:br>
                <a:rPr lang="zh-CN" altLang="en-US" sz="8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8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8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9" name="Group 137"/>
          <p:cNvGrpSpPr/>
          <p:nvPr/>
        </p:nvGrpSpPr>
        <p:grpSpPr>
          <a:xfrm>
            <a:off x="8720241" y="2954568"/>
            <a:ext cx="2754624" cy="866137"/>
            <a:chOff x="8601584" y="1451933"/>
            <a:chExt cx="2196245" cy="866137"/>
          </a:xfrm>
        </p:grpSpPr>
        <p:sp>
          <p:nvSpPr>
            <p:cNvPr id="30" name="TextBox 138"/>
            <p:cNvSpPr txBox="1"/>
            <p:nvPr/>
          </p:nvSpPr>
          <p:spPr bwMode="auto">
            <a:xfrm>
              <a:off x="8601584" y="1451933"/>
              <a:ext cx="2196244" cy="309958"/>
            </a:xfrm>
            <a:prstGeom prst="rect">
              <a:avLst/>
            </a:prstGeom>
            <a:noFill/>
          </p:spPr>
          <p:txBody>
            <a:bodyPr wrap="none" lIns="288000" tIns="0" rIns="480000" bIns="0" anchor="ctr" anchorCtr="0">
              <a:normAutofit/>
            </a:bodyPr>
            <a:lstStyle/>
            <a:p>
              <a:pPr algn="l"/>
              <a:r>
                <a:rPr lang="zh-CN" altLang="en-US"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1" name="TextBox 139"/>
            <p:cNvSpPr txBox="1"/>
            <p:nvPr/>
          </p:nvSpPr>
          <p:spPr bwMode="auto">
            <a:xfrm>
              <a:off x="8601585" y="1761891"/>
              <a:ext cx="2196244" cy="556179"/>
            </a:xfrm>
            <a:prstGeom prst="rect">
              <a:avLst/>
            </a:prstGeom>
            <a:noFill/>
          </p:spPr>
          <p:txBody>
            <a:bodyPr wrap="square" lIns="288000" tIns="0" rIns="480000" bIns="0">
              <a:normAutofit/>
            </a:bodyPr>
            <a:lstStyle/>
            <a:p>
              <a:pPr algn="l" latinLnBrk="0">
                <a:lnSpc>
                  <a:spcPct val="120000"/>
                </a:lnSpc>
              </a:pP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 </a:t>
              </a:r>
              <a:b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0" name="Group 140"/>
          <p:cNvGrpSpPr/>
          <p:nvPr/>
        </p:nvGrpSpPr>
        <p:grpSpPr>
          <a:xfrm>
            <a:off x="719139" y="4948449"/>
            <a:ext cx="2766343" cy="866137"/>
            <a:chOff x="1415480" y="1669738"/>
            <a:chExt cx="2913191" cy="866137"/>
          </a:xfrm>
        </p:grpSpPr>
        <p:sp>
          <p:nvSpPr>
            <p:cNvPr id="28" name="TextBox 141"/>
            <p:cNvSpPr txBox="1"/>
            <p:nvPr/>
          </p:nvSpPr>
          <p:spPr bwMode="auto">
            <a:xfrm>
              <a:off x="1415480" y="1669738"/>
              <a:ext cx="2913191" cy="309958"/>
            </a:xfrm>
            <a:prstGeom prst="rect">
              <a:avLst/>
            </a:prstGeom>
            <a:noFill/>
          </p:spPr>
          <p:txBody>
            <a:bodyPr wrap="none" lIns="480000" tIns="0" rIns="288000" bIns="0" anchor="ctr" anchorCtr="0">
              <a:normAutofit/>
            </a:bodyPr>
            <a:lstStyle/>
            <a:p>
              <a:pPr algn="r"/>
              <a:r>
                <a:rPr lang="zh-CN" altLang="en-US"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9" name="TextBox 142"/>
            <p:cNvSpPr txBox="1"/>
            <p:nvPr/>
          </p:nvSpPr>
          <p:spPr bwMode="auto">
            <a:xfrm>
              <a:off x="1415480" y="1979696"/>
              <a:ext cx="2913191" cy="556179"/>
            </a:xfrm>
            <a:prstGeom prst="rect">
              <a:avLst/>
            </a:prstGeom>
            <a:noFill/>
          </p:spPr>
          <p:txBody>
            <a:bodyPr wrap="square" lIns="480000" tIns="0" rIns="288000" bIns="0" anchor="t" anchorCtr="0">
              <a:normAutofit/>
            </a:bodyPr>
            <a:lstStyle/>
            <a:p>
              <a:pPr algn="r" latinLnBrk="0">
                <a:lnSpc>
                  <a:spcPct val="120000"/>
                </a:lnSpc>
              </a:pP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 </a:t>
              </a:r>
              <a:b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1" name="Group 143"/>
          <p:cNvGrpSpPr/>
          <p:nvPr/>
        </p:nvGrpSpPr>
        <p:grpSpPr>
          <a:xfrm>
            <a:off x="3057578" y="1491775"/>
            <a:ext cx="2196244" cy="1003927"/>
            <a:chOff x="5010879" y="5704566"/>
            <a:chExt cx="2196244" cy="1003927"/>
          </a:xfrm>
          <a:noFill/>
        </p:grpSpPr>
        <p:sp>
          <p:nvSpPr>
            <p:cNvPr id="26" name="TextBox 144"/>
            <p:cNvSpPr txBox="1"/>
            <p:nvPr/>
          </p:nvSpPr>
          <p:spPr bwMode="auto">
            <a:xfrm>
              <a:off x="5017485" y="5704566"/>
              <a:ext cx="2183033" cy="365391"/>
            </a:xfrm>
            <a:prstGeom prst="rect">
              <a:avLst/>
            </a:prstGeom>
            <a:grpFill/>
          </p:spPr>
          <p:txBody>
            <a:bodyPr wrap="none" lIns="0" tIns="0" rIns="0" bIns="0" anchor="b" anchorCtr="1">
              <a:normAutofit/>
            </a:bodyPr>
            <a:lstStyle/>
            <a:p>
              <a:r>
                <a:rPr lang="zh-CN" altLang="en-US"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7" name="TextBox 145"/>
            <p:cNvSpPr txBox="1"/>
            <p:nvPr/>
          </p:nvSpPr>
          <p:spPr bwMode="auto">
            <a:xfrm>
              <a:off x="5010879" y="6069958"/>
              <a:ext cx="2196244" cy="638535"/>
            </a:xfrm>
            <a:prstGeom prst="rect">
              <a:avLst/>
            </a:prstGeom>
            <a:grpFill/>
          </p:spPr>
          <p:txBody>
            <a:bodyPr wrap="square" lIns="120000" tIns="62400" rIns="120000" bIns="62400">
              <a:normAutofit/>
            </a:bodyPr>
            <a:lstStyle/>
            <a:p>
              <a:pPr latinLnBrk="0">
                <a:lnSpc>
                  <a:spcPct val="120000"/>
                </a:lnSpc>
              </a:pPr>
              <a:r>
                <a:rPr lang="zh-CN" altLang="en-US" sz="8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 </a:t>
              </a:r>
              <a:br>
                <a:rPr lang="zh-CN" altLang="en-US" sz="8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8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8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2" name="Group 146"/>
          <p:cNvGrpSpPr/>
          <p:nvPr/>
        </p:nvGrpSpPr>
        <p:grpSpPr>
          <a:xfrm>
            <a:off x="8370232" y="4067884"/>
            <a:ext cx="2879569" cy="866137"/>
            <a:chOff x="8601584" y="1451933"/>
            <a:chExt cx="2196245" cy="866137"/>
          </a:xfrm>
        </p:grpSpPr>
        <p:sp>
          <p:nvSpPr>
            <p:cNvPr id="24" name="TextBox 147"/>
            <p:cNvSpPr txBox="1"/>
            <p:nvPr/>
          </p:nvSpPr>
          <p:spPr bwMode="auto">
            <a:xfrm>
              <a:off x="8601584" y="1451933"/>
              <a:ext cx="2196244" cy="309958"/>
            </a:xfrm>
            <a:prstGeom prst="rect">
              <a:avLst/>
            </a:prstGeom>
            <a:noFill/>
          </p:spPr>
          <p:txBody>
            <a:bodyPr wrap="none" lIns="288000" tIns="0" rIns="480000" bIns="0" anchor="ctr" anchorCtr="0">
              <a:normAutofit/>
            </a:bodyPr>
            <a:lstStyle/>
            <a:p>
              <a:pPr algn="l"/>
              <a:r>
                <a:rPr lang="zh-CN" altLang="en-US" sz="186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86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5" name="TextBox 148"/>
            <p:cNvSpPr txBox="1"/>
            <p:nvPr/>
          </p:nvSpPr>
          <p:spPr bwMode="auto">
            <a:xfrm>
              <a:off x="8601585" y="1761891"/>
              <a:ext cx="2196244" cy="556179"/>
            </a:xfrm>
            <a:prstGeom prst="rect">
              <a:avLst/>
            </a:prstGeom>
            <a:noFill/>
          </p:spPr>
          <p:txBody>
            <a:bodyPr wrap="square" lIns="288000" tIns="0" rIns="480000" bIns="0">
              <a:normAutofit/>
            </a:bodyPr>
            <a:lstStyle/>
            <a:p>
              <a:pPr algn="l" latinLnBrk="0">
                <a:lnSpc>
                  <a:spcPct val="120000"/>
                </a:lnSpc>
              </a:pP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 </a:t>
              </a:r>
              <a:b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3" name="Group 3"/>
          <p:cNvGrpSpPr/>
          <p:nvPr/>
        </p:nvGrpSpPr>
        <p:grpSpPr>
          <a:xfrm>
            <a:off x="6998212" y="3863025"/>
            <a:ext cx="1372016" cy="2994977"/>
            <a:chOff x="6998212" y="3863022"/>
            <a:chExt cx="1372016" cy="2994977"/>
          </a:xfrm>
        </p:grpSpPr>
        <p:grpSp>
          <p:nvGrpSpPr>
            <p:cNvPr id="14" name="Group 34"/>
            <p:cNvGrpSpPr/>
            <p:nvPr/>
          </p:nvGrpSpPr>
          <p:grpSpPr>
            <a:xfrm>
              <a:off x="6998212" y="3863022"/>
              <a:ext cx="1372016" cy="2994977"/>
              <a:chOff x="4700587" y="3125788"/>
              <a:chExt cx="928689" cy="2027238"/>
            </a:xfrm>
          </p:grpSpPr>
          <p:sp>
            <p:nvSpPr>
              <p:cNvPr id="17" name="Freeform: Shape 116"/>
              <p:cNvSpPr/>
              <p:nvPr/>
            </p:nvSpPr>
            <p:spPr bwMode="auto">
              <a:xfrm>
                <a:off x="4700587" y="3244850"/>
                <a:ext cx="673100" cy="1908176"/>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chemeClr val="accent5"/>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Freeform: Shape 117"/>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chemeClr val="accent5"/>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9" name="Freeform: Shape 118"/>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Rectangle 119"/>
              <p:cNvSpPr/>
              <p:nvPr/>
            </p:nvSpPr>
            <p:spPr bwMode="auto">
              <a:xfrm>
                <a:off x="4816475" y="4911725"/>
                <a:ext cx="44450" cy="158750"/>
              </a:xfrm>
              <a:prstGeom prst="rect">
                <a:avLst/>
              </a:prstGeom>
              <a:solidFill>
                <a:srgbClr val="FFFFFF"/>
              </a:solidFill>
              <a:ln w="9525">
                <a:noFill/>
                <a:miter lim="800000"/>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1" name="Rectangle 120"/>
              <p:cNvSpPr/>
              <p:nvPr/>
            </p:nvSpPr>
            <p:spPr bwMode="auto">
              <a:xfrm>
                <a:off x="4816475" y="4532313"/>
                <a:ext cx="44450" cy="161925"/>
              </a:xfrm>
              <a:prstGeom prst="rect">
                <a:avLst/>
              </a:prstGeom>
              <a:solidFill>
                <a:srgbClr val="FFFFFF"/>
              </a:solidFill>
              <a:ln w="9525">
                <a:noFill/>
                <a:miter lim="800000"/>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2" name="Rectangle 121"/>
              <p:cNvSpPr/>
              <p:nvPr/>
            </p:nvSpPr>
            <p:spPr bwMode="auto">
              <a:xfrm>
                <a:off x="4816475" y="4156075"/>
                <a:ext cx="44450" cy="161925"/>
              </a:xfrm>
              <a:prstGeom prst="rect">
                <a:avLst/>
              </a:prstGeom>
              <a:solidFill>
                <a:srgbClr val="FFFFFF"/>
              </a:solidFill>
              <a:ln w="9525">
                <a:noFill/>
                <a:miter lim="800000"/>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Freeform: Shape 122"/>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5" name="Freeform: Shape 149"/>
            <p:cNvSpPr/>
            <p:nvPr/>
          </p:nvSpPr>
          <p:spPr bwMode="auto">
            <a:xfrm rot="20207692">
              <a:off x="7214945" y="4473216"/>
              <a:ext cx="239223" cy="171037"/>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Freeform: Shape 150"/>
            <p:cNvSpPr/>
            <p:nvPr/>
          </p:nvSpPr>
          <p:spPr bwMode="auto">
            <a:xfrm rot="21091586">
              <a:off x="7505683" y="4267614"/>
              <a:ext cx="239223" cy="116504"/>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79" name="矩形 78"/>
          <p:cNvSpPr/>
          <p:nvPr/>
        </p:nvSpPr>
        <p:spPr>
          <a:xfrm>
            <a:off x="4738897" y="384133"/>
            <a:ext cx="2656497" cy="584775"/>
          </a:xfrm>
          <a:prstGeom prst="rect">
            <a:avLst/>
          </a:prstGeom>
        </p:spPr>
        <p:txBody>
          <a:bodyPr wrap="none">
            <a:spAutoFit/>
          </a:bodyPr>
          <a:lstStyle/>
          <a:p>
            <a:pPr algn="r"/>
            <a:r>
              <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53"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par>
                                <p:cTn id="41" presetID="53" presetClass="entr" presetSubtype="1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21991" y="1412655"/>
            <a:ext cx="5542671" cy="4211726"/>
          </a:xfrm>
          <a:prstGeom prst="rect">
            <a:avLst/>
          </a:prstGeom>
          <a:solidFill>
            <a:srgbClr val="EB5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 name="文本框 3"/>
          <p:cNvSpPr txBox="1"/>
          <p:nvPr/>
        </p:nvSpPr>
        <p:spPr>
          <a:xfrm>
            <a:off x="7024367" y="2121733"/>
            <a:ext cx="2973513" cy="769313"/>
          </a:xfrm>
          <a:prstGeom prst="rect">
            <a:avLst/>
          </a:prstGeom>
          <a:noFill/>
        </p:spPr>
        <p:txBody>
          <a:bodyPr wrap="square" rtlCol="0">
            <a:spAutoFit/>
          </a:bodyPr>
          <a:lstStyle/>
          <a:p>
            <a:pPr algn="ctr"/>
            <a:r>
              <a:rPr lang="en-US" altLang="zh-CN" sz="4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03</a:t>
            </a:r>
            <a:endParaRPr lang="zh-CN" altLang="en-US" sz="44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 name="原创设计师QQ：598969553           _3"/>
          <p:cNvSpPr/>
          <p:nvPr/>
        </p:nvSpPr>
        <p:spPr>
          <a:xfrm>
            <a:off x="6474156" y="4351173"/>
            <a:ext cx="4073933" cy="511037"/>
          </a:xfrm>
          <a:prstGeom prst="rect">
            <a:avLst/>
          </a:prstGeom>
        </p:spPr>
        <p:txBody>
          <a:bodyPr wrap="square">
            <a:spAutoFit/>
          </a:bodyPr>
          <a:lstStyle/>
          <a:p>
            <a:pPr algn="ctr">
              <a:lnSpc>
                <a:spcPct val="130000"/>
              </a:lnSpc>
            </a:pPr>
            <a:r>
              <a:rPr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为了更好地保障您的权益，防范您的作品被黑，平台需要这么做，防范您的作品被黑</a:t>
            </a:r>
            <a:r>
              <a:rPr lang="en-US" altLang="zh-CN"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为了更好地保障您的权益</a:t>
            </a:r>
            <a:endParaRPr lang="en-US" altLang="zh-CN" sz="11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原创设计师QQ：598969553           _4"/>
          <p:cNvSpPr/>
          <p:nvPr/>
        </p:nvSpPr>
        <p:spPr>
          <a:xfrm>
            <a:off x="6879906" y="3628253"/>
            <a:ext cx="3262433" cy="579005"/>
          </a:xfrm>
          <a:prstGeom prst="rect">
            <a:avLst/>
          </a:prstGeom>
        </p:spPr>
        <p:txBody>
          <a:bodyPr wrap="none">
            <a:spAutoFit/>
          </a:bodyPr>
          <a:lstStyle/>
          <a:p>
            <a:pPr algn="ctr">
              <a:lnSpc>
                <a:spcPct val="150000"/>
              </a:lnSpc>
            </a:pPr>
            <a:r>
              <a:rPr lang="zh-CN" altLang="en-US" sz="2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（对工作的一种认识）</a:t>
            </a:r>
            <a:endParaRPr lang="zh-CN" altLang="en-US" sz="24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原创设计师QQ：598969553           _5"/>
          <p:cNvSpPr txBox="1"/>
          <p:nvPr/>
        </p:nvSpPr>
        <p:spPr>
          <a:xfrm>
            <a:off x="7598052" y="2884308"/>
            <a:ext cx="1826141" cy="745525"/>
          </a:xfrm>
          <a:prstGeom prst="rect">
            <a:avLst/>
          </a:prstGeom>
          <a:noFill/>
        </p:spPr>
        <p:txBody>
          <a:bodyPr wrap="none" rtlCol="0">
            <a:spAutoFit/>
          </a:bodyPr>
          <a:lstStyle/>
          <a:p>
            <a:pPr algn="ctr">
              <a:lnSpc>
                <a:spcPct val="150000"/>
              </a:lnSpc>
            </a:pPr>
            <a:r>
              <a:rPr lang="zh-CN" altLang="en-US" sz="32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营销流程</a:t>
            </a:r>
            <a:endParaRPr lang="zh-CN" altLang="en-US" sz="32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t="35551" b="25678"/>
          <a:stretch>
            <a:fillRect/>
          </a:stretch>
        </p:blipFill>
        <p:spPr>
          <a:xfrm rot="5400000">
            <a:off x="88180" y="1155026"/>
            <a:ext cx="6897595" cy="47269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4"/>
          <p:cNvSpPr/>
          <p:nvPr/>
        </p:nvSpPr>
        <p:spPr>
          <a:xfrm>
            <a:off x="8450691" y="1340770"/>
            <a:ext cx="2156375" cy="53909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135" b="1">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2135" b="1">
              <a:latin typeface="FZHei-B01S" panose="02010601030101010101" pitchFamily="2" charset="-122"/>
              <a:ea typeface="FZHei-B01S" panose="02010601030101010101" pitchFamily="2" charset="-122"/>
              <a:sym typeface="FZHei-B01S" panose="02010601030101010101" pitchFamily="2" charset="-122"/>
            </a:endParaRPr>
          </a:p>
        </p:txBody>
      </p:sp>
      <p:sp>
        <p:nvSpPr>
          <p:cNvPr id="5" name="Rectangle: Rounded Corners 5"/>
          <p:cNvSpPr/>
          <p:nvPr/>
        </p:nvSpPr>
        <p:spPr>
          <a:xfrm>
            <a:off x="8688835" y="4155186"/>
            <a:ext cx="2156375" cy="53909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135" b="1">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2135" b="1">
              <a:latin typeface="FZHei-B01S" panose="02010601030101010101" pitchFamily="2" charset="-122"/>
              <a:ea typeface="FZHei-B01S" panose="02010601030101010101" pitchFamily="2" charset="-122"/>
              <a:sym typeface="FZHei-B01S" panose="02010601030101010101" pitchFamily="2" charset="-122"/>
            </a:endParaRPr>
          </a:p>
        </p:txBody>
      </p:sp>
      <p:sp>
        <p:nvSpPr>
          <p:cNvPr id="6" name="Rectangle: Rounded Corners 6"/>
          <p:cNvSpPr/>
          <p:nvPr/>
        </p:nvSpPr>
        <p:spPr>
          <a:xfrm>
            <a:off x="8125951" y="2699423"/>
            <a:ext cx="2156375" cy="5390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135" b="1">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2135" b="1">
              <a:latin typeface="FZHei-B01S" panose="02010601030101010101" pitchFamily="2" charset="-122"/>
              <a:ea typeface="FZHei-B01S" panose="02010601030101010101" pitchFamily="2" charset="-122"/>
              <a:sym typeface="FZHei-B01S" panose="02010601030101010101" pitchFamily="2" charset="-122"/>
            </a:endParaRPr>
          </a:p>
        </p:txBody>
      </p:sp>
      <p:sp>
        <p:nvSpPr>
          <p:cNvPr id="7" name="Rectangle: Rounded Corners 7"/>
          <p:cNvSpPr/>
          <p:nvPr/>
        </p:nvSpPr>
        <p:spPr>
          <a:xfrm>
            <a:off x="1888630" y="3002515"/>
            <a:ext cx="2156375" cy="53909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135" b="1">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2135" b="1">
              <a:latin typeface="FZHei-B01S" panose="02010601030101010101" pitchFamily="2" charset="-122"/>
              <a:ea typeface="FZHei-B01S" panose="02010601030101010101" pitchFamily="2" charset="-122"/>
              <a:sym typeface="FZHei-B01S" panose="02010601030101010101" pitchFamily="2" charset="-122"/>
            </a:endParaRPr>
          </a:p>
        </p:txBody>
      </p:sp>
      <p:sp>
        <p:nvSpPr>
          <p:cNvPr id="8" name="Rectangle: Rounded Corners 8"/>
          <p:cNvSpPr/>
          <p:nvPr/>
        </p:nvSpPr>
        <p:spPr>
          <a:xfrm>
            <a:off x="1346795" y="1557263"/>
            <a:ext cx="2156375" cy="53909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135" b="1">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2135" b="1">
              <a:latin typeface="FZHei-B01S" panose="02010601030101010101" pitchFamily="2" charset="-122"/>
              <a:ea typeface="FZHei-B01S" panose="02010601030101010101" pitchFamily="2" charset="-122"/>
              <a:sym typeface="FZHei-B01S" panose="02010601030101010101" pitchFamily="2" charset="-122"/>
            </a:endParaRPr>
          </a:p>
        </p:txBody>
      </p:sp>
      <p:sp>
        <p:nvSpPr>
          <p:cNvPr id="9" name="Rectangle: Rounded Corners 9"/>
          <p:cNvSpPr/>
          <p:nvPr/>
        </p:nvSpPr>
        <p:spPr>
          <a:xfrm>
            <a:off x="1519991" y="4347367"/>
            <a:ext cx="2156375" cy="5390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135" b="1">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2135" b="1">
              <a:latin typeface="FZHei-B01S" panose="02010601030101010101" pitchFamily="2" charset="-122"/>
              <a:ea typeface="FZHei-B01S" panose="02010601030101010101" pitchFamily="2" charset="-122"/>
              <a:sym typeface="FZHei-B01S" panose="02010601030101010101" pitchFamily="2" charset="-122"/>
            </a:endParaRPr>
          </a:p>
        </p:txBody>
      </p:sp>
      <p:sp>
        <p:nvSpPr>
          <p:cNvPr id="10" name="Freeform: Shape 10"/>
          <p:cNvSpPr/>
          <p:nvPr/>
        </p:nvSpPr>
        <p:spPr bwMode="auto">
          <a:xfrm>
            <a:off x="6236543" y="1591329"/>
            <a:ext cx="2166741" cy="362627"/>
          </a:xfrm>
          <a:custGeom>
            <a:avLst/>
            <a:gdLst>
              <a:gd name="T0" fmla="*/ 339 w 902"/>
              <a:gd name="T1" fmla="*/ 147 h 151"/>
              <a:gd name="T2" fmla="*/ 342 w 902"/>
              <a:gd name="T3" fmla="*/ 151 h 151"/>
              <a:gd name="T4" fmla="*/ 480 w 902"/>
              <a:gd name="T5" fmla="*/ 13 h 151"/>
              <a:gd name="T6" fmla="*/ 902 w 902"/>
              <a:gd name="T7" fmla="*/ 13 h 151"/>
              <a:gd name="T8" fmla="*/ 902 w 902"/>
              <a:gd name="T9" fmla="*/ 3 h 151"/>
              <a:gd name="T10" fmla="*/ 475 w 902"/>
              <a:gd name="T11" fmla="*/ 3 h 151"/>
              <a:gd name="T12" fmla="*/ 475 w 902"/>
              <a:gd name="T13" fmla="*/ 5 h 151"/>
              <a:gd name="T14" fmla="*/ 475 w 902"/>
              <a:gd name="T15" fmla="*/ 4 h 151"/>
              <a:gd name="T16" fmla="*/ 340 w 902"/>
              <a:gd name="T17" fmla="*/ 139 h 151"/>
              <a:gd name="T18" fmla="*/ 0 w 902"/>
              <a:gd name="T19" fmla="*/ 0 h 151"/>
              <a:gd name="T20" fmla="*/ 0 w 902"/>
              <a:gd name="T21" fmla="*/ 7 h 151"/>
              <a:gd name="T22" fmla="*/ 339 w 902"/>
              <a:gd name="T23" fmla="*/ 148 h 151"/>
              <a:gd name="T24" fmla="*/ 339 w 902"/>
              <a:gd name="T25" fmla="*/ 14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151">
                <a:moveTo>
                  <a:pt x="339" y="147"/>
                </a:moveTo>
                <a:cubicBezTo>
                  <a:pt x="342" y="151"/>
                  <a:pt x="342" y="151"/>
                  <a:pt x="342" y="151"/>
                </a:cubicBezTo>
                <a:cubicBezTo>
                  <a:pt x="480" y="13"/>
                  <a:pt x="480" y="13"/>
                  <a:pt x="480" y="13"/>
                </a:cubicBezTo>
                <a:cubicBezTo>
                  <a:pt x="902" y="13"/>
                  <a:pt x="902" y="13"/>
                  <a:pt x="902" y="13"/>
                </a:cubicBezTo>
                <a:cubicBezTo>
                  <a:pt x="902" y="3"/>
                  <a:pt x="902" y="3"/>
                  <a:pt x="902" y="3"/>
                </a:cubicBezTo>
                <a:cubicBezTo>
                  <a:pt x="475" y="3"/>
                  <a:pt x="475" y="3"/>
                  <a:pt x="475" y="3"/>
                </a:cubicBezTo>
                <a:cubicBezTo>
                  <a:pt x="475" y="5"/>
                  <a:pt x="475" y="5"/>
                  <a:pt x="475" y="5"/>
                </a:cubicBezTo>
                <a:cubicBezTo>
                  <a:pt x="475" y="4"/>
                  <a:pt x="475" y="4"/>
                  <a:pt x="475" y="4"/>
                </a:cubicBezTo>
                <a:cubicBezTo>
                  <a:pt x="340" y="139"/>
                  <a:pt x="340" y="139"/>
                  <a:pt x="340" y="139"/>
                </a:cubicBezTo>
                <a:cubicBezTo>
                  <a:pt x="243" y="60"/>
                  <a:pt x="125" y="12"/>
                  <a:pt x="0" y="0"/>
                </a:cubicBezTo>
                <a:cubicBezTo>
                  <a:pt x="0" y="7"/>
                  <a:pt x="0" y="7"/>
                  <a:pt x="0" y="7"/>
                </a:cubicBezTo>
                <a:cubicBezTo>
                  <a:pt x="128" y="20"/>
                  <a:pt x="244" y="70"/>
                  <a:pt x="339" y="148"/>
                </a:cubicBezTo>
                <a:lnTo>
                  <a:pt x="339" y="147"/>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1" name="Freeform: Shape 11"/>
          <p:cNvSpPr/>
          <p:nvPr/>
        </p:nvSpPr>
        <p:spPr bwMode="auto">
          <a:xfrm>
            <a:off x="3766711" y="4295697"/>
            <a:ext cx="2166741" cy="362627"/>
          </a:xfrm>
          <a:custGeom>
            <a:avLst/>
            <a:gdLst>
              <a:gd name="T0" fmla="*/ 564 w 902"/>
              <a:gd name="T1" fmla="*/ 3 h 151"/>
              <a:gd name="T2" fmla="*/ 560 w 902"/>
              <a:gd name="T3" fmla="*/ 0 h 151"/>
              <a:gd name="T4" fmla="*/ 422 w 902"/>
              <a:gd name="T5" fmla="*/ 138 h 151"/>
              <a:gd name="T6" fmla="*/ 0 w 902"/>
              <a:gd name="T7" fmla="*/ 138 h 151"/>
              <a:gd name="T8" fmla="*/ 0 w 902"/>
              <a:gd name="T9" fmla="*/ 148 h 151"/>
              <a:gd name="T10" fmla="*/ 427 w 902"/>
              <a:gd name="T11" fmla="*/ 148 h 151"/>
              <a:gd name="T12" fmla="*/ 427 w 902"/>
              <a:gd name="T13" fmla="*/ 146 h 151"/>
              <a:gd name="T14" fmla="*/ 428 w 902"/>
              <a:gd name="T15" fmla="*/ 146 h 151"/>
              <a:gd name="T16" fmla="*/ 562 w 902"/>
              <a:gd name="T17" fmla="*/ 12 h 151"/>
              <a:gd name="T18" fmla="*/ 902 w 902"/>
              <a:gd name="T19" fmla="*/ 151 h 151"/>
              <a:gd name="T20" fmla="*/ 902 w 902"/>
              <a:gd name="T21" fmla="*/ 144 h 151"/>
              <a:gd name="T22" fmla="*/ 564 w 902"/>
              <a:gd name="T23" fmla="*/ 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2" h="151">
                <a:moveTo>
                  <a:pt x="564" y="3"/>
                </a:moveTo>
                <a:cubicBezTo>
                  <a:pt x="560" y="0"/>
                  <a:pt x="560" y="0"/>
                  <a:pt x="560" y="0"/>
                </a:cubicBezTo>
                <a:cubicBezTo>
                  <a:pt x="422" y="138"/>
                  <a:pt x="422" y="138"/>
                  <a:pt x="422" y="138"/>
                </a:cubicBezTo>
                <a:cubicBezTo>
                  <a:pt x="0" y="138"/>
                  <a:pt x="0" y="138"/>
                  <a:pt x="0" y="138"/>
                </a:cubicBezTo>
                <a:cubicBezTo>
                  <a:pt x="0" y="148"/>
                  <a:pt x="0" y="148"/>
                  <a:pt x="0" y="148"/>
                </a:cubicBezTo>
                <a:cubicBezTo>
                  <a:pt x="427" y="148"/>
                  <a:pt x="427" y="148"/>
                  <a:pt x="427" y="148"/>
                </a:cubicBezTo>
                <a:cubicBezTo>
                  <a:pt x="427" y="146"/>
                  <a:pt x="427" y="146"/>
                  <a:pt x="427" y="146"/>
                </a:cubicBezTo>
                <a:cubicBezTo>
                  <a:pt x="428" y="146"/>
                  <a:pt x="428" y="146"/>
                  <a:pt x="428" y="146"/>
                </a:cubicBezTo>
                <a:cubicBezTo>
                  <a:pt x="562" y="12"/>
                  <a:pt x="562" y="12"/>
                  <a:pt x="562" y="12"/>
                </a:cubicBezTo>
                <a:cubicBezTo>
                  <a:pt x="660" y="91"/>
                  <a:pt x="777" y="139"/>
                  <a:pt x="902" y="151"/>
                </a:cubicBezTo>
                <a:cubicBezTo>
                  <a:pt x="902" y="144"/>
                  <a:pt x="902" y="144"/>
                  <a:pt x="902" y="144"/>
                </a:cubicBezTo>
                <a:cubicBezTo>
                  <a:pt x="775" y="131"/>
                  <a:pt x="658" y="80"/>
                  <a:pt x="564" y="3"/>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2" name="Freeform: Shape 12"/>
          <p:cNvSpPr/>
          <p:nvPr/>
        </p:nvSpPr>
        <p:spPr bwMode="auto">
          <a:xfrm>
            <a:off x="7261277" y="2146996"/>
            <a:ext cx="811851" cy="838915"/>
          </a:xfrm>
          <a:custGeom>
            <a:avLst/>
            <a:gdLst>
              <a:gd name="T0" fmla="*/ 338 w 338"/>
              <a:gd name="T1" fmla="*/ 349 h 349"/>
              <a:gd name="T2" fmla="*/ 338 w 338"/>
              <a:gd name="T3" fmla="*/ 339 h 349"/>
              <a:gd name="T4" fmla="*/ 148 w 338"/>
              <a:gd name="T5" fmla="*/ 339 h 349"/>
              <a:gd name="T6" fmla="*/ 6 w 338"/>
              <a:gd name="T7" fmla="*/ 0 h 349"/>
              <a:gd name="T8" fmla="*/ 0 w 338"/>
              <a:gd name="T9" fmla="*/ 5 h 349"/>
              <a:gd name="T10" fmla="*/ 141 w 338"/>
              <a:gd name="T11" fmla="*/ 344 h 349"/>
              <a:gd name="T12" fmla="*/ 141 w 338"/>
              <a:gd name="T13" fmla="*/ 344 h 349"/>
              <a:gd name="T14" fmla="*/ 141 w 338"/>
              <a:gd name="T15" fmla="*/ 349 h 349"/>
              <a:gd name="T16" fmla="*/ 338 w 338"/>
              <a:gd name="T17"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349">
                <a:moveTo>
                  <a:pt x="338" y="349"/>
                </a:moveTo>
                <a:cubicBezTo>
                  <a:pt x="338" y="339"/>
                  <a:pt x="338" y="339"/>
                  <a:pt x="338" y="339"/>
                </a:cubicBezTo>
                <a:cubicBezTo>
                  <a:pt x="148" y="339"/>
                  <a:pt x="148" y="339"/>
                  <a:pt x="148" y="339"/>
                </a:cubicBezTo>
                <a:cubicBezTo>
                  <a:pt x="135" y="214"/>
                  <a:pt x="86" y="97"/>
                  <a:pt x="6" y="0"/>
                </a:cubicBezTo>
                <a:cubicBezTo>
                  <a:pt x="0" y="5"/>
                  <a:pt x="0" y="5"/>
                  <a:pt x="0" y="5"/>
                </a:cubicBezTo>
                <a:cubicBezTo>
                  <a:pt x="78" y="100"/>
                  <a:pt x="128" y="216"/>
                  <a:pt x="141" y="344"/>
                </a:cubicBezTo>
                <a:cubicBezTo>
                  <a:pt x="141" y="344"/>
                  <a:pt x="141" y="344"/>
                  <a:pt x="141" y="344"/>
                </a:cubicBezTo>
                <a:cubicBezTo>
                  <a:pt x="141" y="349"/>
                  <a:pt x="141" y="349"/>
                  <a:pt x="141" y="349"/>
                </a:cubicBezTo>
                <a:lnTo>
                  <a:pt x="338" y="349"/>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3" name="Freeform: Shape 13"/>
          <p:cNvSpPr/>
          <p:nvPr/>
        </p:nvSpPr>
        <p:spPr bwMode="auto">
          <a:xfrm>
            <a:off x="3550217" y="1813238"/>
            <a:ext cx="1363911" cy="1160047"/>
          </a:xfrm>
          <a:custGeom>
            <a:avLst/>
            <a:gdLst>
              <a:gd name="T0" fmla="*/ 556 w 568"/>
              <a:gd name="T1" fmla="*/ 143 h 483"/>
              <a:gd name="T2" fmla="*/ 417 w 568"/>
              <a:gd name="T3" fmla="*/ 483 h 483"/>
              <a:gd name="T4" fmla="*/ 424 w 568"/>
              <a:gd name="T5" fmla="*/ 483 h 483"/>
              <a:gd name="T6" fmla="*/ 565 w 568"/>
              <a:gd name="T7" fmla="*/ 144 h 483"/>
              <a:gd name="T8" fmla="*/ 565 w 568"/>
              <a:gd name="T9" fmla="*/ 144 h 483"/>
              <a:gd name="T10" fmla="*/ 568 w 568"/>
              <a:gd name="T11" fmla="*/ 141 h 483"/>
              <a:gd name="T12" fmla="*/ 429 w 568"/>
              <a:gd name="T13" fmla="*/ 1 h 483"/>
              <a:gd name="T14" fmla="*/ 427 w 568"/>
              <a:gd name="T15" fmla="*/ 3 h 483"/>
              <a:gd name="T16" fmla="*/ 427 w 568"/>
              <a:gd name="T17" fmla="*/ 0 h 483"/>
              <a:gd name="T18" fmla="*/ 0 w 568"/>
              <a:gd name="T19" fmla="*/ 0 h 483"/>
              <a:gd name="T20" fmla="*/ 0 w 568"/>
              <a:gd name="T21" fmla="*/ 10 h 483"/>
              <a:gd name="T22" fmla="*/ 423 w 568"/>
              <a:gd name="T23" fmla="*/ 10 h 483"/>
              <a:gd name="T24" fmla="*/ 556 w 568"/>
              <a:gd name="T25" fmla="*/ 14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8" h="483">
                <a:moveTo>
                  <a:pt x="556" y="143"/>
                </a:moveTo>
                <a:cubicBezTo>
                  <a:pt x="477" y="240"/>
                  <a:pt x="429" y="358"/>
                  <a:pt x="417" y="483"/>
                </a:cubicBezTo>
                <a:cubicBezTo>
                  <a:pt x="424" y="483"/>
                  <a:pt x="424" y="483"/>
                  <a:pt x="424" y="483"/>
                </a:cubicBezTo>
                <a:cubicBezTo>
                  <a:pt x="437" y="355"/>
                  <a:pt x="488" y="239"/>
                  <a:pt x="565" y="144"/>
                </a:cubicBezTo>
                <a:cubicBezTo>
                  <a:pt x="565" y="144"/>
                  <a:pt x="565" y="144"/>
                  <a:pt x="565" y="144"/>
                </a:cubicBezTo>
                <a:cubicBezTo>
                  <a:pt x="568" y="141"/>
                  <a:pt x="568" y="141"/>
                  <a:pt x="568" y="141"/>
                </a:cubicBezTo>
                <a:cubicBezTo>
                  <a:pt x="429" y="1"/>
                  <a:pt x="429" y="1"/>
                  <a:pt x="429" y="1"/>
                </a:cubicBezTo>
                <a:cubicBezTo>
                  <a:pt x="427" y="3"/>
                  <a:pt x="427" y="3"/>
                  <a:pt x="427" y="3"/>
                </a:cubicBezTo>
                <a:cubicBezTo>
                  <a:pt x="427" y="0"/>
                  <a:pt x="427" y="0"/>
                  <a:pt x="427" y="0"/>
                </a:cubicBezTo>
                <a:cubicBezTo>
                  <a:pt x="0" y="0"/>
                  <a:pt x="0" y="0"/>
                  <a:pt x="0" y="0"/>
                </a:cubicBezTo>
                <a:cubicBezTo>
                  <a:pt x="0" y="10"/>
                  <a:pt x="0" y="10"/>
                  <a:pt x="0" y="10"/>
                </a:cubicBezTo>
                <a:cubicBezTo>
                  <a:pt x="423" y="10"/>
                  <a:pt x="423" y="10"/>
                  <a:pt x="423" y="10"/>
                </a:cubicBezTo>
                <a:lnTo>
                  <a:pt x="556" y="14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4" name="Freeform: Shape 14"/>
          <p:cNvSpPr/>
          <p:nvPr/>
        </p:nvSpPr>
        <p:spPr bwMode="auto">
          <a:xfrm>
            <a:off x="4095057" y="3263743"/>
            <a:ext cx="811851" cy="838915"/>
          </a:xfrm>
          <a:custGeom>
            <a:avLst/>
            <a:gdLst>
              <a:gd name="T0" fmla="*/ 0 w 338"/>
              <a:gd name="T1" fmla="*/ 0 h 349"/>
              <a:gd name="T2" fmla="*/ 0 w 338"/>
              <a:gd name="T3" fmla="*/ 10 h 349"/>
              <a:gd name="T4" fmla="*/ 191 w 338"/>
              <a:gd name="T5" fmla="*/ 10 h 349"/>
              <a:gd name="T6" fmla="*/ 332 w 338"/>
              <a:gd name="T7" fmla="*/ 349 h 349"/>
              <a:gd name="T8" fmla="*/ 338 w 338"/>
              <a:gd name="T9" fmla="*/ 343 h 349"/>
              <a:gd name="T10" fmla="*/ 197 w 338"/>
              <a:gd name="T11" fmla="*/ 5 h 349"/>
              <a:gd name="T12" fmla="*/ 197 w 338"/>
              <a:gd name="T13" fmla="*/ 5 h 349"/>
              <a:gd name="T14" fmla="*/ 197 w 338"/>
              <a:gd name="T15" fmla="*/ 0 h 349"/>
              <a:gd name="T16" fmla="*/ 0 w 338"/>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349">
                <a:moveTo>
                  <a:pt x="0" y="0"/>
                </a:moveTo>
                <a:cubicBezTo>
                  <a:pt x="0" y="10"/>
                  <a:pt x="0" y="10"/>
                  <a:pt x="0" y="10"/>
                </a:cubicBezTo>
                <a:cubicBezTo>
                  <a:pt x="191" y="10"/>
                  <a:pt x="191" y="10"/>
                  <a:pt x="191" y="10"/>
                </a:cubicBezTo>
                <a:cubicBezTo>
                  <a:pt x="204" y="135"/>
                  <a:pt x="253" y="252"/>
                  <a:pt x="332" y="349"/>
                </a:cubicBezTo>
                <a:cubicBezTo>
                  <a:pt x="338" y="343"/>
                  <a:pt x="338" y="343"/>
                  <a:pt x="338" y="343"/>
                </a:cubicBezTo>
                <a:cubicBezTo>
                  <a:pt x="261" y="249"/>
                  <a:pt x="210" y="132"/>
                  <a:pt x="197" y="5"/>
                </a:cubicBezTo>
                <a:cubicBezTo>
                  <a:pt x="197" y="5"/>
                  <a:pt x="197" y="5"/>
                  <a:pt x="197" y="5"/>
                </a:cubicBezTo>
                <a:cubicBezTo>
                  <a:pt x="197" y="0"/>
                  <a:pt x="197" y="0"/>
                  <a:pt x="197" y="0"/>
                </a:cubicBez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5" name="Freeform: Shape 15"/>
          <p:cNvSpPr/>
          <p:nvPr/>
        </p:nvSpPr>
        <p:spPr bwMode="auto">
          <a:xfrm>
            <a:off x="7254061" y="3276371"/>
            <a:ext cx="1362107" cy="1160047"/>
          </a:xfrm>
          <a:custGeom>
            <a:avLst/>
            <a:gdLst>
              <a:gd name="T0" fmla="*/ 145 w 567"/>
              <a:gd name="T1" fmla="*/ 473 h 483"/>
              <a:gd name="T2" fmla="*/ 12 w 567"/>
              <a:gd name="T3" fmla="*/ 340 h 483"/>
              <a:gd name="T4" fmla="*/ 151 w 567"/>
              <a:gd name="T5" fmla="*/ 0 h 483"/>
              <a:gd name="T6" fmla="*/ 144 w 567"/>
              <a:gd name="T7" fmla="*/ 0 h 483"/>
              <a:gd name="T8" fmla="*/ 3 w 567"/>
              <a:gd name="T9" fmla="*/ 338 h 483"/>
              <a:gd name="T10" fmla="*/ 4 w 567"/>
              <a:gd name="T11" fmla="*/ 338 h 483"/>
              <a:gd name="T12" fmla="*/ 0 w 567"/>
              <a:gd name="T13" fmla="*/ 342 h 483"/>
              <a:gd name="T14" fmla="*/ 140 w 567"/>
              <a:gd name="T15" fmla="*/ 481 h 483"/>
              <a:gd name="T16" fmla="*/ 140 w 567"/>
              <a:gd name="T17" fmla="*/ 481 h 483"/>
              <a:gd name="T18" fmla="*/ 140 w 567"/>
              <a:gd name="T19" fmla="*/ 483 h 483"/>
              <a:gd name="T20" fmla="*/ 567 w 567"/>
              <a:gd name="T21" fmla="*/ 483 h 483"/>
              <a:gd name="T22" fmla="*/ 567 w 567"/>
              <a:gd name="T23" fmla="*/ 473 h 483"/>
              <a:gd name="T24" fmla="*/ 145 w 567"/>
              <a:gd name="T25" fmla="*/ 47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483">
                <a:moveTo>
                  <a:pt x="145" y="473"/>
                </a:moveTo>
                <a:cubicBezTo>
                  <a:pt x="12" y="340"/>
                  <a:pt x="12" y="340"/>
                  <a:pt x="12" y="340"/>
                </a:cubicBezTo>
                <a:cubicBezTo>
                  <a:pt x="91" y="242"/>
                  <a:pt x="139" y="125"/>
                  <a:pt x="151" y="0"/>
                </a:cubicBezTo>
                <a:cubicBezTo>
                  <a:pt x="144" y="0"/>
                  <a:pt x="144" y="0"/>
                  <a:pt x="144" y="0"/>
                </a:cubicBezTo>
                <a:cubicBezTo>
                  <a:pt x="131" y="127"/>
                  <a:pt x="81" y="244"/>
                  <a:pt x="3" y="338"/>
                </a:cubicBezTo>
                <a:cubicBezTo>
                  <a:pt x="4" y="338"/>
                  <a:pt x="4" y="338"/>
                  <a:pt x="4" y="338"/>
                </a:cubicBezTo>
                <a:cubicBezTo>
                  <a:pt x="0" y="342"/>
                  <a:pt x="0" y="342"/>
                  <a:pt x="0" y="342"/>
                </a:cubicBezTo>
                <a:cubicBezTo>
                  <a:pt x="140" y="481"/>
                  <a:pt x="140" y="481"/>
                  <a:pt x="140" y="481"/>
                </a:cubicBezTo>
                <a:cubicBezTo>
                  <a:pt x="140" y="481"/>
                  <a:pt x="140" y="481"/>
                  <a:pt x="140" y="481"/>
                </a:cubicBezTo>
                <a:cubicBezTo>
                  <a:pt x="140" y="483"/>
                  <a:pt x="140" y="483"/>
                  <a:pt x="140" y="483"/>
                </a:cubicBezTo>
                <a:cubicBezTo>
                  <a:pt x="567" y="483"/>
                  <a:pt x="567" y="483"/>
                  <a:pt x="567" y="483"/>
                </a:cubicBezTo>
                <a:cubicBezTo>
                  <a:pt x="567" y="473"/>
                  <a:pt x="567" y="473"/>
                  <a:pt x="567" y="473"/>
                </a:cubicBezTo>
                <a:lnTo>
                  <a:pt x="145" y="47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6" name="TextBox 16"/>
          <p:cNvSpPr txBox="1"/>
          <p:nvPr/>
        </p:nvSpPr>
        <p:spPr>
          <a:xfrm>
            <a:off x="4582526" y="4866920"/>
            <a:ext cx="2984391" cy="1229027"/>
          </a:xfrm>
          <a:prstGeom prst="rect">
            <a:avLst/>
          </a:prstGeom>
          <a:noFill/>
        </p:spPr>
        <p:txBody>
          <a:bodyPr wrap="square" lIns="0" tIns="0" rIns="0" bIns="0">
            <a:normAutofit/>
          </a:bodyPr>
          <a:lstStyle/>
          <a:p>
            <a:pPr algn="ctr">
              <a:lnSpc>
                <a:spcPct val="120000"/>
              </a:lnSpc>
            </a:pPr>
            <a:r>
              <a:rPr lang="zh-CN" altLang="en-US" sz="16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zh-CN" altLang="en-US" sz="16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6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16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17" name="Group 17"/>
          <p:cNvGrpSpPr/>
          <p:nvPr/>
        </p:nvGrpSpPr>
        <p:grpSpPr>
          <a:xfrm>
            <a:off x="4567736" y="1607568"/>
            <a:ext cx="3032715" cy="3041736"/>
            <a:chOff x="4762500" y="2147889"/>
            <a:chExt cx="2668588" cy="2676525"/>
          </a:xfrm>
        </p:grpSpPr>
        <p:sp>
          <p:nvSpPr>
            <p:cNvPr id="18" name="Freeform: Shape 18"/>
            <p:cNvSpPr/>
            <p:nvPr/>
          </p:nvSpPr>
          <p:spPr bwMode="auto">
            <a:xfrm>
              <a:off x="4762500" y="2625726"/>
              <a:ext cx="444500" cy="741363"/>
            </a:xfrm>
            <a:custGeom>
              <a:avLst/>
              <a:gdLst>
                <a:gd name="T0" fmla="*/ 210 w 210"/>
                <a:gd name="T1" fmla="*/ 54 h 350"/>
                <a:gd name="T2" fmla="*/ 144 w 210"/>
                <a:gd name="T3" fmla="*/ 0 h 350"/>
                <a:gd name="T4" fmla="*/ 0 w 210"/>
                <a:gd name="T5" fmla="*/ 342 h 350"/>
                <a:gd name="T6" fmla="*/ 86 w 210"/>
                <a:gd name="T7" fmla="*/ 350 h 350"/>
                <a:gd name="T8" fmla="*/ 210 w 210"/>
                <a:gd name="T9" fmla="*/ 54 h 350"/>
              </a:gdLst>
              <a:ahLst/>
              <a:cxnLst>
                <a:cxn ang="0">
                  <a:pos x="T0" y="T1"/>
                </a:cxn>
                <a:cxn ang="0">
                  <a:pos x="T2" y="T3"/>
                </a:cxn>
                <a:cxn ang="0">
                  <a:pos x="T4" y="T5"/>
                </a:cxn>
                <a:cxn ang="0">
                  <a:pos x="T6" y="T7"/>
                </a:cxn>
                <a:cxn ang="0">
                  <a:pos x="T8" y="T9"/>
                </a:cxn>
              </a:cxnLst>
              <a:rect l="0" t="0" r="r" b="b"/>
              <a:pathLst>
                <a:path w="210" h="350">
                  <a:moveTo>
                    <a:pt x="210" y="54"/>
                  </a:moveTo>
                  <a:cubicBezTo>
                    <a:pt x="144" y="0"/>
                    <a:pt x="144" y="0"/>
                    <a:pt x="144" y="0"/>
                  </a:cubicBezTo>
                  <a:cubicBezTo>
                    <a:pt x="7" y="132"/>
                    <a:pt x="0" y="342"/>
                    <a:pt x="0" y="342"/>
                  </a:cubicBezTo>
                  <a:cubicBezTo>
                    <a:pt x="86" y="350"/>
                    <a:pt x="86" y="350"/>
                    <a:pt x="86" y="350"/>
                  </a:cubicBezTo>
                  <a:cubicBezTo>
                    <a:pt x="97" y="238"/>
                    <a:pt x="142" y="136"/>
                    <a:pt x="210" y="54"/>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9" name="Freeform: Shape 19"/>
            <p:cNvSpPr/>
            <p:nvPr/>
          </p:nvSpPr>
          <p:spPr bwMode="auto">
            <a:xfrm>
              <a:off x="4762500" y="3597276"/>
              <a:ext cx="442913" cy="733425"/>
            </a:xfrm>
            <a:custGeom>
              <a:avLst/>
              <a:gdLst>
                <a:gd name="T0" fmla="*/ 87 w 209"/>
                <a:gd name="T1" fmla="*/ 0 h 347"/>
                <a:gd name="T2" fmla="*/ 0 w 209"/>
                <a:gd name="T3" fmla="*/ 9 h 347"/>
                <a:gd name="T4" fmla="*/ 141 w 209"/>
                <a:gd name="T5" fmla="*/ 347 h 347"/>
                <a:gd name="T6" fmla="*/ 209 w 209"/>
                <a:gd name="T7" fmla="*/ 291 h 347"/>
                <a:gd name="T8" fmla="*/ 87 w 209"/>
                <a:gd name="T9" fmla="*/ 0 h 347"/>
              </a:gdLst>
              <a:ahLst/>
              <a:cxnLst>
                <a:cxn ang="0">
                  <a:pos x="T0" y="T1"/>
                </a:cxn>
                <a:cxn ang="0">
                  <a:pos x="T2" y="T3"/>
                </a:cxn>
                <a:cxn ang="0">
                  <a:pos x="T4" y="T5"/>
                </a:cxn>
                <a:cxn ang="0">
                  <a:pos x="T6" y="T7"/>
                </a:cxn>
                <a:cxn ang="0">
                  <a:pos x="T8" y="T9"/>
                </a:cxn>
              </a:cxnLst>
              <a:rect l="0" t="0" r="r" b="b"/>
              <a:pathLst>
                <a:path w="209" h="347">
                  <a:moveTo>
                    <a:pt x="87" y="0"/>
                  </a:moveTo>
                  <a:cubicBezTo>
                    <a:pt x="0" y="9"/>
                    <a:pt x="0" y="9"/>
                    <a:pt x="0" y="9"/>
                  </a:cubicBezTo>
                  <a:cubicBezTo>
                    <a:pt x="14" y="217"/>
                    <a:pt x="141" y="347"/>
                    <a:pt x="141" y="347"/>
                  </a:cubicBezTo>
                  <a:cubicBezTo>
                    <a:pt x="209" y="291"/>
                    <a:pt x="209" y="291"/>
                    <a:pt x="209" y="291"/>
                  </a:cubicBezTo>
                  <a:cubicBezTo>
                    <a:pt x="142" y="210"/>
                    <a:pt x="98" y="110"/>
                    <a:pt x="87"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0" name="Freeform: Shape 20"/>
            <p:cNvSpPr/>
            <p:nvPr/>
          </p:nvSpPr>
          <p:spPr bwMode="auto">
            <a:xfrm>
              <a:off x="5240338" y="4368801"/>
              <a:ext cx="742950" cy="455613"/>
            </a:xfrm>
            <a:custGeom>
              <a:avLst/>
              <a:gdLst>
                <a:gd name="T0" fmla="*/ 56 w 351"/>
                <a:gd name="T1" fmla="*/ 0 h 215"/>
                <a:gd name="T2" fmla="*/ 0 w 351"/>
                <a:gd name="T3" fmla="*/ 68 h 215"/>
                <a:gd name="T4" fmla="*/ 342 w 351"/>
                <a:gd name="T5" fmla="*/ 212 h 215"/>
                <a:gd name="T6" fmla="*/ 351 w 351"/>
                <a:gd name="T7" fmla="*/ 123 h 215"/>
                <a:gd name="T8" fmla="*/ 56 w 351"/>
                <a:gd name="T9" fmla="*/ 0 h 215"/>
              </a:gdLst>
              <a:ahLst/>
              <a:cxnLst>
                <a:cxn ang="0">
                  <a:pos x="T0" y="T1"/>
                </a:cxn>
                <a:cxn ang="0">
                  <a:pos x="T2" y="T3"/>
                </a:cxn>
                <a:cxn ang="0">
                  <a:pos x="T4" y="T5"/>
                </a:cxn>
                <a:cxn ang="0">
                  <a:pos x="T6" y="T7"/>
                </a:cxn>
                <a:cxn ang="0">
                  <a:pos x="T8" y="T9"/>
                </a:cxn>
              </a:cxnLst>
              <a:rect l="0" t="0" r="r" b="b"/>
              <a:pathLst>
                <a:path w="351" h="215">
                  <a:moveTo>
                    <a:pt x="56" y="0"/>
                  </a:moveTo>
                  <a:cubicBezTo>
                    <a:pt x="0" y="68"/>
                    <a:pt x="0" y="68"/>
                    <a:pt x="0" y="68"/>
                  </a:cubicBezTo>
                  <a:cubicBezTo>
                    <a:pt x="173" y="215"/>
                    <a:pt x="342" y="212"/>
                    <a:pt x="342" y="212"/>
                  </a:cubicBezTo>
                  <a:cubicBezTo>
                    <a:pt x="351" y="123"/>
                    <a:pt x="351" y="123"/>
                    <a:pt x="351" y="123"/>
                  </a:cubicBezTo>
                  <a:cubicBezTo>
                    <a:pt x="240" y="112"/>
                    <a:pt x="138" y="68"/>
                    <a:pt x="56"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1" name="Freeform: Shape 21"/>
            <p:cNvSpPr/>
            <p:nvPr/>
          </p:nvSpPr>
          <p:spPr bwMode="auto">
            <a:xfrm>
              <a:off x="6194425" y="4373564"/>
              <a:ext cx="741363" cy="434975"/>
            </a:xfrm>
            <a:custGeom>
              <a:avLst/>
              <a:gdLst>
                <a:gd name="T0" fmla="*/ 0 w 351"/>
                <a:gd name="T1" fmla="*/ 121 h 206"/>
                <a:gd name="T2" fmla="*/ 8 w 351"/>
                <a:gd name="T3" fmla="*/ 206 h 206"/>
                <a:gd name="T4" fmla="*/ 351 w 351"/>
                <a:gd name="T5" fmla="*/ 66 h 206"/>
                <a:gd name="T6" fmla="*/ 298 w 351"/>
                <a:gd name="T7" fmla="*/ 0 h 206"/>
                <a:gd name="T8" fmla="*/ 0 w 351"/>
                <a:gd name="T9" fmla="*/ 121 h 206"/>
              </a:gdLst>
              <a:ahLst/>
              <a:cxnLst>
                <a:cxn ang="0">
                  <a:pos x="T0" y="T1"/>
                </a:cxn>
                <a:cxn ang="0">
                  <a:pos x="T2" y="T3"/>
                </a:cxn>
                <a:cxn ang="0">
                  <a:pos x="T4" y="T5"/>
                </a:cxn>
                <a:cxn ang="0">
                  <a:pos x="T6" y="T7"/>
                </a:cxn>
                <a:cxn ang="0">
                  <a:pos x="T8" y="T9"/>
                </a:cxn>
              </a:cxnLst>
              <a:rect l="0" t="0" r="r" b="b"/>
              <a:pathLst>
                <a:path w="351" h="206">
                  <a:moveTo>
                    <a:pt x="0" y="121"/>
                  </a:moveTo>
                  <a:cubicBezTo>
                    <a:pt x="8" y="206"/>
                    <a:pt x="8" y="206"/>
                    <a:pt x="8" y="206"/>
                  </a:cubicBezTo>
                  <a:cubicBezTo>
                    <a:pt x="8" y="206"/>
                    <a:pt x="223" y="197"/>
                    <a:pt x="351" y="66"/>
                  </a:cubicBezTo>
                  <a:cubicBezTo>
                    <a:pt x="298" y="0"/>
                    <a:pt x="298" y="0"/>
                    <a:pt x="298" y="0"/>
                  </a:cubicBezTo>
                  <a:cubicBezTo>
                    <a:pt x="215" y="68"/>
                    <a:pt x="113" y="111"/>
                    <a:pt x="0" y="121"/>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2" name="Freeform: Shape 22"/>
            <p:cNvSpPr/>
            <p:nvPr/>
          </p:nvSpPr>
          <p:spPr bwMode="auto">
            <a:xfrm>
              <a:off x="6980238" y="3597276"/>
              <a:ext cx="450850" cy="742950"/>
            </a:xfrm>
            <a:custGeom>
              <a:avLst/>
              <a:gdLst>
                <a:gd name="T0" fmla="*/ 124 w 213"/>
                <a:gd name="T1" fmla="*/ 0 h 351"/>
                <a:gd name="T2" fmla="*/ 0 w 213"/>
                <a:gd name="T3" fmla="*/ 294 h 351"/>
                <a:gd name="T4" fmla="*/ 69 w 213"/>
                <a:gd name="T5" fmla="*/ 351 h 351"/>
                <a:gd name="T6" fmla="*/ 213 w 213"/>
                <a:gd name="T7" fmla="*/ 9 h 351"/>
                <a:gd name="T8" fmla="*/ 124 w 213"/>
                <a:gd name="T9" fmla="*/ 0 h 351"/>
              </a:gdLst>
              <a:ahLst/>
              <a:cxnLst>
                <a:cxn ang="0">
                  <a:pos x="T0" y="T1"/>
                </a:cxn>
                <a:cxn ang="0">
                  <a:pos x="T2" y="T3"/>
                </a:cxn>
                <a:cxn ang="0">
                  <a:pos x="T4" y="T5"/>
                </a:cxn>
                <a:cxn ang="0">
                  <a:pos x="T6" y="T7"/>
                </a:cxn>
                <a:cxn ang="0">
                  <a:pos x="T8" y="T9"/>
                </a:cxn>
              </a:cxnLst>
              <a:rect l="0" t="0" r="r" b="b"/>
              <a:pathLst>
                <a:path w="213" h="351">
                  <a:moveTo>
                    <a:pt x="124" y="0"/>
                  </a:moveTo>
                  <a:cubicBezTo>
                    <a:pt x="113" y="111"/>
                    <a:pt x="68" y="212"/>
                    <a:pt x="0" y="294"/>
                  </a:cubicBezTo>
                  <a:cubicBezTo>
                    <a:pt x="69" y="351"/>
                    <a:pt x="69" y="351"/>
                    <a:pt x="69" y="351"/>
                  </a:cubicBezTo>
                  <a:cubicBezTo>
                    <a:pt x="69" y="351"/>
                    <a:pt x="209" y="205"/>
                    <a:pt x="213" y="9"/>
                  </a:cubicBezTo>
                  <a:lnTo>
                    <a:pt x="124"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3" name="Freeform: Shape 23"/>
            <p:cNvSpPr/>
            <p:nvPr/>
          </p:nvSpPr>
          <p:spPr bwMode="auto">
            <a:xfrm>
              <a:off x="6991350" y="2632076"/>
              <a:ext cx="439738" cy="744538"/>
            </a:xfrm>
            <a:custGeom>
              <a:avLst/>
              <a:gdLst>
                <a:gd name="T0" fmla="*/ 120 w 208"/>
                <a:gd name="T1" fmla="*/ 352 h 352"/>
                <a:gd name="T2" fmla="*/ 208 w 208"/>
                <a:gd name="T3" fmla="*/ 344 h 352"/>
                <a:gd name="T4" fmla="*/ 67 w 208"/>
                <a:gd name="T5" fmla="*/ 0 h 352"/>
                <a:gd name="T6" fmla="*/ 0 w 208"/>
                <a:gd name="T7" fmla="*/ 56 h 352"/>
                <a:gd name="T8" fmla="*/ 120 w 208"/>
                <a:gd name="T9" fmla="*/ 352 h 352"/>
              </a:gdLst>
              <a:ahLst/>
              <a:cxnLst>
                <a:cxn ang="0">
                  <a:pos x="T0" y="T1"/>
                </a:cxn>
                <a:cxn ang="0">
                  <a:pos x="T2" y="T3"/>
                </a:cxn>
                <a:cxn ang="0">
                  <a:pos x="T4" y="T5"/>
                </a:cxn>
                <a:cxn ang="0">
                  <a:pos x="T6" y="T7"/>
                </a:cxn>
                <a:cxn ang="0">
                  <a:pos x="T8" y="T9"/>
                </a:cxn>
              </a:cxnLst>
              <a:rect l="0" t="0" r="r" b="b"/>
              <a:pathLst>
                <a:path w="208" h="352">
                  <a:moveTo>
                    <a:pt x="120" y="352"/>
                  </a:moveTo>
                  <a:cubicBezTo>
                    <a:pt x="208" y="344"/>
                    <a:pt x="208" y="344"/>
                    <a:pt x="208" y="344"/>
                  </a:cubicBezTo>
                  <a:cubicBezTo>
                    <a:pt x="208" y="344"/>
                    <a:pt x="207" y="153"/>
                    <a:pt x="67" y="0"/>
                  </a:cubicBezTo>
                  <a:cubicBezTo>
                    <a:pt x="0" y="56"/>
                    <a:pt x="0" y="56"/>
                    <a:pt x="0" y="56"/>
                  </a:cubicBezTo>
                  <a:cubicBezTo>
                    <a:pt x="67" y="138"/>
                    <a:pt x="110" y="240"/>
                    <a:pt x="120" y="35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4" name="Freeform: Shape 24"/>
            <p:cNvSpPr/>
            <p:nvPr/>
          </p:nvSpPr>
          <p:spPr bwMode="auto">
            <a:xfrm>
              <a:off x="6211888" y="2147889"/>
              <a:ext cx="741363" cy="444500"/>
            </a:xfrm>
            <a:custGeom>
              <a:avLst/>
              <a:gdLst>
                <a:gd name="T0" fmla="*/ 296 w 351"/>
                <a:gd name="T1" fmla="*/ 210 h 210"/>
                <a:gd name="T2" fmla="*/ 351 w 351"/>
                <a:gd name="T3" fmla="*/ 144 h 210"/>
                <a:gd name="T4" fmla="*/ 9 w 351"/>
                <a:gd name="T5" fmla="*/ 0 h 210"/>
                <a:gd name="T6" fmla="*/ 0 w 351"/>
                <a:gd name="T7" fmla="*/ 86 h 210"/>
                <a:gd name="T8" fmla="*/ 296 w 351"/>
                <a:gd name="T9" fmla="*/ 210 h 210"/>
              </a:gdLst>
              <a:ahLst/>
              <a:cxnLst>
                <a:cxn ang="0">
                  <a:pos x="T0" y="T1"/>
                </a:cxn>
                <a:cxn ang="0">
                  <a:pos x="T2" y="T3"/>
                </a:cxn>
                <a:cxn ang="0">
                  <a:pos x="T4" y="T5"/>
                </a:cxn>
                <a:cxn ang="0">
                  <a:pos x="T6" y="T7"/>
                </a:cxn>
                <a:cxn ang="0">
                  <a:pos x="T8" y="T9"/>
                </a:cxn>
              </a:cxnLst>
              <a:rect l="0" t="0" r="r" b="b"/>
              <a:pathLst>
                <a:path w="351" h="210">
                  <a:moveTo>
                    <a:pt x="296" y="210"/>
                  </a:moveTo>
                  <a:cubicBezTo>
                    <a:pt x="351" y="144"/>
                    <a:pt x="351" y="144"/>
                    <a:pt x="351" y="144"/>
                  </a:cubicBezTo>
                  <a:cubicBezTo>
                    <a:pt x="351" y="144"/>
                    <a:pt x="238" y="19"/>
                    <a:pt x="9" y="0"/>
                  </a:cubicBezTo>
                  <a:cubicBezTo>
                    <a:pt x="0" y="86"/>
                    <a:pt x="0" y="86"/>
                    <a:pt x="0" y="86"/>
                  </a:cubicBezTo>
                  <a:cubicBezTo>
                    <a:pt x="112" y="97"/>
                    <a:pt x="214" y="142"/>
                    <a:pt x="296" y="21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5" name="Freeform: Shape 25"/>
            <p:cNvSpPr/>
            <p:nvPr/>
          </p:nvSpPr>
          <p:spPr bwMode="auto">
            <a:xfrm>
              <a:off x="5249863" y="2147889"/>
              <a:ext cx="741363" cy="438150"/>
            </a:xfrm>
            <a:custGeom>
              <a:avLst/>
              <a:gdLst>
                <a:gd name="T0" fmla="*/ 351 w 351"/>
                <a:gd name="T1" fmla="*/ 85 h 207"/>
                <a:gd name="T2" fmla="*/ 343 w 351"/>
                <a:gd name="T3" fmla="*/ 0 h 207"/>
                <a:gd name="T4" fmla="*/ 0 w 351"/>
                <a:gd name="T5" fmla="*/ 141 h 207"/>
                <a:gd name="T6" fmla="*/ 54 w 351"/>
                <a:gd name="T7" fmla="*/ 207 h 207"/>
                <a:gd name="T8" fmla="*/ 351 w 351"/>
                <a:gd name="T9" fmla="*/ 85 h 207"/>
              </a:gdLst>
              <a:ahLst/>
              <a:cxnLst>
                <a:cxn ang="0">
                  <a:pos x="T0" y="T1"/>
                </a:cxn>
                <a:cxn ang="0">
                  <a:pos x="T2" y="T3"/>
                </a:cxn>
                <a:cxn ang="0">
                  <a:pos x="T4" y="T5"/>
                </a:cxn>
                <a:cxn ang="0">
                  <a:pos x="T6" y="T7"/>
                </a:cxn>
                <a:cxn ang="0">
                  <a:pos x="T8" y="T9"/>
                </a:cxn>
              </a:cxnLst>
              <a:rect l="0" t="0" r="r" b="b"/>
              <a:pathLst>
                <a:path w="351" h="207">
                  <a:moveTo>
                    <a:pt x="351" y="85"/>
                  </a:moveTo>
                  <a:cubicBezTo>
                    <a:pt x="343" y="0"/>
                    <a:pt x="343" y="0"/>
                    <a:pt x="343" y="0"/>
                  </a:cubicBezTo>
                  <a:cubicBezTo>
                    <a:pt x="343" y="0"/>
                    <a:pt x="153" y="0"/>
                    <a:pt x="0" y="141"/>
                  </a:cubicBezTo>
                  <a:cubicBezTo>
                    <a:pt x="54" y="207"/>
                    <a:pt x="54" y="207"/>
                    <a:pt x="54" y="207"/>
                  </a:cubicBezTo>
                  <a:cubicBezTo>
                    <a:pt x="136" y="139"/>
                    <a:pt x="239" y="95"/>
                    <a:pt x="351" y="85"/>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nvGrpSpPr>
            <p:cNvPr id="26" name="Group 26"/>
            <p:cNvGrpSpPr/>
            <p:nvPr/>
          </p:nvGrpSpPr>
          <p:grpSpPr>
            <a:xfrm>
              <a:off x="5670419" y="3034929"/>
              <a:ext cx="903360" cy="930324"/>
              <a:chOff x="3681413" y="3632200"/>
              <a:chExt cx="638175" cy="657225"/>
            </a:xfrm>
            <a:solidFill>
              <a:schemeClr val="tx2"/>
            </a:solidFill>
          </p:grpSpPr>
          <p:sp>
            <p:nvSpPr>
              <p:cNvPr id="27" name="Freeform: Shape 27"/>
              <p:cNvSpPr/>
              <p:nvPr/>
            </p:nvSpPr>
            <p:spPr bwMode="auto">
              <a:xfrm>
                <a:off x="3976688" y="3681413"/>
                <a:ext cx="342900" cy="533400"/>
              </a:xfrm>
              <a:custGeom>
                <a:avLst/>
                <a:gdLst/>
                <a:ahLst/>
                <a:cxnLst>
                  <a:cxn ang="0">
                    <a:pos x="135" y="53"/>
                  </a:cxn>
                  <a:cxn ang="0">
                    <a:pos x="134" y="52"/>
                  </a:cxn>
                  <a:cxn ang="0">
                    <a:pos x="121" y="47"/>
                  </a:cxn>
                  <a:cxn ang="0">
                    <a:pos x="112" y="56"/>
                  </a:cxn>
                  <a:cxn ang="0">
                    <a:pos x="103" y="46"/>
                  </a:cxn>
                  <a:cxn ang="0">
                    <a:pos x="103" y="46"/>
                  </a:cxn>
                  <a:cxn ang="0">
                    <a:pos x="91" y="52"/>
                  </a:cxn>
                  <a:cxn ang="0">
                    <a:pos x="88" y="53"/>
                  </a:cxn>
                  <a:cxn ang="0">
                    <a:pos x="71" y="55"/>
                  </a:cxn>
                  <a:cxn ang="0">
                    <a:pos x="29" y="9"/>
                  </a:cxn>
                  <a:cxn ang="0">
                    <a:pos x="22" y="2"/>
                  </a:cxn>
                  <a:cxn ang="0">
                    <a:pos x="18" y="1"/>
                  </a:cxn>
                  <a:cxn ang="0">
                    <a:pos x="10" y="2"/>
                  </a:cxn>
                  <a:cxn ang="0">
                    <a:pos x="3" y="21"/>
                  </a:cxn>
                  <a:cxn ang="0">
                    <a:pos x="12" y="36"/>
                  </a:cxn>
                  <a:cxn ang="0">
                    <a:pos x="16" y="41"/>
                  </a:cxn>
                  <a:cxn ang="0">
                    <a:pos x="63" y="82"/>
                  </a:cxn>
                  <a:cxn ang="0">
                    <a:pos x="75" y="84"/>
                  </a:cxn>
                  <a:cxn ang="0">
                    <a:pos x="75" y="158"/>
                  </a:cxn>
                  <a:cxn ang="0">
                    <a:pos x="77" y="168"/>
                  </a:cxn>
                  <a:cxn ang="0">
                    <a:pos x="77" y="170"/>
                  </a:cxn>
                  <a:cxn ang="0">
                    <a:pos x="77" y="305"/>
                  </a:cxn>
                  <a:cxn ang="0">
                    <a:pos x="93" y="321"/>
                  </a:cxn>
                  <a:cxn ang="0">
                    <a:pos x="110" y="305"/>
                  </a:cxn>
                  <a:cxn ang="0">
                    <a:pos x="110" y="190"/>
                  </a:cxn>
                  <a:cxn ang="0">
                    <a:pos x="112" y="190"/>
                  </a:cxn>
                  <a:cxn ang="0">
                    <a:pos x="112" y="190"/>
                  </a:cxn>
                  <a:cxn ang="0">
                    <a:pos x="112" y="305"/>
                  </a:cxn>
                  <a:cxn ang="0">
                    <a:pos x="129" y="321"/>
                  </a:cxn>
                  <a:cxn ang="0">
                    <a:pos x="129" y="321"/>
                  </a:cxn>
                  <a:cxn ang="0">
                    <a:pos x="146" y="305"/>
                  </a:cxn>
                  <a:cxn ang="0">
                    <a:pos x="146" y="173"/>
                  </a:cxn>
                  <a:cxn ang="0">
                    <a:pos x="149" y="175"/>
                  </a:cxn>
                  <a:cxn ang="0">
                    <a:pos x="155" y="177"/>
                  </a:cxn>
                  <a:cxn ang="0">
                    <a:pos x="168" y="170"/>
                  </a:cxn>
                  <a:cxn ang="0">
                    <a:pos x="135" y="53"/>
                  </a:cxn>
                  <a:cxn ang="0">
                    <a:pos x="112" y="127"/>
                  </a:cxn>
                  <a:cxn ang="0">
                    <a:pos x="112" y="127"/>
                  </a:cxn>
                  <a:cxn ang="0">
                    <a:pos x="103" y="115"/>
                  </a:cxn>
                  <a:cxn ang="0">
                    <a:pos x="112" y="57"/>
                  </a:cxn>
                  <a:cxn ang="0">
                    <a:pos x="112" y="57"/>
                  </a:cxn>
                  <a:cxn ang="0">
                    <a:pos x="121" y="115"/>
                  </a:cxn>
                  <a:cxn ang="0">
                    <a:pos x="112" y="127"/>
                  </a:cxn>
                  <a:cxn ang="0">
                    <a:pos x="149" y="143"/>
                  </a:cxn>
                  <a:cxn ang="0">
                    <a:pos x="149" y="103"/>
                  </a:cxn>
                  <a:cxn ang="0">
                    <a:pos x="149" y="143"/>
                  </a:cxn>
                  <a:cxn ang="0">
                    <a:pos x="149" y="143"/>
                  </a:cxn>
                  <a:cxn ang="0">
                    <a:pos x="149" y="143"/>
                  </a:cxn>
                </a:cxnLst>
                <a:rect l="0" t="0" r="r" b="b"/>
                <a:pathLst>
                  <a:path w="207" h="321">
                    <a:moveTo>
                      <a:pt x="135" y="53"/>
                    </a:moveTo>
                    <a:cubicBezTo>
                      <a:pt x="135" y="53"/>
                      <a:pt x="134" y="52"/>
                      <a:pt x="134" y="52"/>
                    </a:cubicBezTo>
                    <a:cubicBezTo>
                      <a:pt x="130" y="50"/>
                      <a:pt x="126" y="48"/>
                      <a:pt x="121" y="47"/>
                    </a:cubicBezTo>
                    <a:cubicBezTo>
                      <a:pt x="112" y="56"/>
                      <a:pt x="112" y="56"/>
                      <a:pt x="112" y="56"/>
                    </a:cubicBezTo>
                    <a:cubicBezTo>
                      <a:pt x="103" y="46"/>
                      <a:pt x="103" y="46"/>
                      <a:pt x="103" y="46"/>
                    </a:cubicBezTo>
                    <a:cubicBezTo>
                      <a:pt x="103" y="46"/>
                      <a:pt x="103" y="46"/>
                      <a:pt x="103" y="46"/>
                    </a:cubicBezTo>
                    <a:cubicBezTo>
                      <a:pt x="99" y="48"/>
                      <a:pt x="95" y="49"/>
                      <a:pt x="91" y="52"/>
                    </a:cubicBezTo>
                    <a:cubicBezTo>
                      <a:pt x="90" y="52"/>
                      <a:pt x="89" y="52"/>
                      <a:pt x="88" y="53"/>
                    </a:cubicBezTo>
                    <a:cubicBezTo>
                      <a:pt x="82" y="56"/>
                      <a:pt x="77" y="57"/>
                      <a:pt x="71" y="55"/>
                    </a:cubicBezTo>
                    <a:cubicBezTo>
                      <a:pt x="52" y="49"/>
                      <a:pt x="34" y="19"/>
                      <a:pt x="29" y="9"/>
                    </a:cubicBezTo>
                    <a:cubicBezTo>
                      <a:pt x="27" y="6"/>
                      <a:pt x="25" y="4"/>
                      <a:pt x="22" y="2"/>
                    </a:cubicBezTo>
                    <a:cubicBezTo>
                      <a:pt x="18" y="1"/>
                      <a:pt x="18" y="1"/>
                      <a:pt x="18" y="1"/>
                    </a:cubicBezTo>
                    <a:cubicBezTo>
                      <a:pt x="16" y="0"/>
                      <a:pt x="13" y="1"/>
                      <a:pt x="10" y="2"/>
                    </a:cubicBezTo>
                    <a:cubicBezTo>
                      <a:pt x="3" y="5"/>
                      <a:pt x="0" y="14"/>
                      <a:pt x="3" y="21"/>
                    </a:cubicBezTo>
                    <a:cubicBezTo>
                      <a:pt x="4" y="23"/>
                      <a:pt x="7" y="29"/>
                      <a:pt x="12" y="36"/>
                    </a:cubicBezTo>
                    <a:cubicBezTo>
                      <a:pt x="16" y="41"/>
                      <a:pt x="16" y="41"/>
                      <a:pt x="16" y="41"/>
                    </a:cubicBezTo>
                    <a:cubicBezTo>
                      <a:pt x="26" y="56"/>
                      <a:pt x="42" y="75"/>
                      <a:pt x="63" y="82"/>
                    </a:cubicBezTo>
                    <a:cubicBezTo>
                      <a:pt x="67" y="83"/>
                      <a:pt x="71" y="84"/>
                      <a:pt x="75" y="84"/>
                    </a:cubicBezTo>
                    <a:cubicBezTo>
                      <a:pt x="75" y="158"/>
                      <a:pt x="75" y="158"/>
                      <a:pt x="75" y="158"/>
                    </a:cubicBezTo>
                    <a:cubicBezTo>
                      <a:pt x="75" y="162"/>
                      <a:pt x="76" y="165"/>
                      <a:pt x="77" y="168"/>
                    </a:cubicBezTo>
                    <a:cubicBezTo>
                      <a:pt x="77" y="169"/>
                      <a:pt x="77" y="170"/>
                      <a:pt x="77" y="170"/>
                    </a:cubicBezTo>
                    <a:cubicBezTo>
                      <a:pt x="77" y="305"/>
                      <a:pt x="77" y="305"/>
                      <a:pt x="77" y="305"/>
                    </a:cubicBezTo>
                    <a:cubicBezTo>
                      <a:pt x="77" y="314"/>
                      <a:pt x="84" y="321"/>
                      <a:pt x="93" y="321"/>
                    </a:cubicBezTo>
                    <a:cubicBezTo>
                      <a:pt x="103" y="321"/>
                      <a:pt x="110" y="314"/>
                      <a:pt x="110" y="305"/>
                    </a:cubicBezTo>
                    <a:cubicBezTo>
                      <a:pt x="110" y="190"/>
                      <a:pt x="110" y="190"/>
                      <a:pt x="110" y="190"/>
                    </a:cubicBezTo>
                    <a:cubicBezTo>
                      <a:pt x="111" y="190"/>
                      <a:pt x="111" y="190"/>
                      <a:pt x="112" y="190"/>
                    </a:cubicBezTo>
                    <a:cubicBezTo>
                      <a:pt x="112" y="190"/>
                      <a:pt x="112" y="190"/>
                      <a:pt x="112" y="190"/>
                    </a:cubicBezTo>
                    <a:cubicBezTo>
                      <a:pt x="112" y="305"/>
                      <a:pt x="112" y="305"/>
                      <a:pt x="112" y="305"/>
                    </a:cubicBezTo>
                    <a:cubicBezTo>
                      <a:pt x="112" y="314"/>
                      <a:pt x="120" y="321"/>
                      <a:pt x="129" y="321"/>
                    </a:cubicBezTo>
                    <a:cubicBezTo>
                      <a:pt x="129" y="321"/>
                      <a:pt x="129" y="321"/>
                      <a:pt x="129" y="321"/>
                    </a:cubicBezTo>
                    <a:cubicBezTo>
                      <a:pt x="138" y="321"/>
                      <a:pt x="146" y="314"/>
                      <a:pt x="146" y="305"/>
                    </a:cubicBezTo>
                    <a:cubicBezTo>
                      <a:pt x="146" y="173"/>
                      <a:pt x="146" y="173"/>
                      <a:pt x="146" y="173"/>
                    </a:cubicBezTo>
                    <a:cubicBezTo>
                      <a:pt x="146" y="174"/>
                      <a:pt x="147" y="175"/>
                      <a:pt x="149" y="175"/>
                    </a:cubicBezTo>
                    <a:cubicBezTo>
                      <a:pt x="151" y="176"/>
                      <a:pt x="153" y="177"/>
                      <a:pt x="155" y="177"/>
                    </a:cubicBezTo>
                    <a:cubicBezTo>
                      <a:pt x="160" y="177"/>
                      <a:pt x="165" y="174"/>
                      <a:pt x="168" y="170"/>
                    </a:cubicBezTo>
                    <a:cubicBezTo>
                      <a:pt x="207" y="97"/>
                      <a:pt x="153" y="64"/>
                      <a:pt x="135" y="53"/>
                    </a:cubicBezTo>
                    <a:close/>
                    <a:moveTo>
                      <a:pt x="112" y="127"/>
                    </a:moveTo>
                    <a:cubicBezTo>
                      <a:pt x="112" y="127"/>
                      <a:pt x="112" y="127"/>
                      <a:pt x="112" y="127"/>
                    </a:cubicBezTo>
                    <a:cubicBezTo>
                      <a:pt x="103" y="115"/>
                      <a:pt x="103" y="115"/>
                      <a:pt x="103" y="115"/>
                    </a:cubicBezTo>
                    <a:cubicBezTo>
                      <a:pt x="112" y="57"/>
                      <a:pt x="112" y="57"/>
                      <a:pt x="112" y="57"/>
                    </a:cubicBezTo>
                    <a:cubicBezTo>
                      <a:pt x="112" y="57"/>
                      <a:pt x="112" y="57"/>
                      <a:pt x="112" y="57"/>
                    </a:cubicBezTo>
                    <a:cubicBezTo>
                      <a:pt x="121" y="115"/>
                      <a:pt x="121" y="115"/>
                      <a:pt x="121" y="115"/>
                    </a:cubicBezTo>
                    <a:lnTo>
                      <a:pt x="112" y="127"/>
                    </a:lnTo>
                    <a:close/>
                    <a:moveTo>
                      <a:pt x="149" y="143"/>
                    </a:moveTo>
                    <a:cubicBezTo>
                      <a:pt x="149" y="103"/>
                      <a:pt x="149" y="103"/>
                      <a:pt x="149" y="103"/>
                    </a:cubicBezTo>
                    <a:cubicBezTo>
                      <a:pt x="154" y="113"/>
                      <a:pt x="156" y="126"/>
                      <a:pt x="149" y="143"/>
                    </a:cubicBezTo>
                    <a:close/>
                    <a:moveTo>
                      <a:pt x="149" y="143"/>
                    </a:moveTo>
                    <a:cubicBezTo>
                      <a:pt x="149" y="143"/>
                      <a:pt x="149" y="143"/>
                      <a:pt x="149" y="143"/>
                    </a:cubicBezTo>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8" name="Freeform: Shape 28"/>
              <p:cNvSpPr/>
              <p:nvPr/>
            </p:nvSpPr>
            <p:spPr bwMode="auto">
              <a:xfrm>
                <a:off x="4102100" y="3633788"/>
                <a:ext cx="119063" cy="120650"/>
              </a:xfrm>
              <a:custGeom>
                <a:avLst/>
                <a:gdLst/>
                <a:ahLst/>
                <a:cxnLst>
                  <a:cxn ang="0">
                    <a:pos x="72" y="36"/>
                  </a:cxn>
                  <a:cxn ang="0">
                    <a:pos x="36" y="72"/>
                  </a:cxn>
                  <a:cxn ang="0">
                    <a:pos x="0" y="36"/>
                  </a:cxn>
                  <a:cxn ang="0">
                    <a:pos x="36" y="0"/>
                  </a:cxn>
                  <a:cxn ang="0">
                    <a:pos x="72" y="36"/>
                  </a:cxn>
                  <a:cxn ang="0">
                    <a:pos x="72" y="36"/>
                  </a:cxn>
                  <a:cxn ang="0">
                    <a:pos x="72" y="36"/>
                  </a:cxn>
                </a:cxnLst>
                <a:rect l="0" t="0" r="r" b="b"/>
                <a:pathLst>
                  <a:path w="72" h="72">
                    <a:moveTo>
                      <a:pt x="72" y="36"/>
                    </a:moveTo>
                    <a:cubicBezTo>
                      <a:pt x="72" y="56"/>
                      <a:pt x="56" y="72"/>
                      <a:pt x="36" y="72"/>
                    </a:cubicBezTo>
                    <a:cubicBezTo>
                      <a:pt x="16" y="72"/>
                      <a:pt x="0" y="56"/>
                      <a:pt x="0" y="36"/>
                    </a:cubicBezTo>
                    <a:cubicBezTo>
                      <a:pt x="0" y="16"/>
                      <a:pt x="16" y="0"/>
                      <a:pt x="36" y="0"/>
                    </a:cubicBezTo>
                    <a:cubicBezTo>
                      <a:pt x="56" y="0"/>
                      <a:pt x="72" y="16"/>
                      <a:pt x="72" y="36"/>
                    </a:cubicBezTo>
                    <a:close/>
                    <a:moveTo>
                      <a:pt x="72" y="36"/>
                    </a:moveTo>
                    <a:cubicBezTo>
                      <a:pt x="72" y="36"/>
                      <a:pt x="72" y="36"/>
                      <a:pt x="72" y="36"/>
                    </a:cubicBezTo>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9" name="Freeform: Shape 29"/>
              <p:cNvSpPr/>
              <p:nvPr/>
            </p:nvSpPr>
            <p:spPr bwMode="auto">
              <a:xfrm>
                <a:off x="3703638" y="3632200"/>
                <a:ext cx="361950" cy="338137"/>
              </a:xfrm>
              <a:custGeom>
                <a:avLst/>
                <a:gdLst/>
                <a:ahLst/>
                <a:cxnLst>
                  <a:cxn ang="0">
                    <a:pos x="197" y="203"/>
                  </a:cxn>
                  <a:cxn ang="0">
                    <a:pos x="20" y="203"/>
                  </a:cxn>
                  <a:cxn ang="0">
                    <a:pos x="0" y="182"/>
                  </a:cxn>
                  <a:cxn ang="0">
                    <a:pos x="0" y="20"/>
                  </a:cxn>
                  <a:cxn ang="0">
                    <a:pos x="20" y="0"/>
                  </a:cxn>
                  <a:cxn ang="0">
                    <a:pos x="197" y="0"/>
                  </a:cxn>
                  <a:cxn ang="0">
                    <a:pos x="218" y="20"/>
                  </a:cxn>
                  <a:cxn ang="0">
                    <a:pos x="218" y="182"/>
                  </a:cxn>
                  <a:cxn ang="0">
                    <a:pos x="197" y="203"/>
                  </a:cxn>
                  <a:cxn ang="0">
                    <a:pos x="20" y="13"/>
                  </a:cxn>
                  <a:cxn ang="0">
                    <a:pos x="13" y="20"/>
                  </a:cxn>
                  <a:cxn ang="0">
                    <a:pos x="13" y="182"/>
                  </a:cxn>
                  <a:cxn ang="0">
                    <a:pos x="20" y="189"/>
                  </a:cxn>
                  <a:cxn ang="0">
                    <a:pos x="197" y="189"/>
                  </a:cxn>
                  <a:cxn ang="0">
                    <a:pos x="204" y="182"/>
                  </a:cxn>
                  <a:cxn ang="0">
                    <a:pos x="204" y="20"/>
                  </a:cxn>
                  <a:cxn ang="0">
                    <a:pos x="197" y="13"/>
                  </a:cxn>
                  <a:cxn ang="0">
                    <a:pos x="20" y="13"/>
                  </a:cxn>
                  <a:cxn ang="0">
                    <a:pos x="20" y="13"/>
                  </a:cxn>
                  <a:cxn ang="0">
                    <a:pos x="20" y="13"/>
                  </a:cxn>
                </a:cxnLst>
                <a:rect l="0" t="0" r="r" b="b"/>
                <a:pathLst>
                  <a:path w="218" h="203">
                    <a:moveTo>
                      <a:pt x="197" y="203"/>
                    </a:moveTo>
                    <a:cubicBezTo>
                      <a:pt x="20" y="203"/>
                      <a:pt x="20" y="203"/>
                      <a:pt x="20" y="203"/>
                    </a:cubicBezTo>
                    <a:cubicBezTo>
                      <a:pt x="9" y="203"/>
                      <a:pt x="0" y="194"/>
                      <a:pt x="0" y="182"/>
                    </a:cubicBezTo>
                    <a:cubicBezTo>
                      <a:pt x="0" y="20"/>
                      <a:pt x="0" y="20"/>
                      <a:pt x="0" y="20"/>
                    </a:cubicBezTo>
                    <a:cubicBezTo>
                      <a:pt x="0" y="9"/>
                      <a:pt x="9" y="0"/>
                      <a:pt x="20" y="0"/>
                    </a:cubicBezTo>
                    <a:cubicBezTo>
                      <a:pt x="197" y="0"/>
                      <a:pt x="197" y="0"/>
                      <a:pt x="197" y="0"/>
                    </a:cubicBezTo>
                    <a:cubicBezTo>
                      <a:pt x="208" y="0"/>
                      <a:pt x="218" y="9"/>
                      <a:pt x="218" y="20"/>
                    </a:cubicBezTo>
                    <a:cubicBezTo>
                      <a:pt x="218" y="182"/>
                      <a:pt x="218" y="182"/>
                      <a:pt x="218" y="182"/>
                    </a:cubicBezTo>
                    <a:cubicBezTo>
                      <a:pt x="218" y="194"/>
                      <a:pt x="208" y="203"/>
                      <a:pt x="197" y="203"/>
                    </a:cubicBezTo>
                    <a:close/>
                    <a:moveTo>
                      <a:pt x="20" y="13"/>
                    </a:moveTo>
                    <a:cubicBezTo>
                      <a:pt x="16" y="13"/>
                      <a:pt x="13" y="16"/>
                      <a:pt x="13" y="20"/>
                    </a:cubicBezTo>
                    <a:cubicBezTo>
                      <a:pt x="13" y="182"/>
                      <a:pt x="13" y="182"/>
                      <a:pt x="13" y="182"/>
                    </a:cubicBezTo>
                    <a:cubicBezTo>
                      <a:pt x="13" y="186"/>
                      <a:pt x="16" y="189"/>
                      <a:pt x="20" y="189"/>
                    </a:cubicBezTo>
                    <a:cubicBezTo>
                      <a:pt x="197" y="189"/>
                      <a:pt x="197" y="189"/>
                      <a:pt x="197" y="189"/>
                    </a:cubicBezTo>
                    <a:cubicBezTo>
                      <a:pt x="201" y="189"/>
                      <a:pt x="204" y="186"/>
                      <a:pt x="204" y="182"/>
                    </a:cubicBezTo>
                    <a:cubicBezTo>
                      <a:pt x="204" y="20"/>
                      <a:pt x="204" y="20"/>
                      <a:pt x="204" y="20"/>
                    </a:cubicBezTo>
                    <a:cubicBezTo>
                      <a:pt x="204" y="16"/>
                      <a:pt x="201" y="13"/>
                      <a:pt x="197" y="13"/>
                    </a:cubicBezTo>
                    <a:lnTo>
                      <a:pt x="20" y="13"/>
                    </a:lnTo>
                    <a:close/>
                    <a:moveTo>
                      <a:pt x="20" y="13"/>
                    </a:moveTo>
                    <a:cubicBezTo>
                      <a:pt x="20" y="13"/>
                      <a:pt x="20" y="13"/>
                      <a:pt x="20" y="13"/>
                    </a:cubicBezTo>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0" name="Freeform: Shape 30"/>
              <p:cNvSpPr/>
              <p:nvPr/>
            </p:nvSpPr>
            <p:spPr bwMode="auto">
              <a:xfrm>
                <a:off x="3743325" y="4003675"/>
                <a:ext cx="96838" cy="93662"/>
              </a:xfrm>
              <a:custGeom>
                <a:avLst/>
                <a:gdLst/>
                <a:ahLst/>
                <a:cxnLst>
                  <a:cxn ang="0">
                    <a:pos x="58" y="29"/>
                  </a:cxn>
                  <a:cxn ang="0">
                    <a:pos x="29" y="57"/>
                  </a:cxn>
                  <a:cxn ang="0">
                    <a:pos x="0" y="29"/>
                  </a:cxn>
                  <a:cxn ang="0">
                    <a:pos x="29" y="0"/>
                  </a:cxn>
                  <a:cxn ang="0">
                    <a:pos x="58" y="29"/>
                  </a:cxn>
                  <a:cxn ang="0">
                    <a:pos x="58" y="29"/>
                  </a:cxn>
                  <a:cxn ang="0">
                    <a:pos x="58" y="2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1" name="Freeform: Shape 31"/>
              <p:cNvSpPr/>
              <p:nvPr/>
            </p:nvSpPr>
            <p:spPr bwMode="auto">
              <a:xfrm>
                <a:off x="369570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8" y="64"/>
                  </a:cxn>
                  <a:cxn ang="0">
                    <a:pos x="87" y="64"/>
                  </a:cxn>
                  <a:cxn ang="0">
                    <a:pos x="87" y="44"/>
                  </a:cxn>
                  <a:cxn ang="0">
                    <a:pos x="91" y="64"/>
                  </a:cxn>
                  <a:cxn ang="0">
                    <a:pos x="114" y="64"/>
                  </a:cxn>
                  <a:cxn ang="0">
                    <a:pos x="77" y="5"/>
                  </a:cxn>
                  <a:cxn ang="0">
                    <a:pos x="76" y="5"/>
                  </a:cxn>
                  <a:cxn ang="0">
                    <a:pos x="65" y="0"/>
                  </a:cxn>
                  <a:cxn ang="0">
                    <a:pos x="58" y="7"/>
                  </a:cxn>
                  <a:cxn ang="0">
                    <a:pos x="51" y="0"/>
                  </a:cxn>
                  <a:cxn ang="0">
                    <a:pos x="51" y="0"/>
                  </a:cxn>
                  <a:cxn ang="0">
                    <a:pos x="40" y="5"/>
                  </a:cxn>
                  <a:cxn ang="0">
                    <a:pos x="39" y="5"/>
                  </a:cxn>
                  <a:cxn ang="0">
                    <a:pos x="2"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8" y="64"/>
                      <a:pt x="58" y="64"/>
                      <a:pt x="58" y="64"/>
                    </a:cubicBezTo>
                    <a:cubicBezTo>
                      <a:pt x="87" y="64"/>
                      <a:pt x="87" y="64"/>
                      <a:pt x="87" y="64"/>
                    </a:cubicBezTo>
                    <a:cubicBezTo>
                      <a:pt x="87" y="44"/>
                      <a:pt x="87" y="44"/>
                      <a:pt x="87" y="44"/>
                    </a:cubicBezTo>
                    <a:cubicBezTo>
                      <a:pt x="90" y="49"/>
                      <a:pt x="92" y="56"/>
                      <a:pt x="91" y="64"/>
                    </a:cubicBezTo>
                    <a:cubicBezTo>
                      <a:pt x="114" y="64"/>
                      <a:pt x="114" y="64"/>
                      <a:pt x="114" y="64"/>
                    </a:cubicBezTo>
                    <a:cubicBezTo>
                      <a:pt x="116" y="29"/>
                      <a:pt x="88" y="12"/>
                      <a:pt x="77" y="5"/>
                    </a:cubicBezTo>
                    <a:cubicBezTo>
                      <a:pt x="77" y="5"/>
                      <a:pt x="76" y="5"/>
                      <a:pt x="76" y="5"/>
                    </a:cubicBezTo>
                    <a:cubicBezTo>
                      <a:pt x="72" y="2"/>
                      <a:pt x="69" y="1"/>
                      <a:pt x="65" y="0"/>
                    </a:cubicBezTo>
                    <a:cubicBezTo>
                      <a:pt x="58" y="7"/>
                      <a:pt x="58" y="7"/>
                      <a:pt x="58" y="7"/>
                    </a:cubicBezTo>
                    <a:cubicBezTo>
                      <a:pt x="51" y="0"/>
                      <a:pt x="51" y="0"/>
                      <a:pt x="51" y="0"/>
                    </a:cubicBezTo>
                    <a:cubicBezTo>
                      <a:pt x="51" y="0"/>
                      <a:pt x="51" y="0"/>
                      <a:pt x="51" y="0"/>
                    </a:cubicBezTo>
                    <a:cubicBezTo>
                      <a:pt x="47" y="1"/>
                      <a:pt x="44" y="2"/>
                      <a:pt x="40" y="5"/>
                    </a:cubicBezTo>
                    <a:cubicBezTo>
                      <a:pt x="40" y="5"/>
                      <a:pt x="39" y="5"/>
                      <a:pt x="39" y="5"/>
                    </a:cubicBezTo>
                    <a:cubicBezTo>
                      <a:pt x="28" y="12"/>
                      <a:pt x="0" y="29"/>
                      <a:pt x="2" y="64"/>
                    </a:cubicBezTo>
                    <a:lnTo>
                      <a:pt x="25" y="64"/>
                    </a:lnTo>
                    <a:close/>
                    <a:moveTo>
                      <a:pt x="25" y="64"/>
                    </a:moveTo>
                    <a:cubicBezTo>
                      <a:pt x="25" y="64"/>
                      <a:pt x="25" y="64"/>
                      <a:pt x="25" y="64"/>
                    </a:cubicBezTo>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2" name="Freeform: Shape 32"/>
              <p:cNvSpPr/>
              <p:nvPr/>
            </p:nvSpPr>
            <p:spPr bwMode="auto">
              <a:xfrm>
                <a:off x="3929063" y="4003675"/>
                <a:ext cx="93663" cy="93662"/>
              </a:xfrm>
              <a:custGeom>
                <a:avLst/>
                <a:gdLst/>
                <a:ahLst/>
                <a:cxnLst>
                  <a:cxn ang="0">
                    <a:pos x="57" y="29"/>
                  </a:cxn>
                  <a:cxn ang="0">
                    <a:pos x="28" y="57"/>
                  </a:cxn>
                  <a:cxn ang="0">
                    <a:pos x="0" y="29"/>
                  </a:cxn>
                  <a:cxn ang="0">
                    <a:pos x="28" y="0"/>
                  </a:cxn>
                  <a:cxn ang="0">
                    <a:pos x="57" y="29"/>
                  </a:cxn>
                  <a:cxn ang="0">
                    <a:pos x="57" y="29"/>
                  </a:cxn>
                  <a:cxn ang="0">
                    <a:pos x="57" y="29"/>
                  </a:cxn>
                </a:cxnLst>
                <a:rect l="0" t="0" r="r" b="b"/>
                <a:pathLst>
                  <a:path w="57" h="57">
                    <a:moveTo>
                      <a:pt x="57" y="29"/>
                    </a:moveTo>
                    <a:cubicBezTo>
                      <a:pt x="57" y="45"/>
                      <a:pt x="44" y="57"/>
                      <a:pt x="28" y="57"/>
                    </a:cubicBezTo>
                    <a:cubicBezTo>
                      <a:pt x="13" y="57"/>
                      <a:pt x="0" y="45"/>
                      <a:pt x="0" y="29"/>
                    </a:cubicBezTo>
                    <a:cubicBezTo>
                      <a:pt x="0" y="13"/>
                      <a:pt x="13" y="0"/>
                      <a:pt x="28" y="0"/>
                    </a:cubicBezTo>
                    <a:cubicBezTo>
                      <a:pt x="44" y="0"/>
                      <a:pt x="57" y="13"/>
                      <a:pt x="57" y="29"/>
                    </a:cubicBezTo>
                    <a:close/>
                    <a:moveTo>
                      <a:pt x="57" y="29"/>
                    </a:moveTo>
                    <a:cubicBezTo>
                      <a:pt x="57" y="29"/>
                      <a:pt x="57" y="29"/>
                      <a:pt x="57" y="29"/>
                    </a:cubicBezTo>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3" name="Freeform: Shape 33"/>
              <p:cNvSpPr/>
              <p:nvPr/>
            </p:nvSpPr>
            <p:spPr bwMode="auto">
              <a:xfrm>
                <a:off x="387985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9" y="64"/>
                  </a:cxn>
                  <a:cxn ang="0">
                    <a:pos x="88" y="64"/>
                  </a:cxn>
                  <a:cxn ang="0">
                    <a:pos x="88" y="44"/>
                  </a:cxn>
                  <a:cxn ang="0">
                    <a:pos x="92" y="64"/>
                  </a:cxn>
                  <a:cxn ang="0">
                    <a:pos x="114" y="64"/>
                  </a:cxn>
                  <a:cxn ang="0">
                    <a:pos x="77" y="5"/>
                  </a:cxn>
                  <a:cxn ang="0">
                    <a:pos x="76" y="5"/>
                  </a:cxn>
                  <a:cxn ang="0">
                    <a:pos x="66" y="0"/>
                  </a:cxn>
                  <a:cxn ang="0">
                    <a:pos x="58" y="7"/>
                  </a:cxn>
                  <a:cxn ang="0">
                    <a:pos x="52" y="0"/>
                  </a:cxn>
                  <a:cxn ang="0">
                    <a:pos x="51" y="0"/>
                  </a:cxn>
                  <a:cxn ang="0">
                    <a:pos x="41" y="5"/>
                  </a:cxn>
                  <a:cxn ang="0">
                    <a:pos x="39" y="5"/>
                  </a:cxn>
                  <a:cxn ang="0">
                    <a:pos x="3"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9" y="64"/>
                      <a:pt x="59" y="64"/>
                      <a:pt x="59" y="64"/>
                    </a:cubicBezTo>
                    <a:cubicBezTo>
                      <a:pt x="88" y="64"/>
                      <a:pt x="88" y="64"/>
                      <a:pt x="88" y="64"/>
                    </a:cubicBezTo>
                    <a:cubicBezTo>
                      <a:pt x="88" y="44"/>
                      <a:pt x="88" y="44"/>
                      <a:pt x="88" y="44"/>
                    </a:cubicBezTo>
                    <a:cubicBezTo>
                      <a:pt x="91" y="49"/>
                      <a:pt x="92" y="56"/>
                      <a:pt x="92" y="64"/>
                    </a:cubicBezTo>
                    <a:cubicBezTo>
                      <a:pt x="114" y="64"/>
                      <a:pt x="114" y="64"/>
                      <a:pt x="114" y="64"/>
                    </a:cubicBezTo>
                    <a:cubicBezTo>
                      <a:pt x="116" y="29"/>
                      <a:pt x="88" y="12"/>
                      <a:pt x="77" y="5"/>
                    </a:cubicBezTo>
                    <a:cubicBezTo>
                      <a:pt x="77" y="5"/>
                      <a:pt x="76" y="5"/>
                      <a:pt x="76" y="5"/>
                    </a:cubicBezTo>
                    <a:cubicBezTo>
                      <a:pt x="73" y="2"/>
                      <a:pt x="69" y="1"/>
                      <a:pt x="66" y="0"/>
                    </a:cubicBezTo>
                    <a:cubicBezTo>
                      <a:pt x="58" y="7"/>
                      <a:pt x="58" y="7"/>
                      <a:pt x="58" y="7"/>
                    </a:cubicBezTo>
                    <a:cubicBezTo>
                      <a:pt x="52" y="0"/>
                      <a:pt x="52" y="0"/>
                      <a:pt x="52" y="0"/>
                    </a:cubicBezTo>
                    <a:cubicBezTo>
                      <a:pt x="51" y="0"/>
                      <a:pt x="51" y="0"/>
                      <a:pt x="51" y="0"/>
                    </a:cubicBezTo>
                    <a:cubicBezTo>
                      <a:pt x="48" y="1"/>
                      <a:pt x="44" y="2"/>
                      <a:pt x="41" y="5"/>
                    </a:cubicBezTo>
                    <a:cubicBezTo>
                      <a:pt x="40" y="5"/>
                      <a:pt x="40" y="5"/>
                      <a:pt x="39" y="5"/>
                    </a:cubicBezTo>
                    <a:cubicBezTo>
                      <a:pt x="28" y="12"/>
                      <a:pt x="0" y="29"/>
                      <a:pt x="3" y="64"/>
                    </a:cubicBezTo>
                    <a:lnTo>
                      <a:pt x="25" y="64"/>
                    </a:lnTo>
                    <a:close/>
                    <a:moveTo>
                      <a:pt x="25" y="64"/>
                    </a:moveTo>
                    <a:cubicBezTo>
                      <a:pt x="25" y="64"/>
                      <a:pt x="25" y="64"/>
                      <a:pt x="25" y="64"/>
                    </a:cubicBezTo>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4" name="Rectangle 34"/>
              <p:cNvSpPr/>
              <p:nvPr/>
            </p:nvSpPr>
            <p:spPr bwMode="auto">
              <a:xfrm>
                <a:off x="3681413" y="4222750"/>
                <a:ext cx="542925" cy="66675"/>
              </a:xfrm>
              <a:prstGeom prst="rect">
                <a:avLst/>
              </a:prstGeom>
              <a:grpFill/>
              <a:ln w="9525">
                <a:noFill/>
                <a:miter lim="800000"/>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5" name="Freeform: Shape 35"/>
              <p:cNvSpPr/>
              <p:nvPr/>
            </p:nvSpPr>
            <p:spPr bwMode="auto">
              <a:xfrm>
                <a:off x="3795713" y="3709988"/>
                <a:ext cx="177800" cy="179387"/>
              </a:xfrm>
              <a:custGeom>
                <a:avLst/>
                <a:gdLst/>
                <a:ahLst/>
                <a:cxnLst>
                  <a:cxn ang="0">
                    <a:pos x="103" y="61"/>
                  </a:cxn>
                  <a:cxn ang="0">
                    <a:pos x="97" y="59"/>
                  </a:cxn>
                  <a:cxn ang="0">
                    <a:pos x="97" y="46"/>
                  </a:cxn>
                  <a:cxn ang="0">
                    <a:pos x="102" y="44"/>
                  </a:cxn>
                  <a:cxn ang="0">
                    <a:pos x="105" y="35"/>
                  </a:cxn>
                  <a:cxn ang="0">
                    <a:pos x="102" y="28"/>
                  </a:cxn>
                  <a:cxn ang="0">
                    <a:pos x="93" y="24"/>
                  </a:cxn>
                  <a:cxn ang="0">
                    <a:pos x="88" y="27"/>
                  </a:cxn>
                  <a:cxn ang="0">
                    <a:pos x="78" y="18"/>
                  </a:cxn>
                  <a:cxn ang="0">
                    <a:pos x="81" y="13"/>
                  </a:cxn>
                  <a:cxn ang="0">
                    <a:pos x="76" y="4"/>
                  </a:cxn>
                  <a:cxn ang="0">
                    <a:pos x="69" y="1"/>
                  </a:cxn>
                  <a:cxn ang="0">
                    <a:pos x="60" y="5"/>
                  </a:cxn>
                  <a:cxn ang="0">
                    <a:pos x="58" y="11"/>
                  </a:cxn>
                  <a:cxn ang="0">
                    <a:pos x="46" y="11"/>
                  </a:cxn>
                  <a:cxn ang="0">
                    <a:pos x="43" y="6"/>
                  </a:cxn>
                  <a:cxn ang="0">
                    <a:pos x="34" y="3"/>
                  </a:cxn>
                  <a:cxn ang="0">
                    <a:pos x="27" y="6"/>
                  </a:cxn>
                  <a:cxn ang="0">
                    <a:pos x="24" y="15"/>
                  </a:cxn>
                  <a:cxn ang="0">
                    <a:pos x="26" y="20"/>
                  </a:cxn>
                  <a:cxn ang="0">
                    <a:pos x="18" y="30"/>
                  </a:cxn>
                  <a:cxn ang="0">
                    <a:pos x="12" y="28"/>
                  </a:cxn>
                  <a:cxn ang="0">
                    <a:pos x="3" y="32"/>
                  </a:cxn>
                  <a:cxn ang="0">
                    <a:pos x="1" y="39"/>
                  </a:cxn>
                  <a:cxn ang="0">
                    <a:pos x="1" y="44"/>
                  </a:cxn>
                  <a:cxn ang="0">
                    <a:pos x="5" y="48"/>
                  </a:cxn>
                  <a:cxn ang="0">
                    <a:pos x="10" y="50"/>
                  </a:cxn>
                  <a:cxn ang="0">
                    <a:pos x="11" y="62"/>
                  </a:cxn>
                  <a:cxn ang="0">
                    <a:pos x="5" y="65"/>
                  </a:cxn>
                  <a:cxn ang="0">
                    <a:pos x="2" y="74"/>
                  </a:cxn>
                  <a:cxn ang="0">
                    <a:pos x="5" y="81"/>
                  </a:cxn>
                  <a:cxn ang="0">
                    <a:pos x="14" y="84"/>
                  </a:cxn>
                  <a:cxn ang="0">
                    <a:pos x="20" y="82"/>
                  </a:cxn>
                  <a:cxn ang="0">
                    <a:pos x="29" y="90"/>
                  </a:cxn>
                  <a:cxn ang="0">
                    <a:pos x="27" y="96"/>
                  </a:cxn>
                  <a:cxn ang="0">
                    <a:pos x="27" y="101"/>
                  </a:cxn>
                  <a:cxn ang="0">
                    <a:pos x="31" y="105"/>
                  </a:cxn>
                  <a:cxn ang="0">
                    <a:pos x="38" y="107"/>
                  </a:cxn>
                  <a:cxn ang="0">
                    <a:pos x="43" y="107"/>
                  </a:cxn>
                  <a:cxn ang="0">
                    <a:pos x="47" y="103"/>
                  </a:cxn>
                  <a:cxn ang="0">
                    <a:pos x="49" y="98"/>
                  </a:cxn>
                  <a:cxn ang="0">
                    <a:pos x="62" y="97"/>
                  </a:cxn>
                  <a:cxn ang="0">
                    <a:pos x="64" y="103"/>
                  </a:cxn>
                  <a:cxn ang="0">
                    <a:pos x="73" y="106"/>
                  </a:cxn>
                  <a:cxn ang="0">
                    <a:pos x="80" y="103"/>
                  </a:cxn>
                  <a:cxn ang="0">
                    <a:pos x="84" y="94"/>
                  </a:cxn>
                  <a:cxn ang="0">
                    <a:pos x="81" y="88"/>
                  </a:cxn>
                  <a:cxn ang="0">
                    <a:pos x="90" y="79"/>
                  </a:cxn>
                  <a:cxn ang="0">
                    <a:pos x="95" y="81"/>
                  </a:cxn>
                  <a:cxn ang="0">
                    <a:pos x="101" y="81"/>
                  </a:cxn>
                  <a:cxn ang="0">
                    <a:pos x="104" y="77"/>
                  </a:cxn>
                  <a:cxn ang="0">
                    <a:pos x="107" y="70"/>
                  </a:cxn>
                  <a:cxn ang="0">
                    <a:pos x="103" y="61"/>
                  </a:cxn>
                  <a:cxn ang="0">
                    <a:pos x="65" y="79"/>
                  </a:cxn>
                  <a:cxn ang="0">
                    <a:pos x="54" y="81"/>
                  </a:cxn>
                  <a:cxn ang="0">
                    <a:pos x="29" y="66"/>
                  </a:cxn>
                  <a:cxn ang="0">
                    <a:pos x="42" y="30"/>
                  </a:cxn>
                  <a:cxn ang="0">
                    <a:pos x="54" y="27"/>
                  </a:cxn>
                  <a:cxn ang="0">
                    <a:pos x="78" y="43"/>
                  </a:cxn>
                  <a:cxn ang="0">
                    <a:pos x="65" y="79"/>
                  </a:cxn>
                  <a:cxn ang="0">
                    <a:pos x="65" y="79"/>
                  </a:cxn>
                  <a:cxn ang="0">
                    <a:pos x="65" y="79"/>
                  </a:cxn>
                </a:cxnLst>
                <a:rect l="0" t="0" r="r" b="b"/>
                <a:pathLst>
                  <a:path w="108" h="108">
                    <a:moveTo>
                      <a:pt x="103" y="61"/>
                    </a:moveTo>
                    <a:cubicBezTo>
                      <a:pt x="97" y="59"/>
                      <a:pt x="97" y="59"/>
                      <a:pt x="97" y="59"/>
                    </a:cubicBezTo>
                    <a:cubicBezTo>
                      <a:pt x="98" y="55"/>
                      <a:pt x="97" y="51"/>
                      <a:pt x="97" y="46"/>
                    </a:cubicBezTo>
                    <a:cubicBezTo>
                      <a:pt x="102" y="44"/>
                      <a:pt x="102" y="44"/>
                      <a:pt x="102" y="44"/>
                    </a:cubicBezTo>
                    <a:cubicBezTo>
                      <a:pt x="106" y="42"/>
                      <a:pt x="107" y="38"/>
                      <a:pt x="105" y="35"/>
                    </a:cubicBezTo>
                    <a:cubicBezTo>
                      <a:pt x="102" y="28"/>
                      <a:pt x="102" y="28"/>
                      <a:pt x="102" y="28"/>
                    </a:cubicBezTo>
                    <a:cubicBezTo>
                      <a:pt x="101" y="24"/>
                      <a:pt x="97" y="23"/>
                      <a:pt x="93" y="24"/>
                    </a:cubicBezTo>
                    <a:cubicBezTo>
                      <a:pt x="88" y="27"/>
                      <a:pt x="88" y="27"/>
                      <a:pt x="88" y="27"/>
                    </a:cubicBezTo>
                    <a:cubicBezTo>
                      <a:pt x="85" y="24"/>
                      <a:pt x="82" y="21"/>
                      <a:pt x="78" y="18"/>
                    </a:cubicBezTo>
                    <a:cubicBezTo>
                      <a:pt x="81" y="13"/>
                      <a:pt x="81" y="13"/>
                      <a:pt x="81" y="13"/>
                    </a:cubicBezTo>
                    <a:cubicBezTo>
                      <a:pt x="82" y="9"/>
                      <a:pt x="80" y="5"/>
                      <a:pt x="76" y="4"/>
                    </a:cubicBezTo>
                    <a:cubicBezTo>
                      <a:pt x="69" y="1"/>
                      <a:pt x="69" y="1"/>
                      <a:pt x="69" y="1"/>
                    </a:cubicBezTo>
                    <a:cubicBezTo>
                      <a:pt x="66" y="0"/>
                      <a:pt x="62" y="2"/>
                      <a:pt x="60" y="5"/>
                    </a:cubicBezTo>
                    <a:cubicBezTo>
                      <a:pt x="58" y="11"/>
                      <a:pt x="58" y="11"/>
                      <a:pt x="58" y="11"/>
                    </a:cubicBezTo>
                    <a:cubicBezTo>
                      <a:pt x="54" y="10"/>
                      <a:pt x="50" y="11"/>
                      <a:pt x="46" y="11"/>
                    </a:cubicBezTo>
                    <a:cubicBezTo>
                      <a:pt x="43" y="6"/>
                      <a:pt x="43" y="6"/>
                      <a:pt x="43" y="6"/>
                    </a:cubicBezTo>
                    <a:cubicBezTo>
                      <a:pt x="42" y="2"/>
                      <a:pt x="38" y="1"/>
                      <a:pt x="34" y="3"/>
                    </a:cubicBezTo>
                    <a:cubicBezTo>
                      <a:pt x="27" y="6"/>
                      <a:pt x="27" y="6"/>
                      <a:pt x="27" y="6"/>
                    </a:cubicBezTo>
                    <a:cubicBezTo>
                      <a:pt x="24" y="7"/>
                      <a:pt x="22" y="11"/>
                      <a:pt x="24" y="15"/>
                    </a:cubicBezTo>
                    <a:cubicBezTo>
                      <a:pt x="26" y="20"/>
                      <a:pt x="26" y="20"/>
                      <a:pt x="26" y="20"/>
                    </a:cubicBezTo>
                    <a:cubicBezTo>
                      <a:pt x="23" y="23"/>
                      <a:pt x="20" y="26"/>
                      <a:pt x="18" y="30"/>
                    </a:cubicBezTo>
                    <a:cubicBezTo>
                      <a:pt x="12" y="28"/>
                      <a:pt x="12" y="28"/>
                      <a:pt x="12" y="28"/>
                    </a:cubicBezTo>
                    <a:cubicBezTo>
                      <a:pt x="9" y="26"/>
                      <a:pt x="4" y="28"/>
                      <a:pt x="3" y="32"/>
                    </a:cubicBezTo>
                    <a:cubicBezTo>
                      <a:pt x="1" y="39"/>
                      <a:pt x="1" y="39"/>
                      <a:pt x="1" y="39"/>
                    </a:cubicBezTo>
                    <a:cubicBezTo>
                      <a:pt x="0" y="41"/>
                      <a:pt x="0" y="42"/>
                      <a:pt x="1" y="44"/>
                    </a:cubicBezTo>
                    <a:cubicBezTo>
                      <a:pt x="2" y="46"/>
                      <a:pt x="3" y="47"/>
                      <a:pt x="5" y="48"/>
                    </a:cubicBezTo>
                    <a:cubicBezTo>
                      <a:pt x="10" y="50"/>
                      <a:pt x="10" y="50"/>
                      <a:pt x="10" y="50"/>
                    </a:cubicBezTo>
                    <a:cubicBezTo>
                      <a:pt x="10" y="54"/>
                      <a:pt x="10" y="58"/>
                      <a:pt x="11" y="62"/>
                    </a:cubicBezTo>
                    <a:cubicBezTo>
                      <a:pt x="5" y="65"/>
                      <a:pt x="5" y="65"/>
                      <a:pt x="5" y="65"/>
                    </a:cubicBezTo>
                    <a:cubicBezTo>
                      <a:pt x="2" y="66"/>
                      <a:pt x="0" y="71"/>
                      <a:pt x="2" y="74"/>
                    </a:cubicBezTo>
                    <a:cubicBezTo>
                      <a:pt x="5" y="81"/>
                      <a:pt x="5" y="81"/>
                      <a:pt x="5" y="81"/>
                    </a:cubicBezTo>
                    <a:cubicBezTo>
                      <a:pt x="7" y="84"/>
                      <a:pt x="11" y="86"/>
                      <a:pt x="14" y="84"/>
                    </a:cubicBezTo>
                    <a:cubicBezTo>
                      <a:pt x="20" y="82"/>
                      <a:pt x="20" y="82"/>
                      <a:pt x="20" y="82"/>
                    </a:cubicBezTo>
                    <a:cubicBezTo>
                      <a:pt x="22" y="85"/>
                      <a:pt x="26" y="88"/>
                      <a:pt x="29" y="90"/>
                    </a:cubicBezTo>
                    <a:cubicBezTo>
                      <a:pt x="27" y="96"/>
                      <a:pt x="27" y="96"/>
                      <a:pt x="27" y="96"/>
                    </a:cubicBezTo>
                    <a:cubicBezTo>
                      <a:pt x="26" y="98"/>
                      <a:pt x="26" y="100"/>
                      <a:pt x="27" y="101"/>
                    </a:cubicBezTo>
                    <a:cubicBezTo>
                      <a:pt x="28" y="103"/>
                      <a:pt x="29" y="104"/>
                      <a:pt x="31" y="105"/>
                    </a:cubicBezTo>
                    <a:cubicBezTo>
                      <a:pt x="38" y="107"/>
                      <a:pt x="38" y="107"/>
                      <a:pt x="38" y="107"/>
                    </a:cubicBezTo>
                    <a:cubicBezTo>
                      <a:pt x="40" y="108"/>
                      <a:pt x="42" y="108"/>
                      <a:pt x="43" y="107"/>
                    </a:cubicBezTo>
                    <a:cubicBezTo>
                      <a:pt x="45" y="107"/>
                      <a:pt x="46" y="105"/>
                      <a:pt x="47" y="103"/>
                    </a:cubicBezTo>
                    <a:cubicBezTo>
                      <a:pt x="49" y="98"/>
                      <a:pt x="49" y="98"/>
                      <a:pt x="49" y="98"/>
                    </a:cubicBezTo>
                    <a:cubicBezTo>
                      <a:pt x="53" y="98"/>
                      <a:pt x="57" y="98"/>
                      <a:pt x="62" y="97"/>
                    </a:cubicBezTo>
                    <a:cubicBezTo>
                      <a:pt x="64" y="103"/>
                      <a:pt x="64" y="103"/>
                      <a:pt x="64" y="103"/>
                    </a:cubicBezTo>
                    <a:cubicBezTo>
                      <a:pt x="66" y="106"/>
                      <a:pt x="70" y="108"/>
                      <a:pt x="73" y="106"/>
                    </a:cubicBezTo>
                    <a:cubicBezTo>
                      <a:pt x="80" y="103"/>
                      <a:pt x="80" y="103"/>
                      <a:pt x="80" y="103"/>
                    </a:cubicBezTo>
                    <a:cubicBezTo>
                      <a:pt x="84" y="101"/>
                      <a:pt x="85" y="97"/>
                      <a:pt x="84" y="94"/>
                    </a:cubicBezTo>
                    <a:cubicBezTo>
                      <a:pt x="81" y="88"/>
                      <a:pt x="81" y="88"/>
                      <a:pt x="81" y="88"/>
                    </a:cubicBezTo>
                    <a:cubicBezTo>
                      <a:pt x="84" y="86"/>
                      <a:pt x="87" y="82"/>
                      <a:pt x="90" y="79"/>
                    </a:cubicBezTo>
                    <a:cubicBezTo>
                      <a:pt x="95" y="81"/>
                      <a:pt x="95" y="81"/>
                      <a:pt x="95" y="81"/>
                    </a:cubicBezTo>
                    <a:cubicBezTo>
                      <a:pt x="97" y="82"/>
                      <a:pt x="99" y="82"/>
                      <a:pt x="101" y="81"/>
                    </a:cubicBezTo>
                    <a:cubicBezTo>
                      <a:pt x="102" y="80"/>
                      <a:pt x="104" y="79"/>
                      <a:pt x="104" y="77"/>
                    </a:cubicBezTo>
                    <a:cubicBezTo>
                      <a:pt x="107" y="70"/>
                      <a:pt x="107" y="70"/>
                      <a:pt x="107" y="70"/>
                    </a:cubicBezTo>
                    <a:cubicBezTo>
                      <a:pt x="108" y="66"/>
                      <a:pt x="106" y="62"/>
                      <a:pt x="103" y="61"/>
                    </a:cubicBezTo>
                    <a:close/>
                    <a:moveTo>
                      <a:pt x="65" y="79"/>
                    </a:moveTo>
                    <a:cubicBezTo>
                      <a:pt x="61" y="81"/>
                      <a:pt x="58" y="81"/>
                      <a:pt x="54" y="81"/>
                    </a:cubicBezTo>
                    <a:cubicBezTo>
                      <a:pt x="43" y="81"/>
                      <a:pt x="33" y="75"/>
                      <a:pt x="29" y="66"/>
                    </a:cubicBezTo>
                    <a:cubicBezTo>
                      <a:pt x="23" y="52"/>
                      <a:pt x="29" y="36"/>
                      <a:pt x="42" y="30"/>
                    </a:cubicBezTo>
                    <a:cubicBezTo>
                      <a:pt x="46" y="28"/>
                      <a:pt x="50" y="27"/>
                      <a:pt x="54" y="27"/>
                    </a:cubicBezTo>
                    <a:cubicBezTo>
                      <a:pt x="64" y="27"/>
                      <a:pt x="74" y="33"/>
                      <a:pt x="78" y="43"/>
                    </a:cubicBezTo>
                    <a:cubicBezTo>
                      <a:pt x="85" y="57"/>
                      <a:pt x="79" y="73"/>
                      <a:pt x="65" y="79"/>
                    </a:cubicBezTo>
                    <a:close/>
                    <a:moveTo>
                      <a:pt x="65" y="79"/>
                    </a:moveTo>
                    <a:cubicBezTo>
                      <a:pt x="65" y="79"/>
                      <a:pt x="65" y="79"/>
                      <a:pt x="65" y="79"/>
                    </a:cubicBezTo>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37" name="矩形 36"/>
          <p:cNvSpPr/>
          <p:nvPr/>
        </p:nvSpPr>
        <p:spPr>
          <a:xfrm>
            <a:off x="4738897" y="384133"/>
            <a:ext cx="2656497" cy="584775"/>
          </a:xfrm>
          <a:prstGeom prst="rect">
            <a:avLst/>
          </a:prstGeom>
        </p:spPr>
        <p:txBody>
          <a:bodyPr wrap="none">
            <a:spAutoFit/>
          </a:bodyPr>
          <a:lstStyle/>
          <a:p>
            <a:pPr algn="r"/>
            <a:r>
              <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Effect transition="in" filter="fade">
                                      <p:cBhvr>
                                        <p:cTn id="70" dur="500"/>
                                        <p:tgtEl>
                                          <p:spTgt spid="15"/>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663953" y="1628800"/>
            <a:ext cx="5559711" cy="3768144"/>
            <a:chOff x="5668281" y="2011324"/>
            <a:chExt cx="5559711" cy="3768144"/>
          </a:xfrm>
        </p:grpSpPr>
        <p:sp>
          <p:nvSpPr>
            <p:cNvPr id="8" name="任意多边形: 形状 7"/>
            <p:cNvSpPr/>
            <p:nvPr/>
          </p:nvSpPr>
          <p:spPr bwMode="auto">
            <a:xfrm>
              <a:off x="7254980" y="2011324"/>
              <a:ext cx="1024753" cy="751486"/>
            </a:xfrm>
            <a:custGeom>
              <a:avLst/>
              <a:gdLst>
                <a:gd name="T0" fmla="*/ 182 w 182"/>
                <a:gd name="T1" fmla="*/ 97 h 133"/>
                <a:gd name="T2" fmla="*/ 171 w 182"/>
                <a:gd name="T3" fmla="*/ 123 h 133"/>
                <a:gd name="T4" fmla="*/ 146 w 182"/>
                <a:gd name="T5" fmla="*/ 133 h 133"/>
                <a:gd name="T6" fmla="*/ 43 w 182"/>
                <a:gd name="T7" fmla="*/ 133 h 133"/>
                <a:gd name="T8" fmla="*/ 13 w 182"/>
                <a:gd name="T9" fmla="*/ 121 h 133"/>
                <a:gd name="T10" fmla="*/ 0 w 182"/>
                <a:gd name="T11" fmla="*/ 91 h 133"/>
                <a:gd name="T12" fmla="*/ 7 w 182"/>
                <a:gd name="T13" fmla="*/ 68 h 133"/>
                <a:gd name="T14" fmla="*/ 25 w 182"/>
                <a:gd name="T15" fmla="*/ 53 h 133"/>
                <a:gd name="T16" fmla="*/ 25 w 182"/>
                <a:gd name="T17" fmla="*/ 49 h 133"/>
                <a:gd name="T18" fmla="*/ 39 w 182"/>
                <a:gd name="T19" fmla="*/ 15 h 133"/>
                <a:gd name="T20" fmla="*/ 73 w 182"/>
                <a:gd name="T21" fmla="*/ 0 h 133"/>
                <a:gd name="T22" fmla="*/ 100 w 182"/>
                <a:gd name="T23" fmla="*/ 9 h 133"/>
                <a:gd name="T24" fmla="*/ 118 w 182"/>
                <a:gd name="T25" fmla="*/ 30 h 133"/>
                <a:gd name="T26" fmla="*/ 134 w 182"/>
                <a:gd name="T27" fmla="*/ 25 h 133"/>
                <a:gd name="T28" fmla="*/ 151 w 182"/>
                <a:gd name="T29" fmla="*/ 32 h 133"/>
                <a:gd name="T30" fmla="*/ 158 w 182"/>
                <a:gd name="T31" fmla="*/ 49 h 133"/>
                <a:gd name="T32" fmla="*/ 154 w 182"/>
                <a:gd name="T33" fmla="*/ 62 h 133"/>
                <a:gd name="T34" fmla="*/ 174 w 182"/>
                <a:gd name="T35" fmla="*/ 74 h 133"/>
                <a:gd name="T36" fmla="*/ 182 w 182"/>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133">
                  <a:moveTo>
                    <a:pt x="182" y="97"/>
                  </a:moveTo>
                  <a:cubicBezTo>
                    <a:pt x="182" y="107"/>
                    <a:pt x="178" y="116"/>
                    <a:pt x="171" y="123"/>
                  </a:cubicBezTo>
                  <a:cubicBezTo>
                    <a:pt x="164" y="130"/>
                    <a:pt x="156" y="133"/>
                    <a:pt x="146" y="133"/>
                  </a:cubicBezTo>
                  <a:cubicBezTo>
                    <a:pt x="43" y="133"/>
                    <a:pt x="43" y="133"/>
                    <a:pt x="43" y="133"/>
                  </a:cubicBezTo>
                  <a:cubicBezTo>
                    <a:pt x="31" y="133"/>
                    <a:pt x="21" y="129"/>
                    <a:pt x="13" y="121"/>
                  </a:cubicBezTo>
                  <a:cubicBezTo>
                    <a:pt x="5" y="113"/>
                    <a:pt x="0" y="103"/>
                    <a:pt x="0" y="91"/>
                  </a:cubicBezTo>
                  <a:cubicBezTo>
                    <a:pt x="0" y="83"/>
                    <a:pt x="3" y="75"/>
                    <a:pt x="7" y="68"/>
                  </a:cubicBezTo>
                  <a:cubicBezTo>
                    <a:pt x="12" y="61"/>
                    <a:pt x="18" y="56"/>
                    <a:pt x="25" y="53"/>
                  </a:cubicBezTo>
                  <a:cubicBezTo>
                    <a:pt x="25" y="51"/>
                    <a:pt x="25" y="50"/>
                    <a:pt x="25" y="49"/>
                  </a:cubicBezTo>
                  <a:cubicBezTo>
                    <a:pt x="25" y="35"/>
                    <a:pt x="29" y="24"/>
                    <a:pt x="39" y="15"/>
                  </a:cubicBezTo>
                  <a:cubicBezTo>
                    <a:pt x="48" y="5"/>
                    <a:pt x="60" y="0"/>
                    <a:pt x="73" y="0"/>
                  </a:cubicBezTo>
                  <a:cubicBezTo>
                    <a:pt x="83" y="0"/>
                    <a:pt x="92" y="3"/>
                    <a:pt x="100" y="9"/>
                  </a:cubicBezTo>
                  <a:cubicBezTo>
                    <a:pt x="108" y="14"/>
                    <a:pt x="114" y="21"/>
                    <a:pt x="118" y="30"/>
                  </a:cubicBezTo>
                  <a:cubicBezTo>
                    <a:pt x="122" y="26"/>
                    <a:pt x="128" y="25"/>
                    <a:pt x="134" y="25"/>
                  </a:cubicBezTo>
                  <a:cubicBezTo>
                    <a:pt x="140" y="25"/>
                    <a:pt x="146" y="27"/>
                    <a:pt x="151" y="32"/>
                  </a:cubicBezTo>
                  <a:cubicBezTo>
                    <a:pt x="155" y="36"/>
                    <a:pt x="158" y="42"/>
                    <a:pt x="158" y="49"/>
                  </a:cubicBezTo>
                  <a:cubicBezTo>
                    <a:pt x="158" y="53"/>
                    <a:pt x="156" y="58"/>
                    <a:pt x="154" y="62"/>
                  </a:cubicBezTo>
                  <a:cubicBezTo>
                    <a:pt x="162" y="64"/>
                    <a:pt x="169" y="68"/>
                    <a:pt x="174" y="74"/>
                  </a:cubicBezTo>
                  <a:cubicBezTo>
                    <a:pt x="179" y="81"/>
                    <a:pt x="182" y="89"/>
                    <a:pt x="182" y="97"/>
                  </a:cubicBezTo>
                  <a:close/>
                </a:path>
              </a:pathLst>
            </a:custGeom>
            <a:solidFill>
              <a:schemeClr val="accent1">
                <a:lumMod val="20000"/>
                <a:lumOff val="80000"/>
              </a:schemeClr>
            </a:solidFill>
            <a:ln>
              <a:noFill/>
            </a:ln>
          </p:spPr>
          <p:txBody>
            <a:bodyPr anchor="ctr"/>
            <a:lstStyle/>
            <a:p>
              <a:pPr algn="ctr"/>
              <a:endParaRPr sz="21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任意多边形: 形状 8"/>
            <p:cNvSpPr/>
            <p:nvPr/>
          </p:nvSpPr>
          <p:spPr bwMode="auto">
            <a:xfrm>
              <a:off x="6191310" y="2706847"/>
              <a:ext cx="1432002" cy="1050136"/>
            </a:xfrm>
            <a:custGeom>
              <a:avLst/>
              <a:gdLst>
                <a:gd name="T0" fmla="*/ 182 w 182"/>
                <a:gd name="T1" fmla="*/ 97 h 133"/>
                <a:gd name="T2" fmla="*/ 171 w 182"/>
                <a:gd name="T3" fmla="*/ 123 h 133"/>
                <a:gd name="T4" fmla="*/ 146 w 182"/>
                <a:gd name="T5" fmla="*/ 133 h 133"/>
                <a:gd name="T6" fmla="*/ 43 w 182"/>
                <a:gd name="T7" fmla="*/ 133 h 133"/>
                <a:gd name="T8" fmla="*/ 13 w 182"/>
                <a:gd name="T9" fmla="*/ 121 h 133"/>
                <a:gd name="T10" fmla="*/ 0 w 182"/>
                <a:gd name="T11" fmla="*/ 91 h 133"/>
                <a:gd name="T12" fmla="*/ 7 w 182"/>
                <a:gd name="T13" fmla="*/ 68 h 133"/>
                <a:gd name="T14" fmla="*/ 25 w 182"/>
                <a:gd name="T15" fmla="*/ 53 h 133"/>
                <a:gd name="T16" fmla="*/ 25 w 182"/>
                <a:gd name="T17" fmla="*/ 49 h 133"/>
                <a:gd name="T18" fmla="*/ 39 w 182"/>
                <a:gd name="T19" fmla="*/ 15 h 133"/>
                <a:gd name="T20" fmla="*/ 73 w 182"/>
                <a:gd name="T21" fmla="*/ 0 h 133"/>
                <a:gd name="T22" fmla="*/ 100 w 182"/>
                <a:gd name="T23" fmla="*/ 9 h 133"/>
                <a:gd name="T24" fmla="*/ 118 w 182"/>
                <a:gd name="T25" fmla="*/ 30 h 133"/>
                <a:gd name="T26" fmla="*/ 134 w 182"/>
                <a:gd name="T27" fmla="*/ 25 h 133"/>
                <a:gd name="T28" fmla="*/ 151 w 182"/>
                <a:gd name="T29" fmla="*/ 32 h 133"/>
                <a:gd name="T30" fmla="*/ 158 w 182"/>
                <a:gd name="T31" fmla="*/ 49 h 133"/>
                <a:gd name="T32" fmla="*/ 154 w 182"/>
                <a:gd name="T33" fmla="*/ 62 h 133"/>
                <a:gd name="T34" fmla="*/ 174 w 182"/>
                <a:gd name="T35" fmla="*/ 74 h 133"/>
                <a:gd name="T36" fmla="*/ 182 w 182"/>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133">
                  <a:moveTo>
                    <a:pt x="182" y="97"/>
                  </a:moveTo>
                  <a:cubicBezTo>
                    <a:pt x="182" y="107"/>
                    <a:pt x="178" y="116"/>
                    <a:pt x="171" y="123"/>
                  </a:cubicBezTo>
                  <a:cubicBezTo>
                    <a:pt x="164" y="130"/>
                    <a:pt x="156" y="133"/>
                    <a:pt x="146" y="133"/>
                  </a:cubicBezTo>
                  <a:cubicBezTo>
                    <a:pt x="43" y="133"/>
                    <a:pt x="43" y="133"/>
                    <a:pt x="43" y="133"/>
                  </a:cubicBezTo>
                  <a:cubicBezTo>
                    <a:pt x="31" y="133"/>
                    <a:pt x="21" y="129"/>
                    <a:pt x="13" y="121"/>
                  </a:cubicBezTo>
                  <a:cubicBezTo>
                    <a:pt x="5" y="113"/>
                    <a:pt x="0" y="103"/>
                    <a:pt x="0" y="91"/>
                  </a:cubicBezTo>
                  <a:cubicBezTo>
                    <a:pt x="0" y="83"/>
                    <a:pt x="3" y="75"/>
                    <a:pt x="7" y="68"/>
                  </a:cubicBezTo>
                  <a:cubicBezTo>
                    <a:pt x="12" y="61"/>
                    <a:pt x="18" y="56"/>
                    <a:pt x="25" y="53"/>
                  </a:cubicBezTo>
                  <a:cubicBezTo>
                    <a:pt x="25" y="51"/>
                    <a:pt x="25" y="50"/>
                    <a:pt x="25" y="49"/>
                  </a:cubicBezTo>
                  <a:cubicBezTo>
                    <a:pt x="25" y="35"/>
                    <a:pt x="29" y="24"/>
                    <a:pt x="39" y="15"/>
                  </a:cubicBezTo>
                  <a:cubicBezTo>
                    <a:pt x="48" y="5"/>
                    <a:pt x="60" y="0"/>
                    <a:pt x="73" y="0"/>
                  </a:cubicBezTo>
                  <a:cubicBezTo>
                    <a:pt x="83" y="0"/>
                    <a:pt x="92" y="3"/>
                    <a:pt x="100" y="9"/>
                  </a:cubicBezTo>
                  <a:cubicBezTo>
                    <a:pt x="108" y="14"/>
                    <a:pt x="114" y="21"/>
                    <a:pt x="118" y="30"/>
                  </a:cubicBezTo>
                  <a:cubicBezTo>
                    <a:pt x="122" y="26"/>
                    <a:pt x="128" y="25"/>
                    <a:pt x="134" y="25"/>
                  </a:cubicBezTo>
                  <a:cubicBezTo>
                    <a:pt x="140" y="25"/>
                    <a:pt x="146" y="27"/>
                    <a:pt x="151" y="32"/>
                  </a:cubicBezTo>
                  <a:cubicBezTo>
                    <a:pt x="155" y="36"/>
                    <a:pt x="158" y="42"/>
                    <a:pt x="158" y="49"/>
                  </a:cubicBezTo>
                  <a:cubicBezTo>
                    <a:pt x="158" y="53"/>
                    <a:pt x="156" y="58"/>
                    <a:pt x="154" y="62"/>
                  </a:cubicBezTo>
                  <a:cubicBezTo>
                    <a:pt x="162" y="64"/>
                    <a:pt x="169" y="68"/>
                    <a:pt x="174" y="74"/>
                  </a:cubicBezTo>
                  <a:cubicBezTo>
                    <a:pt x="179" y="81"/>
                    <a:pt x="182" y="89"/>
                    <a:pt x="182" y="97"/>
                  </a:cubicBezTo>
                  <a:close/>
                </a:path>
              </a:pathLst>
            </a:custGeom>
            <a:solidFill>
              <a:schemeClr val="accent3"/>
            </a:solidFill>
            <a:ln>
              <a:noFill/>
            </a:ln>
          </p:spPr>
          <p:txBody>
            <a:bodyPr anchor="ctr"/>
            <a:lstStyle/>
            <a:p>
              <a:pPr algn="ctr"/>
              <a:endParaRPr sz="21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任意多边形: 形状 9"/>
            <p:cNvSpPr/>
            <p:nvPr/>
          </p:nvSpPr>
          <p:spPr bwMode="auto">
            <a:xfrm>
              <a:off x="5668281" y="3429000"/>
              <a:ext cx="427718" cy="313660"/>
            </a:xfrm>
            <a:custGeom>
              <a:avLst/>
              <a:gdLst>
                <a:gd name="T0" fmla="*/ 182 w 182"/>
                <a:gd name="T1" fmla="*/ 97 h 133"/>
                <a:gd name="T2" fmla="*/ 171 w 182"/>
                <a:gd name="T3" fmla="*/ 123 h 133"/>
                <a:gd name="T4" fmla="*/ 146 w 182"/>
                <a:gd name="T5" fmla="*/ 133 h 133"/>
                <a:gd name="T6" fmla="*/ 43 w 182"/>
                <a:gd name="T7" fmla="*/ 133 h 133"/>
                <a:gd name="T8" fmla="*/ 13 w 182"/>
                <a:gd name="T9" fmla="*/ 121 h 133"/>
                <a:gd name="T10" fmla="*/ 0 w 182"/>
                <a:gd name="T11" fmla="*/ 91 h 133"/>
                <a:gd name="T12" fmla="*/ 7 w 182"/>
                <a:gd name="T13" fmla="*/ 68 h 133"/>
                <a:gd name="T14" fmla="*/ 25 w 182"/>
                <a:gd name="T15" fmla="*/ 53 h 133"/>
                <a:gd name="T16" fmla="*/ 25 w 182"/>
                <a:gd name="T17" fmla="*/ 49 h 133"/>
                <a:gd name="T18" fmla="*/ 39 w 182"/>
                <a:gd name="T19" fmla="*/ 15 h 133"/>
                <a:gd name="T20" fmla="*/ 73 w 182"/>
                <a:gd name="T21" fmla="*/ 0 h 133"/>
                <a:gd name="T22" fmla="*/ 100 w 182"/>
                <a:gd name="T23" fmla="*/ 9 h 133"/>
                <a:gd name="T24" fmla="*/ 118 w 182"/>
                <a:gd name="T25" fmla="*/ 30 h 133"/>
                <a:gd name="T26" fmla="*/ 134 w 182"/>
                <a:gd name="T27" fmla="*/ 25 h 133"/>
                <a:gd name="T28" fmla="*/ 151 w 182"/>
                <a:gd name="T29" fmla="*/ 32 h 133"/>
                <a:gd name="T30" fmla="*/ 158 w 182"/>
                <a:gd name="T31" fmla="*/ 49 h 133"/>
                <a:gd name="T32" fmla="*/ 154 w 182"/>
                <a:gd name="T33" fmla="*/ 62 h 133"/>
                <a:gd name="T34" fmla="*/ 174 w 182"/>
                <a:gd name="T35" fmla="*/ 74 h 133"/>
                <a:gd name="T36" fmla="*/ 182 w 182"/>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133">
                  <a:moveTo>
                    <a:pt x="182" y="97"/>
                  </a:moveTo>
                  <a:cubicBezTo>
                    <a:pt x="182" y="107"/>
                    <a:pt x="178" y="116"/>
                    <a:pt x="171" y="123"/>
                  </a:cubicBezTo>
                  <a:cubicBezTo>
                    <a:pt x="164" y="130"/>
                    <a:pt x="156" y="133"/>
                    <a:pt x="146" y="133"/>
                  </a:cubicBezTo>
                  <a:cubicBezTo>
                    <a:pt x="43" y="133"/>
                    <a:pt x="43" y="133"/>
                    <a:pt x="43" y="133"/>
                  </a:cubicBezTo>
                  <a:cubicBezTo>
                    <a:pt x="31" y="133"/>
                    <a:pt x="21" y="129"/>
                    <a:pt x="13" y="121"/>
                  </a:cubicBezTo>
                  <a:cubicBezTo>
                    <a:pt x="5" y="113"/>
                    <a:pt x="0" y="103"/>
                    <a:pt x="0" y="91"/>
                  </a:cubicBezTo>
                  <a:cubicBezTo>
                    <a:pt x="0" y="83"/>
                    <a:pt x="3" y="75"/>
                    <a:pt x="7" y="68"/>
                  </a:cubicBezTo>
                  <a:cubicBezTo>
                    <a:pt x="12" y="61"/>
                    <a:pt x="18" y="56"/>
                    <a:pt x="25" y="53"/>
                  </a:cubicBezTo>
                  <a:cubicBezTo>
                    <a:pt x="25" y="51"/>
                    <a:pt x="25" y="50"/>
                    <a:pt x="25" y="49"/>
                  </a:cubicBezTo>
                  <a:cubicBezTo>
                    <a:pt x="25" y="35"/>
                    <a:pt x="29" y="24"/>
                    <a:pt x="39" y="15"/>
                  </a:cubicBezTo>
                  <a:cubicBezTo>
                    <a:pt x="48" y="5"/>
                    <a:pt x="60" y="0"/>
                    <a:pt x="73" y="0"/>
                  </a:cubicBezTo>
                  <a:cubicBezTo>
                    <a:pt x="83" y="0"/>
                    <a:pt x="92" y="3"/>
                    <a:pt x="100" y="9"/>
                  </a:cubicBezTo>
                  <a:cubicBezTo>
                    <a:pt x="108" y="14"/>
                    <a:pt x="114" y="21"/>
                    <a:pt x="118" y="30"/>
                  </a:cubicBezTo>
                  <a:cubicBezTo>
                    <a:pt x="122" y="26"/>
                    <a:pt x="128" y="25"/>
                    <a:pt x="134" y="25"/>
                  </a:cubicBezTo>
                  <a:cubicBezTo>
                    <a:pt x="140" y="25"/>
                    <a:pt x="146" y="27"/>
                    <a:pt x="151" y="32"/>
                  </a:cubicBezTo>
                  <a:cubicBezTo>
                    <a:pt x="155" y="36"/>
                    <a:pt x="158" y="42"/>
                    <a:pt x="158" y="49"/>
                  </a:cubicBezTo>
                  <a:cubicBezTo>
                    <a:pt x="158" y="53"/>
                    <a:pt x="156" y="58"/>
                    <a:pt x="154" y="62"/>
                  </a:cubicBezTo>
                  <a:cubicBezTo>
                    <a:pt x="162" y="64"/>
                    <a:pt x="169" y="68"/>
                    <a:pt x="174" y="74"/>
                  </a:cubicBezTo>
                  <a:cubicBezTo>
                    <a:pt x="179" y="81"/>
                    <a:pt x="182" y="89"/>
                    <a:pt x="182" y="97"/>
                  </a:cubicBezTo>
                  <a:close/>
                </a:path>
              </a:pathLst>
            </a:custGeom>
            <a:solidFill>
              <a:schemeClr val="accent6"/>
            </a:solidFill>
            <a:ln>
              <a:noFill/>
            </a:ln>
          </p:spPr>
          <p:txBody>
            <a:bodyPr anchor="ctr"/>
            <a:lstStyle/>
            <a:p>
              <a:pPr algn="ctr"/>
              <a:endParaRPr sz="21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任意多边形: 形状 10"/>
            <p:cNvSpPr/>
            <p:nvPr/>
          </p:nvSpPr>
          <p:spPr bwMode="auto">
            <a:xfrm>
              <a:off x="6191310" y="3744990"/>
              <a:ext cx="1778884" cy="1304515"/>
            </a:xfrm>
            <a:custGeom>
              <a:avLst/>
              <a:gdLst>
                <a:gd name="T0" fmla="*/ 182 w 182"/>
                <a:gd name="T1" fmla="*/ 97 h 133"/>
                <a:gd name="T2" fmla="*/ 171 w 182"/>
                <a:gd name="T3" fmla="*/ 123 h 133"/>
                <a:gd name="T4" fmla="*/ 146 w 182"/>
                <a:gd name="T5" fmla="*/ 133 h 133"/>
                <a:gd name="T6" fmla="*/ 43 w 182"/>
                <a:gd name="T7" fmla="*/ 133 h 133"/>
                <a:gd name="T8" fmla="*/ 13 w 182"/>
                <a:gd name="T9" fmla="*/ 121 h 133"/>
                <a:gd name="T10" fmla="*/ 0 w 182"/>
                <a:gd name="T11" fmla="*/ 91 h 133"/>
                <a:gd name="T12" fmla="*/ 7 w 182"/>
                <a:gd name="T13" fmla="*/ 68 h 133"/>
                <a:gd name="T14" fmla="*/ 25 w 182"/>
                <a:gd name="T15" fmla="*/ 53 h 133"/>
                <a:gd name="T16" fmla="*/ 25 w 182"/>
                <a:gd name="T17" fmla="*/ 49 h 133"/>
                <a:gd name="T18" fmla="*/ 39 w 182"/>
                <a:gd name="T19" fmla="*/ 15 h 133"/>
                <a:gd name="T20" fmla="*/ 73 w 182"/>
                <a:gd name="T21" fmla="*/ 0 h 133"/>
                <a:gd name="T22" fmla="*/ 100 w 182"/>
                <a:gd name="T23" fmla="*/ 9 h 133"/>
                <a:gd name="T24" fmla="*/ 118 w 182"/>
                <a:gd name="T25" fmla="*/ 30 h 133"/>
                <a:gd name="T26" fmla="*/ 134 w 182"/>
                <a:gd name="T27" fmla="*/ 25 h 133"/>
                <a:gd name="T28" fmla="*/ 151 w 182"/>
                <a:gd name="T29" fmla="*/ 32 h 133"/>
                <a:gd name="T30" fmla="*/ 158 w 182"/>
                <a:gd name="T31" fmla="*/ 49 h 133"/>
                <a:gd name="T32" fmla="*/ 154 w 182"/>
                <a:gd name="T33" fmla="*/ 62 h 133"/>
                <a:gd name="T34" fmla="*/ 174 w 182"/>
                <a:gd name="T35" fmla="*/ 74 h 133"/>
                <a:gd name="T36" fmla="*/ 182 w 182"/>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133">
                  <a:moveTo>
                    <a:pt x="182" y="97"/>
                  </a:moveTo>
                  <a:cubicBezTo>
                    <a:pt x="182" y="107"/>
                    <a:pt x="178" y="116"/>
                    <a:pt x="171" y="123"/>
                  </a:cubicBezTo>
                  <a:cubicBezTo>
                    <a:pt x="164" y="130"/>
                    <a:pt x="156" y="133"/>
                    <a:pt x="146" y="133"/>
                  </a:cubicBezTo>
                  <a:cubicBezTo>
                    <a:pt x="43" y="133"/>
                    <a:pt x="43" y="133"/>
                    <a:pt x="43" y="133"/>
                  </a:cubicBezTo>
                  <a:cubicBezTo>
                    <a:pt x="31" y="133"/>
                    <a:pt x="21" y="129"/>
                    <a:pt x="13" y="121"/>
                  </a:cubicBezTo>
                  <a:cubicBezTo>
                    <a:pt x="5" y="113"/>
                    <a:pt x="0" y="103"/>
                    <a:pt x="0" y="91"/>
                  </a:cubicBezTo>
                  <a:cubicBezTo>
                    <a:pt x="0" y="83"/>
                    <a:pt x="3" y="75"/>
                    <a:pt x="7" y="68"/>
                  </a:cubicBezTo>
                  <a:cubicBezTo>
                    <a:pt x="12" y="61"/>
                    <a:pt x="18" y="56"/>
                    <a:pt x="25" y="53"/>
                  </a:cubicBezTo>
                  <a:cubicBezTo>
                    <a:pt x="25" y="51"/>
                    <a:pt x="25" y="50"/>
                    <a:pt x="25" y="49"/>
                  </a:cubicBezTo>
                  <a:cubicBezTo>
                    <a:pt x="25" y="35"/>
                    <a:pt x="29" y="24"/>
                    <a:pt x="39" y="15"/>
                  </a:cubicBezTo>
                  <a:cubicBezTo>
                    <a:pt x="48" y="5"/>
                    <a:pt x="60" y="0"/>
                    <a:pt x="73" y="0"/>
                  </a:cubicBezTo>
                  <a:cubicBezTo>
                    <a:pt x="83" y="0"/>
                    <a:pt x="92" y="3"/>
                    <a:pt x="100" y="9"/>
                  </a:cubicBezTo>
                  <a:cubicBezTo>
                    <a:pt x="108" y="14"/>
                    <a:pt x="114" y="21"/>
                    <a:pt x="118" y="30"/>
                  </a:cubicBezTo>
                  <a:cubicBezTo>
                    <a:pt x="122" y="26"/>
                    <a:pt x="128" y="25"/>
                    <a:pt x="134" y="25"/>
                  </a:cubicBezTo>
                  <a:cubicBezTo>
                    <a:pt x="140" y="25"/>
                    <a:pt x="146" y="27"/>
                    <a:pt x="151" y="32"/>
                  </a:cubicBezTo>
                  <a:cubicBezTo>
                    <a:pt x="155" y="36"/>
                    <a:pt x="158" y="42"/>
                    <a:pt x="158" y="49"/>
                  </a:cubicBezTo>
                  <a:cubicBezTo>
                    <a:pt x="158" y="53"/>
                    <a:pt x="156" y="58"/>
                    <a:pt x="154" y="62"/>
                  </a:cubicBezTo>
                  <a:cubicBezTo>
                    <a:pt x="162" y="64"/>
                    <a:pt x="169" y="68"/>
                    <a:pt x="174" y="74"/>
                  </a:cubicBezTo>
                  <a:cubicBezTo>
                    <a:pt x="179" y="81"/>
                    <a:pt x="182" y="89"/>
                    <a:pt x="182" y="97"/>
                  </a:cubicBezTo>
                  <a:close/>
                </a:path>
              </a:pathLst>
            </a:custGeom>
            <a:solidFill>
              <a:schemeClr val="accent4"/>
            </a:solidFill>
            <a:ln>
              <a:noFill/>
            </a:ln>
          </p:spPr>
          <p:txBody>
            <a:bodyPr anchor="ctr"/>
            <a:lstStyle/>
            <a:p>
              <a:pPr algn="ctr"/>
              <a:endParaRPr sz="21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任意多边形: 形状 11"/>
            <p:cNvSpPr/>
            <p:nvPr/>
          </p:nvSpPr>
          <p:spPr bwMode="auto">
            <a:xfrm>
              <a:off x="7176063" y="2525228"/>
              <a:ext cx="2464833" cy="1807544"/>
            </a:xfrm>
            <a:custGeom>
              <a:avLst/>
              <a:gdLst>
                <a:gd name="T0" fmla="*/ 182 w 182"/>
                <a:gd name="T1" fmla="*/ 97 h 133"/>
                <a:gd name="T2" fmla="*/ 171 w 182"/>
                <a:gd name="T3" fmla="*/ 123 h 133"/>
                <a:gd name="T4" fmla="*/ 146 w 182"/>
                <a:gd name="T5" fmla="*/ 133 h 133"/>
                <a:gd name="T6" fmla="*/ 43 w 182"/>
                <a:gd name="T7" fmla="*/ 133 h 133"/>
                <a:gd name="T8" fmla="*/ 13 w 182"/>
                <a:gd name="T9" fmla="*/ 121 h 133"/>
                <a:gd name="T10" fmla="*/ 0 w 182"/>
                <a:gd name="T11" fmla="*/ 91 h 133"/>
                <a:gd name="T12" fmla="*/ 7 w 182"/>
                <a:gd name="T13" fmla="*/ 68 h 133"/>
                <a:gd name="T14" fmla="*/ 25 w 182"/>
                <a:gd name="T15" fmla="*/ 53 h 133"/>
                <a:gd name="T16" fmla="*/ 25 w 182"/>
                <a:gd name="T17" fmla="*/ 49 h 133"/>
                <a:gd name="T18" fmla="*/ 39 w 182"/>
                <a:gd name="T19" fmla="*/ 15 h 133"/>
                <a:gd name="T20" fmla="*/ 73 w 182"/>
                <a:gd name="T21" fmla="*/ 0 h 133"/>
                <a:gd name="T22" fmla="*/ 100 w 182"/>
                <a:gd name="T23" fmla="*/ 9 h 133"/>
                <a:gd name="T24" fmla="*/ 118 w 182"/>
                <a:gd name="T25" fmla="*/ 30 h 133"/>
                <a:gd name="T26" fmla="*/ 134 w 182"/>
                <a:gd name="T27" fmla="*/ 25 h 133"/>
                <a:gd name="T28" fmla="*/ 151 w 182"/>
                <a:gd name="T29" fmla="*/ 32 h 133"/>
                <a:gd name="T30" fmla="*/ 158 w 182"/>
                <a:gd name="T31" fmla="*/ 49 h 133"/>
                <a:gd name="T32" fmla="*/ 154 w 182"/>
                <a:gd name="T33" fmla="*/ 62 h 133"/>
                <a:gd name="T34" fmla="*/ 174 w 182"/>
                <a:gd name="T35" fmla="*/ 74 h 133"/>
                <a:gd name="T36" fmla="*/ 182 w 182"/>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133">
                  <a:moveTo>
                    <a:pt x="182" y="97"/>
                  </a:moveTo>
                  <a:cubicBezTo>
                    <a:pt x="182" y="107"/>
                    <a:pt x="178" y="116"/>
                    <a:pt x="171" y="123"/>
                  </a:cubicBezTo>
                  <a:cubicBezTo>
                    <a:pt x="164" y="130"/>
                    <a:pt x="156" y="133"/>
                    <a:pt x="146" y="133"/>
                  </a:cubicBezTo>
                  <a:cubicBezTo>
                    <a:pt x="43" y="133"/>
                    <a:pt x="43" y="133"/>
                    <a:pt x="43" y="133"/>
                  </a:cubicBezTo>
                  <a:cubicBezTo>
                    <a:pt x="31" y="133"/>
                    <a:pt x="21" y="129"/>
                    <a:pt x="13" y="121"/>
                  </a:cubicBezTo>
                  <a:cubicBezTo>
                    <a:pt x="5" y="113"/>
                    <a:pt x="0" y="103"/>
                    <a:pt x="0" y="91"/>
                  </a:cubicBezTo>
                  <a:cubicBezTo>
                    <a:pt x="0" y="83"/>
                    <a:pt x="3" y="75"/>
                    <a:pt x="7" y="68"/>
                  </a:cubicBezTo>
                  <a:cubicBezTo>
                    <a:pt x="12" y="61"/>
                    <a:pt x="18" y="56"/>
                    <a:pt x="25" y="53"/>
                  </a:cubicBezTo>
                  <a:cubicBezTo>
                    <a:pt x="25" y="51"/>
                    <a:pt x="25" y="50"/>
                    <a:pt x="25" y="49"/>
                  </a:cubicBezTo>
                  <a:cubicBezTo>
                    <a:pt x="25" y="35"/>
                    <a:pt x="29" y="24"/>
                    <a:pt x="39" y="15"/>
                  </a:cubicBezTo>
                  <a:cubicBezTo>
                    <a:pt x="48" y="5"/>
                    <a:pt x="60" y="0"/>
                    <a:pt x="73" y="0"/>
                  </a:cubicBezTo>
                  <a:cubicBezTo>
                    <a:pt x="83" y="0"/>
                    <a:pt x="92" y="3"/>
                    <a:pt x="100" y="9"/>
                  </a:cubicBezTo>
                  <a:cubicBezTo>
                    <a:pt x="108" y="14"/>
                    <a:pt x="114" y="21"/>
                    <a:pt x="118" y="30"/>
                  </a:cubicBezTo>
                  <a:cubicBezTo>
                    <a:pt x="122" y="26"/>
                    <a:pt x="128" y="25"/>
                    <a:pt x="134" y="25"/>
                  </a:cubicBezTo>
                  <a:cubicBezTo>
                    <a:pt x="140" y="25"/>
                    <a:pt x="146" y="27"/>
                    <a:pt x="151" y="32"/>
                  </a:cubicBezTo>
                  <a:cubicBezTo>
                    <a:pt x="155" y="36"/>
                    <a:pt x="158" y="42"/>
                    <a:pt x="158" y="49"/>
                  </a:cubicBezTo>
                  <a:cubicBezTo>
                    <a:pt x="158" y="53"/>
                    <a:pt x="156" y="58"/>
                    <a:pt x="154" y="62"/>
                  </a:cubicBezTo>
                  <a:cubicBezTo>
                    <a:pt x="162" y="64"/>
                    <a:pt x="169" y="68"/>
                    <a:pt x="174" y="74"/>
                  </a:cubicBezTo>
                  <a:cubicBezTo>
                    <a:pt x="179" y="81"/>
                    <a:pt x="182" y="89"/>
                    <a:pt x="182" y="97"/>
                  </a:cubicBezTo>
                  <a:close/>
                </a:path>
              </a:pathLst>
            </a:custGeom>
            <a:solidFill>
              <a:schemeClr val="accent1">
                <a:alpha val="93000"/>
              </a:schemeClr>
            </a:solidFill>
            <a:ln>
              <a:noFill/>
            </a:ln>
          </p:spPr>
          <p:txBody>
            <a:bodyPr anchor="ctr"/>
            <a:lstStyle/>
            <a:p>
              <a:pPr algn="ctr"/>
              <a:endParaRPr sz="21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任意多边形: 形状 12"/>
            <p:cNvSpPr/>
            <p:nvPr/>
          </p:nvSpPr>
          <p:spPr bwMode="auto">
            <a:xfrm>
              <a:off x="8065505" y="4909653"/>
              <a:ext cx="1186110" cy="869815"/>
            </a:xfrm>
            <a:custGeom>
              <a:avLst/>
              <a:gdLst>
                <a:gd name="T0" fmla="*/ 182 w 182"/>
                <a:gd name="T1" fmla="*/ 97 h 133"/>
                <a:gd name="T2" fmla="*/ 171 w 182"/>
                <a:gd name="T3" fmla="*/ 123 h 133"/>
                <a:gd name="T4" fmla="*/ 146 w 182"/>
                <a:gd name="T5" fmla="*/ 133 h 133"/>
                <a:gd name="T6" fmla="*/ 43 w 182"/>
                <a:gd name="T7" fmla="*/ 133 h 133"/>
                <a:gd name="T8" fmla="*/ 13 w 182"/>
                <a:gd name="T9" fmla="*/ 121 h 133"/>
                <a:gd name="T10" fmla="*/ 0 w 182"/>
                <a:gd name="T11" fmla="*/ 91 h 133"/>
                <a:gd name="T12" fmla="*/ 7 w 182"/>
                <a:gd name="T13" fmla="*/ 68 h 133"/>
                <a:gd name="T14" fmla="*/ 25 w 182"/>
                <a:gd name="T15" fmla="*/ 53 h 133"/>
                <a:gd name="T16" fmla="*/ 25 w 182"/>
                <a:gd name="T17" fmla="*/ 49 h 133"/>
                <a:gd name="T18" fmla="*/ 39 w 182"/>
                <a:gd name="T19" fmla="*/ 15 h 133"/>
                <a:gd name="T20" fmla="*/ 73 w 182"/>
                <a:gd name="T21" fmla="*/ 0 h 133"/>
                <a:gd name="T22" fmla="*/ 100 w 182"/>
                <a:gd name="T23" fmla="*/ 9 h 133"/>
                <a:gd name="T24" fmla="*/ 118 w 182"/>
                <a:gd name="T25" fmla="*/ 30 h 133"/>
                <a:gd name="T26" fmla="*/ 134 w 182"/>
                <a:gd name="T27" fmla="*/ 25 h 133"/>
                <a:gd name="T28" fmla="*/ 151 w 182"/>
                <a:gd name="T29" fmla="*/ 32 h 133"/>
                <a:gd name="T30" fmla="*/ 158 w 182"/>
                <a:gd name="T31" fmla="*/ 49 h 133"/>
                <a:gd name="T32" fmla="*/ 154 w 182"/>
                <a:gd name="T33" fmla="*/ 62 h 133"/>
                <a:gd name="T34" fmla="*/ 174 w 182"/>
                <a:gd name="T35" fmla="*/ 74 h 133"/>
                <a:gd name="T36" fmla="*/ 182 w 182"/>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133">
                  <a:moveTo>
                    <a:pt x="182" y="97"/>
                  </a:moveTo>
                  <a:cubicBezTo>
                    <a:pt x="182" y="107"/>
                    <a:pt x="178" y="116"/>
                    <a:pt x="171" y="123"/>
                  </a:cubicBezTo>
                  <a:cubicBezTo>
                    <a:pt x="164" y="130"/>
                    <a:pt x="156" y="133"/>
                    <a:pt x="146" y="133"/>
                  </a:cubicBezTo>
                  <a:cubicBezTo>
                    <a:pt x="43" y="133"/>
                    <a:pt x="43" y="133"/>
                    <a:pt x="43" y="133"/>
                  </a:cubicBezTo>
                  <a:cubicBezTo>
                    <a:pt x="31" y="133"/>
                    <a:pt x="21" y="129"/>
                    <a:pt x="13" y="121"/>
                  </a:cubicBezTo>
                  <a:cubicBezTo>
                    <a:pt x="5" y="113"/>
                    <a:pt x="0" y="103"/>
                    <a:pt x="0" y="91"/>
                  </a:cubicBezTo>
                  <a:cubicBezTo>
                    <a:pt x="0" y="83"/>
                    <a:pt x="3" y="75"/>
                    <a:pt x="7" y="68"/>
                  </a:cubicBezTo>
                  <a:cubicBezTo>
                    <a:pt x="12" y="61"/>
                    <a:pt x="18" y="56"/>
                    <a:pt x="25" y="53"/>
                  </a:cubicBezTo>
                  <a:cubicBezTo>
                    <a:pt x="25" y="51"/>
                    <a:pt x="25" y="50"/>
                    <a:pt x="25" y="49"/>
                  </a:cubicBezTo>
                  <a:cubicBezTo>
                    <a:pt x="25" y="35"/>
                    <a:pt x="29" y="24"/>
                    <a:pt x="39" y="15"/>
                  </a:cubicBezTo>
                  <a:cubicBezTo>
                    <a:pt x="48" y="5"/>
                    <a:pt x="60" y="0"/>
                    <a:pt x="73" y="0"/>
                  </a:cubicBezTo>
                  <a:cubicBezTo>
                    <a:pt x="83" y="0"/>
                    <a:pt x="92" y="3"/>
                    <a:pt x="100" y="9"/>
                  </a:cubicBezTo>
                  <a:cubicBezTo>
                    <a:pt x="108" y="14"/>
                    <a:pt x="114" y="21"/>
                    <a:pt x="118" y="30"/>
                  </a:cubicBezTo>
                  <a:cubicBezTo>
                    <a:pt x="122" y="26"/>
                    <a:pt x="128" y="25"/>
                    <a:pt x="134" y="25"/>
                  </a:cubicBezTo>
                  <a:cubicBezTo>
                    <a:pt x="140" y="25"/>
                    <a:pt x="146" y="27"/>
                    <a:pt x="151" y="32"/>
                  </a:cubicBezTo>
                  <a:cubicBezTo>
                    <a:pt x="155" y="36"/>
                    <a:pt x="158" y="42"/>
                    <a:pt x="158" y="49"/>
                  </a:cubicBezTo>
                  <a:cubicBezTo>
                    <a:pt x="158" y="53"/>
                    <a:pt x="156" y="58"/>
                    <a:pt x="154" y="62"/>
                  </a:cubicBezTo>
                  <a:cubicBezTo>
                    <a:pt x="162" y="64"/>
                    <a:pt x="169" y="68"/>
                    <a:pt x="174" y="74"/>
                  </a:cubicBezTo>
                  <a:cubicBezTo>
                    <a:pt x="179" y="81"/>
                    <a:pt x="182" y="89"/>
                    <a:pt x="182" y="97"/>
                  </a:cubicBezTo>
                  <a:close/>
                </a:path>
              </a:pathLst>
            </a:custGeom>
            <a:solidFill>
              <a:schemeClr val="accent6">
                <a:lumMod val="75000"/>
              </a:schemeClr>
            </a:solidFill>
            <a:ln>
              <a:noFill/>
            </a:ln>
          </p:spPr>
          <p:txBody>
            <a:bodyPr anchor="ctr"/>
            <a:lstStyle/>
            <a:p>
              <a:pPr algn="ctr"/>
              <a:endParaRPr sz="21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4" name="任意多边形: 形状 13"/>
            <p:cNvSpPr/>
            <p:nvPr/>
          </p:nvSpPr>
          <p:spPr bwMode="auto">
            <a:xfrm>
              <a:off x="8153400" y="4517887"/>
              <a:ext cx="281796" cy="206651"/>
            </a:xfrm>
            <a:custGeom>
              <a:avLst/>
              <a:gdLst>
                <a:gd name="T0" fmla="*/ 182 w 182"/>
                <a:gd name="T1" fmla="*/ 97 h 133"/>
                <a:gd name="T2" fmla="*/ 171 w 182"/>
                <a:gd name="T3" fmla="*/ 123 h 133"/>
                <a:gd name="T4" fmla="*/ 146 w 182"/>
                <a:gd name="T5" fmla="*/ 133 h 133"/>
                <a:gd name="T6" fmla="*/ 43 w 182"/>
                <a:gd name="T7" fmla="*/ 133 h 133"/>
                <a:gd name="T8" fmla="*/ 13 w 182"/>
                <a:gd name="T9" fmla="*/ 121 h 133"/>
                <a:gd name="T10" fmla="*/ 0 w 182"/>
                <a:gd name="T11" fmla="*/ 91 h 133"/>
                <a:gd name="T12" fmla="*/ 7 w 182"/>
                <a:gd name="T13" fmla="*/ 68 h 133"/>
                <a:gd name="T14" fmla="*/ 25 w 182"/>
                <a:gd name="T15" fmla="*/ 53 h 133"/>
                <a:gd name="T16" fmla="*/ 25 w 182"/>
                <a:gd name="T17" fmla="*/ 49 h 133"/>
                <a:gd name="T18" fmla="*/ 39 w 182"/>
                <a:gd name="T19" fmla="*/ 15 h 133"/>
                <a:gd name="T20" fmla="*/ 73 w 182"/>
                <a:gd name="T21" fmla="*/ 0 h 133"/>
                <a:gd name="T22" fmla="*/ 100 w 182"/>
                <a:gd name="T23" fmla="*/ 9 h 133"/>
                <a:gd name="T24" fmla="*/ 118 w 182"/>
                <a:gd name="T25" fmla="*/ 30 h 133"/>
                <a:gd name="T26" fmla="*/ 134 w 182"/>
                <a:gd name="T27" fmla="*/ 25 h 133"/>
                <a:gd name="T28" fmla="*/ 151 w 182"/>
                <a:gd name="T29" fmla="*/ 32 h 133"/>
                <a:gd name="T30" fmla="*/ 158 w 182"/>
                <a:gd name="T31" fmla="*/ 49 h 133"/>
                <a:gd name="T32" fmla="*/ 154 w 182"/>
                <a:gd name="T33" fmla="*/ 62 h 133"/>
                <a:gd name="T34" fmla="*/ 174 w 182"/>
                <a:gd name="T35" fmla="*/ 74 h 133"/>
                <a:gd name="T36" fmla="*/ 182 w 182"/>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133">
                  <a:moveTo>
                    <a:pt x="182" y="97"/>
                  </a:moveTo>
                  <a:cubicBezTo>
                    <a:pt x="182" y="107"/>
                    <a:pt x="178" y="116"/>
                    <a:pt x="171" y="123"/>
                  </a:cubicBezTo>
                  <a:cubicBezTo>
                    <a:pt x="164" y="130"/>
                    <a:pt x="156" y="133"/>
                    <a:pt x="146" y="133"/>
                  </a:cubicBezTo>
                  <a:cubicBezTo>
                    <a:pt x="43" y="133"/>
                    <a:pt x="43" y="133"/>
                    <a:pt x="43" y="133"/>
                  </a:cubicBezTo>
                  <a:cubicBezTo>
                    <a:pt x="31" y="133"/>
                    <a:pt x="21" y="129"/>
                    <a:pt x="13" y="121"/>
                  </a:cubicBezTo>
                  <a:cubicBezTo>
                    <a:pt x="5" y="113"/>
                    <a:pt x="0" y="103"/>
                    <a:pt x="0" y="91"/>
                  </a:cubicBezTo>
                  <a:cubicBezTo>
                    <a:pt x="0" y="83"/>
                    <a:pt x="3" y="75"/>
                    <a:pt x="7" y="68"/>
                  </a:cubicBezTo>
                  <a:cubicBezTo>
                    <a:pt x="12" y="61"/>
                    <a:pt x="18" y="56"/>
                    <a:pt x="25" y="53"/>
                  </a:cubicBezTo>
                  <a:cubicBezTo>
                    <a:pt x="25" y="51"/>
                    <a:pt x="25" y="50"/>
                    <a:pt x="25" y="49"/>
                  </a:cubicBezTo>
                  <a:cubicBezTo>
                    <a:pt x="25" y="35"/>
                    <a:pt x="29" y="24"/>
                    <a:pt x="39" y="15"/>
                  </a:cubicBezTo>
                  <a:cubicBezTo>
                    <a:pt x="48" y="5"/>
                    <a:pt x="60" y="0"/>
                    <a:pt x="73" y="0"/>
                  </a:cubicBezTo>
                  <a:cubicBezTo>
                    <a:pt x="83" y="0"/>
                    <a:pt x="92" y="3"/>
                    <a:pt x="100" y="9"/>
                  </a:cubicBezTo>
                  <a:cubicBezTo>
                    <a:pt x="108" y="14"/>
                    <a:pt x="114" y="21"/>
                    <a:pt x="118" y="30"/>
                  </a:cubicBezTo>
                  <a:cubicBezTo>
                    <a:pt x="122" y="26"/>
                    <a:pt x="128" y="25"/>
                    <a:pt x="134" y="25"/>
                  </a:cubicBezTo>
                  <a:cubicBezTo>
                    <a:pt x="140" y="25"/>
                    <a:pt x="146" y="27"/>
                    <a:pt x="151" y="32"/>
                  </a:cubicBezTo>
                  <a:cubicBezTo>
                    <a:pt x="155" y="36"/>
                    <a:pt x="158" y="42"/>
                    <a:pt x="158" y="49"/>
                  </a:cubicBezTo>
                  <a:cubicBezTo>
                    <a:pt x="158" y="53"/>
                    <a:pt x="156" y="58"/>
                    <a:pt x="154" y="62"/>
                  </a:cubicBezTo>
                  <a:cubicBezTo>
                    <a:pt x="162" y="64"/>
                    <a:pt x="169" y="68"/>
                    <a:pt x="174" y="74"/>
                  </a:cubicBezTo>
                  <a:cubicBezTo>
                    <a:pt x="179" y="81"/>
                    <a:pt x="182" y="89"/>
                    <a:pt x="182" y="97"/>
                  </a:cubicBezTo>
                  <a:close/>
                </a:path>
              </a:pathLst>
            </a:custGeom>
            <a:solidFill>
              <a:schemeClr val="accent6"/>
            </a:solidFill>
            <a:ln>
              <a:noFill/>
            </a:ln>
          </p:spPr>
          <p:txBody>
            <a:bodyPr anchor="ctr"/>
            <a:lstStyle/>
            <a:p>
              <a:pPr algn="ctr"/>
              <a:endParaRPr sz="21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任意多边形: 形状 14"/>
            <p:cNvSpPr/>
            <p:nvPr/>
          </p:nvSpPr>
          <p:spPr bwMode="auto">
            <a:xfrm>
              <a:off x="9434822" y="4420306"/>
              <a:ext cx="857996" cy="629199"/>
            </a:xfrm>
            <a:custGeom>
              <a:avLst/>
              <a:gdLst>
                <a:gd name="T0" fmla="*/ 182 w 182"/>
                <a:gd name="T1" fmla="*/ 97 h 133"/>
                <a:gd name="T2" fmla="*/ 171 w 182"/>
                <a:gd name="T3" fmla="*/ 123 h 133"/>
                <a:gd name="T4" fmla="*/ 146 w 182"/>
                <a:gd name="T5" fmla="*/ 133 h 133"/>
                <a:gd name="T6" fmla="*/ 43 w 182"/>
                <a:gd name="T7" fmla="*/ 133 h 133"/>
                <a:gd name="T8" fmla="*/ 13 w 182"/>
                <a:gd name="T9" fmla="*/ 121 h 133"/>
                <a:gd name="T10" fmla="*/ 0 w 182"/>
                <a:gd name="T11" fmla="*/ 91 h 133"/>
                <a:gd name="T12" fmla="*/ 7 w 182"/>
                <a:gd name="T13" fmla="*/ 68 h 133"/>
                <a:gd name="T14" fmla="*/ 25 w 182"/>
                <a:gd name="T15" fmla="*/ 53 h 133"/>
                <a:gd name="T16" fmla="*/ 25 w 182"/>
                <a:gd name="T17" fmla="*/ 49 h 133"/>
                <a:gd name="T18" fmla="*/ 39 w 182"/>
                <a:gd name="T19" fmla="*/ 15 h 133"/>
                <a:gd name="T20" fmla="*/ 73 w 182"/>
                <a:gd name="T21" fmla="*/ 0 h 133"/>
                <a:gd name="T22" fmla="*/ 100 w 182"/>
                <a:gd name="T23" fmla="*/ 9 h 133"/>
                <a:gd name="T24" fmla="*/ 118 w 182"/>
                <a:gd name="T25" fmla="*/ 30 h 133"/>
                <a:gd name="T26" fmla="*/ 134 w 182"/>
                <a:gd name="T27" fmla="*/ 25 h 133"/>
                <a:gd name="T28" fmla="*/ 151 w 182"/>
                <a:gd name="T29" fmla="*/ 32 h 133"/>
                <a:gd name="T30" fmla="*/ 158 w 182"/>
                <a:gd name="T31" fmla="*/ 49 h 133"/>
                <a:gd name="T32" fmla="*/ 154 w 182"/>
                <a:gd name="T33" fmla="*/ 62 h 133"/>
                <a:gd name="T34" fmla="*/ 174 w 182"/>
                <a:gd name="T35" fmla="*/ 74 h 133"/>
                <a:gd name="T36" fmla="*/ 182 w 182"/>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133">
                  <a:moveTo>
                    <a:pt x="182" y="97"/>
                  </a:moveTo>
                  <a:cubicBezTo>
                    <a:pt x="182" y="107"/>
                    <a:pt x="178" y="116"/>
                    <a:pt x="171" y="123"/>
                  </a:cubicBezTo>
                  <a:cubicBezTo>
                    <a:pt x="164" y="130"/>
                    <a:pt x="156" y="133"/>
                    <a:pt x="146" y="133"/>
                  </a:cubicBezTo>
                  <a:cubicBezTo>
                    <a:pt x="43" y="133"/>
                    <a:pt x="43" y="133"/>
                    <a:pt x="43" y="133"/>
                  </a:cubicBezTo>
                  <a:cubicBezTo>
                    <a:pt x="31" y="133"/>
                    <a:pt x="21" y="129"/>
                    <a:pt x="13" y="121"/>
                  </a:cubicBezTo>
                  <a:cubicBezTo>
                    <a:pt x="5" y="113"/>
                    <a:pt x="0" y="103"/>
                    <a:pt x="0" y="91"/>
                  </a:cubicBezTo>
                  <a:cubicBezTo>
                    <a:pt x="0" y="83"/>
                    <a:pt x="3" y="75"/>
                    <a:pt x="7" y="68"/>
                  </a:cubicBezTo>
                  <a:cubicBezTo>
                    <a:pt x="12" y="61"/>
                    <a:pt x="18" y="56"/>
                    <a:pt x="25" y="53"/>
                  </a:cubicBezTo>
                  <a:cubicBezTo>
                    <a:pt x="25" y="51"/>
                    <a:pt x="25" y="50"/>
                    <a:pt x="25" y="49"/>
                  </a:cubicBezTo>
                  <a:cubicBezTo>
                    <a:pt x="25" y="35"/>
                    <a:pt x="29" y="24"/>
                    <a:pt x="39" y="15"/>
                  </a:cubicBezTo>
                  <a:cubicBezTo>
                    <a:pt x="48" y="5"/>
                    <a:pt x="60" y="0"/>
                    <a:pt x="73" y="0"/>
                  </a:cubicBezTo>
                  <a:cubicBezTo>
                    <a:pt x="83" y="0"/>
                    <a:pt x="92" y="3"/>
                    <a:pt x="100" y="9"/>
                  </a:cubicBezTo>
                  <a:cubicBezTo>
                    <a:pt x="108" y="14"/>
                    <a:pt x="114" y="21"/>
                    <a:pt x="118" y="30"/>
                  </a:cubicBezTo>
                  <a:cubicBezTo>
                    <a:pt x="122" y="26"/>
                    <a:pt x="128" y="25"/>
                    <a:pt x="134" y="25"/>
                  </a:cubicBezTo>
                  <a:cubicBezTo>
                    <a:pt x="140" y="25"/>
                    <a:pt x="146" y="27"/>
                    <a:pt x="151" y="32"/>
                  </a:cubicBezTo>
                  <a:cubicBezTo>
                    <a:pt x="155" y="36"/>
                    <a:pt x="158" y="42"/>
                    <a:pt x="158" y="49"/>
                  </a:cubicBezTo>
                  <a:cubicBezTo>
                    <a:pt x="158" y="53"/>
                    <a:pt x="156" y="58"/>
                    <a:pt x="154" y="62"/>
                  </a:cubicBezTo>
                  <a:cubicBezTo>
                    <a:pt x="162" y="64"/>
                    <a:pt x="169" y="68"/>
                    <a:pt x="174" y="74"/>
                  </a:cubicBezTo>
                  <a:cubicBezTo>
                    <a:pt x="179" y="81"/>
                    <a:pt x="182" y="89"/>
                    <a:pt x="182" y="97"/>
                  </a:cubicBezTo>
                  <a:close/>
                </a:path>
              </a:pathLst>
            </a:custGeom>
            <a:solidFill>
              <a:schemeClr val="accent6">
                <a:lumMod val="50000"/>
              </a:schemeClr>
            </a:solidFill>
            <a:ln>
              <a:noFill/>
            </a:ln>
          </p:spPr>
          <p:txBody>
            <a:bodyPr anchor="ctr"/>
            <a:lstStyle/>
            <a:p>
              <a:pPr algn="ctr"/>
              <a:endParaRPr sz="21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任意多边形: 形状 15"/>
            <p:cNvSpPr/>
            <p:nvPr/>
          </p:nvSpPr>
          <p:spPr bwMode="auto">
            <a:xfrm>
              <a:off x="9770630" y="3517491"/>
              <a:ext cx="1457362" cy="1068736"/>
            </a:xfrm>
            <a:custGeom>
              <a:avLst/>
              <a:gdLst>
                <a:gd name="T0" fmla="*/ 182 w 182"/>
                <a:gd name="T1" fmla="*/ 97 h 133"/>
                <a:gd name="T2" fmla="*/ 171 w 182"/>
                <a:gd name="T3" fmla="*/ 123 h 133"/>
                <a:gd name="T4" fmla="*/ 146 w 182"/>
                <a:gd name="T5" fmla="*/ 133 h 133"/>
                <a:gd name="T6" fmla="*/ 43 w 182"/>
                <a:gd name="T7" fmla="*/ 133 h 133"/>
                <a:gd name="T8" fmla="*/ 13 w 182"/>
                <a:gd name="T9" fmla="*/ 121 h 133"/>
                <a:gd name="T10" fmla="*/ 0 w 182"/>
                <a:gd name="T11" fmla="*/ 91 h 133"/>
                <a:gd name="T12" fmla="*/ 7 w 182"/>
                <a:gd name="T13" fmla="*/ 68 h 133"/>
                <a:gd name="T14" fmla="*/ 25 w 182"/>
                <a:gd name="T15" fmla="*/ 53 h 133"/>
                <a:gd name="T16" fmla="*/ 25 w 182"/>
                <a:gd name="T17" fmla="*/ 49 h 133"/>
                <a:gd name="T18" fmla="*/ 39 w 182"/>
                <a:gd name="T19" fmla="*/ 15 h 133"/>
                <a:gd name="T20" fmla="*/ 73 w 182"/>
                <a:gd name="T21" fmla="*/ 0 h 133"/>
                <a:gd name="T22" fmla="*/ 100 w 182"/>
                <a:gd name="T23" fmla="*/ 9 h 133"/>
                <a:gd name="T24" fmla="*/ 118 w 182"/>
                <a:gd name="T25" fmla="*/ 30 h 133"/>
                <a:gd name="T26" fmla="*/ 134 w 182"/>
                <a:gd name="T27" fmla="*/ 25 h 133"/>
                <a:gd name="T28" fmla="*/ 151 w 182"/>
                <a:gd name="T29" fmla="*/ 32 h 133"/>
                <a:gd name="T30" fmla="*/ 158 w 182"/>
                <a:gd name="T31" fmla="*/ 49 h 133"/>
                <a:gd name="T32" fmla="*/ 154 w 182"/>
                <a:gd name="T33" fmla="*/ 62 h 133"/>
                <a:gd name="T34" fmla="*/ 174 w 182"/>
                <a:gd name="T35" fmla="*/ 74 h 133"/>
                <a:gd name="T36" fmla="*/ 182 w 182"/>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133">
                  <a:moveTo>
                    <a:pt x="182" y="97"/>
                  </a:moveTo>
                  <a:cubicBezTo>
                    <a:pt x="182" y="107"/>
                    <a:pt x="178" y="116"/>
                    <a:pt x="171" y="123"/>
                  </a:cubicBezTo>
                  <a:cubicBezTo>
                    <a:pt x="164" y="130"/>
                    <a:pt x="156" y="133"/>
                    <a:pt x="146" y="133"/>
                  </a:cubicBezTo>
                  <a:cubicBezTo>
                    <a:pt x="43" y="133"/>
                    <a:pt x="43" y="133"/>
                    <a:pt x="43" y="133"/>
                  </a:cubicBezTo>
                  <a:cubicBezTo>
                    <a:pt x="31" y="133"/>
                    <a:pt x="21" y="129"/>
                    <a:pt x="13" y="121"/>
                  </a:cubicBezTo>
                  <a:cubicBezTo>
                    <a:pt x="5" y="113"/>
                    <a:pt x="0" y="103"/>
                    <a:pt x="0" y="91"/>
                  </a:cubicBezTo>
                  <a:cubicBezTo>
                    <a:pt x="0" y="83"/>
                    <a:pt x="3" y="75"/>
                    <a:pt x="7" y="68"/>
                  </a:cubicBezTo>
                  <a:cubicBezTo>
                    <a:pt x="12" y="61"/>
                    <a:pt x="18" y="56"/>
                    <a:pt x="25" y="53"/>
                  </a:cubicBezTo>
                  <a:cubicBezTo>
                    <a:pt x="25" y="51"/>
                    <a:pt x="25" y="50"/>
                    <a:pt x="25" y="49"/>
                  </a:cubicBezTo>
                  <a:cubicBezTo>
                    <a:pt x="25" y="35"/>
                    <a:pt x="29" y="24"/>
                    <a:pt x="39" y="15"/>
                  </a:cubicBezTo>
                  <a:cubicBezTo>
                    <a:pt x="48" y="5"/>
                    <a:pt x="60" y="0"/>
                    <a:pt x="73" y="0"/>
                  </a:cubicBezTo>
                  <a:cubicBezTo>
                    <a:pt x="83" y="0"/>
                    <a:pt x="92" y="3"/>
                    <a:pt x="100" y="9"/>
                  </a:cubicBezTo>
                  <a:cubicBezTo>
                    <a:pt x="108" y="14"/>
                    <a:pt x="114" y="21"/>
                    <a:pt x="118" y="30"/>
                  </a:cubicBezTo>
                  <a:cubicBezTo>
                    <a:pt x="122" y="26"/>
                    <a:pt x="128" y="25"/>
                    <a:pt x="134" y="25"/>
                  </a:cubicBezTo>
                  <a:cubicBezTo>
                    <a:pt x="140" y="25"/>
                    <a:pt x="146" y="27"/>
                    <a:pt x="151" y="32"/>
                  </a:cubicBezTo>
                  <a:cubicBezTo>
                    <a:pt x="155" y="36"/>
                    <a:pt x="158" y="42"/>
                    <a:pt x="158" y="49"/>
                  </a:cubicBezTo>
                  <a:cubicBezTo>
                    <a:pt x="158" y="53"/>
                    <a:pt x="156" y="58"/>
                    <a:pt x="154" y="62"/>
                  </a:cubicBezTo>
                  <a:cubicBezTo>
                    <a:pt x="162" y="64"/>
                    <a:pt x="169" y="68"/>
                    <a:pt x="174" y="74"/>
                  </a:cubicBezTo>
                  <a:cubicBezTo>
                    <a:pt x="179" y="81"/>
                    <a:pt x="182" y="89"/>
                    <a:pt x="182" y="97"/>
                  </a:cubicBezTo>
                  <a:close/>
                </a:path>
              </a:pathLst>
            </a:custGeom>
            <a:solidFill>
              <a:schemeClr val="accent5">
                <a:alpha val="91000"/>
              </a:schemeClr>
            </a:solidFill>
            <a:ln>
              <a:noFill/>
            </a:ln>
          </p:spPr>
          <p:txBody>
            <a:bodyPr anchor="ctr"/>
            <a:lstStyle/>
            <a:p>
              <a:pPr algn="ctr"/>
              <a:endParaRPr sz="21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7" name="任意多边形: 形状 16"/>
            <p:cNvSpPr/>
            <p:nvPr/>
          </p:nvSpPr>
          <p:spPr bwMode="auto">
            <a:xfrm>
              <a:off x="9116867" y="2095187"/>
              <a:ext cx="586418" cy="430041"/>
            </a:xfrm>
            <a:custGeom>
              <a:avLst/>
              <a:gdLst>
                <a:gd name="T0" fmla="*/ 182 w 182"/>
                <a:gd name="T1" fmla="*/ 97 h 133"/>
                <a:gd name="T2" fmla="*/ 171 w 182"/>
                <a:gd name="T3" fmla="*/ 123 h 133"/>
                <a:gd name="T4" fmla="*/ 146 w 182"/>
                <a:gd name="T5" fmla="*/ 133 h 133"/>
                <a:gd name="T6" fmla="*/ 43 w 182"/>
                <a:gd name="T7" fmla="*/ 133 h 133"/>
                <a:gd name="T8" fmla="*/ 13 w 182"/>
                <a:gd name="T9" fmla="*/ 121 h 133"/>
                <a:gd name="T10" fmla="*/ 0 w 182"/>
                <a:gd name="T11" fmla="*/ 91 h 133"/>
                <a:gd name="T12" fmla="*/ 7 w 182"/>
                <a:gd name="T13" fmla="*/ 68 h 133"/>
                <a:gd name="T14" fmla="*/ 25 w 182"/>
                <a:gd name="T15" fmla="*/ 53 h 133"/>
                <a:gd name="T16" fmla="*/ 25 w 182"/>
                <a:gd name="T17" fmla="*/ 49 h 133"/>
                <a:gd name="T18" fmla="*/ 39 w 182"/>
                <a:gd name="T19" fmla="*/ 15 h 133"/>
                <a:gd name="T20" fmla="*/ 73 w 182"/>
                <a:gd name="T21" fmla="*/ 0 h 133"/>
                <a:gd name="T22" fmla="*/ 100 w 182"/>
                <a:gd name="T23" fmla="*/ 9 h 133"/>
                <a:gd name="T24" fmla="*/ 118 w 182"/>
                <a:gd name="T25" fmla="*/ 30 h 133"/>
                <a:gd name="T26" fmla="*/ 134 w 182"/>
                <a:gd name="T27" fmla="*/ 25 h 133"/>
                <a:gd name="T28" fmla="*/ 151 w 182"/>
                <a:gd name="T29" fmla="*/ 32 h 133"/>
                <a:gd name="T30" fmla="*/ 158 w 182"/>
                <a:gd name="T31" fmla="*/ 49 h 133"/>
                <a:gd name="T32" fmla="*/ 154 w 182"/>
                <a:gd name="T33" fmla="*/ 62 h 133"/>
                <a:gd name="T34" fmla="*/ 174 w 182"/>
                <a:gd name="T35" fmla="*/ 74 h 133"/>
                <a:gd name="T36" fmla="*/ 182 w 182"/>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133">
                  <a:moveTo>
                    <a:pt x="182" y="97"/>
                  </a:moveTo>
                  <a:cubicBezTo>
                    <a:pt x="182" y="107"/>
                    <a:pt x="178" y="116"/>
                    <a:pt x="171" y="123"/>
                  </a:cubicBezTo>
                  <a:cubicBezTo>
                    <a:pt x="164" y="130"/>
                    <a:pt x="156" y="133"/>
                    <a:pt x="146" y="133"/>
                  </a:cubicBezTo>
                  <a:cubicBezTo>
                    <a:pt x="43" y="133"/>
                    <a:pt x="43" y="133"/>
                    <a:pt x="43" y="133"/>
                  </a:cubicBezTo>
                  <a:cubicBezTo>
                    <a:pt x="31" y="133"/>
                    <a:pt x="21" y="129"/>
                    <a:pt x="13" y="121"/>
                  </a:cubicBezTo>
                  <a:cubicBezTo>
                    <a:pt x="5" y="113"/>
                    <a:pt x="0" y="103"/>
                    <a:pt x="0" y="91"/>
                  </a:cubicBezTo>
                  <a:cubicBezTo>
                    <a:pt x="0" y="83"/>
                    <a:pt x="3" y="75"/>
                    <a:pt x="7" y="68"/>
                  </a:cubicBezTo>
                  <a:cubicBezTo>
                    <a:pt x="12" y="61"/>
                    <a:pt x="18" y="56"/>
                    <a:pt x="25" y="53"/>
                  </a:cubicBezTo>
                  <a:cubicBezTo>
                    <a:pt x="25" y="51"/>
                    <a:pt x="25" y="50"/>
                    <a:pt x="25" y="49"/>
                  </a:cubicBezTo>
                  <a:cubicBezTo>
                    <a:pt x="25" y="35"/>
                    <a:pt x="29" y="24"/>
                    <a:pt x="39" y="15"/>
                  </a:cubicBezTo>
                  <a:cubicBezTo>
                    <a:pt x="48" y="5"/>
                    <a:pt x="60" y="0"/>
                    <a:pt x="73" y="0"/>
                  </a:cubicBezTo>
                  <a:cubicBezTo>
                    <a:pt x="83" y="0"/>
                    <a:pt x="92" y="3"/>
                    <a:pt x="100" y="9"/>
                  </a:cubicBezTo>
                  <a:cubicBezTo>
                    <a:pt x="108" y="14"/>
                    <a:pt x="114" y="21"/>
                    <a:pt x="118" y="30"/>
                  </a:cubicBezTo>
                  <a:cubicBezTo>
                    <a:pt x="122" y="26"/>
                    <a:pt x="128" y="25"/>
                    <a:pt x="134" y="25"/>
                  </a:cubicBezTo>
                  <a:cubicBezTo>
                    <a:pt x="140" y="25"/>
                    <a:pt x="146" y="27"/>
                    <a:pt x="151" y="32"/>
                  </a:cubicBezTo>
                  <a:cubicBezTo>
                    <a:pt x="155" y="36"/>
                    <a:pt x="158" y="42"/>
                    <a:pt x="158" y="49"/>
                  </a:cubicBezTo>
                  <a:cubicBezTo>
                    <a:pt x="158" y="53"/>
                    <a:pt x="156" y="58"/>
                    <a:pt x="154" y="62"/>
                  </a:cubicBezTo>
                  <a:cubicBezTo>
                    <a:pt x="162" y="64"/>
                    <a:pt x="169" y="68"/>
                    <a:pt x="174" y="74"/>
                  </a:cubicBezTo>
                  <a:cubicBezTo>
                    <a:pt x="179" y="81"/>
                    <a:pt x="182" y="89"/>
                    <a:pt x="182" y="97"/>
                  </a:cubicBezTo>
                  <a:close/>
                </a:path>
              </a:pathLst>
            </a:custGeom>
            <a:solidFill>
              <a:schemeClr val="accent6">
                <a:lumMod val="75000"/>
                <a:alpha val="59000"/>
              </a:schemeClr>
            </a:solidFill>
            <a:ln>
              <a:noFill/>
            </a:ln>
          </p:spPr>
          <p:txBody>
            <a:bodyPr anchor="ctr"/>
            <a:lstStyle/>
            <a:p>
              <a:pPr algn="ctr"/>
              <a:endParaRPr sz="21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任意多边形: 形状 17"/>
            <p:cNvSpPr/>
            <p:nvPr/>
          </p:nvSpPr>
          <p:spPr bwMode="auto">
            <a:xfrm>
              <a:off x="9527243" y="2728237"/>
              <a:ext cx="765575" cy="561423"/>
            </a:xfrm>
            <a:custGeom>
              <a:avLst/>
              <a:gdLst>
                <a:gd name="T0" fmla="*/ 182 w 182"/>
                <a:gd name="T1" fmla="*/ 97 h 133"/>
                <a:gd name="T2" fmla="*/ 171 w 182"/>
                <a:gd name="T3" fmla="*/ 123 h 133"/>
                <a:gd name="T4" fmla="*/ 146 w 182"/>
                <a:gd name="T5" fmla="*/ 133 h 133"/>
                <a:gd name="T6" fmla="*/ 43 w 182"/>
                <a:gd name="T7" fmla="*/ 133 h 133"/>
                <a:gd name="T8" fmla="*/ 13 w 182"/>
                <a:gd name="T9" fmla="*/ 121 h 133"/>
                <a:gd name="T10" fmla="*/ 0 w 182"/>
                <a:gd name="T11" fmla="*/ 91 h 133"/>
                <a:gd name="T12" fmla="*/ 7 w 182"/>
                <a:gd name="T13" fmla="*/ 68 h 133"/>
                <a:gd name="T14" fmla="*/ 25 w 182"/>
                <a:gd name="T15" fmla="*/ 53 h 133"/>
                <a:gd name="T16" fmla="*/ 25 w 182"/>
                <a:gd name="T17" fmla="*/ 49 h 133"/>
                <a:gd name="T18" fmla="*/ 39 w 182"/>
                <a:gd name="T19" fmla="*/ 15 h 133"/>
                <a:gd name="T20" fmla="*/ 73 w 182"/>
                <a:gd name="T21" fmla="*/ 0 h 133"/>
                <a:gd name="T22" fmla="*/ 100 w 182"/>
                <a:gd name="T23" fmla="*/ 9 h 133"/>
                <a:gd name="T24" fmla="*/ 118 w 182"/>
                <a:gd name="T25" fmla="*/ 30 h 133"/>
                <a:gd name="T26" fmla="*/ 134 w 182"/>
                <a:gd name="T27" fmla="*/ 25 h 133"/>
                <a:gd name="T28" fmla="*/ 151 w 182"/>
                <a:gd name="T29" fmla="*/ 32 h 133"/>
                <a:gd name="T30" fmla="*/ 158 w 182"/>
                <a:gd name="T31" fmla="*/ 49 h 133"/>
                <a:gd name="T32" fmla="*/ 154 w 182"/>
                <a:gd name="T33" fmla="*/ 62 h 133"/>
                <a:gd name="T34" fmla="*/ 174 w 182"/>
                <a:gd name="T35" fmla="*/ 74 h 133"/>
                <a:gd name="T36" fmla="*/ 182 w 182"/>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133">
                  <a:moveTo>
                    <a:pt x="182" y="97"/>
                  </a:moveTo>
                  <a:cubicBezTo>
                    <a:pt x="182" y="107"/>
                    <a:pt x="178" y="116"/>
                    <a:pt x="171" y="123"/>
                  </a:cubicBezTo>
                  <a:cubicBezTo>
                    <a:pt x="164" y="130"/>
                    <a:pt x="156" y="133"/>
                    <a:pt x="146" y="133"/>
                  </a:cubicBezTo>
                  <a:cubicBezTo>
                    <a:pt x="43" y="133"/>
                    <a:pt x="43" y="133"/>
                    <a:pt x="43" y="133"/>
                  </a:cubicBezTo>
                  <a:cubicBezTo>
                    <a:pt x="31" y="133"/>
                    <a:pt x="21" y="129"/>
                    <a:pt x="13" y="121"/>
                  </a:cubicBezTo>
                  <a:cubicBezTo>
                    <a:pt x="5" y="113"/>
                    <a:pt x="0" y="103"/>
                    <a:pt x="0" y="91"/>
                  </a:cubicBezTo>
                  <a:cubicBezTo>
                    <a:pt x="0" y="83"/>
                    <a:pt x="3" y="75"/>
                    <a:pt x="7" y="68"/>
                  </a:cubicBezTo>
                  <a:cubicBezTo>
                    <a:pt x="12" y="61"/>
                    <a:pt x="18" y="56"/>
                    <a:pt x="25" y="53"/>
                  </a:cubicBezTo>
                  <a:cubicBezTo>
                    <a:pt x="25" y="51"/>
                    <a:pt x="25" y="50"/>
                    <a:pt x="25" y="49"/>
                  </a:cubicBezTo>
                  <a:cubicBezTo>
                    <a:pt x="25" y="35"/>
                    <a:pt x="29" y="24"/>
                    <a:pt x="39" y="15"/>
                  </a:cubicBezTo>
                  <a:cubicBezTo>
                    <a:pt x="48" y="5"/>
                    <a:pt x="60" y="0"/>
                    <a:pt x="73" y="0"/>
                  </a:cubicBezTo>
                  <a:cubicBezTo>
                    <a:pt x="83" y="0"/>
                    <a:pt x="92" y="3"/>
                    <a:pt x="100" y="9"/>
                  </a:cubicBezTo>
                  <a:cubicBezTo>
                    <a:pt x="108" y="14"/>
                    <a:pt x="114" y="21"/>
                    <a:pt x="118" y="30"/>
                  </a:cubicBezTo>
                  <a:cubicBezTo>
                    <a:pt x="122" y="26"/>
                    <a:pt x="128" y="25"/>
                    <a:pt x="134" y="25"/>
                  </a:cubicBezTo>
                  <a:cubicBezTo>
                    <a:pt x="140" y="25"/>
                    <a:pt x="146" y="27"/>
                    <a:pt x="151" y="32"/>
                  </a:cubicBezTo>
                  <a:cubicBezTo>
                    <a:pt x="155" y="36"/>
                    <a:pt x="158" y="42"/>
                    <a:pt x="158" y="49"/>
                  </a:cubicBezTo>
                  <a:cubicBezTo>
                    <a:pt x="158" y="53"/>
                    <a:pt x="156" y="58"/>
                    <a:pt x="154" y="62"/>
                  </a:cubicBezTo>
                  <a:cubicBezTo>
                    <a:pt x="162" y="64"/>
                    <a:pt x="169" y="68"/>
                    <a:pt x="174" y="74"/>
                  </a:cubicBezTo>
                  <a:cubicBezTo>
                    <a:pt x="179" y="81"/>
                    <a:pt x="182" y="89"/>
                    <a:pt x="182" y="97"/>
                  </a:cubicBezTo>
                  <a:close/>
                </a:path>
              </a:pathLst>
            </a:custGeom>
            <a:solidFill>
              <a:schemeClr val="accent4">
                <a:alpha val="84000"/>
              </a:schemeClr>
            </a:solidFill>
            <a:ln>
              <a:noFill/>
            </a:ln>
          </p:spPr>
          <p:txBody>
            <a:bodyPr anchor="ctr"/>
            <a:lstStyle/>
            <a:p>
              <a:pPr algn="ctr"/>
              <a:endParaRPr sz="21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9" name="任意多边形: 形状 18"/>
            <p:cNvSpPr/>
            <p:nvPr/>
          </p:nvSpPr>
          <p:spPr bwMode="auto">
            <a:xfrm>
              <a:off x="10865304" y="3247154"/>
              <a:ext cx="259896" cy="190591"/>
            </a:xfrm>
            <a:custGeom>
              <a:avLst/>
              <a:gdLst>
                <a:gd name="T0" fmla="*/ 182 w 182"/>
                <a:gd name="T1" fmla="*/ 97 h 133"/>
                <a:gd name="T2" fmla="*/ 171 w 182"/>
                <a:gd name="T3" fmla="*/ 123 h 133"/>
                <a:gd name="T4" fmla="*/ 146 w 182"/>
                <a:gd name="T5" fmla="*/ 133 h 133"/>
                <a:gd name="T6" fmla="*/ 43 w 182"/>
                <a:gd name="T7" fmla="*/ 133 h 133"/>
                <a:gd name="T8" fmla="*/ 13 w 182"/>
                <a:gd name="T9" fmla="*/ 121 h 133"/>
                <a:gd name="T10" fmla="*/ 0 w 182"/>
                <a:gd name="T11" fmla="*/ 91 h 133"/>
                <a:gd name="T12" fmla="*/ 7 w 182"/>
                <a:gd name="T13" fmla="*/ 68 h 133"/>
                <a:gd name="T14" fmla="*/ 25 w 182"/>
                <a:gd name="T15" fmla="*/ 53 h 133"/>
                <a:gd name="T16" fmla="*/ 25 w 182"/>
                <a:gd name="T17" fmla="*/ 49 h 133"/>
                <a:gd name="T18" fmla="*/ 39 w 182"/>
                <a:gd name="T19" fmla="*/ 15 h 133"/>
                <a:gd name="T20" fmla="*/ 73 w 182"/>
                <a:gd name="T21" fmla="*/ 0 h 133"/>
                <a:gd name="T22" fmla="*/ 100 w 182"/>
                <a:gd name="T23" fmla="*/ 9 h 133"/>
                <a:gd name="T24" fmla="*/ 118 w 182"/>
                <a:gd name="T25" fmla="*/ 30 h 133"/>
                <a:gd name="T26" fmla="*/ 134 w 182"/>
                <a:gd name="T27" fmla="*/ 25 h 133"/>
                <a:gd name="T28" fmla="*/ 151 w 182"/>
                <a:gd name="T29" fmla="*/ 32 h 133"/>
                <a:gd name="T30" fmla="*/ 158 w 182"/>
                <a:gd name="T31" fmla="*/ 49 h 133"/>
                <a:gd name="T32" fmla="*/ 154 w 182"/>
                <a:gd name="T33" fmla="*/ 62 h 133"/>
                <a:gd name="T34" fmla="*/ 174 w 182"/>
                <a:gd name="T35" fmla="*/ 74 h 133"/>
                <a:gd name="T36" fmla="*/ 182 w 182"/>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133">
                  <a:moveTo>
                    <a:pt x="182" y="97"/>
                  </a:moveTo>
                  <a:cubicBezTo>
                    <a:pt x="182" y="107"/>
                    <a:pt x="178" y="116"/>
                    <a:pt x="171" y="123"/>
                  </a:cubicBezTo>
                  <a:cubicBezTo>
                    <a:pt x="164" y="130"/>
                    <a:pt x="156" y="133"/>
                    <a:pt x="146" y="133"/>
                  </a:cubicBezTo>
                  <a:cubicBezTo>
                    <a:pt x="43" y="133"/>
                    <a:pt x="43" y="133"/>
                    <a:pt x="43" y="133"/>
                  </a:cubicBezTo>
                  <a:cubicBezTo>
                    <a:pt x="31" y="133"/>
                    <a:pt x="21" y="129"/>
                    <a:pt x="13" y="121"/>
                  </a:cubicBezTo>
                  <a:cubicBezTo>
                    <a:pt x="5" y="113"/>
                    <a:pt x="0" y="103"/>
                    <a:pt x="0" y="91"/>
                  </a:cubicBezTo>
                  <a:cubicBezTo>
                    <a:pt x="0" y="83"/>
                    <a:pt x="3" y="75"/>
                    <a:pt x="7" y="68"/>
                  </a:cubicBezTo>
                  <a:cubicBezTo>
                    <a:pt x="12" y="61"/>
                    <a:pt x="18" y="56"/>
                    <a:pt x="25" y="53"/>
                  </a:cubicBezTo>
                  <a:cubicBezTo>
                    <a:pt x="25" y="51"/>
                    <a:pt x="25" y="50"/>
                    <a:pt x="25" y="49"/>
                  </a:cubicBezTo>
                  <a:cubicBezTo>
                    <a:pt x="25" y="35"/>
                    <a:pt x="29" y="24"/>
                    <a:pt x="39" y="15"/>
                  </a:cubicBezTo>
                  <a:cubicBezTo>
                    <a:pt x="48" y="5"/>
                    <a:pt x="60" y="0"/>
                    <a:pt x="73" y="0"/>
                  </a:cubicBezTo>
                  <a:cubicBezTo>
                    <a:pt x="83" y="0"/>
                    <a:pt x="92" y="3"/>
                    <a:pt x="100" y="9"/>
                  </a:cubicBezTo>
                  <a:cubicBezTo>
                    <a:pt x="108" y="14"/>
                    <a:pt x="114" y="21"/>
                    <a:pt x="118" y="30"/>
                  </a:cubicBezTo>
                  <a:cubicBezTo>
                    <a:pt x="122" y="26"/>
                    <a:pt x="128" y="25"/>
                    <a:pt x="134" y="25"/>
                  </a:cubicBezTo>
                  <a:cubicBezTo>
                    <a:pt x="140" y="25"/>
                    <a:pt x="146" y="27"/>
                    <a:pt x="151" y="32"/>
                  </a:cubicBezTo>
                  <a:cubicBezTo>
                    <a:pt x="155" y="36"/>
                    <a:pt x="158" y="42"/>
                    <a:pt x="158" y="49"/>
                  </a:cubicBezTo>
                  <a:cubicBezTo>
                    <a:pt x="158" y="53"/>
                    <a:pt x="156" y="58"/>
                    <a:pt x="154" y="62"/>
                  </a:cubicBezTo>
                  <a:cubicBezTo>
                    <a:pt x="162" y="64"/>
                    <a:pt x="169" y="68"/>
                    <a:pt x="174" y="74"/>
                  </a:cubicBezTo>
                  <a:cubicBezTo>
                    <a:pt x="179" y="81"/>
                    <a:pt x="182" y="89"/>
                    <a:pt x="182" y="97"/>
                  </a:cubicBezTo>
                  <a:close/>
                </a:path>
              </a:pathLst>
            </a:custGeom>
            <a:solidFill>
              <a:schemeClr val="accent6"/>
            </a:solidFill>
            <a:ln>
              <a:noFill/>
            </a:ln>
          </p:spPr>
          <p:txBody>
            <a:bodyPr anchor="ctr"/>
            <a:lstStyle/>
            <a:p>
              <a:pPr algn="ctr"/>
              <a:endParaRPr sz="21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矩形 19"/>
            <p:cNvSpPr/>
            <p:nvPr/>
          </p:nvSpPr>
          <p:spPr>
            <a:xfrm>
              <a:off x="7289715" y="3572772"/>
              <a:ext cx="2237528" cy="461665"/>
            </a:xfrm>
            <a:prstGeom prst="rect">
              <a:avLst/>
            </a:prstGeom>
          </p:spPr>
          <p:txBody>
            <a:bodyPr wrap="square">
              <a:normAutofit/>
            </a:bodyPr>
            <a:lstStyle/>
            <a:p>
              <a:pPr algn="ctr">
                <a:lnSpc>
                  <a:spcPct val="120000"/>
                </a:lnSpc>
              </a:pPr>
              <a:r>
                <a:rPr lang="zh-CN" altLang="en-US" sz="935">
                  <a:solidFill>
                    <a:schemeClr val="bg1"/>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此部分内容作为文字排版占位显示（建议使用主题字体）。</a:t>
              </a:r>
              <a:endParaRPr lang="zh-CN" altLang="en-US" sz="935">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1" name="任意多边形: 形状 20"/>
            <p:cNvSpPr/>
            <p:nvPr/>
          </p:nvSpPr>
          <p:spPr bwMode="auto">
            <a:xfrm>
              <a:off x="8129441" y="2947925"/>
              <a:ext cx="561818" cy="524670"/>
            </a:xfrm>
            <a:custGeom>
              <a:avLst/>
              <a:gdLst>
                <a:gd name="T0" fmla="*/ 31 w 182"/>
                <a:gd name="T1" fmla="*/ 97 h 170"/>
                <a:gd name="T2" fmla="*/ 5 w 182"/>
                <a:gd name="T3" fmla="*/ 93 h 170"/>
                <a:gd name="T4" fmla="*/ 12 w 182"/>
                <a:gd name="T5" fmla="*/ 49 h 170"/>
                <a:gd name="T6" fmla="*/ 25 w 182"/>
                <a:gd name="T7" fmla="*/ 55 h 170"/>
                <a:gd name="T8" fmla="*/ 49 w 182"/>
                <a:gd name="T9" fmla="*/ 54 h 170"/>
                <a:gd name="T10" fmla="*/ 56 w 182"/>
                <a:gd name="T11" fmla="*/ 85 h 170"/>
                <a:gd name="T12" fmla="*/ 61 w 182"/>
                <a:gd name="T13" fmla="*/ 24 h 170"/>
                <a:gd name="T14" fmla="*/ 36 w 182"/>
                <a:gd name="T15" fmla="*/ 49 h 170"/>
                <a:gd name="T16" fmla="*/ 12 w 182"/>
                <a:gd name="T17" fmla="*/ 24 h 170"/>
                <a:gd name="T18" fmla="*/ 36 w 182"/>
                <a:gd name="T19" fmla="*/ 0 h 170"/>
                <a:gd name="T20" fmla="*/ 157 w 182"/>
                <a:gd name="T21" fmla="*/ 145 h 170"/>
                <a:gd name="T22" fmla="*/ 132 w 182"/>
                <a:gd name="T23" fmla="*/ 170 h 170"/>
                <a:gd name="T24" fmla="*/ 31 w 182"/>
                <a:gd name="T25" fmla="*/ 163 h 170"/>
                <a:gd name="T26" fmla="*/ 25 w 182"/>
                <a:gd name="T27" fmla="*/ 135 h 170"/>
                <a:gd name="T28" fmla="*/ 28 w 182"/>
                <a:gd name="T29" fmla="*/ 115 h 170"/>
                <a:gd name="T30" fmla="*/ 38 w 182"/>
                <a:gd name="T31" fmla="*/ 98 h 170"/>
                <a:gd name="T32" fmla="*/ 57 w 182"/>
                <a:gd name="T33" fmla="*/ 91 h 170"/>
                <a:gd name="T34" fmla="*/ 68 w 182"/>
                <a:gd name="T35" fmla="*/ 98 h 170"/>
                <a:gd name="T36" fmla="*/ 91 w 182"/>
                <a:gd name="T37" fmla="*/ 104 h 170"/>
                <a:gd name="T38" fmla="*/ 114 w 182"/>
                <a:gd name="T39" fmla="*/ 98 h 170"/>
                <a:gd name="T40" fmla="*/ 125 w 182"/>
                <a:gd name="T41" fmla="*/ 91 h 170"/>
                <a:gd name="T42" fmla="*/ 143 w 182"/>
                <a:gd name="T43" fmla="*/ 98 h 170"/>
                <a:gd name="T44" fmla="*/ 153 w 182"/>
                <a:gd name="T45" fmla="*/ 115 h 170"/>
                <a:gd name="T46" fmla="*/ 157 w 182"/>
                <a:gd name="T47" fmla="*/ 135 h 170"/>
                <a:gd name="T48" fmla="*/ 116 w 182"/>
                <a:gd name="T49" fmla="*/ 35 h 170"/>
                <a:gd name="T50" fmla="*/ 116 w 182"/>
                <a:gd name="T51" fmla="*/ 86 h 170"/>
                <a:gd name="T52" fmla="*/ 65 w 182"/>
                <a:gd name="T53" fmla="*/ 86 h 170"/>
                <a:gd name="T54" fmla="*/ 65 w 182"/>
                <a:gd name="T55" fmla="*/ 35 h 170"/>
                <a:gd name="T56" fmla="*/ 116 w 182"/>
                <a:gd name="T57" fmla="*/ 35 h 170"/>
                <a:gd name="T58" fmla="*/ 169 w 182"/>
                <a:gd name="T59" fmla="*/ 24 h 170"/>
                <a:gd name="T60" fmla="*/ 145 w 182"/>
                <a:gd name="T61" fmla="*/ 49 h 170"/>
                <a:gd name="T62" fmla="*/ 121 w 182"/>
                <a:gd name="T63" fmla="*/ 24 h 170"/>
                <a:gd name="T64" fmla="*/ 145 w 182"/>
                <a:gd name="T65" fmla="*/ 0 h 170"/>
                <a:gd name="T66" fmla="*/ 182 w 182"/>
                <a:gd name="T67" fmla="*/ 82 h 170"/>
                <a:gd name="T68" fmla="*/ 163 w 182"/>
                <a:gd name="T69" fmla="*/ 97 h 170"/>
                <a:gd name="T70" fmla="*/ 125 w 182"/>
                <a:gd name="T71" fmla="*/ 85 h 170"/>
                <a:gd name="T72" fmla="*/ 133 w 182"/>
                <a:gd name="T73" fmla="*/ 54 h 170"/>
                <a:gd name="T74" fmla="*/ 156 w 182"/>
                <a:gd name="T75" fmla="*/ 55 h 170"/>
                <a:gd name="T76" fmla="*/ 170 w 182"/>
                <a:gd name="T77"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70">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solidFill>
              <a:schemeClr val="bg1"/>
            </a:solidFill>
            <a:ln>
              <a:noFill/>
            </a:ln>
          </p:spPr>
          <p:txBody>
            <a:bodyPr anchor="ctr"/>
            <a:lstStyle/>
            <a:p>
              <a:pPr algn="ctr"/>
              <a:endParaRPr sz="21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2" name="文本框 23"/>
            <p:cNvSpPr txBox="1"/>
            <p:nvPr/>
          </p:nvSpPr>
          <p:spPr>
            <a:xfrm>
              <a:off x="6603861" y="4563535"/>
              <a:ext cx="723275" cy="307777"/>
            </a:xfrm>
            <a:prstGeom prst="rect">
              <a:avLst/>
            </a:prstGeom>
            <a:noFill/>
          </p:spPr>
          <p:txBody>
            <a:bodyPr wrap="none" anchor="ctr" anchorCtr="1">
              <a:normAutofit/>
            </a:bodyPr>
            <a:lstStyle/>
            <a:p>
              <a:pPr algn="ctr"/>
              <a:r>
                <a:rPr lang="zh-CN" altLang="en-US" sz="1335">
                  <a:solidFill>
                    <a:schemeClr val="bg1"/>
                  </a:solidFill>
                  <a:latin typeface="FZHei-B01S" panose="02010601030101010101" pitchFamily="2" charset="-122"/>
                  <a:ea typeface="FZHei-B01S" panose="02010601030101010101" pitchFamily="2" charset="-122"/>
                  <a:sym typeface="FZHei-B01S" panose="02010601030101010101" pitchFamily="2" charset="-122"/>
                </a:rPr>
                <a:t>关键词</a:t>
              </a:r>
              <a:endParaRPr lang="zh-CN" altLang="en-US" sz="1335">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任意多边形: 形状 22"/>
            <p:cNvSpPr/>
            <p:nvPr/>
          </p:nvSpPr>
          <p:spPr bwMode="auto">
            <a:xfrm>
              <a:off x="6754936" y="4171565"/>
              <a:ext cx="421127" cy="360964"/>
            </a:xfrm>
            <a:custGeom>
              <a:avLst/>
              <a:gdLst>
                <a:gd name="T0" fmla="*/ 169 w 169"/>
                <a:gd name="T1" fmla="*/ 40 h 145"/>
                <a:gd name="T2" fmla="*/ 169 w 169"/>
                <a:gd name="T3" fmla="*/ 76 h 145"/>
                <a:gd name="T4" fmla="*/ 0 w 169"/>
                <a:gd name="T5" fmla="*/ 76 h 145"/>
                <a:gd name="T6" fmla="*/ 0 w 169"/>
                <a:gd name="T7" fmla="*/ 40 h 145"/>
                <a:gd name="T8" fmla="*/ 4 w 169"/>
                <a:gd name="T9" fmla="*/ 29 h 145"/>
                <a:gd name="T10" fmla="*/ 15 w 169"/>
                <a:gd name="T11" fmla="*/ 24 h 145"/>
                <a:gd name="T12" fmla="*/ 48 w 169"/>
                <a:gd name="T13" fmla="*/ 24 h 145"/>
                <a:gd name="T14" fmla="*/ 48 w 169"/>
                <a:gd name="T15" fmla="*/ 9 h 145"/>
                <a:gd name="T16" fmla="*/ 51 w 169"/>
                <a:gd name="T17" fmla="*/ 3 h 145"/>
                <a:gd name="T18" fmla="*/ 57 w 169"/>
                <a:gd name="T19" fmla="*/ 0 h 145"/>
                <a:gd name="T20" fmla="*/ 112 w 169"/>
                <a:gd name="T21" fmla="*/ 0 h 145"/>
                <a:gd name="T22" fmla="*/ 118 w 169"/>
                <a:gd name="T23" fmla="*/ 3 h 145"/>
                <a:gd name="T24" fmla="*/ 121 w 169"/>
                <a:gd name="T25" fmla="*/ 9 h 145"/>
                <a:gd name="T26" fmla="*/ 121 w 169"/>
                <a:gd name="T27" fmla="*/ 24 h 145"/>
                <a:gd name="T28" fmla="*/ 154 w 169"/>
                <a:gd name="T29" fmla="*/ 24 h 145"/>
                <a:gd name="T30" fmla="*/ 165 w 169"/>
                <a:gd name="T31" fmla="*/ 29 h 145"/>
                <a:gd name="T32" fmla="*/ 169 w 169"/>
                <a:gd name="T33" fmla="*/ 40 h 145"/>
                <a:gd name="T34" fmla="*/ 169 w 169"/>
                <a:gd name="T35" fmla="*/ 85 h 145"/>
                <a:gd name="T36" fmla="*/ 169 w 169"/>
                <a:gd name="T37" fmla="*/ 130 h 145"/>
                <a:gd name="T38" fmla="*/ 165 w 169"/>
                <a:gd name="T39" fmla="*/ 141 h 145"/>
                <a:gd name="T40" fmla="*/ 154 w 169"/>
                <a:gd name="T41" fmla="*/ 145 h 145"/>
                <a:gd name="T42" fmla="*/ 15 w 169"/>
                <a:gd name="T43" fmla="*/ 145 h 145"/>
                <a:gd name="T44" fmla="*/ 4 w 169"/>
                <a:gd name="T45" fmla="*/ 141 h 145"/>
                <a:gd name="T46" fmla="*/ 0 w 169"/>
                <a:gd name="T47" fmla="*/ 130 h 145"/>
                <a:gd name="T48" fmla="*/ 0 w 169"/>
                <a:gd name="T49" fmla="*/ 85 h 145"/>
                <a:gd name="T50" fmla="*/ 63 w 169"/>
                <a:gd name="T51" fmla="*/ 85 h 145"/>
                <a:gd name="T52" fmla="*/ 63 w 169"/>
                <a:gd name="T53" fmla="*/ 100 h 145"/>
                <a:gd name="T54" fmla="*/ 65 w 169"/>
                <a:gd name="T55" fmla="*/ 104 h 145"/>
                <a:gd name="T56" fmla="*/ 69 w 169"/>
                <a:gd name="T57" fmla="*/ 106 h 145"/>
                <a:gd name="T58" fmla="*/ 100 w 169"/>
                <a:gd name="T59" fmla="*/ 106 h 145"/>
                <a:gd name="T60" fmla="*/ 104 w 169"/>
                <a:gd name="T61" fmla="*/ 104 h 145"/>
                <a:gd name="T62" fmla="*/ 106 w 169"/>
                <a:gd name="T63" fmla="*/ 100 h 145"/>
                <a:gd name="T64" fmla="*/ 106 w 169"/>
                <a:gd name="T65" fmla="*/ 85 h 145"/>
                <a:gd name="T66" fmla="*/ 169 w 169"/>
                <a:gd name="T67" fmla="*/ 85 h 145"/>
                <a:gd name="T68" fmla="*/ 60 w 169"/>
                <a:gd name="T69" fmla="*/ 24 h 145"/>
                <a:gd name="T70" fmla="*/ 109 w 169"/>
                <a:gd name="T71" fmla="*/ 24 h 145"/>
                <a:gd name="T72" fmla="*/ 109 w 169"/>
                <a:gd name="T73" fmla="*/ 12 h 145"/>
                <a:gd name="T74" fmla="*/ 60 w 169"/>
                <a:gd name="T75" fmla="*/ 12 h 145"/>
                <a:gd name="T76" fmla="*/ 60 w 169"/>
                <a:gd name="T77" fmla="*/ 24 h 145"/>
                <a:gd name="T78" fmla="*/ 97 w 169"/>
                <a:gd name="T79" fmla="*/ 85 h 145"/>
                <a:gd name="T80" fmla="*/ 97 w 169"/>
                <a:gd name="T81" fmla="*/ 97 h 145"/>
                <a:gd name="T82" fmla="*/ 72 w 169"/>
                <a:gd name="T83" fmla="*/ 97 h 145"/>
                <a:gd name="T84" fmla="*/ 72 w 169"/>
                <a:gd name="T85" fmla="*/ 85 h 145"/>
                <a:gd name="T86" fmla="*/ 97 w 169"/>
                <a:gd name="T8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5">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solidFill>
              <a:schemeClr val="bg1"/>
            </a:solidFill>
            <a:ln>
              <a:noFill/>
            </a:ln>
          </p:spPr>
          <p:txBody>
            <a:bodyPr anchor="ctr"/>
            <a:lstStyle/>
            <a:p>
              <a:pPr algn="ctr"/>
              <a:endParaRPr sz="21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4" name="文本框 25"/>
            <p:cNvSpPr txBox="1"/>
            <p:nvPr/>
          </p:nvSpPr>
          <p:spPr>
            <a:xfrm>
              <a:off x="10137673" y="3998613"/>
              <a:ext cx="723275" cy="307777"/>
            </a:xfrm>
            <a:prstGeom prst="rect">
              <a:avLst/>
            </a:prstGeom>
            <a:noFill/>
          </p:spPr>
          <p:txBody>
            <a:bodyPr wrap="none" anchor="ctr" anchorCtr="1">
              <a:normAutofit/>
            </a:bodyPr>
            <a:lstStyle/>
            <a:p>
              <a:pPr algn="ctr"/>
              <a:r>
                <a:rPr lang="zh-CN" altLang="en-US" sz="1335" dirty="0">
                  <a:solidFill>
                    <a:schemeClr val="bg1"/>
                  </a:solidFill>
                  <a:latin typeface="FZHei-B01S" panose="02010601030101010101" pitchFamily="2" charset="-122"/>
                  <a:ea typeface="FZHei-B01S" panose="02010601030101010101" pitchFamily="2" charset="-122"/>
                  <a:sym typeface="FZHei-B01S" panose="02010601030101010101" pitchFamily="2" charset="-122"/>
                </a:rPr>
                <a:t>关键词</a:t>
              </a:r>
              <a:endParaRPr lang="zh-CN" altLang="en-US" sz="13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5" name="文本框 26"/>
            <p:cNvSpPr txBox="1"/>
            <p:nvPr/>
          </p:nvSpPr>
          <p:spPr>
            <a:xfrm>
              <a:off x="8350629" y="5301419"/>
              <a:ext cx="607859" cy="261610"/>
            </a:xfrm>
            <a:prstGeom prst="rect">
              <a:avLst/>
            </a:prstGeom>
            <a:noFill/>
          </p:spPr>
          <p:txBody>
            <a:bodyPr wrap="none">
              <a:normAutofit/>
            </a:bodyPr>
            <a:lstStyle/>
            <a:p>
              <a:r>
                <a:rPr lang="zh-CN" altLang="en-US" sz="935">
                  <a:solidFill>
                    <a:schemeClr val="bg1"/>
                  </a:solidFill>
                  <a:latin typeface="FZHei-B01S" panose="02010601030101010101" pitchFamily="2" charset="-122"/>
                  <a:ea typeface="FZHei-B01S" panose="02010601030101010101" pitchFamily="2" charset="-122"/>
                  <a:sym typeface="FZHei-B01S" panose="02010601030101010101" pitchFamily="2" charset="-122"/>
                </a:rPr>
                <a:t>关键词</a:t>
              </a:r>
              <a:endParaRPr lang="zh-CN" altLang="en-US" sz="935">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6" name="任意多边形: 形状 25"/>
            <p:cNvSpPr/>
            <p:nvPr/>
          </p:nvSpPr>
          <p:spPr bwMode="auto">
            <a:xfrm>
              <a:off x="9691417" y="4586227"/>
              <a:ext cx="344806" cy="299212"/>
            </a:xfrm>
            <a:custGeom>
              <a:avLst/>
              <a:gdLst>
                <a:gd name="T0" fmla="*/ 158 w 182"/>
                <a:gd name="T1" fmla="*/ 24 h 158"/>
                <a:gd name="T2" fmla="*/ 175 w 182"/>
                <a:gd name="T3" fmla="*/ 32 h 158"/>
                <a:gd name="T4" fmla="*/ 182 w 182"/>
                <a:gd name="T5" fmla="*/ 49 h 158"/>
                <a:gd name="T6" fmla="*/ 182 w 182"/>
                <a:gd name="T7" fmla="*/ 133 h 158"/>
                <a:gd name="T8" fmla="*/ 175 w 182"/>
                <a:gd name="T9" fmla="*/ 150 h 158"/>
                <a:gd name="T10" fmla="*/ 158 w 182"/>
                <a:gd name="T11" fmla="*/ 158 h 158"/>
                <a:gd name="T12" fmla="*/ 24 w 182"/>
                <a:gd name="T13" fmla="*/ 158 h 158"/>
                <a:gd name="T14" fmla="*/ 7 w 182"/>
                <a:gd name="T15" fmla="*/ 150 h 158"/>
                <a:gd name="T16" fmla="*/ 0 w 182"/>
                <a:gd name="T17" fmla="*/ 133 h 158"/>
                <a:gd name="T18" fmla="*/ 0 w 182"/>
                <a:gd name="T19" fmla="*/ 49 h 158"/>
                <a:gd name="T20" fmla="*/ 7 w 182"/>
                <a:gd name="T21" fmla="*/ 32 h 158"/>
                <a:gd name="T22" fmla="*/ 24 w 182"/>
                <a:gd name="T23" fmla="*/ 24 h 158"/>
                <a:gd name="T24" fmla="*/ 46 w 182"/>
                <a:gd name="T25" fmla="*/ 24 h 158"/>
                <a:gd name="T26" fmla="*/ 50 w 182"/>
                <a:gd name="T27" fmla="*/ 12 h 158"/>
                <a:gd name="T28" fmla="*/ 57 w 182"/>
                <a:gd name="T29" fmla="*/ 4 h 158"/>
                <a:gd name="T30" fmla="*/ 67 w 182"/>
                <a:gd name="T31" fmla="*/ 0 h 158"/>
                <a:gd name="T32" fmla="*/ 115 w 182"/>
                <a:gd name="T33" fmla="*/ 0 h 158"/>
                <a:gd name="T34" fmla="*/ 125 w 182"/>
                <a:gd name="T35" fmla="*/ 4 h 158"/>
                <a:gd name="T36" fmla="*/ 132 w 182"/>
                <a:gd name="T37" fmla="*/ 12 h 158"/>
                <a:gd name="T38" fmla="*/ 136 w 182"/>
                <a:gd name="T39" fmla="*/ 24 h 158"/>
                <a:gd name="T40" fmla="*/ 158 w 182"/>
                <a:gd name="T41" fmla="*/ 24 h 158"/>
                <a:gd name="T42" fmla="*/ 61 w 182"/>
                <a:gd name="T43" fmla="*/ 121 h 158"/>
                <a:gd name="T44" fmla="*/ 91 w 182"/>
                <a:gd name="T45" fmla="*/ 133 h 158"/>
                <a:gd name="T46" fmla="*/ 121 w 182"/>
                <a:gd name="T47" fmla="*/ 121 h 158"/>
                <a:gd name="T48" fmla="*/ 133 w 182"/>
                <a:gd name="T49" fmla="*/ 91 h 158"/>
                <a:gd name="T50" fmla="*/ 121 w 182"/>
                <a:gd name="T51" fmla="*/ 61 h 158"/>
                <a:gd name="T52" fmla="*/ 91 w 182"/>
                <a:gd name="T53" fmla="*/ 49 h 158"/>
                <a:gd name="T54" fmla="*/ 61 w 182"/>
                <a:gd name="T55" fmla="*/ 61 h 158"/>
                <a:gd name="T56" fmla="*/ 49 w 182"/>
                <a:gd name="T57" fmla="*/ 91 h 158"/>
                <a:gd name="T58" fmla="*/ 61 w 182"/>
                <a:gd name="T59" fmla="*/ 121 h 158"/>
                <a:gd name="T60" fmla="*/ 72 w 182"/>
                <a:gd name="T61" fmla="*/ 72 h 158"/>
                <a:gd name="T62" fmla="*/ 91 w 182"/>
                <a:gd name="T63" fmla="*/ 64 h 158"/>
                <a:gd name="T64" fmla="*/ 110 w 182"/>
                <a:gd name="T65" fmla="*/ 72 h 158"/>
                <a:gd name="T66" fmla="*/ 118 w 182"/>
                <a:gd name="T67" fmla="*/ 91 h 158"/>
                <a:gd name="T68" fmla="*/ 110 w 182"/>
                <a:gd name="T69" fmla="*/ 110 h 158"/>
                <a:gd name="T70" fmla="*/ 91 w 182"/>
                <a:gd name="T71" fmla="*/ 118 h 158"/>
                <a:gd name="T72" fmla="*/ 72 w 182"/>
                <a:gd name="T73" fmla="*/ 110 h 158"/>
                <a:gd name="T74" fmla="*/ 64 w 182"/>
                <a:gd name="T75" fmla="*/ 91 h 158"/>
                <a:gd name="T76" fmla="*/ 72 w 182"/>
                <a:gd name="T77" fmla="*/ 7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58">
                  <a:moveTo>
                    <a:pt x="158" y="24"/>
                  </a:moveTo>
                  <a:cubicBezTo>
                    <a:pt x="164" y="24"/>
                    <a:pt x="170" y="27"/>
                    <a:pt x="175" y="32"/>
                  </a:cubicBezTo>
                  <a:cubicBezTo>
                    <a:pt x="179" y="36"/>
                    <a:pt x="182" y="42"/>
                    <a:pt x="182" y="49"/>
                  </a:cubicBezTo>
                  <a:cubicBezTo>
                    <a:pt x="182" y="133"/>
                    <a:pt x="182" y="133"/>
                    <a:pt x="182" y="133"/>
                  </a:cubicBezTo>
                  <a:cubicBezTo>
                    <a:pt x="182" y="140"/>
                    <a:pt x="179" y="146"/>
                    <a:pt x="175" y="150"/>
                  </a:cubicBezTo>
                  <a:cubicBezTo>
                    <a:pt x="170" y="155"/>
                    <a:pt x="164" y="158"/>
                    <a:pt x="158" y="158"/>
                  </a:cubicBezTo>
                  <a:cubicBezTo>
                    <a:pt x="24" y="158"/>
                    <a:pt x="24" y="158"/>
                    <a:pt x="24" y="158"/>
                  </a:cubicBezTo>
                  <a:cubicBezTo>
                    <a:pt x="18" y="158"/>
                    <a:pt x="12" y="155"/>
                    <a:pt x="7" y="150"/>
                  </a:cubicBezTo>
                  <a:cubicBezTo>
                    <a:pt x="3" y="146"/>
                    <a:pt x="0" y="140"/>
                    <a:pt x="0" y="133"/>
                  </a:cubicBezTo>
                  <a:cubicBezTo>
                    <a:pt x="0" y="49"/>
                    <a:pt x="0" y="49"/>
                    <a:pt x="0" y="49"/>
                  </a:cubicBezTo>
                  <a:cubicBezTo>
                    <a:pt x="0" y="42"/>
                    <a:pt x="3" y="36"/>
                    <a:pt x="7" y="32"/>
                  </a:cubicBezTo>
                  <a:cubicBezTo>
                    <a:pt x="12" y="27"/>
                    <a:pt x="18" y="24"/>
                    <a:pt x="24" y="24"/>
                  </a:cubicBezTo>
                  <a:cubicBezTo>
                    <a:pt x="46" y="24"/>
                    <a:pt x="46" y="24"/>
                    <a:pt x="46" y="24"/>
                  </a:cubicBezTo>
                  <a:cubicBezTo>
                    <a:pt x="50" y="12"/>
                    <a:pt x="50" y="12"/>
                    <a:pt x="50" y="12"/>
                  </a:cubicBezTo>
                  <a:cubicBezTo>
                    <a:pt x="52" y="9"/>
                    <a:pt x="54" y="6"/>
                    <a:pt x="57" y="4"/>
                  </a:cubicBezTo>
                  <a:cubicBezTo>
                    <a:pt x="60" y="1"/>
                    <a:pt x="63" y="0"/>
                    <a:pt x="67" y="0"/>
                  </a:cubicBezTo>
                  <a:cubicBezTo>
                    <a:pt x="115" y="0"/>
                    <a:pt x="115" y="0"/>
                    <a:pt x="115" y="0"/>
                  </a:cubicBezTo>
                  <a:cubicBezTo>
                    <a:pt x="119" y="0"/>
                    <a:pt x="122" y="1"/>
                    <a:pt x="125" y="4"/>
                  </a:cubicBezTo>
                  <a:cubicBezTo>
                    <a:pt x="128" y="6"/>
                    <a:pt x="130" y="9"/>
                    <a:pt x="132" y="12"/>
                  </a:cubicBezTo>
                  <a:cubicBezTo>
                    <a:pt x="136" y="24"/>
                    <a:pt x="136" y="24"/>
                    <a:pt x="136" y="24"/>
                  </a:cubicBezTo>
                  <a:lnTo>
                    <a:pt x="158" y="24"/>
                  </a:lnTo>
                  <a:close/>
                  <a:moveTo>
                    <a:pt x="61" y="121"/>
                  </a:moveTo>
                  <a:cubicBezTo>
                    <a:pt x="69" y="129"/>
                    <a:pt x="79" y="133"/>
                    <a:pt x="91" y="133"/>
                  </a:cubicBezTo>
                  <a:cubicBezTo>
                    <a:pt x="103" y="133"/>
                    <a:pt x="113" y="129"/>
                    <a:pt x="121" y="121"/>
                  </a:cubicBezTo>
                  <a:cubicBezTo>
                    <a:pt x="129" y="113"/>
                    <a:pt x="133" y="103"/>
                    <a:pt x="133" y="91"/>
                  </a:cubicBezTo>
                  <a:cubicBezTo>
                    <a:pt x="133" y="79"/>
                    <a:pt x="129" y="69"/>
                    <a:pt x="121" y="61"/>
                  </a:cubicBezTo>
                  <a:cubicBezTo>
                    <a:pt x="113" y="53"/>
                    <a:pt x="103" y="49"/>
                    <a:pt x="91" y="49"/>
                  </a:cubicBezTo>
                  <a:cubicBezTo>
                    <a:pt x="79" y="49"/>
                    <a:pt x="69" y="53"/>
                    <a:pt x="61" y="61"/>
                  </a:cubicBezTo>
                  <a:cubicBezTo>
                    <a:pt x="53" y="69"/>
                    <a:pt x="49" y="79"/>
                    <a:pt x="49" y="91"/>
                  </a:cubicBezTo>
                  <a:cubicBezTo>
                    <a:pt x="49" y="103"/>
                    <a:pt x="53" y="113"/>
                    <a:pt x="61" y="121"/>
                  </a:cubicBezTo>
                  <a:close/>
                  <a:moveTo>
                    <a:pt x="72" y="72"/>
                  </a:moveTo>
                  <a:cubicBezTo>
                    <a:pt x="77" y="66"/>
                    <a:pt x="83" y="64"/>
                    <a:pt x="91" y="64"/>
                  </a:cubicBezTo>
                  <a:cubicBezTo>
                    <a:pt x="98" y="64"/>
                    <a:pt x="105" y="66"/>
                    <a:pt x="110" y="72"/>
                  </a:cubicBezTo>
                  <a:cubicBezTo>
                    <a:pt x="116" y="77"/>
                    <a:pt x="118" y="84"/>
                    <a:pt x="118" y="91"/>
                  </a:cubicBezTo>
                  <a:cubicBezTo>
                    <a:pt x="118" y="99"/>
                    <a:pt x="116" y="105"/>
                    <a:pt x="110" y="110"/>
                  </a:cubicBezTo>
                  <a:cubicBezTo>
                    <a:pt x="105" y="116"/>
                    <a:pt x="98" y="118"/>
                    <a:pt x="91" y="118"/>
                  </a:cubicBezTo>
                  <a:cubicBezTo>
                    <a:pt x="83" y="118"/>
                    <a:pt x="77" y="116"/>
                    <a:pt x="72" y="110"/>
                  </a:cubicBezTo>
                  <a:cubicBezTo>
                    <a:pt x="66" y="105"/>
                    <a:pt x="64" y="99"/>
                    <a:pt x="64" y="91"/>
                  </a:cubicBezTo>
                  <a:cubicBezTo>
                    <a:pt x="64" y="84"/>
                    <a:pt x="66" y="77"/>
                    <a:pt x="72" y="72"/>
                  </a:cubicBezTo>
                  <a:close/>
                </a:path>
              </a:pathLst>
            </a:custGeom>
            <a:solidFill>
              <a:schemeClr val="bg1"/>
            </a:solidFill>
            <a:ln>
              <a:noFill/>
            </a:ln>
          </p:spPr>
          <p:txBody>
            <a:bodyPr anchor="ctr"/>
            <a:lstStyle/>
            <a:p>
              <a:pPr algn="ctr"/>
              <a:endParaRPr sz="21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 name="组合 4"/>
          <p:cNvGrpSpPr/>
          <p:nvPr/>
        </p:nvGrpSpPr>
        <p:grpSpPr>
          <a:xfrm>
            <a:off x="954041" y="2142705"/>
            <a:ext cx="4288353" cy="2282743"/>
            <a:chOff x="954040" y="2231039"/>
            <a:chExt cx="4288354" cy="2282742"/>
          </a:xfrm>
        </p:grpSpPr>
        <p:sp>
          <p:nvSpPr>
            <p:cNvPr id="6" name="文本框 29"/>
            <p:cNvSpPr txBox="1"/>
            <p:nvPr/>
          </p:nvSpPr>
          <p:spPr>
            <a:xfrm>
              <a:off x="954041" y="2231039"/>
              <a:ext cx="4288353" cy="1077218"/>
            </a:xfrm>
            <a:prstGeom prst="rect">
              <a:avLst/>
            </a:prstGeom>
            <a:noFill/>
          </p:spPr>
          <p:txBody>
            <a:bodyPr wrap="none">
              <a:normAutofit/>
            </a:bodyPr>
            <a:lstStyle/>
            <a:p>
              <a:r>
                <a:rPr lang="zh-CN" altLang="en-US" sz="32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全球的数据资料存储量</a:t>
              </a:r>
              <a:br>
                <a:rPr lang="zh-CN" altLang="en-US" sz="32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32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到</a:t>
              </a:r>
              <a:r>
                <a:rPr lang="en-US" altLang="zh-CN" sz="32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20XX</a:t>
              </a:r>
              <a:r>
                <a:rPr lang="zh-CN" altLang="en-US" sz="32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年将达到</a:t>
              </a:r>
              <a:r>
                <a:rPr lang="en-US" altLang="zh-CN" sz="32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40ZB</a:t>
              </a:r>
              <a:endParaRPr lang="en-US" altLang="zh-CN" sz="32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矩形 6"/>
            <p:cNvSpPr/>
            <p:nvPr/>
          </p:nvSpPr>
          <p:spPr>
            <a:xfrm>
              <a:off x="954040" y="3559674"/>
              <a:ext cx="4288353" cy="954107"/>
            </a:xfrm>
            <a:prstGeom prst="rect">
              <a:avLst/>
            </a:prstGeom>
          </p:spPr>
          <p:txBody>
            <a:bodyPr wrap="square">
              <a:noAutofit/>
            </a:bodyPr>
            <a:lstStyle/>
            <a:p>
              <a:pPr>
                <a:lnSpc>
                  <a:spcPct val="120000"/>
                </a:lnSpc>
              </a:pPr>
              <a:r>
                <a:rPr lang="en-US" altLang="zh-CN"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40ZB</a:t>
              </a:r>
              <a:r>
                <a:rPr lang="zh-CN" altLang="en-US"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的数据量约等于地球上沙滩上所有沙粒总和的</a:t>
              </a:r>
              <a:r>
                <a:rPr lang="en-US" altLang="zh-CN"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47</a:t>
              </a:r>
              <a:r>
                <a:rPr lang="zh-CN" altLang="en-US"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倍；如果把</a:t>
              </a:r>
              <a:r>
                <a:rPr lang="en-US" altLang="zh-CN"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40ZB</a:t>
              </a:r>
              <a:r>
                <a:rPr lang="zh-CN" altLang="en-US"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全存到蓝光光碟中，光碟的重量将与</a:t>
              </a:r>
              <a:r>
                <a:rPr lang="en-US" altLang="zh-CN"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424</a:t>
              </a:r>
              <a:r>
                <a:rPr lang="zh-CN" altLang="en-US"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台尼米兹（</a:t>
              </a:r>
              <a:r>
                <a:rPr lang="en-US" altLang="zh-CN"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Nimitz</a:t>
              </a:r>
              <a:r>
                <a:rPr lang="zh-CN" altLang="en-US"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）级航母相当；或是平均每人拥有</a:t>
              </a:r>
              <a:r>
                <a:rPr lang="en-US" altLang="zh-CN"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5247GB</a:t>
              </a:r>
              <a:r>
                <a:rPr lang="zh-CN" altLang="en-US"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的数据量。</a:t>
              </a:r>
              <a:endParaRPr lang="zh-CN" altLang="en-US"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28" name="矩形 27"/>
          <p:cNvSpPr/>
          <p:nvPr/>
        </p:nvSpPr>
        <p:spPr>
          <a:xfrm>
            <a:off x="4738897" y="384133"/>
            <a:ext cx="2656497" cy="584775"/>
          </a:xfrm>
          <a:prstGeom prst="rect">
            <a:avLst/>
          </a:prstGeom>
        </p:spPr>
        <p:txBody>
          <a:bodyPr wrap="none">
            <a:spAutoFit/>
          </a:bodyPr>
          <a:lstStyle/>
          <a:p>
            <a:pPr algn="r"/>
            <a:r>
              <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a:off x="1368951" y="4519681"/>
            <a:ext cx="2407615" cy="835777"/>
            <a:chOff x="609599" y="3139323"/>
            <a:chExt cx="2407615" cy="835777"/>
          </a:xfrm>
        </p:grpSpPr>
        <p:sp>
          <p:nvSpPr>
            <p:cNvPr id="31" name="TextBox 9"/>
            <p:cNvSpPr txBox="1"/>
            <p:nvPr/>
          </p:nvSpPr>
          <p:spPr>
            <a:xfrm>
              <a:off x="609599" y="3385544"/>
              <a:ext cx="2407615" cy="589556"/>
            </a:xfrm>
            <a:prstGeom prst="rect">
              <a:avLst/>
            </a:prstGeom>
            <a:noFill/>
          </p:spPr>
          <p:txBody>
            <a:bodyPr wrap="square" lIns="96000" tIns="0" rIns="96000" bIns="0" anchor="ctr" anchorCtr="0">
              <a:normAutofit/>
            </a:bodyPr>
            <a:lstStyle/>
            <a:p>
              <a:pPr algn="r" defTabSz="1218565">
                <a:lnSpc>
                  <a:spcPct val="120000"/>
                </a:lnSpc>
                <a:defRPr/>
              </a:pP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2" name="Rectangle 10"/>
            <p:cNvSpPr/>
            <p:nvPr/>
          </p:nvSpPr>
          <p:spPr>
            <a:xfrm>
              <a:off x="609599" y="3139323"/>
              <a:ext cx="2407615" cy="246221"/>
            </a:xfrm>
            <a:prstGeom prst="rect">
              <a:avLst/>
            </a:prstGeom>
          </p:spPr>
          <p:txBody>
            <a:bodyPr wrap="none" lIns="96000" tIns="0" rIns="96000" bIns="0">
              <a:noAutofit/>
            </a:bodyPr>
            <a:lstStyle/>
            <a:p>
              <a:pPr algn="r" defTabSz="1218565">
                <a:defRPr/>
              </a:pPr>
              <a:r>
                <a:rPr lang="zh-CN" altLang="en-US" sz="1600"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600"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 name="Group 11"/>
          <p:cNvGrpSpPr/>
          <p:nvPr/>
        </p:nvGrpSpPr>
        <p:grpSpPr>
          <a:xfrm>
            <a:off x="8433661" y="4519681"/>
            <a:ext cx="2457329" cy="835777"/>
            <a:chOff x="9029821" y="3139323"/>
            <a:chExt cx="2457329" cy="835777"/>
          </a:xfrm>
        </p:grpSpPr>
        <p:sp>
          <p:nvSpPr>
            <p:cNvPr id="29" name="TextBox 12"/>
            <p:cNvSpPr txBox="1"/>
            <p:nvPr/>
          </p:nvSpPr>
          <p:spPr>
            <a:xfrm>
              <a:off x="9029821" y="3385544"/>
              <a:ext cx="2457329" cy="589556"/>
            </a:xfrm>
            <a:prstGeom prst="rect">
              <a:avLst/>
            </a:prstGeom>
            <a:noFill/>
          </p:spPr>
          <p:txBody>
            <a:bodyPr wrap="square" lIns="96000" tIns="0" rIns="96000" bIns="0" anchor="ctr" anchorCtr="0">
              <a:normAutofit/>
            </a:bodyPr>
            <a:lstStyle/>
            <a:p>
              <a:pPr defTabSz="1218565">
                <a:lnSpc>
                  <a:spcPct val="120000"/>
                </a:lnSpc>
                <a:defRPr/>
              </a:pP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0" name="Rectangle 13"/>
            <p:cNvSpPr/>
            <p:nvPr/>
          </p:nvSpPr>
          <p:spPr>
            <a:xfrm>
              <a:off x="9029821" y="3139323"/>
              <a:ext cx="2457329" cy="246221"/>
            </a:xfrm>
            <a:prstGeom prst="rect">
              <a:avLst/>
            </a:prstGeom>
          </p:spPr>
          <p:txBody>
            <a:bodyPr wrap="none" lIns="96000" tIns="0" rIns="96000" bIns="0">
              <a:noAutofit/>
            </a:bodyPr>
            <a:lstStyle/>
            <a:p>
              <a:pPr defTabSz="1218565">
                <a:defRPr/>
              </a:pPr>
              <a:r>
                <a:rPr lang="zh-CN" altLang="en-US" sz="1600"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600"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 name="组合 1"/>
          <p:cNvGrpSpPr/>
          <p:nvPr/>
        </p:nvGrpSpPr>
        <p:grpSpPr>
          <a:xfrm>
            <a:off x="4250448" y="2373757"/>
            <a:ext cx="3904467" cy="3703681"/>
            <a:chOff x="3187836" y="1780317"/>
            <a:chExt cx="2928350" cy="2777761"/>
          </a:xfrm>
        </p:grpSpPr>
        <p:grpSp>
          <p:nvGrpSpPr>
            <p:cNvPr id="6" name="Group 41"/>
            <p:cNvGrpSpPr/>
            <p:nvPr/>
          </p:nvGrpSpPr>
          <p:grpSpPr>
            <a:xfrm>
              <a:off x="3187836" y="1780317"/>
              <a:ext cx="2928350" cy="2777761"/>
              <a:chOff x="3882406" y="907348"/>
              <a:chExt cx="4763194" cy="4518250"/>
            </a:xfrm>
          </p:grpSpPr>
          <p:sp>
            <p:nvSpPr>
              <p:cNvPr id="23" name="Isosceles Triangle 24"/>
              <p:cNvSpPr/>
              <p:nvPr/>
            </p:nvSpPr>
            <p:spPr>
              <a:xfrm>
                <a:off x="7418780" y="4017012"/>
                <a:ext cx="1226820" cy="1057603"/>
              </a:xfrm>
              <a:prstGeom prst="triangl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4" name="Parallelogram 25"/>
              <p:cNvSpPr/>
              <p:nvPr/>
            </p:nvSpPr>
            <p:spPr>
              <a:xfrm>
                <a:off x="4847030" y="4017011"/>
                <a:ext cx="3185160" cy="1057603"/>
              </a:xfrm>
              <a:prstGeom prst="parallelogram">
                <a:avLst>
                  <a:gd name="adj" fmla="val 57722"/>
                </a:avLst>
              </a:prstGeom>
              <a:solidFill>
                <a:schemeClr val="tx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5" name="Isosceles Triangle 28"/>
              <p:cNvSpPr/>
              <p:nvPr/>
            </p:nvSpPr>
            <p:spPr>
              <a:xfrm rot="7176267">
                <a:off x="3798188" y="4283776"/>
                <a:ext cx="1226040" cy="1057603"/>
              </a:xfrm>
              <a:prstGeom prst="triangl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6" name="Parallelogram 29"/>
              <p:cNvSpPr/>
              <p:nvPr/>
            </p:nvSpPr>
            <p:spPr>
              <a:xfrm rot="7176267">
                <a:off x="3599284" y="2888630"/>
                <a:ext cx="3209239" cy="1057603"/>
              </a:xfrm>
              <a:prstGeom prst="parallelogram">
                <a:avLst>
                  <a:gd name="adj" fmla="val 57327"/>
                </a:avLst>
              </a:prstGeom>
              <a:solidFill>
                <a:schemeClr val="tx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7" name="Isosceles Triangle 39"/>
              <p:cNvSpPr/>
              <p:nvPr/>
            </p:nvSpPr>
            <p:spPr>
              <a:xfrm rot="14409079">
                <a:off x="5375029" y="991566"/>
                <a:ext cx="1226040" cy="1057603"/>
              </a:xfrm>
              <a:prstGeom prst="triangl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8" name="Parallelogram 40"/>
              <p:cNvSpPr/>
              <p:nvPr/>
            </p:nvSpPr>
            <p:spPr>
              <a:xfrm rot="14409079">
                <a:off x="5188621" y="2372001"/>
                <a:ext cx="3183135" cy="1057603"/>
              </a:xfrm>
              <a:prstGeom prst="parallelogram">
                <a:avLst>
                  <a:gd name="adj" fmla="val 57327"/>
                </a:avLst>
              </a:prstGeom>
              <a:solidFill>
                <a:schemeClr val="tx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7" name="Freeform: Shape 17"/>
            <p:cNvSpPr/>
            <p:nvPr/>
          </p:nvSpPr>
          <p:spPr bwMode="auto">
            <a:xfrm>
              <a:off x="5571012" y="3997214"/>
              <a:ext cx="334627" cy="275036"/>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Freeform: Shape 18"/>
            <p:cNvSpPr>
              <a:spLocks noChangeAspect="1"/>
            </p:cNvSpPr>
            <p:nvPr/>
          </p:nvSpPr>
          <p:spPr bwMode="auto">
            <a:xfrm>
              <a:off x="4422981" y="1920494"/>
              <a:ext cx="300946" cy="300630"/>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Freeform: Shape 19"/>
            <p:cNvSpPr/>
            <p:nvPr/>
          </p:nvSpPr>
          <p:spPr bwMode="auto">
            <a:xfrm>
              <a:off x="3275474" y="3997214"/>
              <a:ext cx="271247" cy="270744"/>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Freeform: Shape 22"/>
            <p:cNvSpPr/>
            <p:nvPr/>
          </p:nvSpPr>
          <p:spPr bwMode="auto">
            <a:xfrm>
              <a:off x="4384521" y="3217535"/>
              <a:ext cx="338964" cy="432545"/>
            </a:xfrm>
            <a:custGeom>
              <a:avLst/>
              <a:gdLst>
                <a:gd name="connsiteX0" fmla="*/ 43815 w 258763"/>
                <a:gd name="connsiteY0" fmla="*/ 130175 h 330201"/>
                <a:gd name="connsiteX1" fmla="*/ 28575 w 258763"/>
                <a:gd name="connsiteY1" fmla="*/ 147060 h 330201"/>
                <a:gd name="connsiteX2" fmla="*/ 28575 w 258763"/>
                <a:gd name="connsiteY2" fmla="*/ 227590 h 330201"/>
                <a:gd name="connsiteX3" fmla="*/ 43815 w 258763"/>
                <a:gd name="connsiteY3" fmla="*/ 244475 h 330201"/>
                <a:gd name="connsiteX4" fmla="*/ 60325 w 258763"/>
                <a:gd name="connsiteY4" fmla="*/ 227590 h 330201"/>
                <a:gd name="connsiteX5" fmla="*/ 60325 w 258763"/>
                <a:gd name="connsiteY5" fmla="*/ 147060 h 330201"/>
                <a:gd name="connsiteX6" fmla="*/ 43815 w 258763"/>
                <a:gd name="connsiteY6" fmla="*/ 130175 h 330201"/>
                <a:gd name="connsiteX7" fmla="*/ 221457 w 258763"/>
                <a:gd name="connsiteY7" fmla="*/ 98425 h 330201"/>
                <a:gd name="connsiteX8" fmla="*/ 211138 w 258763"/>
                <a:gd name="connsiteY8" fmla="*/ 110021 h 330201"/>
                <a:gd name="connsiteX9" fmla="*/ 211138 w 258763"/>
                <a:gd name="connsiteY9" fmla="*/ 265918 h 330201"/>
                <a:gd name="connsiteX10" fmla="*/ 221457 w 258763"/>
                <a:gd name="connsiteY10" fmla="*/ 276225 h 330201"/>
                <a:gd name="connsiteX11" fmla="*/ 231776 w 258763"/>
                <a:gd name="connsiteY11" fmla="*/ 265918 h 330201"/>
                <a:gd name="connsiteX12" fmla="*/ 231776 w 258763"/>
                <a:gd name="connsiteY12" fmla="*/ 110021 h 330201"/>
                <a:gd name="connsiteX13" fmla="*/ 221457 w 258763"/>
                <a:gd name="connsiteY13" fmla="*/ 98425 h 330201"/>
                <a:gd name="connsiteX14" fmla="*/ 80216 w 258763"/>
                <a:gd name="connsiteY14" fmla="*/ 71438 h 330201"/>
                <a:gd name="connsiteX15" fmla="*/ 236768 w 258763"/>
                <a:gd name="connsiteY15" fmla="*/ 71438 h 330201"/>
                <a:gd name="connsiteX16" fmla="*/ 258763 w 258763"/>
                <a:gd name="connsiteY16" fmla="*/ 93324 h 330201"/>
                <a:gd name="connsiteX17" fmla="*/ 258763 w 258763"/>
                <a:gd name="connsiteY17" fmla="*/ 274844 h 330201"/>
                <a:gd name="connsiteX18" fmla="*/ 204423 w 258763"/>
                <a:gd name="connsiteY18" fmla="*/ 330201 h 330201"/>
                <a:gd name="connsiteX19" fmla="*/ 113856 w 258763"/>
                <a:gd name="connsiteY19" fmla="*/ 330201 h 330201"/>
                <a:gd name="connsiteX20" fmla="*/ 59515 w 258763"/>
                <a:gd name="connsiteY20" fmla="*/ 274844 h 330201"/>
                <a:gd name="connsiteX21" fmla="*/ 59515 w 258763"/>
                <a:gd name="connsiteY21" fmla="*/ 267120 h 330201"/>
                <a:gd name="connsiteX22" fmla="*/ 42696 w 258763"/>
                <a:gd name="connsiteY22" fmla="*/ 270982 h 330201"/>
                <a:gd name="connsiteX23" fmla="*/ 0 w 258763"/>
                <a:gd name="connsiteY23" fmla="*/ 227211 h 330201"/>
                <a:gd name="connsiteX24" fmla="*/ 0 w 258763"/>
                <a:gd name="connsiteY24" fmla="*/ 147394 h 330201"/>
                <a:gd name="connsiteX25" fmla="*/ 42696 w 258763"/>
                <a:gd name="connsiteY25" fmla="*/ 103623 h 330201"/>
                <a:gd name="connsiteX26" fmla="*/ 59515 w 258763"/>
                <a:gd name="connsiteY26" fmla="*/ 107485 h 330201"/>
                <a:gd name="connsiteX27" fmla="*/ 59515 w 258763"/>
                <a:gd name="connsiteY27" fmla="*/ 93324 h 330201"/>
                <a:gd name="connsiteX28" fmla="*/ 80216 w 258763"/>
                <a:gd name="connsiteY28" fmla="*/ 71438 h 330201"/>
                <a:gd name="connsiteX29" fmla="*/ 107950 w 258763"/>
                <a:gd name="connsiteY29" fmla="*/ 0 h 330201"/>
                <a:gd name="connsiteX30" fmla="*/ 109247 w 258763"/>
                <a:gd name="connsiteY30" fmla="*/ 1290 h 330201"/>
                <a:gd name="connsiteX31" fmla="*/ 113139 w 258763"/>
                <a:gd name="connsiteY31" fmla="*/ 2580 h 330201"/>
                <a:gd name="connsiteX32" fmla="*/ 119624 w 258763"/>
                <a:gd name="connsiteY32" fmla="*/ 5160 h 330201"/>
                <a:gd name="connsiteX33" fmla="*/ 126110 w 258763"/>
                <a:gd name="connsiteY33" fmla="*/ 7739 h 330201"/>
                <a:gd name="connsiteX34" fmla="*/ 144269 w 258763"/>
                <a:gd name="connsiteY34" fmla="*/ 12899 h 330201"/>
                <a:gd name="connsiteX35" fmla="*/ 145566 w 258763"/>
                <a:gd name="connsiteY35" fmla="*/ 12899 h 330201"/>
                <a:gd name="connsiteX36" fmla="*/ 146863 w 258763"/>
                <a:gd name="connsiteY36" fmla="*/ 14189 h 330201"/>
                <a:gd name="connsiteX37" fmla="*/ 148161 w 258763"/>
                <a:gd name="connsiteY37" fmla="*/ 14189 h 330201"/>
                <a:gd name="connsiteX38" fmla="*/ 149458 w 258763"/>
                <a:gd name="connsiteY38" fmla="*/ 14189 h 330201"/>
                <a:gd name="connsiteX39" fmla="*/ 152052 w 258763"/>
                <a:gd name="connsiteY39" fmla="*/ 14189 h 330201"/>
                <a:gd name="connsiteX40" fmla="*/ 154646 w 258763"/>
                <a:gd name="connsiteY40" fmla="*/ 15478 h 330201"/>
                <a:gd name="connsiteX41" fmla="*/ 155943 w 258763"/>
                <a:gd name="connsiteY41" fmla="*/ 15478 h 330201"/>
                <a:gd name="connsiteX42" fmla="*/ 157240 w 258763"/>
                <a:gd name="connsiteY42" fmla="*/ 15478 h 330201"/>
                <a:gd name="connsiteX43" fmla="*/ 158537 w 258763"/>
                <a:gd name="connsiteY43" fmla="*/ 16768 h 330201"/>
                <a:gd name="connsiteX44" fmla="*/ 159835 w 258763"/>
                <a:gd name="connsiteY44" fmla="*/ 16768 h 330201"/>
                <a:gd name="connsiteX45" fmla="*/ 162429 w 258763"/>
                <a:gd name="connsiteY45" fmla="*/ 16768 h 330201"/>
                <a:gd name="connsiteX46" fmla="*/ 165023 w 258763"/>
                <a:gd name="connsiteY46" fmla="*/ 18058 h 330201"/>
                <a:gd name="connsiteX47" fmla="*/ 166320 w 258763"/>
                <a:gd name="connsiteY47" fmla="*/ 18058 h 330201"/>
                <a:gd name="connsiteX48" fmla="*/ 167617 w 258763"/>
                <a:gd name="connsiteY48" fmla="*/ 18058 h 330201"/>
                <a:gd name="connsiteX49" fmla="*/ 168914 w 258763"/>
                <a:gd name="connsiteY49" fmla="*/ 18058 h 330201"/>
                <a:gd name="connsiteX50" fmla="*/ 170211 w 258763"/>
                <a:gd name="connsiteY50" fmla="*/ 18058 h 330201"/>
                <a:gd name="connsiteX51" fmla="*/ 176697 w 258763"/>
                <a:gd name="connsiteY51" fmla="*/ 20638 h 330201"/>
                <a:gd name="connsiteX52" fmla="*/ 188371 w 258763"/>
                <a:gd name="connsiteY52" fmla="*/ 24507 h 330201"/>
                <a:gd name="connsiteX53" fmla="*/ 193559 w 258763"/>
                <a:gd name="connsiteY53" fmla="*/ 27087 h 330201"/>
                <a:gd name="connsiteX54" fmla="*/ 194856 w 258763"/>
                <a:gd name="connsiteY54" fmla="*/ 28377 h 330201"/>
                <a:gd name="connsiteX55" fmla="*/ 196154 w 258763"/>
                <a:gd name="connsiteY55" fmla="*/ 29667 h 330201"/>
                <a:gd name="connsiteX56" fmla="*/ 197451 w 258763"/>
                <a:gd name="connsiteY56" fmla="*/ 29667 h 330201"/>
                <a:gd name="connsiteX57" fmla="*/ 198748 w 258763"/>
                <a:gd name="connsiteY57" fmla="*/ 30957 h 330201"/>
                <a:gd name="connsiteX58" fmla="*/ 207828 w 258763"/>
                <a:gd name="connsiteY58" fmla="*/ 38696 h 330201"/>
                <a:gd name="connsiteX59" fmla="*/ 213016 w 258763"/>
                <a:gd name="connsiteY59" fmla="*/ 47725 h 330201"/>
                <a:gd name="connsiteX60" fmla="*/ 214313 w 258763"/>
                <a:gd name="connsiteY60" fmla="*/ 55464 h 330201"/>
                <a:gd name="connsiteX61" fmla="*/ 214313 w 258763"/>
                <a:gd name="connsiteY61" fmla="*/ 58044 h 330201"/>
                <a:gd name="connsiteX62" fmla="*/ 213016 w 258763"/>
                <a:gd name="connsiteY62" fmla="*/ 59334 h 330201"/>
                <a:gd name="connsiteX63" fmla="*/ 213016 w 258763"/>
                <a:gd name="connsiteY63" fmla="*/ 60623 h 330201"/>
                <a:gd name="connsiteX64" fmla="*/ 213016 w 258763"/>
                <a:gd name="connsiteY64" fmla="*/ 61913 h 330201"/>
                <a:gd name="connsiteX65" fmla="*/ 211719 w 258763"/>
                <a:gd name="connsiteY65" fmla="*/ 60623 h 330201"/>
                <a:gd name="connsiteX66" fmla="*/ 210422 w 258763"/>
                <a:gd name="connsiteY66" fmla="*/ 59334 h 330201"/>
                <a:gd name="connsiteX67" fmla="*/ 209125 w 258763"/>
                <a:gd name="connsiteY67" fmla="*/ 58044 h 330201"/>
                <a:gd name="connsiteX68" fmla="*/ 203936 w 258763"/>
                <a:gd name="connsiteY68" fmla="*/ 54174 h 330201"/>
                <a:gd name="connsiteX69" fmla="*/ 197451 w 258763"/>
                <a:gd name="connsiteY69" fmla="*/ 51594 h 330201"/>
                <a:gd name="connsiteX70" fmla="*/ 189668 w 258763"/>
                <a:gd name="connsiteY70" fmla="*/ 50305 h 330201"/>
                <a:gd name="connsiteX71" fmla="*/ 187074 w 258763"/>
                <a:gd name="connsiteY71" fmla="*/ 50305 h 330201"/>
                <a:gd name="connsiteX72" fmla="*/ 184480 w 258763"/>
                <a:gd name="connsiteY72" fmla="*/ 49015 h 330201"/>
                <a:gd name="connsiteX73" fmla="*/ 180588 w 258763"/>
                <a:gd name="connsiteY73" fmla="*/ 47725 h 330201"/>
                <a:gd name="connsiteX74" fmla="*/ 170211 w 258763"/>
                <a:gd name="connsiteY74" fmla="*/ 46435 h 330201"/>
                <a:gd name="connsiteX75" fmla="*/ 165023 w 258763"/>
                <a:gd name="connsiteY75" fmla="*/ 45145 h 330201"/>
                <a:gd name="connsiteX76" fmla="*/ 163726 w 258763"/>
                <a:gd name="connsiteY76" fmla="*/ 45145 h 330201"/>
                <a:gd name="connsiteX77" fmla="*/ 162429 w 258763"/>
                <a:gd name="connsiteY77" fmla="*/ 45145 h 330201"/>
                <a:gd name="connsiteX78" fmla="*/ 159835 w 258763"/>
                <a:gd name="connsiteY78" fmla="*/ 43855 h 330201"/>
                <a:gd name="connsiteX79" fmla="*/ 158537 w 258763"/>
                <a:gd name="connsiteY79" fmla="*/ 43855 h 330201"/>
                <a:gd name="connsiteX80" fmla="*/ 155943 w 258763"/>
                <a:gd name="connsiteY80" fmla="*/ 42565 h 330201"/>
                <a:gd name="connsiteX81" fmla="*/ 152052 w 258763"/>
                <a:gd name="connsiteY81" fmla="*/ 42565 h 330201"/>
                <a:gd name="connsiteX82" fmla="*/ 149458 w 258763"/>
                <a:gd name="connsiteY82" fmla="*/ 41276 h 330201"/>
                <a:gd name="connsiteX83" fmla="*/ 146863 w 258763"/>
                <a:gd name="connsiteY83" fmla="*/ 39986 h 330201"/>
                <a:gd name="connsiteX84" fmla="*/ 135189 w 258763"/>
                <a:gd name="connsiteY84" fmla="*/ 34826 h 330201"/>
                <a:gd name="connsiteX85" fmla="*/ 124813 w 258763"/>
                <a:gd name="connsiteY85" fmla="*/ 27087 h 330201"/>
                <a:gd name="connsiteX86" fmla="*/ 117030 w 258763"/>
                <a:gd name="connsiteY86" fmla="*/ 19348 h 330201"/>
                <a:gd name="connsiteX87" fmla="*/ 111841 w 258763"/>
                <a:gd name="connsiteY87" fmla="*/ 12899 h 330201"/>
                <a:gd name="connsiteX88" fmla="*/ 109247 w 258763"/>
                <a:gd name="connsiteY88" fmla="*/ 6450 h 330201"/>
                <a:gd name="connsiteX89" fmla="*/ 107950 w 258763"/>
                <a:gd name="connsiteY89" fmla="*/ 1290 h 330201"/>
                <a:gd name="connsiteX90" fmla="*/ 107950 w 258763"/>
                <a:gd name="connsiteY90" fmla="*/ 0 h 330201"/>
                <a:gd name="connsiteX91" fmla="*/ 9525 w 258763"/>
                <a:gd name="connsiteY91" fmla="*/ 0 h 330201"/>
                <a:gd name="connsiteX92" fmla="*/ 10822 w 258763"/>
                <a:gd name="connsiteY92" fmla="*/ 1290 h 330201"/>
                <a:gd name="connsiteX93" fmla="*/ 14713 w 258763"/>
                <a:gd name="connsiteY93" fmla="*/ 2580 h 330201"/>
                <a:gd name="connsiteX94" fmla="*/ 19902 w 258763"/>
                <a:gd name="connsiteY94" fmla="*/ 5160 h 330201"/>
                <a:gd name="connsiteX95" fmla="*/ 27684 w 258763"/>
                <a:gd name="connsiteY95" fmla="*/ 7739 h 330201"/>
                <a:gd name="connsiteX96" fmla="*/ 45844 w 258763"/>
                <a:gd name="connsiteY96" fmla="*/ 12899 h 330201"/>
                <a:gd name="connsiteX97" fmla="*/ 47141 w 258763"/>
                <a:gd name="connsiteY97" fmla="*/ 12899 h 330201"/>
                <a:gd name="connsiteX98" fmla="*/ 48438 w 258763"/>
                <a:gd name="connsiteY98" fmla="*/ 12899 h 330201"/>
                <a:gd name="connsiteX99" fmla="*/ 48438 w 258763"/>
                <a:gd name="connsiteY99" fmla="*/ 14189 h 330201"/>
                <a:gd name="connsiteX100" fmla="*/ 49735 w 258763"/>
                <a:gd name="connsiteY100" fmla="*/ 14189 h 330201"/>
                <a:gd name="connsiteX101" fmla="*/ 52329 w 258763"/>
                <a:gd name="connsiteY101" fmla="*/ 14189 h 330201"/>
                <a:gd name="connsiteX102" fmla="*/ 54924 w 258763"/>
                <a:gd name="connsiteY102" fmla="*/ 15478 h 330201"/>
                <a:gd name="connsiteX103" fmla="*/ 56221 w 258763"/>
                <a:gd name="connsiteY103" fmla="*/ 15478 h 330201"/>
                <a:gd name="connsiteX104" fmla="*/ 57518 w 258763"/>
                <a:gd name="connsiteY104" fmla="*/ 15478 h 330201"/>
                <a:gd name="connsiteX105" fmla="*/ 58815 w 258763"/>
                <a:gd name="connsiteY105" fmla="*/ 15478 h 330201"/>
                <a:gd name="connsiteX106" fmla="*/ 60112 w 258763"/>
                <a:gd name="connsiteY106" fmla="*/ 16768 h 330201"/>
                <a:gd name="connsiteX107" fmla="*/ 62706 w 258763"/>
                <a:gd name="connsiteY107" fmla="*/ 16768 h 330201"/>
                <a:gd name="connsiteX108" fmla="*/ 65301 w 258763"/>
                <a:gd name="connsiteY108" fmla="*/ 18058 h 330201"/>
                <a:gd name="connsiteX109" fmla="*/ 66598 w 258763"/>
                <a:gd name="connsiteY109" fmla="*/ 18058 h 330201"/>
                <a:gd name="connsiteX110" fmla="*/ 69192 w 258763"/>
                <a:gd name="connsiteY110" fmla="*/ 18058 h 330201"/>
                <a:gd name="connsiteX111" fmla="*/ 70489 w 258763"/>
                <a:gd name="connsiteY111" fmla="*/ 18058 h 330201"/>
                <a:gd name="connsiteX112" fmla="*/ 71786 w 258763"/>
                <a:gd name="connsiteY112" fmla="*/ 18058 h 330201"/>
                <a:gd name="connsiteX113" fmla="*/ 76975 w 258763"/>
                <a:gd name="connsiteY113" fmla="*/ 20638 h 330201"/>
                <a:gd name="connsiteX114" fmla="*/ 89946 w 258763"/>
                <a:gd name="connsiteY114" fmla="*/ 24507 h 330201"/>
                <a:gd name="connsiteX115" fmla="*/ 95134 w 258763"/>
                <a:gd name="connsiteY115" fmla="*/ 27087 h 330201"/>
                <a:gd name="connsiteX116" fmla="*/ 96431 w 258763"/>
                <a:gd name="connsiteY116" fmla="*/ 28377 h 330201"/>
                <a:gd name="connsiteX117" fmla="*/ 97728 w 258763"/>
                <a:gd name="connsiteY117" fmla="*/ 28377 h 330201"/>
                <a:gd name="connsiteX118" fmla="*/ 99025 w 258763"/>
                <a:gd name="connsiteY118" fmla="*/ 29667 h 330201"/>
                <a:gd name="connsiteX119" fmla="*/ 100323 w 258763"/>
                <a:gd name="connsiteY119" fmla="*/ 30957 h 330201"/>
                <a:gd name="connsiteX120" fmla="*/ 108105 w 258763"/>
                <a:gd name="connsiteY120" fmla="*/ 38696 h 330201"/>
                <a:gd name="connsiteX121" fmla="*/ 113294 w 258763"/>
                <a:gd name="connsiteY121" fmla="*/ 47725 h 330201"/>
                <a:gd name="connsiteX122" fmla="*/ 114591 w 258763"/>
                <a:gd name="connsiteY122" fmla="*/ 55464 h 330201"/>
                <a:gd name="connsiteX123" fmla="*/ 114591 w 258763"/>
                <a:gd name="connsiteY123" fmla="*/ 58044 h 330201"/>
                <a:gd name="connsiteX124" fmla="*/ 114591 w 258763"/>
                <a:gd name="connsiteY124" fmla="*/ 59334 h 330201"/>
                <a:gd name="connsiteX125" fmla="*/ 114591 w 258763"/>
                <a:gd name="connsiteY125" fmla="*/ 60623 h 330201"/>
                <a:gd name="connsiteX126" fmla="*/ 113294 w 258763"/>
                <a:gd name="connsiteY126" fmla="*/ 61913 h 330201"/>
                <a:gd name="connsiteX127" fmla="*/ 111997 w 258763"/>
                <a:gd name="connsiteY127" fmla="*/ 60623 h 330201"/>
                <a:gd name="connsiteX128" fmla="*/ 111997 w 258763"/>
                <a:gd name="connsiteY128" fmla="*/ 59334 h 330201"/>
                <a:gd name="connsiteX129" fmla="*/ 110700 w 258763"/>
                <a:gd name="connsiteY129" fmla="*/ 58044 h 330201"/>
                <a:gd name="connsiteX130" fmla="*/ 109403 w 258763"/>
                <a:gd name="connsiteY130" fmla="*/ 58044 h 330201"/>
                <a:gd name="connsiteX131" fmla="*/ 104214 w 258763"/>
                <a:gd name="connsiteY131" fmla="*/ 54174 h 330201"/>
                <a:gd name="connsiteX132" fmla="*/ 97728 w 258763"/>
                <a:gd name="connsiteY132" fmla="*/ 51594 h 330201"/>
                <a:gd name="connsiteX133" fmla="*/ 89946 w 258763"/>
                <a:gd name="connsiteY133" fmla="*/ 50305 h 330201"/>
                <a:gd name="connsiteX134" fmla="*/ 88649 w 258763"/>
                <a:gd name="connsiteY134" fmla="*/ 50305 h 330201"/>
                <a:gd name="connsiteX135" fmla="*/ 86054 w 258763"/>
                <a:gd name="connsiteY135" fmla="*/ 49015 h 330201"/>
                <a:gd name="connsiteX136" fmla="*/ 80866 w 258763"/>
                <a:gd name="connsiteY136" fmla="*/ 47725 h 330201"/>
                <a:gd name="connsiteX137" fmla="*/ 71786 w 258763"/>
                <a:gd name="connsiteY137" fmla="*/ 46435 h 330201"/>
                <a:gd name="connsiteX138" fmla="*/ 66598 w 258763"/>
                <a:gd name="connsiteY138" fmla="*/ 45145 h 330201"/>
                <a:gd name="connsiteX139" fmla="*/ 65301 w 258763"/>
                <a:gd name="connsiteY139" fmla="*/ 45145 h 330201"/>
                <a:gd name="connsiteX140" fmla="*/ 64003 w 258763"/>
                <a:gd name="connsiteY140" fmla="*/ 45145 h 330201"/>
                <a:gd name="connsiteX141" fmla="*/ 62706 w 258763"/>
                <a:gd name="connsiteY141" fmla="*/ 45145 h 330201"/>
                <a:gd name="connsiteX142" fmla="*/ 61409 w 258763"/>
                <a:gd name="connsiteY142" fmla="*/ 43855 h 330201"/>
                <a:gd name="connsiteX143" fmla="*/ 60112 w 258763"/>
                <a:gd name="connsiteY143" fmla="*/ 43855 h 330201"/>
                <a:gd name="connsiteX144" fmla="*/ 56221 w 258763"/>
                <a:gd name="connsiteY144" fmla="*/ 42565 h 330201"/>
                <a:gd name="connsiteX145" fmla="*/ 53627 w 258763"/>
                <a:gd name="connsiteY145" fmla="*/ 42565 h 330201"/>
                <a:gd name="connsiteX146" fmla="*/ 51032 w 258763"/>
                <a:gd name="connsiteY146" fmla="*/ 41276 h 330201"/>
                <a:gd name="connsiteX147" fmla="*/ 47141 w 258763"/>
                <a:gd name="connsiteY147" fmla="*/ 39986 h 330201"/>
                <a:gd name="connsiteX148" fmla="*/ 36764 w 258763"/>
                <a:gd name="connsiteY148" fmla="*/ 34826 h 330201"/>
                <a:gd name="connsiteX149" fmla="*/ 26387 w 258763"/>
                <a:gd name="connsiteY149" fmla="*/ 27087 h 330201"/>
                <a:gd name="connsiteX150" fmla="*/ 18605 w 258763"/>
                <a:gd name="connsiteY150" fmla="*/ 19348 h 330201"/>
                <a:gd name="connsiteX151" fmla="*/ 13416 w 258763"/>
                <a:gd name="connsiteY151" fmla="*/ 12899 h 330201"/>
                <a:gd name="connsiteX152" fmla="*/ 10822 w 258763"/>
                <a:gd name="connsiteY152" fmla="*/ 6450 h 330201"/>
                <a:gd name="connsiteX153" fmla="*/ 9525 w 258763"/>
                <a:gd name="connsiteY153" fmla="*/ 1290 h 330201"/>
                <a:gd name="connsiteX154" fmla="*/ 9525 w 258763"/>
                <a:gd name="connsiteY154"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58763" h="330201">
                  <a:moveTo>
                    <a:pt x="43815" y="130175"/>
                  </a:moveTo>
                  <a:cubicBezTo>
                    <a:pt x="34925" y="130175"/>
                    <a:pt x="28575" y="137968"/>
                    <a:pt x="28575" y="147060"/>
                  </a:cubicBezTo>
                  <a:cubicBezTo>
                    <a:pt x="28575" y="147060"/>
                    <a:pt x="28575" y="147060"/>
                    <a:pt x="28575" y="227590"/>
                  </a:cubicBezTo>
                  <a:cubicBezTo>
                    <a:pt x="28575" y="236682"/>
                    <a:pt x="34925" y="244475"/>
                    <a:pt x="43815" y="244475"/>
                  </a:cubicBezTo>
                  <a:cubicBezTo>
                    <a:pt x="52705" y="244475"/>
                    <a:pt x="60325" y="236682"/>
                    <a:pt x="60325" y="227590"/>
                  </a:cubicBezTo>
                  <a:cubicBezTo>
                    <a:pt x="60325" y="227590"/>
                    <a:pt x="60325" y="227590"/>
                    <a:pt x="60325" y="147060"/>
                  </a:cubicBezTo>
                  <a:cubicBezTo>
                    <a:pt x="60325" y="137968"/>
                    <a:pt x="52705" y="130175"/>
                    <a:pt x="43815" y="130175"/>
                  </a:cubicBezTo>
                  <a:close/>
                  <a:moveTo>
                    <a:pt x="221457" y="98425"/>
                  </a:moveTo>
                  <a:cubicBezTo>
                    <a:pt x="215008" y="98425"/>
                    <a:pt x="211138" y="103579"/>
                    <a:pt x="211138" y="110021"/>
                  </a:cubicBezTo>
                  <a:lnTo>
                    <a:pt x="211138" y="265918"/>
                  </a:lnTo>
                  <a:cubicBezTo>
                    <a:pt x="211138" y="271072"/>
                    <a:pt x="215008" y="276225"/>
                    <a:pt x="221457" y="276225"/>
                  </a:cubicBezTo>
                  <a:cubicBezTo>
                    <a:pt x="227907" y="276225"/>
                    <a:pt x="231776" y="271072"/>
                    <a:pt x="231776" y="265918"/>
                  </a:cubicBezTo>
                  <a:cubicBezTo>
                    <a:pt x="231776" y="265918"/>
                    <a:pt x="231776" y="265918"/>
                    <a:pt x="231776" y="110021"/>
                  </a:cubicBezTo>
                  <a:cubicBezTo>
                    <a:pt x="231776" y="103579"/>
                    <a:pt x="227907" y="98425"/>
                    <a:pt x="221457" y="98425"/>
                  </a:cubicBezTo>
                  <a:close/>
                  <a:moveTo>
                    <a:pt x="80216" y="71438"/>
                  </a:moveTo>
                  <a:cubicBezTo>
                    <a:pt x="80216" y="71438"/>
                    <a:pt x="80216" y="71438"/>
                    <a:pt x="236768" y="71438"/>
                  </a:cubicBezTo>
                  <a:cubicBezTo>
                    <a:pt x="258763" y="71438"/>
                    <a:pt x="258763" y="71438"/>
                    <a:pt x="258763" y="93324"/>
                  </a:cubicBezTo>
                  <a:cubicBezTo>
                    <a:pt x="258763" y="93324"/>
                    <a:pt x="258763" y="93324"/>
                    <a:pt x="258763" y="274844"/>
                  </a:cubicBezTo>
                  <a:cubicBezTo>
                    <a:pt x="258763" y="330201"/>
                    <a:pt x="258763" y="330201"/>
                    <a:pt x="204423" y="330201"/>
                  </a:cubicBezTo>
                  <a:cubicBezTo>
                    <a:pt x="204423" y="330201"/>
                    <a:pt x="204423" y="330201"/>
                    <a:pt x="113856" y="330201"/>
                  </a:cubicBezTo>
                  <a:cubicBezTo>
                    <a:pt x="59515" y="330201"/>
                    <a:pt x="59515" y="330201"/>
                    <a:pt x="59515" y="274844"/>
                  </a:cubicBezTo>
                  <a:cubicBezTo>
                    <a:pt x="59515" y="274844"/>
                    <a:pt x="59515" y="274844"/>
                    <a:pt x="59515" y="267120"/>
                  </a:cubicBezTo>
                  <a:cubicBezTo>
                    <a:pt x="54340" y="269694"/>
                    <a:pt x="49165" y="270982"/>
                    <a:pt x="42696" y="270982"/>
                  </a:cubicBezTo>
                  <a:cubicBezTo>
                    <a:pt x="19407" y="270982"/>
                    <a:pt x="0" y="251671"/>
                    <a:pt x="0" y="227211"/>
                  </a:cubicBezTo>
                  <a:cubicBezTo>
                    <a:pt x="0" y="227211"/>
                    <a:pt x="0" y="227211"/>
                    <a:pt x="0" y="147394"/>
                  </a:cubicBezTo>
                  <a:cubicBezTo>
                    <a:pt x="0" y="122933"/>
                    <a:pt x="19407" y="103623"/>
                    <a:pt x="42696" y="103623"/>
                  </a:cubicBezTo>
                  <a:cubicBezTo>
                    <a:pt x="49165" y="103623"/>
                    <a:pt x="54340" y="104910"/>
                    <a:pt x="59515" y="107485"/>
                  </a:cubicBezTo>
                  <a:cubicBezTo>
                    <a:pt x="59515" y="107485"/>
                    <a:pt x="59515" y="107485"/>
                    <a:pt x="59515" y="93324"/>
                  </a:cubicBezTo>
                  <a:cubicBezTo>
                    <a:pt x="59515" y="71438"/>
                    <a:pt x="59515" y="71438"/>
                    <a:pt x="80216" y="71438"/>
                  </a:cubicBezTo>
                  <a:close/>
                  <a:moveTo>
                    <a:pt x="107950" y="0"/>
                  </a:moveTo>
                  <a:cubicBezTo>
                    <a:pt x="107950" y="0"/>
                    <a:pt x="107950" y="0"/>
                    <a:pt x="109247" y="1290"/>
                  </a:cubicBezTo>
                  <a:cubicBezTo>
                    <a:pt x="110544" y="1290"/>
                    <a:pt x="111841" y="2580"/>
                    <a:pt x="113139" y="2580"/>
                  </a:cubicBezTo>
                  <a:cubicBezTo>
                    <a:pt x="114436" y="3870"/>
                    <a:pt x="117030" y="3870"/>
                    <a:pt x="119624" y="5160"/>
                  </a:cubicBezTo>
                  <a:cubicBezTo>
                    <a:pt x="120921" y="6450"/>
                    <a:pt x="123515" y="6450"/>
                    <a:pt x="126110" y="7739"/>
                  </a:cubicBezTo>
                  <a:cubicBezTo>
                    <a:pt x="131298" y="10319"/>
                    <a:pt x="137784" y="11609"/>
                    <a:pt x="144269" y="12899"/>
                  </a:cubicBezTo>
                  <a:cubicBezTo>
                    <a:pt x="144269" y="12899"/>
                    <a:pt x="144269" y="12899"/>
                    <a:pt x="145566" y="12899"/>
                  </a:cubicBezTo>
                  <a:cubicBezTo>
                    <a:pt x="145566" y="12899"/>
                    <a:pt x="146863" y="12899"/>
                    <a:pt x="146863" y="14189"/>
                  </a:cubicBezTo>
                  <a:cubicBezTo>
                    <a:pt x="146863" y="14189"/>
                    <a:pt x="146863" y="14189"/>
                    <a:pt x="148161" y="14189"/>
                  </a:cubicBezTo>
                  <a:cubicBezTo>
                    <a:pt x="148161" y="14189"/>
                    <a:pt x="149458" y="14189"/>
                    <a:pt x="149458" y="14189"/>
                  </a:cubicBezTo>
                  <a:cubicBezTo>
                    <a:pt x="149458" y="14189"/>
                    <a:pt x="150755" y="14189"/>
                    <a:pt x="152052" y="14189"/>
                  </a:cubicBezTo>
                  <a:cubicBezTo>
                    <a:pt x="152052" y="15478"/>
                    <a:pt x="153349" y="15478"/>
                    <a:pt x="154646" y="15478"/>
                  </a:cubicBezTo>
                  <a:cubicBezTo>
                    <a:pt x="154646" y="15478"/>
                    <a:pt x="154646" y="15478"/>
                    <a:pt x="155943" y="15478"/>
                  </a:cubicBezTo>
                  <a:cubicBezTo>
                    <a:pt x="155943" y="15478"/>
                    <a:pt x="155943" y="15478"/>
                    <a:pt x="157240" y="15478"/>
                  </a:cubicBezTo>
                  <a:cubicBezTo>
                    <a:pt x="157240" y="15478"/>
                    <a:pt x="157240" y="15478"/>
                    <a:pt x="158537" y="16768"/>
                  </a:cubicBezTo>
                  <a:cubicBezTo>
                    <a:pt x="158537" y="16768"/>
                    <a:pt x="158537" y="16768"/>
                    <a:pt x="159835" y="16768"/>
                  </a:cubicBezTo>
                  <a:cubicBezTo>
                    <a:pt x="161132" y="16768"/>
                    <a:pt x="161132" y="16768"/>
                    <a:pt x="162429" y="16768"/>
                  </a:cubicBezTo>
                  <a:cubicBezTo>
                    <a:pt x="163726" y="16768"/>
                    <a:pt x="163726" y="16768"/>
                    <a:pt x="165023" y="18058"/>
                  </a:cubicBezTo>
                  <a:cubicBezTo>
                    <a:pt x="165023" y="18058"/>
                    <a:pt x="165023" y="18058"/>
                    <a:pt x="166320" y="18058"/>
                  </a:cubicBezTo>
                  <a:cubicBezTo>
                    <a:pt x="166320" y="18058"/>
                    <a:pt x="166320" y="18058"/>
                    <a:pt x="167617" y="18058"/>
                  </a:cubicBezTo>
                  <a:cubicBezTo>
                    <a:pt x="167617" y="18058"/>
                    <a:pt x="167617" y="18058"/>
                    <a:pt x="168914" y="18058"/>
                  </a:cubicBezTo>
                  <a:cubicBezTo>
                    <a:pt x="168914" y="18058"/>
                    <a:pt x="168914" y="18058"/>
                    <a:pt x="170211" y="18058"/>
                  </a:cubicBezTo>
                  <a:cubicBezTo>
                    <a:pt x="172806" y="19348"/>
                    <a:pt x="174103" y="19348"/>
                    <a:pt x="176697" y="20638"/>
                  </a:cubicBezTo>
                  <a:cubicBezTo>
                    <a:pt x="180588" y="21928"/>
                    <a:pt x="184480" y="23218"/>
                    <a:pt x="188371" y="24507"/>
                  </a:cubicBezTo>
                  <a:cubicBezTo>
                    <a:pt x="190965" y="25797"/>
                    <a:pt x="192262" y="25797"/>
                    <a:pt x="193559" y="27087"/>
                  </a:cubicBezTo>
                  <a:cubicBezTo>
                    <a:pt x="194856" y="28377"/>
                    <a:pt x="194856" y="28377"/>
                    <a:pt x="194856" y="28377"/>
                  </a:cubicBezTo>
                  <a:cubicBezTo>
                    <a:pt x="196154" y="28377"/>
                    <a:pt x="196154" y="28377"/>
                    <a:pt x="196154" y="29667"/>
                  </a:cubicBezTo>
                  <a:cubicBezTo>
                    <a:pt x="197451" y="29667"/>
                    <a:pt x="197451" y="29667"/>
                    <a:pt x="197451" y="29667"/>
                  </a:cubicBezTo>
                  <a:cubicBezTo>
                    <a:pt x="198748" y="29667"/>
                    <a:pt x="198748" y="30957"/>
                    <a:pt x="198748" y="30957"/>
                  </a:cubicBezTo>
                  <a:cubicBezTo>
                    <a:pt x="202639" y="33536"/>
                    <a:pt x="205233" y="36116"/>
                    <a:pt x="207828" y="38696"/>
                  </a:cubicBezTo>
                  <a:cubicBezTo>
                    <a:pt x="210422" y="41276"/>
                    <a:pt x="211719" y="45145"/>
                    <a:pt x="213016" y="47725"/>
                  </a:cubicBezTo>
                  <a:cubicBezTo>
                    <a:pt x="214313" y="50305"/>
                    <a:pt x="214313" y="52884"/>
                    <a:pt x="214313" y="55464"/>
                  </a:cubicBezTo>
                  <a:cubicBezTo>
                    <a:pt x="214313" y="56754"/>
                    <a:pt x="214313" y="56754"/>
                    <a:pt x="214313" y="58044"/>
                  </a:cubicBezTo>
                  <a:cubicBezTo>
                    <a:pt x="214313" y="58044"/>
                    <a:pt x="214313" y="59334"/>
                    <a:pt x="213016" y="59334"/>
                  </a:cubicBezTo>
                  <a:cubicBezTo>
                    <a:pt x="213016" y="59334"/>
                    <a:pt x="213016" y="59334"/>
                    <a:pt x="213016" y="60623"/>
                  </a:cubicBezTo>
                  <a:cubicBezTo>
                    <a:pt x="213016" y="61913"/>
                    <a:pt x="213016" y="61913"/>
                    <a:pt x="213016" y="61913"/>
                  </a:cubicBezTo>
                  <a:cubicBezTo>
                    <a:pt x="213016" y="61913"/>
                    <a:pt x="213016" y="61913"/>
                    <a:pt x="211719" y="60623"/>
                  </a:cubicBezTo>
                  <a:cubicBezTo>
                    <a:pt x="211719" y="60623"/>
                    <a:pt x="211719" y="59334"/>
                    <a:pt x="210422" y="59334"/>
                  </a:cubicBezTo>
                  <a:cubicBezTo>
                    <a:pt x="210422" y="59334"/>
                    <a:pt x="210422" y="58044"/>
                    <a:pt x="209125" y="58044"/>
                  </a:cubicBezTo>
                  <a:cubicBezTo>
                    <a:pt x="207828" y="56754"/>
                    <a:pt x="205233" y="55464"/>
                    <a:pt x="203936" y="54174"/>
                  </a:cubicBezTo>
                  <a:cubicBezTo>
                    <a:pt x="201342" y="54174"/>
                    <a:pt x="200045" y="52884"/>
                    <a:pt x="197451" y="51594"/>
                  </a:cubicBezTo>
                  <a:cubicBezTo>
                    <a:pt x="194856" y="51594"/>
                    <a:pt x="192262" y="50305"/>
                    <a:pt x="189668" y="50305"/>
                  </a:cubicBezTo>
                  <a:cubicBezTo>
                    <a:pt x="188371" y="50305"/>
                    <a:pt x="188371" y="50305"/>
                    <a:pt x="187074" y="50305"/>
                  </a:cubicBezTo>
                  <a:cubicBezTo>
                    <a:pt x="187074" y="49015"/>
                    <a:pt x="185777" y="49015"/>
                    <a:pt x="184480" y="49015"/>
                  </a:cubicBezTo>
                  <a:cubicBezTo>
                    <a:pt x="183182" y="49015"/>
                    <a:pt x="181885" y="49015"/>
                    <a:pt x="180588" y="47725"/>
                  </a:cubicBezTo>
                  <a:cubicBezTo>
                    <a:pt x="176697" y="47725"/>
                    <a:pt x="174103" y="47725"/>
                    <a:pt x="170211" y="46435"/>
                  </a:cubicBezTo>
                  <a:cubicBezTo>
                    <a:pt x="168914" y="46435"/>
                    <a:pt x="166320" y="45145"/>
                    <a:pt x="165023" y="45145"/>
                  </a:cubicBezTo>
                  <a:cubicBezTo>
                    <a:pt x="165023" y="45145"/>
                    <a:pt x="165023" y="45145"/>
                    <a:pt x="163726" y="45145"/>
                  </a:cubicBezTo>
                  <a:cubicBezTo>
                    <a:pt x="163726" y="45145"/>
                    <a:pt x="163726" y="45145"/>
                    <a:pt x="162429" y="45145"/>
                  </a:cubicBezTo>
                  <a:cubicBezTo>
                    <a:pt x="162429" y="45145"/>
                    <a:pt x="162429" y="45145"/>
                    <a:pt x="159835" y="43855"/>
                  </a:cubicBezTo>
                  <a:cubicBezTo>
                    <a:pt x="159835" y="43855"/>
                    <a:pt x="159835" y="43855"/>
                    <a:pt x="158537" y="43855"/>
                  </a:cubicBezTo>
                  <a:cubicBezTo>
                    <a:pt x="157240" y="43855"/>
                    <a:pt x="157240" y="43855"/>
                    <a:pt x="155943" y="42565"/>
                  </a:cubicBezTo>
                  <a:cubicBezTo>
                    <a:pt x="154646" y="42565"/>
                    <a:pt x="153349" y="42565"/>
                    <a:pt x="152052" y="42565"/>
                  </a:cubicBezTo>
                  <a:cubicBezTo>
                    <a:pt x="152052" y="41276"/>
                    <a:pt x="150755" y="41276"/>
                    <a:pt x="149458" y="41276"/>
                  </a:cubicBezTo>
                  <a:cubicBezTo>
                    <a:pt x="148161" y="41276"/>
                    <a:pt x="146863" y="39986"/>
                    <a:pt x="146863" y="39986"/>
                  </a:cubicBezTo>
                  <a:cubicBezTo>
                    <a:pt x="142972" y="38696"/>
                    <a:pt x="139081" y="36116"/>
                    <a:pt x="135189" y="34826"/>
                  </a:cubicBezTo>
                  <a:cubicBezTo>
                    <a:pt x="131298" y="32247"/>
                    <a:pt x="128704" y="29667"/>
                    <a:pt x="124813" y="27087"/>
                  </a:cubicBezTo>
                  <a:cubicBezTo>
                    <a:pt x="122218" y="24507"/>
                    <a:pt x="119624" y="21928"/>
                    <a:pt x="117030" y="19348"/>
                  </a:cubicBezTo>
                  <a:cubicBezTo>
                    <a:pt x="115733" y="16768"/>
                    <a:pt x="113139" y="15478"/>
                    <a:pt x="111841" y="12899"/>
                  </a:cubicBezTo>
                  <a:cubicBezTo>
                    <a:pt x="110544" y="10319"/>
                    <a:pt x="110544" y="7739"/>
                    <a:pt x="109247" y="6450"/>
                  </a:cubicBezTo>
                  <a:cubicBezTo>
                    <a:pt x="109247" y="3870"/>
                    <a:pt x="107950" y="2580"/>
                    <a:pt x="107950" y="1290"/>
                  </a:cubicBezTo>
                  <a:cubicBezTo>
                    <a:pt x="107950" y="1290"/>
                    <a:pt x="107950" y="0"/>
                    <a:pt x="107950" y="0"/>
                  </a:cubicBezTo>
                  <a:close/>
                  <a:moveTo>
                    <a:pt x="9525" y="0"/>
                  </a:moveTo>
                  <a:cubicBezTo>
                    <a:pt x="9525" y="0"/>
                    <a:pt x="9525" y="0"/>
                    <a:pt x="10822" y="1290"/>
                  </a:cubicBezTo>
                  <a:cubicBezTo>
                    <a:pt x="12119" y="1290"/>
                    <a:pt x="12119" y="2580"/>
                    <a:pt x="14713" y="2580"/>
                  </a:cubicBezTo>
                  <a:cubicBezTo>
                    <a:pt x="16010" y="3870"/>
                    <a:pt x="17308" y="3870"/>
                    <a:pt x="19902" y="5160"/>
                  </a:cubicBezTo>
                  <a:cubicBezTo>
                    <a:pt x="22496" y="6450"/>
                    <a:pt x="25090" y="6450"/>
                    <a:pt x="27684" y="7739"/>
                  </a:cubicBezTo>
                  <a:cubicBezTo>
                    <a:pt x="32873" y="9029"/>
                    <a:pt x="39358" y="11609"/>
                    <a:pt x="45844" y="12899"/>
                  </a:cubicBezTo>
                  <a:cubicBezTo>
                    <a:pt x="45844" y="12899"/>
                    <a:pt x="45844" y="12899"/>
                    <a:pt x="47141" y="12899"/>
                  </a:cubicBezTo>
                  <a:cubicBezTo>
                    <a:pt x="47141" y="12899"/>
                    <a:pt x="47141" y="12899"/>
                    <a:pt x="48438" y="12899"/>
                  </a:cubicBezTo>
                  <a:cubicBezTo>
                    <a:pt x="48438" y="12899"/>
                    <a:pt x="48438" y="12899"/>
                    <a:pt x="48438" y="14189"/>
                  </a:cubicBezTo>
                  <a:cubicBezTo>
                    <a:pt x="49735" y="14189"/>
                    <a:pt x="49735" y="14189"/>
                    <a:pt x="49735" y="14189"/>
                  </a:cubicBezTo>
                  <a:cubicBezTo>
                    <a:pt x="51032" y="14189"/>
                    <a:pt x="52329" y="14189"/>
                    <a:pt x="52329" y="14189"/>
                  </a:cubicBezTo>
                  <a:cubicBezTo>
                    <a:pt x="53627" y="15478"/>
                    <a:pt x="54924" y="15478"/>
                    <a:pt x="54924" y="15478"/>
                  </a:cubicBezTo>
                  <a:cubicBezTo>
                    <a:pt x="56221" y="15478"/>
                    <a:pt x="56221" y="15478"/>
                    <a:pt x="56221" y="15478"/>
                  </a:cubicBezTo>
                  <a:cubicBezTo>
                    <a:pt x="57518" y="15478"/>
                    <a:pt x="57518" y="15478"/>
                    <a:pt x="57518" y="15478"/>
                  </a:cubicBezTo>
                  <a:cubicBezTo>
                    <a:pt x="58815" y="15478"/>
                    <a:pt x="58815" y="15478"/>
                    <a:pt x="58815" y="15478"/>
                  </a:cubicBezTo>
                  <a:cubicBezTo>
                    <a:pt x="60112" y="16768"/>
                    <a:pt x="60112" y="16768"/>
                    <a:pt x="60112" y="16768"/>
                  </a:cubicBezTo>
                  <a:cubicBezTo>
                    <a:pt x="61409" y="16768"/>
                    <a:pt x="62706" y="16768"/>
                    <a:pt x="62706" y="16768"/>
                  </a:cubicBezTo>
                  <a:cubicBezTo>
                    <a:pt x="64003" y="16768"/>
                    <a:pt x="65301" y="16768"/>
                    <a:pt x="65301" y="18058"/>
                  </a:cubicBezTo>
                  <a:cubicBezTo>
                    <a:pt x="65301" y="18058"/>
                    <a:pt x="65301" y="18058"/>
                    <a:pt x="66598" y="18058"/>
                  </a:cubicBezTo>
                  <a:cubicBezTo>
                    <a:pt x="66598" y="18058"/>
                    <a:pt x="66598" y="18058"/>
                    <a:pt x="69192" y="18058"/>
                  </a:cubicBezTo>
                  <a:cubicBezTo>
                    <a:pt x="69192" y="18058"/>
                    <a:pt x="69192" y="18058"/>
                    <a:pt x="70489" y="18058"/>
                  </a:cubicBezTo>
                  <a:cubicBezTo>
                    <a:pt x="70489" y="18058"/>
                    <a:pt x="70489" y="18058"/>
                    <a:pt x="71786" y="18058"/>
                  </a:cubicBezTo>
                  <a:cubicBezTo>
                    <a:pt x="73083" y="19348"/>
                    <a:pt x="75677" y="19348"/>
                    <a:pt x="76975" y="20638"/>
                  </a:cubicBezTo>
                  <a:cubicBezTo>
                    <a:pt x="82163" y="20638"/>
                    <a:pt x="86054" y="23218"/>
                    <a:pt x="89946" y="24507"/>
                  </a:cubicBezTo>
                  <a:cubicBezTo>
                    <a:pt x="91243" y="25797"/>
                    <a:pt x="93837" y="25797"/>
                    <a:pt x="95134" y="27087"/>
                  </a:cubicBezTo>
                  <a:cubicBezTo>
                    <a:pt x="95134" y="27087"/>
                    <a:pt x="96431" y="28377"/>
                    <a:pt x="96431" y="28377"/>
                  </a:cubicBezTo>
                  <a:cubicBezTo>
                    <a:pt x="96431" y="28377"/>
                    <a:pt x="97728" y="28377"/>
                    <a:pt x="97728" y="28377"/>
                  </a:cubicBezTo>
                  <a:cubicBezTo>
                    <a:pt x="97728" y="29667"/>
                    <a:pt x="99025" y="29667"/>
                    <a:pt x="99025" y="29667"/>
                  </a:cubicBezTo>
                  <a:cubicBezTo>
                    <a:pt x="99025" y="29667"/>
                    <a:pt x="100323" y="30957"/>
                    <a:pt x="100323" y="30957"/>
                  </a:cubicBezTo>
                  <a:cubicBezTo>
                    <a:pt x="102917" y="33536"/>
                    <a:pt x="106808" y="36116"/>
                    <a:pt x="108105" y="38696"/>
                  </a:cubicBezTo>
                  <a:cubicBezTo>
                    <a:pt x="110700" y="41276"/>
                    <a:pt x="111997" y="45145"/>
                    <a:pt x="113294" y="47725"/>
                  </a:cubicBezTo>
                  <a:cubicBezTo>
                    <a:pt x="114591" y="50305"/>
                    <a:pt x="115888" y="52884"/>
                    <a:pt x="114591" y="55464"/>
                  </a:cubicBezTo>
                  <a:cubicBezTo>
                    <a:pt x="114591" y="56754"/>
                    <a:pt x="114591" y="56754"/>
                    <a:pt x="114591" y="58044"/>
                  </a:cubicBezTo>
                  <a:cubicBezTo>
                    <a:pt x="114591" y="58044"/>
                    <a:pt x="114591" y="59334"/>
                    <a:pt x="114591" y="59334"/>
                  </a:cubicBezTo>
                  <a:cubicBezTo>
                    <a:pt x="114591" y="59334"/>
                    <a:pt x="114591" y="59334"/>
                    <a:pt x="114591" y="60623"/>
                  </a:cubicBezTo>
                  <a:cubicBezTo>
                    <a:pt x="114591" y="60623"/>
                    <a:pt x="113294" y="60623"/>
                    <a:pt x="113294" y="61913"/>
                  </a:cubicBezTo>
                  <a:cubicBezTo>
                    <a:pt x="113294" y="60623"/>
                    <a:pt x="113294" y="60623"/>
                    <a:pt x="111997" y="60623"/>
                  </a:cubicBezTo>
                  <a:cubicBezTo>
                    <a:pt x="111997" y="60623"/>
                    <a:pt x="111997" y="59334"/>
                    <a:pt x="111997" y="59334"/>
                  </a:cubicBezTo>
                  <a:cubicBezTo>
                    <a:pt x="110700" y="59334"/>
                    <a:pt x="110700" y="58044"/>
                    <a:pt x="110700" y="58044"/>
                  </a:cubicBezTo>
                  <a:cubicBezTo>
                    <a:pt x="110700" y="58044"/>
                    <a:pt x="110700" y="58044"/>
                    <a:pt x="109403" y="58044"/>
                  </a:cubicBezTo>
                  <a:cubicBezTo>
                    <a:pt x="108105" y="56754"/>
                    <a:pt x="106808" y="55464"/>
                    <a:pt x="104214" y="54174"/>
                  </a:cubicBezTo>
                  <a:cubicBezTo>
                    <a:pt x="102917" y="54174"/>
                    <a:pt x="100323" y="52884"/>
                    <a:pt x="97728" y="51594"/>
                  </a:cubicBezTo>
                  <a:cubicBezTo>
                    <a:pt x="96431" y="51594"/>
                    <a:pt x="93837" y="50305"/>
                    <a:pt x="89946" y="50305"/>
                  </a:cubicBezTo>
                  <a:cubicBezTo>
                    <a:pt x="89946" y="50305"/>
                    <a:pt x="88649" y="50305"/>
                    <a:pt x="88649" y="50305"/>
                  </a:cubicBezTo>
                  <a:cubicBezTo>
                    <a:pt x="87351" y="49015"/>
                    <a:pt x="87351" y="49015"/>
                    <a:pt x="86054" y="49015"/>
                  </a:cubicBezTo>
                  <a:cubicBezTo>
                    <a:pt x="84757" y="49015"/>
                    <a:pt x="83460" y="49015"/>
                    <a:pt x="80866" y="47725"/>
                  </a:cubicBezTo>
                  <a:cubicBezTo>
                    <a:pt x="78272" y="47725"/>
                    <a:pt x="74380" y="47725"/>
                    <a:pt x="71786" y="46435"/>
                  </a:cubicBezTo>
                  <a:cubicBezTo>
                    <a:pt x="69192" y="46435"/>
                    <a:pt x="67895" y="45145"/>
                    <a:pt x="66598" y="45145"/>
                  </a:cubicBezTo>
                  <a:cubicBezTo>
                    <a:pt x="66598" y="45145"/>
                    <a:pt x="66598" y="45145"/>
                    <a:pt x="65301" y="45145"/>
                  </a:cubicBezTo>
                  <a:cubicBezTo>
                    <a:pt x="65301" y="45145"/>
                    <a:pt x="65301" y="45145"/>
                    <a:pt x="64003" y="45145"/>
                  </a:cubicBezTo>
                  <a:cubicBezTo>
                    <a:pt x="64003" y="45145"/>
                    <a:pt x="64003" y="45145"/>
                    <a:pt x="62706" y="45145"/>
                  </a:cubicBezTo>
                  <a:cubicBezTo>
                    <a:pt x="62706" y="45145"/>
                    <a:pt x="62706" y="45145"/>
                    <a:pt x="61409" y="43855"/>
                  </a:cubicBezTo>
                  <a:cubicBezTo>
                    <a:pt x="61409" y="43855"/>
                    <a:pt x="61409" y="43855"/>
                    <a:pt x="60112" y="43855"/>
                  </a:cubicBezTo>
                  <a:cubicBezTo>
                    <a:pt x="58815" y="43855"/>
                    <a:pt x="57518" y="43855"/>
                    <a:pt x="56221" y="42565"/>
                  </a:cubicBezTo>
                  <a:cubicBezTo>
                    <a:pt x="56221" y="42565"/>
                    <a:pt x="54924" y="42565"/>
                    <a:pt x="53627" y="42565"/>
                  </a:cubicBezTo>
                  <a:cubicBezTo>
                    <a:pt x="52329" y="41276"/>
                    <a:pt x="51032" y="41276"/>
                    <a:pt x="51032" y="41276"/>
                  </a:cubicBezTo>
                  <a:cubicBezTo>
                    <a:pt x="49735" y="41276"/>
                    <a:pt x="48438" y="39986"/>
                    <a:pt x="47141" y="39986"/>
                  </a:cubicBezTo>
                  <a:cubicBezTo>
                    <a:pt x="43250" y="38696"/>
                    <a:pt x="39358" y="36116"/>
                    <a:pt x="36764" y="34826"/>
                  </a:cubicBezTo>
                  <a:cubicBezTo>
                    <a:pt x="32873" y="32247"/>
                    <a:pt x="28982" y="29667"/>
                    <a:pt x="26387" y="27087"/>
                  </a:cubicBezTo>
                  <a:cubicBezTo>
                    <a:pt x="23793" y="24507"/>
                    <a:pt x="21199" y="21928"/>
                    <a:pt x="18605" y="19348"/>
                  </a:cubicBezTo>
                  <a:cubicBezTo>
                    <a:pt x="16010" y="18058"/>
                    <a:pt x="14713" y="15478"/>
                    <a:pt x="13416" y="12899"/>
                  </a:cubicBezTo>
                  <a:cubicBezTo>
                    <a:pt x="12119" y="10319"/>
                    <a:pt x="10822" y="7739"/>
                    <a:pt x="10822" y="6450"/>
                  </a:cubicBezTo>
                  <a:cubicBezTo>
                    <a:pt x="9525" y="3870"/>
                    <a:pt x="9525" y="2580"/>
                    <a:pt x="9525" y="1290"/>
                  </a:cubicBezTo>
                  <a:cubicBezTo>
                    <a:pt x="9525" y="0"/>
                    <a:pt x="9525" y="0"/>
                    <a:pt x="9525" y="0"/>
                  </a:cubicBezTo>
                  <a:close/>
                </a:path>
              </a:pathLst>
            </a:custGeom>
            <a:solidFill>
              <a:schemeClr val="tx2"/>
            </a:solidFill>
            <a:ln w="9525">
              <a:noFill/>
              <a:round/>
            </a:ln>
          </p:spPr>
          <p:txBody>
            <a:bodyPr anchor="ctr"/>
            <a:lstStyle/>
            <a:p>
              <a:pPr algn="ctr"/>
              <a:endParaRPr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1" name="Group 23"/>
          <p:cNvGrpSpPr/>
          <p:nvPr/>
        </p:nvGrpSpPr>
        <p:grpSpPr>
          <a:xfrm>
            <a:off x="7653846" y="3220045"/>
            <a:ext cx="2457329" cy="835777"/>
            <a:chOff x="9029821" y="3139323"/>
            <a:chExt cx="2457329" cy="835777"/>
          </a:xfrm>
        </p:grpSpPr>
        <p:sp>
          <p:nvSpPr>
            <p:cNvPr id="21" name="TextBox 26"/>
            <p:cNvSpPr txBox="1"/>
            <p:nvPr/>
          </p:nvSpPr>
          <p:spPr>
            <a:xfrm>
              <a:off x="9029821" y="3385544"/>
              <a:ext cx="2457329" cy="589556"/>
            </a:xfrm>
            <a:prstGeom prst="rect">
              <a:avLst/>
            </a:prstGeom>
            <a:noFill/>
          </p:spPr>
          <p:txBody>
            <a:bodyPr wrap="square" lIns="96000" tIns="0" rIns="96000" bIns="0" anchor="ctr" anchorCtr="0">
              <a:normAutofit/>
            </a:bodyPr>
            <a:lstStyle/>
            <a:p>
              <a:pPr defTabSz="1218565">
                <a:lnSpc>
                  <a:spcPct val="120000"/>
                </a:lnSpc>
                <a:defRPr/>
              </a:pP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2" name="Rectangle 27"/>
            <p:cNvSpPr/>
            <p:nvPr/>
          </p:nvSpPr>
          <p:spPr>
            <a:xfrm>
              <a:off x="9029821" y="3139323"/>
              <a:ext cx="2457329" cy="246221"/>
            </a:xfrm>
            <a:prstGeom prst="rect">
              <a:avLst/>
            </a:prstGeom>
          </p:spPr>
          <p:txBody>
            <a:bodyPr wrap="none" lIns="96000" tIns="0" rIns="96000" bIns="0">
              <a:noAutofit/>
            </a:bodyPr>
            <a:lstStyle/>
            <a:p>
              <a:pPr defTabSz="1218565">
                <a:defRPr/>
              </a:pPr>
              <a:r>
                <a:rPr lang="zh-CN" altLang="en-US" sz="1600"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600"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2" name="Group 30"/>
          <p:cNvGrpSpPr/>
          <p:nvPr/>
        </p:nvGrpSpPr>
        <p:grpSpPr>
          <a:xfrm>
            <a:off x="6874032" y="1920409"/>
            <a:ext cx="2457329" cy="835777"/>
            <a:chOff x="9029821" y="3139323"/>
            <a:chExt cx="2457329" cy="835777"/>
          </a:xfrm>
        </p:grpSpPr>
        <p:sp>
          <p:nvSpPr>
            <p:cNvPr id="19" name="TextBox 31"/>
            <p:cNvSpPr txBox="1"/>
            <p:nvPr/>
          </p:nvSpPr>
          <p:spPr>
            <a:xfrm>
              <a:off x="9029821" y="3385544"/>
              <a:ext cx="2457329" cy="589556"/>
            </a:xfrm>
            <a:prstGeom prst="rect">
              <a:avLst/>
            </a:prstGeom>
            <a:noFill/>
          </p:spPr>
          <p:txBody>
            <a:bodyPr wrap="square" lIns="96000" tIns="0" rIns="96000" bIns="0" anchor="ctr" anchorCtr="0">
              <a:normAutofit/>
            </a:bodyPr>
            <a:lstStyle/>
            <a:p>
              <a:pPr defTabSz="1218565">
                <a:lnSpc>
                  <a:spcPct val="120000"/>
                </a:lnSpc>
                <a:defRPr/>
              </a:pP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Rectangle 32"/>
            <p:cNvSpPr/>
            <p:nvPr/>
          </p:nvSpPr>
          <p:spPr>
            <a:xfrm>
              <a:off x="9029821" y="3139323"/>
              <a:ext cx="2457329" cy="246221"/>
            </a:xfrm>
            <a:prstGeom prst="rect">
              <a:avLst/>
            </a:prstGeom>
          </p:spPr>
          <p:txBody>
            <a:bodyPr wrap="none" lIns="96000" tIns="0" rIns="96000" bIns="0">
              <a:noAutofit/>
            </a:bodyPr>
            <a:lstStyle/>
            <a:p>
              <a:pPr defTabSz="1218565">
                <a:defRPr/>
              </a:pPr>
              <a:r>
                <a:rPr lang="zh-CN" altLang="en-US" sz="1600"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600"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3" name="Group 33"/>
          <p:cNvGrpSpPr/>
          <p:nvPr/>
        </p:nvGrpSpPr>
        <p:grpSpPr>
          <a:xfrm>
            <a:off x="1987717" y="3220045"/>
            <a:ext cx="2407615" cy="835777"/>
            <a:chOff x="609599" y="3139323"/>
            <a:chExt cx="2407615" cy="835777"/>
          </a:xfrm>
        </p:grpSpPr>
        <p:sp>
          <p:nvSpPr>
            <p:cNvPr id="17" name="TextBox 34"/>
            <p:cNvSpPr txBox="1"/>
            <p:nvPr/>
          </p:nvSpPr>
          <p:spPr>
            <a:xfrm>
              <a:off x="609599" y="3385544"/>
              <a:ext cx="2407615" cy="589556"/>
            </a:xfrm>
            <a:prstGeom prst="rect">
              <a:avLst/>
            </a:prstGeom>
            <a:noFill/>
          </p:spPr>
          <p:txBody>
            <a:bodyPr wrap="square" lIns="96000" tIns="0" rIns="96000" bIns="0" anchor="ctr" anchorCtr="0">
              <a:normAutofit/>
            </a:bodyPr>
            <a:lstStyle/>
            <a:p>
              <a:pPr algn="r" defTabSz="1218565">
                <a:lnSpc>
                  <a:spcPct val="120000"/>
                </a:lnSpc>
                <a:defRPr/>
              </a:pP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Rectangle 35"/>
            <p:cNvSpPr/>
            <p:nvPr/>
          </p:nvSpPr>
          <p:spPr>
            <a:xfrm>
              <a:off x="609599" y="3139323"/>
              <a:ext cx="2407615" cy="246221"/>
            </a:xfrm>
            <a:prstGeom prst="rect">
              <a:avLst/>
            </a:prstGeom>
          </p:spPr>
          <p:txBody>
            <a:bodyPr wrap="none" lIns="96000" tIns="0" rIns="96000" bIns="0">
              <a:noAutofit/>
            </a:bodyPr>
            <a:lstStyle/>
            <a:p>
              <a:pPr algn="r" defTabSz="1218565">
                <a:defRPr/>
              </a:pPr>
              <a:r>
                <a:rPr lang="zh-CN" altLang="en-US" sz="1600"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600"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4" name="Group 36"/>
          <p:cNvGrpSpPr/>
          <p:nvPr/>
        </p:nvGrpSpPr>
        <p:grpSpPr>
          <a:xfrm>
            <a:off x="2606483" y="1920409"/>
            <a:ext cx="2407615" cy="835777"/>
            <a:chOff x="609599" y="3139323"/>
            <a:chExt cx="2407615" cy="835777"/>
          </a:xfrm>
        </p:grpSpPr>
        <p:sp>
          <p:nvSpPr>
            <p:cNvPr id="15" name="TextBox 37"/>
            <p:cNvSpPr txBox="1"/>
            <p:nvPr/>
          </p:nvSpPr>
          <p:spPr>
            <a:xfrm>
              <a:off x="609599" y="3385544"/>
              <a:ext cx="2407615" cy="589556"/>
            </a:xfrm>
            <a:prstGeom prst="rect">
              <a:avLst/>
            </a:prstGeom>
            <a:noFill/>
          </p:spPr>
          <p:txBody>
            <a:bodyPr wrap="square" lIns="96000" tIns="0" rIns="96000" bIns="0" anchor="ctr" anchorCtr="0">
              <a:normAutofit/>
            </a:bodyPr>
            <a:lstStyle/>
            <a:p>
              <a:pPr algn="r" defTabSz="1218565">
                <a:lnSpc>
                  <a:spcPct val="120000"/>
                </a:lnSpc>
                <a:defRPr/>
              </a:pPr>
              <a:r>
                <a:rPr lang="zh-CN" altLang="en-US" sz="9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zh-CN" altLang="en-US" sz="9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9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9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Rectangle 38"/>
            <p:cNvSpPr/>
            <p:nvPr/>
          </p:nvSpPr>
          <p:spPr>
            <a:xfrm>
              <a:off x="609599" y="3139323"/>
              <a:ext cx="2407615" cy="246221"/>
            </a:xfrm>
            <a:prstGeom prst="rect">
              <a:avLst/>
            </a:prstGeom>
          </p:spPr>
          <p:txBody>
            <a:bodyPr wrap="none" lIns="96000" tIns="0" rIns="96000" bIns="0">
              <a:noAutofit/>
            </a:bodyPr>
            <a:lstStyle/>
            <a:p>
              <a:pPr algn="r" defTabSz="1218565">
                <a:defRPr/>
              </a:pPr>
              <a:r>
                <a:rPr lang="zh-CN" altLang="en-US" sz="1600"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600"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34" name="矩形 33"/>
          <p:cNvSpPr/>
          <p:nvPr/>
        </p:nvSpPr>
        <p:spPr>
          <a:xfrm>
            <a:off x="4738897" y="384133"/>
            <a:ext cx="2656497" cy="584775"/>
          </a:xfrm>
          <a:prstGeom prst="rect">
            <a:avLst/>
          </a:prstGeom>
        </p:spPr>
        <p:txBody>
          <a:bodyPr wrap="none">
            <a:spAutoFit/>
          </a:bodyPr>
          <a:lstStyle/>
          <a:p>
            <a:pPr algn="r"/>
            <a:r>
              <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14" presetClass="entr" presetSubtype="1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par>
                                <p:cTn id="19" presetID="14"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6151" y="1866021"/>
            <a:ext cx="5746063" cy="3806948"/>
            <a:chOff x="820731" y="1907630"/>
            <a:chExt cx="6356350" cy="4211285"/>
          </a:xfrm>
        </p:grpSpPr>
        <p:sp>
          <p:nvSpPr>
            <p:cNvPr id="5" name="品 2"/>
            <p:cNvSpPr>
              <a:spLocks noChangeArrowheads="1"/>
            </p:cNvSpPr>
            <p:nvPr/>
          </p:nvSpPr>
          <p:spPr bwMode="auto">
            <a:xfrm>
              <a:off x="820731" y="1907630"/>
              <a:ext cx="6356350" cy="2405320"/>
            </a:xfrm>
            <a:prstGeom prst="rect">
              <a:avLst/>
            </a:prstGeom>
            <a:noFill/>
            <a:ln w="12700">
              <a:solidFill>
                <a:schemeClr val="accent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15"/>
            <p:cNvSpPr>
              <a:spLocks noChangeArrowheads="1"/>
            </p:cNvSpPr>
            <p:nvPr>
              <p:custDataLst>
                <p:tags r:id="rId1"/>
              </p:custDataLst>
            </p:nvPr>
          </p:nvSpPr>
          <p:spPr bwMode="auto">
            <a:xfrm>
              <a:off x="1106482" y="2776860"/>
              <a:ext cx="5837237" cy="129171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9"/>
            <p:cNvSpPr>
              <a:spLocks noChangeArrowheads="1"/>
            </p:cNvSpPr>
            <p:nvPr/>
          </p:nvSpPr>
          <p:spPr bwMode="auto">
            <a:xfrm>
              <a:off x="820731" y="4475066"/>
              <a:ext cx="6356350" cy="1643849"/>
            </a:xfrm>
            <a:prstGeom prst="rect">
              <a:avLst/>
            </a:prstGeom>
            <a:noFill/>
            <a:ln w="12700">
              <a:solidFill>
                <a:schemeClr val="accent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15"/>
            <p:cNvSpPr>
              <a:spLocks noChangeArrowheads="1"/>
            </p:cNvSpPr>
            <p:nvPr>
              <p:custDataLst>
                <p:tags r:id="rId2"/>
              </p:custDataLst>
            </p:nvPr>
          </p:nvSpPr>
          <p:spPr bwMode="auto">
            <a:xfrm>
              <a:off x="1044569" y="5195179"/>
              <a:ext cx="5746750" cy="6788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lnSpc>
                  <a:spcPct val="150000"/>
                </a:lnSpc>
                <a:spcBef>
                  <a:spcPct val="0"/>
                </a:spcBef>
                <a:buFont typeface="Arial" panose="020B0604020202020204" pitchFamily="34" charset="0"/>
                <a:buNone/>
              </a:pPr>
              <a:r>
                <a:rPr lang="zh-CN" altLang="en-US"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这里输入简单的文字概述这里输入简单字概述这里输入简单简单的文字概述这里输入简单的文字概述简单的文字概述这里输入简单的文字概述</a:t>
              </a:r>
              <a:endParaRPr lang="zh-CN" altLang="en-US"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12"/>
            <p:cNvSpPr>
              <a:spLocks noChangeArrowheads="1"/>
            </p:cNvSpPr>
            <p:nvPr>
              <p:custDataLst>
                <p:tags r:id="rId3"/>
              </p:custDataLst>
            </p:nvPr>
          </p:nvSpPr>
          <p:spPr bwMode="auto">
            <a:xfrm>
              <a:off x="1106482" y="2085630"/>
              <a:ext cx="4573584" cy="57865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8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这里输入简单的文字概述</a:t>
              </a:r>
              <a:endParaRPr lang="zh-CN" altLang="en-US" sz="28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13"/>
            <p:cNvSpPr>
              <a:spLocks noChangeArrowheads="1"/>
            </p:cNvSpPr>
            <p:nvPr>
              <p:custDataLst>
                <p:tags r:id="rId4"/>
              </p:custDataLst>
            </p:nvPr>
          </p:nvSpPr>
          <p:spPr bwMode="auto">
            <a:xfrm>
              <a:off x="1123619" y="4728991"/>
              <a:ext cx="4723846" cy="44260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这里输入简单的文字概述</a:t>
              </a:r>
              <a:endParaRPr lang="zh-CN" altLang="en-US" sz="20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116257" y="1179327"/>
            <a:ext cx="3819130" cy="5463174"/>
          </a:xfrm>
          <a:prstGeom prst="rect">
            <a:avLst/>
          </a:prstGeom>
        </p:spPr>
      </p:pic>
      <p:sp>
        <p:nvSpPr>
          <p:cNvPr id="16" name="矩形 15"/>
          <p:cNvSpPr/>
          <p:nvPr/>
        </p:nvSpPr>
        <p:spPr>
          <a:xfrm>
            <a:off x="4738897" y="384133"/>
            <a:ext cx="2656497" cy="584775"/>
          </a:xfrm>
          <a:prstGeom prst="rect">
            <a:avLst/>
          </a:prstGeom>
        </p:spPr>
        <p:txBody>
          <a:bodyPr wrap="none">
            <a:spAutoFit/>
          </a:bodyPr>
          <a:lstStyle/>
          <a:p>
            <a:pPr algn="r"/>
            <a:r>
              <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43440" y="2443042"/>
            <a:ext cx="6898557" cy="2415332"/>
            <a:chOff x="1982580" y="1832281"/>
            <a:chExt cx="5173918" cy="1811499"/>
          </a:xfrm>
        </p:grpSpPr>
        <p:grpSp>
          <p:nvGrpSpPr>
            <p:cNvPr id="4" name="Group 35"/>
            <p:cNvGrpSpPr/>
            <p:nvPr/>
          </p:nvGrpSpPr>
          <p:grpSpPr>
            <a:xfrm rot="2640000">
              <a:off x="2697590" y="2498284"/>
              <a:ext cx="393525" cy="499183"/>
              <a:chOff x="4082243" y="2257857"/>
              <a:chExt cx="397973" cy="504825"/>
            </a:xfrm>
          </p:grpSpPr>
          <p:sp>
            <p:nvSpPr>
              <p:cNvPr id="68" name="Freeform: Shape 36"/>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69" name="Straight Connector 3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 name="Diamond 38"/>
            <p:cNvSpPr/>
            <p:nvPr/>
          </p:nvSpPr>
          <p:spPr bwMode="auto">
            <a:xfrm>
              <a:off x="1982580" y="2664251"/>
              <a:ext cx="979529" cy="979528"/>
            </a:xfrm>
            <a:prstGeom prst="diamond">
              <a:avLst/>
            </a:prstGeom>
            <a:solidFill>
              <a:schemeClr val="accent1"/>
            </a:solidFill>
            <a:ln w="19050">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6" name="Group 39"/>
            <p:cNvGrpSpPr/>
            <p:nvPr/>
          </p:nvGrpSpPr>
          <p:grpSpPr>
            <a:xfrm rot="8040000">
              <a:off x="3519972" y="2494461"/>
              <a:ext cx="393525" cy="499183"/>
              <a:chOff x="4082243" y="2257857"/>
              <a:chExt cx="397973" cy="504825"/>
            </a:xfrm>
          </p:grpSpPr>
          <p:sp>
            <p:nvSpPr>
              <p:cNvPr id="66" name="Freeform: Shape 40"/>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67" name="Straight Connector 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 name="Diamond 42"/>
            <p:cNvSpPr/>
            <p:nvPr/>
          </p:nvSpPr>
          <p:spPr bwMode="auto">
            <a:xfrm rot="5400000">
              <a:off x="2820830" y="1832280"/>
              <a:ext cx="979528" cy="979529"/>
            </a:xfrm>
            <a:prstGeom prst="diamond">
              <a:avLst/>
            </a:prstGeom>
            <a:solidFill>
              <a:schemeClr val="accent2"/>
            </a:solidFill>
            <a:ln w="19050">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8" name="Group 43"/>
            <p:cNvGrpSpPr/>
            <p:nvPr/>
          </p:nvGrpSpPr>
          <p:grpSpPr>
            <a:xfrm rot="2640000">
              <a:off x="4376885" y="2498285"/>
              <a:ext cx="393525" cy="499183"/>
              <a:chOff x="4082243" y="2257857"/>
              <a:chExt cx="397973" cy="504825"/>
            </a:xfrm>
          </p:grpSpPr>
          <p:sp>
            <p:nvSpPr>
              <p:cNvPr id="64" name="Freeform: Shape 44"/>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65" name="Straight Connector 45"/>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 name="Diamond 46"/>
            <p:cNvSpPr/>
            <p:nvPr/>
          </p:nvSpPr>
          <p:spPr bwMode="auto">
            <a:xfrm>
              <a:off x="3661875" y="2664252"/>
              <a:ext cx="979529" cy="979528"/>
            </a:xfrm>
            <a:prstGeom prst="diamond">
              <a:avLst/>
            </a:prstGeom>
            <a:solidFill>
              <a:schemeClr val="accent3"/>
            </a:solidFill>
            <a:ln w="19050">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10" name="Group 47"/>
            <p:cNvGrpSpPr/>
            <p:nvPr/>
          </p:nvGrpSpPr>
          <p:grpSpPr>
            <a:xfrm rot="8040000">
              <a:off x="5199267" y="2494462"/>
              <a:ext cx="393525" cy="499183"/>
              <a:chOff x="4082243" y="2257857"/>
              <a:chExt cx="397973" cy="504825"/>
            </a:xfrm>
          </p:grpSpPr>
          <p:sp>
            <p:nvSpPr>
              <p:cNvPr id="62" name="Freeform: Shape 48"/>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63" name="Straight Connector 49"/>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 name="Diamond 50"/>
            <p:cNvSpPr/>
            <p:nvPr/>
          </p:nvSpPr>
          <p:spPr bwMode="auto">
            <a:xfrm rot="5400000">
              <a:off x="4500126" y="1832281"/>
              <a:ext cx="979528" cy="979529"/>
            </a:xfrm>
            <a:prstGeom prst="diamond">
              <a:avLst/>
            </a:prstGeom>
            <a:solidFill>
              <a:schemeClr val="accent4"/>
            </a:solidFill>
            <a:ln w="19050">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12" name="Group 51"/>
            <p:cNvGrpSpPr/>
            <p:nvPr/>
          </p:nvGrpSpPr>
          <p:grpSpPr>
            <a:xfrm rot="2640000">
              <a:off x="6053729" y="2498285"/>
              <a:ext cx="393525" cy="499183"/>
              <a:chOff x="4082243" y="2257857"/>
              <a:chExt cx="397973" cy="504825"/>
            </a:xfrm>
          </p:grpSpPr>
          <p:sp>
            <p:nvSpPr>
              <p:cNvPr id="60" name="Freeform: Shape 52"/>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61" name="Straight Connector 5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 name="Diamond 54"/>
            <p:cNvSpPr/>
            <p:nvPr/>
          </p:nvSpPr>
          <p:spPr bwMode="auto">
            <a:xfrm>
              <a:off x="5338719" y="2664252"/>
              <a:ext cx="979529" cy="979528"/>
            </a:xfrm>
            <a:prstGeom prst="diamond">
              <a:avLst/>
            </a:prstGeom>
            <a:solidFill>
              <a:schemeClr val="accent5"/>
            </a:solidFill>
            <a:ln w="19050">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4" name="Diamond 55"/>
            <p:cNvSpPr/>
            <p:nvPr/>
          </p:nvSpPr>
          <p:spPr bwMode="auto">
            <a:xfrm rot="5400000">
              <a:off x="6176970" y="1832281"/>
              <a:ext cx="979528" cy="979529"/>
            </a:xfrm>
            <a:prstGeom prst="diamond">
              <a:avLst/>
            </a:prstGeom>
            <a:solidFill>
              <a:schemeClr val="accent6"/>
            </a:solidFill>
            <a:ln w="19050">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15" name="Group 56"/>
            <p:cNvGrpSpPr/>
            <p:nvPr/>
          </p:nvGrpSpPr>
          <p:grpSpPr>
            <a:xfrm>
              <a:off x="2295559" y="2942166"/>
              <a:ext cx="353571" cy="423674"/>
              <a:chOff x="3735388" y="3473450"/>
              <a:chExt cx="184150" cy="220663"/>
            </a:xfrm>
            <a:solidFill>
              <a:schemeClr val="bg1"/>
            </a:solidFill>
          </p:grpSpPr>
          <p:sp>
            <p:nvSpPr>
              <p:cNvPr id="58" name="Freeform: Shape 57"/>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9" name="Freeform: Shape 58"/>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6" name="Group 59"/>
            <p:cNvGrpSpPr/>
            <p:nvPr/>
          </p:nvGrpSpPr>
          <p:grpSpPr>
            <a:xfrm>
              <a:off x="3170339" y="2183964"/>
              <a:ext cx="280737" cy="276161"/>
              <a:chOff x="4797425" y="4017963"/>
              <a:chExt cx="195263" cy="192088"/>
            </a:xfrm>
            <a:solidFill>
              <a:schemeClr val="bg1"/>
            </a:solidFill>
          </p:grpSpPr>
          <p:sp>
            <p:nvSpPr>
              <p:cNvPr id="53" name="Freeform: Shape 60"/>
              <p:cNvSpPr/>
              <p:nvPr/>
            </p:nvSpPr>
            <p:spPr bwMode="auto">
              <a:xfrm>
                <a:off x="4833938" y="4017963"/>
                <a:ext cx="7938" cy="95250"/>
              </a:xfrm>
              <a:custGeom>
                <a:avLst/>
                <a:gdLst/>
                <a:ahLst/>
                <a:cxnLst>
                  <a:cxn ang="0">
                    <a:pos x="1" y="37"/>
                  </a:cxn>
                  <a:cxn ang="0">
                    <a:pos x="3" y="35"/>
                  </a:cxn>
                  <a:cxn ang="0">
                    <a:pos x="3" y="1"/>
                  </a:cxn>
                  <a:cxn ang="0">
                    <a:pos x="1" y="0"/>
                  </a:cxn>
                  <a:cxn ang="0">
                    <a:pos x="0" y="1"/>
                  </a:cxn>
                  <a:cxn ang="0">
                    <a:pos x="0" y="35"/>
                  </a:cxn>
                  <a:cxn ang="0">
                    <a:pos x="1" y="37"/>
                  </a:cxn>
                </a:cxnLst>
                <a:rect l="0" t="0" r="r" b="b"/>
                <a:pathLst>
                  <a:path w="3" h="37">
                    <a:moveTo>
                      <a:pt x="1" y="37"/>
                    </a:moveTo>
                    <a:cubicBezTo>
                      <a:pt x="2" y="37"/>
                      <a:pt x="3" y="36"/>
                      <a:pt x="3" y="35"/>
                    </a:cubicBezTo>
                    <a:cubicBezTo>
                      <a:pt x="3" y="1"/>
                      <a:pt x="3" y="1"/>
                      <a:pt x="3" y="1"/>
                    </a:cubicBezTo>
                    <a:cubicBezTo>
                      <a:pt x="3" y="0"/>
                      <a:pt x="2" y="0"/>
                      <a:pt x="1" y="0"/>
                    </a:cubicBezTo>
                    <a:cubicBezTo>
                      <a:pt x="0" y="0"/>
                      <a:pt x="0" y="0"/>
                      <a:pt x="0" y="1"/>
                    </a:cubicBezTo>
                    <a:cubicBezTo>
                      <a:pt x="0" y="35"/>
                      <a:pt x="0" y="35"/>
                      <a:pt x="0" y="35"/>
                    </a:cubicBezTo>
                    <a:cubicBezTo>
                      <a:pt x="0" y="36"/>
                      <a:pt x="0" y="37"/>
                      <a:pt x="1" y="37"/>
                    </a:cubicBezTo>
                    <a:close/>
                  </a:path>
                </a:pathLst>
              </a:custGeom>
              <a:grp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4" name="Freeform: Shape 61"/>
              <p:cNvSpPr/>
              <p:nvPr/>
            </p:nvSpPr>
            <p:spPr bwMode="auto">
              <a:xfrm>
                <a:off x="4860925" y="4017963"/>
                <a:ext cx="11113" cy="58738"/>
              </a:xfrm>
              <a:custGeom>
                <a:avLst/>
                <a:gdLst/>
                <a:ahLst/>
                <a:cxnLst>
                  <a:cxn ang="0">
                    <a:pos x="2" y="23"/>
                  </a:cxn>
                  <a:cxn ang="0">
                    <a:pos x="4" y="21"/>
                  </a:cxn>
                  <a:cxn ang="0">
                    <a:pos x="4" y="1"/>
                  </a:cxn>
                  <a:cxn ang="0">
                    <a:pos x="2" y="0"/>
                  </a:cxn>
                  <a:cxn ang="0">
                    <a:pos x="0" y="1"/>
                  </a:cxn>
                  <a:cxn ang="0">
                    <a:pos x="0" y="21"/>
                  </a:cxn>
                  <a:cxn ang="0">
                    <a:pos x="2" y="23"/>
                  </a:cxn>
                </a:cxnLst>
                <a:rect l="0" t="0" r="r" b="b"/>
                <a:pathLst>
                  <a:path w="4" h="23">
                    <a:moveTo>
                      <a:pt x="2" y="23"/>
                    </a:moveTo>
                    <a:cubicBezTo>
                      <a:pt x="3" y="23"/>
                      <a:pt x="4" y="22"/>
                      <a:pt x="4" y="21"/>
                    </a:cubicBezTo>
                    <a:cubicBezTo>
                      <a:pt x="4" y="1"/>
                      <a:pt x="4" y="1"/>
                      <a:pt x="4" y="1"/>
                    </a:cubicBezTo>
                    <a:cubicBezTo>
                      <a:pt x="4" y="0"/>
                      <a:pt x="3" y="0"/>
                      <a:pt x="2" y="0"/>
                    </a:cubicBezTo>
                    <a:cubicBezTo>
                      <a:pt x="1" y="0"/>
                      <a:pt x="0" y="0"/>
                      <a:pt x="0" y="1"/>
                    </a:cubicBezTo>
                    <a:cubicBezTo>
                      <a:pt x="0" y="21"/>
                      <a:pt x="0" y="21"/>
                      <a:pt x="0" y="21"/>
                    </a:cubicBezTo>
                    <a:cubicBezTo>
                      <a:pt x="0" y="22"/>
                      <a:pt x="1" y="23"/>
                      <a:pt x="2" y="23"/>
                    </a:cubicBezTo>
                    <a:close/>
                  </a:path>
                </a:pathLst>
              </a:custGeom>
              <a:grp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5" name="Freeform: Shape 62"/>
              <p:cNvSpPr/>
              <p:nvPr/>
            </p:nvSpPr>
            <p:spPr bwMode="auto">
              <a:xfrm>
                <a:off x="4892675" y="4017963"/>
                <a:ext cx="7938" cy="76200"/>
              </a:xfrm>
              <a:custGeom>
                <a:avLst/>
                <a:gdLst/>
                <a:ahLst/>
                <a:cxnLst>
                  <a:cxn ang="0">
                    <a:pos x="2" y="30"/>
                  </a:cxn>
                  <a:cxn ang="0">
                    <a:pos x="3" y="28"/>
                  </a:cxn>
                  <a:cxn ang="0">
                    <a:pos x="3" y="1"/>
                  </a:cxn>
                  <a:cxn ang="0">
                    <a:pos x="2" y="0"/>
                  </a:cxn>
                  <a:cxn ang="0">
                    <a:pos x="0" y="1"/>
                  </a:cxn>
                  <a:cxn ang="0">
                    <a:pos x="0" y="28"/>
                  </a:cxn>
                  <a:cxn ang="0">
                    <a:pos x="2" y="30"/>
                  </a:cxn>
                </a:cxnLst>
                <a:rect l="0" t="0" r="r" b="b"/>
                <a:pathLst>
                  <a:path w="3" h="30">
                    <a:moveTo>
                      <a:pt x="2" y="30"/>
                    </a:moveTo>
                    <a:cubicBezTo>
                      <a:pt x="3" y="30"/>
                      <a:pt x="3" y="29"/>
                      <a:pt x="3" y="28"/>
                    </a:cubicBezTo>
                    <a:cubicBezTo>
                      <a:pt x="3" y="1"/>
                      <a:pt x="3" y="1"/>
                      <a:pt x="3" y="1"/>
                    </a:cubicBezTo>
                    <a:cubicBezTo>
                      <a:pt x="3" y="0"/>
                      <a:pt x="3" y="0"/>
                      <a:pt x="2" y="0"/>
                    </a:cubicBezTo>
                    <a:cubicBezTo>
                      <a:pt x="1" y="0"/>
                      <a:pt x="0" y="0"/>
                      <a:pt x="0" y="1"/>
                    </a:cubicBezTo>
                    <a:cubicBezTo>
                      <a:pt x="0" y="28"/>
                      <a:pt x="0" y="28"/>
                      <a:pt x="0" y="28"/>
                    </a:cubicBezTo>
                    <a:cubicBezTo>
                      <a:pt x="0" y="29"/>
                      <a:pt x="1" y="30"/>
                      <a:pt x="2" y="30"/>
                    </a:cubicBezTo>
                    <a:close/>
                  </a:path>
                </a:pathLst>
              </a:custGeom>
              <a:grp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6" name="Freeform: Shape 63"/>
              <p:cNvSpPr/>
              <p:nvPr/>
            </p:nvSpPr>
            <p:spPr bwMode="auto">
              <a:xfrm>
                <a:off x="4922838" y="4017963"/>
                <a:ext cx="7938" cy="38100"/>
              </a:xfrm>
              <a:custGeom>
                <a:avLst/>
                <a:gdLst/>
                <a:ahLst/>
                <a:cxnLst>
                  <a:cxn ang="0">
                    <a:pos x="2" y="15"/>
                  </a:cxn>
                  <a:cxn ang="0">
                    <a:pos x="3" y="14"/>
                  </a:cxn>
                  <a:cxn ang="0">
                    <a:pos x="3" y="1"/>
                  </a:cxn>
                  <a:cxn ang="0">
                    <a:pos x="2" y="0"/>
                  </a:cxn>
                  <a:cxn ang="0">
                    <a:pos x="0" y="1"/>
                  </a:cxn>
                  <a:cxn ang="0">
                    <a:pos x="0" y="14"/>
                  </a:cxn>
                  <a:cxn ang="0">
                    <a:pos x="2" y="15"/>
                  </a:cxn>
                </a:cxnLst>
                <a:rect l="0" t="0" r="r" b="b"/>
                <a:pathLst>
                  <a:path w="3" h="15">
                    <a:moveTo>
                      <a:pt x="2" y="15"/>
                    </a:moveTo>
                    <a:cubicBezTo>
                      <a:pt x="2" y="15"/>
                      <a:pt x="3" y="15"/>
                      <a:pt x="3" y="14"/>
                    </a:cubicBezTo>
                    <a:cubicBezTo>
                      <a:pt x="3" y="1"/>
                      <a:pt x="3" y="1"/>
                      <a:pt x="3" y="1"/>
                    </a:cubicBezTo>
                    <a:cubicBezTo>
                      <a:pt x="3" y="0"/>
                      <a:pt x="2" y="0"/>
                      <a:pt x="2" y="0"/>
                    </a:cubicBezTo>
                    <a:cubicBezTo>
                      <a:pt x="1" y="0"/>
                      <a:pt x="0" y="0"/>
                      <a:pt x="0" y="1"/>
                    </a:cubicBezTo>
                    <a:cubicBezTo>
                      <a:pt x="0" y="14"/>
                      <a:pt x="0" y="14"/>
                      <a:pt x="0" y="14"/>
                    </a:cubicBezTo>
                    <a:cubicBezTo>
                      <a:pt x="0" y="15"/>
                      <a:pt x="1" y="15"/>
                      <a:pt x="2" y="15"/>
                    </a:cubicBezTo>
                    <a:close/>
                  </a:path>
                </a:pathLst>
              </a:custGeom>
              <a:grp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7" name="Freeform: Shape 64"/>
              <p:cNvSpPr/>
              <p:nvPr/>
            </p:nvSpPr>
            <p:spPr bwMode="auto">
              <a:xfrm>
                <a:off x="4797425" y="4017963"/>
                <a:ext cx="195263" cy="192088"/>
              </a:xfrm>
              <a:custGeom>
                <a:avLst/>
                <a:gdLst/>
                <a:ahLst/>
                <a:cxnLst>
                  <a:cxn ang="0">
                    <a:pos x="73" y="23"/>
                  </a:cxn>
                  <a:cxn ang="0">
                    <a:pos x="64" y="70"/>
                  </a:cxn>
                  <a:cxn ang="0">
                    <a:pos x="62" y="32"/>
                  </a:cxn>
                  <a:cxn ang="0">
                    <a:pos x="61" y="70"/>
                  </a:cxn>
                  <a:cxn ang="0">
                    <a:pos x="52" y="51"/>
                  </a:cxn>
                  <a:cxn ang="0">
                    <a:pos x="49" y="51"/>
                  </a:cxn>
                  <a:cxn ang="0">
                    <a:pos x="40" y="70"/>
                  </a:cxn>
                  <a:cxn ang="0">
                    <a:pos x="39" y="57"/>
                  </a:cxn>
                  <a:cxn ang="0">
                    <a:pos x="37" y="70"/>
                  </a:cxn>
                  <a:cxn ang="0">
                    <a:pos x="29" y="56"/>
                  </a:cxn>
                  <a:cxn ang="0">
                    <a:pos x="25" y="56"/>
                  </a:cxn>
                  <a:cxn ang="0">
                    <a:pos x="17" y="70"/>
                  </a:cxn>
                  <a:cxn ang="0">
                    <a:pos x="15" y="67"/>
                  </a:cxn>
                  <a:cxn ang="0">
                    <a:pos x="14" y="70"/>
                  </a:cxn>
                  <a:cxn ang="0">
                    <a:pos x="28" y="39"/>
                  </a:cxn>
                  <a:cxn ang="0">
                    <a:pos x="43" y="46"/>
                  </a:cxn>
                  <a:cxn ang="0">
                    <a:pos x="71" y="14"/>
                  </a:cxn>
                  <a:cxn ang="0">
                    <a:pos x="74" y="16"/>
                  </a:cxn>
                  <a:cxn ang="0">
                    <a:pos x="73" y="2"/>
                  </a:cxn>
                  <a:cxn ang="0">
                    <a:pos x="71" y="0"/>
                  </a:cxn>
                  <a:cxn ang="0">
                    <a:pos x="58" y="5"/>
                  </a:cxn>
                  <a:cxn ang="0">
                    <a:pos x="66" y="6"/>
                  </a:cxn>
                  <a:cxn ang="0">
                    <a:pos x="28" y="34"/>
                  </a:cxn>
                  <a:cxn ang="0">
                    <a:pos x="5" y="65"/>
                  </a:cxn>
                  <a:cxn ang="0">
                    <a:pos x="2" y="0"/>
                  </a:cxn>
                  <a:cxn ang="0">
                    <a:pos x="0" y="72"/>
                  </a:cxn>
                  <a:cxn ang="0">
                    <a:pos x="0" y="72"/>
                  </a:cxn>
                  <a:cxn ang="0">
                    <a:pos x="0" y="73"/>
                  </a:cxn>
                  <a:cxn ang="0">
                    <a:pos x="0" y="73"/>
                  </a:cxn>
                  <a:cxn ang="0">
                    <a:pos x="0" y="74"/>
                  </a:cxn>
                  <a:cxn ang="0">
                    <a:pos x="1" y="74"/>
                  </a:cxn>
                  <a:cxn ang="0">
                    <a:pos x="1" y="74"/>
                  </a:cxn>
                  <a:cxn ang="0">
                    <a:pos x="1" y="74"/>
                  </a:cxn>
                  <a:cxn ang="0">
                    <a:pos x="1" y="75"/>
                  </a:cxn>
                  <a:cxn ang="0">
                    <a:pos x="2" y="75"/>
                  </a:cxn>
                  <a:cxn ang="0">
                    <a:pos x="2" y="75"/>
                  </a:cxn>
                  <a:cxn ang="0">
                    <a:pos x="73" y="75"/>
                  </a:cxn>
                  <a:cxn ang="0">
                    <a:pos x="76" y="72"/>
                  </a:cxn>
                  <a:cxn ang="0">
                    <a:pos x="74" y="22"/>
                  </a:cxn>
                </a:cxnLst>
                <a:rect l="0" t="0" r="r" b="b"/>
                <a:pathLst>
                  <a:path w="76" h="75">
                    <a:moveTo>
                      <a:pt x="74" y="22"/>
                    </a:moveTo>
                    <a:cubicBezTo>
                      <a:pt x="73" y="22"/>
                      <a:pt x="73" y="22"/>
                      <a:pt x="73" y="23"/>
                    </a:cubicBezTo>
                    <a:cubicBezTo>
                      <a:pt x="73" y="70"/>
                      <a:pt x="73" y="70"/>
                      <a:pt x="73" y="70"/>
                    </a:cubicBezTo>
                    <a:cubicBezTo>
                      <a:pt x="64" y="70"/>
                      <a:pt x="64" y="70"/>
                      <a:pt x="64" y="70"/>
                    </a:cubicBezTo>
                    <a:cubicBezTo>
                      <a:pt x="64" y="34"/>
                      <a:pt x="64" y="34"/>
                      <a:pt x="64" y="34"/>
                    </a:cubicBezTo>
                    <a:cubicBezTo>
                      <a:pt x="64" y="33"/>
                      <a:pt x="63" y="32"/>
                      <a:pt x="62" y="32"/>
                    </a:cubicBezTo>
                    <a:cubicBezTo>
                      <a:pt x="62" y="32"/>
                      <a:pt x="61" y="33"/>
                      <a:pt x="61" y="34"/>
                    </a:cubicBezTo>
                    <a:cubicBezTo>
                      <a:pt x="61" y="70"/>
                      <a:pt x="61" y="70"/>
                      <a:pt x="61" y="70"/>
                    </a:cubicBezTo>
                    <a:cubicBezTo>
                      <a:pt x="52" y="70"/>
                      <a:pt x="52" y="70"/>
                      <a:pt x="52" y="70"/>
                    </a:cubicBezTo>
                    <a:cubicBezTo>
                      <a:pt x="52" y="51"/>
                      <a:pt x="52" y="51"/>
                      <a:pt x="52" y="51"/>
                    </a:cubicBezTo>
                    <a:cubicBezTo>
                      <a:pt x="52" y="50"/>
                      <a:pt x="51" y="49"/>
                      <a:pt x="51" y="49"/>
                    </a:cubicBezTo>
                    <a:cubicBezTo>
                      <a:pt x="50" y="49"/>
                      <a:pt x="49" y="50"/>
                      <a:pt x="49" y="51"/>
                    </a:cubicBezTo>
                    <a:cubicBezTo>
                      <a:pt x="49" y="70"/>
                      <a:pt x="49" y="70"/>
                      <a:pt x="49" y="70"/>
                    </a:cubicBezTo>
                    <a:cubicBezTo>
                      <a:pt x="40" y="70"/>
                      <a:pt x="40" y="70"/>
                      <a:pt x="40" y="70"/>
                    </a:cubicBezTo>
                    <a:cubicBezTo>
                      <a:pt x="40" y="58"/>
                      <a:pt x="40" y="58"/>
                      <a:pt x="40" y="58"/>
                    </a:cubicBezTo>
                    <a:cubicBezTo>
                      <a:pt x="40" y="57"/>
                      <a:pt x="40" y="57"/>
                      <a:pt x="39" y="57"/>
                    </a:cubicBezTo>
                    <a:cubicBezTo>
                      <a:pt x="38" y="57"/>
                      <a:pt x="37" y="57"/>
                      <a:pt x="37" y="58"/>
                    </a:cubicBezTo>
                    <a:cubicBezTo>
                      <a:pt x="37" y="70"/>
                      <a:pt x="37" y="70"/>
                      <a:pt x="37" y="70"/>
                    </a:cubicBezTo>
                    <a:cubicBezTo>
                      <a:pt x="29" y="70"/>
                      <a:pt x="29" y="70"/>
                      <a:pt x="29" y="70"/>
                    </a:cubicBezTo>
                    <a:cubicBezTo>
                      <a:pt x="29" y="56"/>
                      <a:pt x="29" y="56"/>
                      <a:pt x="29" y="56"/>
                    </a:cubicBezTo>
                    <a:cubicBezTo>
                      <a:pt x="29" y="55"/>
                      <a:pt x="28" y="54"/>
                      <a:pt x="27" y="54"/>
                    </a:cubicBezTo>
                    <a:cubicBezTo>
                      <a:pt x="26" y="54"/>
                      <a:pt x="25" y="55"/>
                      <a:pt x="25" y="56"/>
                    </a:cubicBezTo>
                    <a:cubicBezTo>
                      <a:pt x="25" y="70"/>
                      <a:pt x="25" y="70"/>
                      <a:pt x="25" y="70"/>
                    </a:cubicBezTo>
                    <a:cubicBezTo>
                      <a:pt x="17" y="70"/>
                      <a:pt x="17" y="70"/>
                      <a:pt x="17" y="70"/>
                    </a:cubicBezTo>
                    <a:cubicBezTo>
                      <a:pt x="17" y="68"/>
                      <a:pt x="17" y="68"/>
                      <a:pt x="17" y="68"/>
                    </a:cubicBezTo>
                    <a:cubicBezTo>
                      <a:pt x="17" y="68"/>
                      <a:pt x="16" y="67"/>
                      <a:pt x="15" y="67"/>
                    </a:cubicBezTo>
                    <a:cubicBezTo>
                      <a:pt x="14" y="67"/>
                      <a:pt x="14" y="68"/>
                      <a:pt x="14" y="68"/>
                    </a:cubicBezTo>
                    <a:cubicBezTo>
                      <a:pt x="14" y="70"/>
                      <a:pt x="14" y="70"/>
                      <a:pt x="14" y="70"/>
                    </a:cubicBezTo>
                    <a:cubicBezTo>
                      <a:pt x="7" y="70"/>
                      <a:pt x="7" y="70"/>
                      <a:pt x="7" y="70"/>
                    </a:cubicBezTo>
                    <a:cubicBezTo>
                      <a:pt x="28" y="39"/>
                      <a:pt x="28" y="39"/>
                      <a:pt x="28" y="39"/>
                    </a:cubicBezTo>
                    <a:cubicBezTo>
                      <a:pt x="40" y="47"/>
                      <a:pt x="40" y="47"/>
                      <a:pt x="40" y="47"/>
                    </a:cubicBezTo>
                    <a:cubicBezTo>
                      <a:pt x="41" y="47"/>
                      <a:pt x="43" y="47"/>
                      <a:pt x="43" y="46"/>
                    </a:cubicBezTo>
                    <a:cubicBezTo>
                      <a:pt x="70" y="8"/>
                      <a:pt x="70" y="8"/>
                      <a:pt x="70" y="8"/>
                    </a:cubicBezTo>
                    <a:cubicBezTo>
                      <a:pt x="71" y="14"/>
                      <a:pt x="71" y="14"/>
                      <a:pt x="71" y="14"/>
                    </a:cubicBezTo>
                    <a:cubicBezTo>
                      <a:pt x="71" y="15"/>
                      <a:pt x="72" y="16"/>
                      <a:pt x="73" y="16"/>
                    </a:cubicBezTo>
                    <a:cubicBezTo>
                      <a:pt x="73" y="16"/>
                      <a:pt x="73" y="16"/>
                      <a:pt x="74" y="16"/>
                    </a:cubicBezTo>
                    <a:cubicBezTo>
                      <a:pt x="75" y="15"/>
                      <a:pt x="76" y="14"/>
                      <a:pt x="76" y="13"/>
                    </a:cubicBezTo>
                    <a:cubicBezTo>
                      <a:pt x="73" y="2"/>
                      <a:pt x="73" y="2"/>
                      <a:pt x="73" y="2"/>
                    </a:cubicBezTo>
                    <a:cubicBezTo>
                      <a:pt x="73" y="1"/>
                      <a:pt x="73" y="1"/>
                      <a:pt x="72" y="1"/>
                    </a:cubicBezTo>
                    <a:cubicBezTo>
                      <a:pt x="72" y="0"/>
                      <a:pt x="71" y="0"/>
                      <a:pt x="71" y="0"/>
                    </a:cubicBezTo>
                    <a:cubicBezTo>
                      <a:pt x="60" y="2"/>
                      <a:pt x="60" y="2"/>
                      <a:pt x="60" y="2"/>
                    </a:cubicBezTo>
                    <a:cubicBezTo>
                      <a:pt x="58" y="2"/>
                      <a:pt x="58" y="4"/>
                      <a:pt x="58" y="5"/>
                    </a:cubicBezTo>
                    <a:cubicBezTo>
                      <a:pt x="58" y="6"/>
                      <a:pt x="59" y="7"/>
                      <a:pt x="61" y="7"/>
                    </a:cubicBezTo>
                    <a:cubicBezTo>
                      <a:pt x="66" y="6"/>
                      <a:pt x="66" y="6"/>
                      <a:pt x="66" y="6"/>
                    </a:cubicBezTo>
                    <a:cubicBezTo>
                      <a:pt x="41" y="42"/>
                      <a:pt x="41" y="42"/>
                      <a:pt x="41" y="42"/>
                    </a:cubicBezTo>
                    <a:cubicBezTo>
                      <a:pt x="28" y="34"/>
                      <a:pt x="28" y="34"/>
                      <a:pt x="28" y="34"/>
                    </a:cubicBezTo>
                    <a:cubicBezTo>
                      <a:pt x="27" y="33"/>
                      <a:pt x="26" y="34"/>
                      <a:pt x="25" y="35"/>
                    </a:cubicBezTo>
                    <a:cubicBezTo>
                      <a:pt x="5" y="65"/>
                      <a:pt x="5" y="65"/>
                      <a:pt x="5" y="65"/>
                    </a:cubicBezTo>
                    <a:cubicBezTo>
                      <a:pt x="5" y="2"/>
                      <a:pt x="5" y="2"/>
                      <a:pt x="5" y="2"/>
                    </a:cubicBezTo>
                    <a:cubicBezTo>
                      <a:pt x="5" y="1"/>
                      <a:pt x="4" y="0"/>
                      <a:pt x="2" y="0"/>
                    </a:cubicBezTo>
                    <a:cubicBezTo>
                      <a:pt x="1" y="0"/>
                      <a:pt x="0" y="1"/>
                      <a:pt x="0" y="2"/>
                    </a:cubicBezTo>
                    <a:cubicBezTo>
                      <a:pt x="0" y="72"/>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4"/>
                      <a:pt x="0" y="74"/>
                      <a:pt x="0" y="74"/>
                    </a:cubicBezTo>
                    <a:cubicBezTo>
                      <a:pt x="0" y="74"/>
                      <a:pt x="0" y="74"/>
                      <a:pt x="0"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5"/>
                    </a:cubicBezTo>
                    <a:cubicBezTo>
                      <a:pt x="1" y="75"/>
                      <a:pt x="1" y="75"/>
                      <a:pt x="1"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73" y="75"/>
                      <a:pt x="73" y="75"/>
                      <a:pt x="73" y="75"/>
                    </a:cubicBezTo>
                    <a:cubicBezTo>
                      <a:pt x="74" y="75"/>
                      <a:pt x="75" y="74"/>
                      <a:pt x="75" y="74"/>
                    </a:cubicBezTo>
                    <a:cubicBezTo>
                      <a:pt x="76" y="73"/>
                      <a:pt x="76" y="73"/>
                      <a:pt x="76" y="72"/>
                    </a:cubicBezTo>
                    <a:cubicBezTo>
                      <a:pt x="76" y="23"/>
                      <a:pt x="76" y="23"/>
                      <a:pt x="76" y="23"/>
                    </a:cubicBezTo>
                    <a:cubicBezTo>
                      <a:pt x="76" y="22"/>
                      <a:pt x="75" y="22"/>
                      <a:pt x="74" y="22"/>
                    </a:cubicBezTo>
                    <a:close/>
                  </a:path>
                </a:pathLst>
              </a:custGeom>
              <a:grp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7" name="Group 65"/>
            <p:cNvGrpSpPr/>
            <p:nvPr/>
          </p:nvGrpSpPr>
          <p:grpSpPr>
            <a:xfrm>
              <a:off x="4035142" y="2973975"/>
              <a:ext cx="232995" cy="360082"/>
              <a:chOff x="5403850" y="3486150"/>
              <a:chExt cx="139700" cy="215900"/>
            </a:xfrm>
            <a:solidFill>
              <a:schemeClr val="bg1"/>
            </a:solidFill>
          </p:grpSpPr>
          <p:sp>
            <p:nvSpPr>
              <p:cNvPr id="51" name="Freeform: Shape 66"/>
              <p:cNvSpPr/>
              <p:nvPr/>
            </p:nvSpPr>
            <p:spPr bwMode="auto">
              <a:xfrm>
                <a:off x="5438775" y="3522663"/>
                <a:ext cx="69850" cy="155575"/>
              </a:xfrm>
              <a:custGeom>
                <a:avLst/>
                <a:gdLst/>
                <a:ahLst/>
                <a:cxnLst>
                  <a:cxn ang="0">
                    <a:pos x="17" y="44"/>
                  </a:cxn>
                  <a:cxn ang="0">
                    <a:pos x="16" y="47"/>
                  </a:cxn>
                  <a:cxn ang="0">
                    <a:pos x="22" y="57"/>
                  </a:cxn>
                  <a:cxn ang="0">
                    <a:pos x="5" y="57"/>
                  </a:cxn>
                  <a:cxn ang="0">
                    <a:pos x="15" y="40"/>
                  </a:cxn>
                  <a:cxn ang="0">
                    <a:pos x="15" y="39"/>
                  </a:cxn>
                  <a:cxn ang="0">
                    <a:pos x="15" y="39"/>
                  </a:cxn>
                  <a:cxn ang="0">
                    <a:pos x="15" y="16"/>
                  </a:cxn>
                  <a:cxn ang="0">
                    <a:pos x="24" y="2"/>
                  </a:cxn>
                  <a:cxn ang="0">
                    <a:pos x="24" y="1"/>
                  </a:cxn>
                  <a:cxn ang="0">
                    <a:pos x="22" y="0"/>
                  </a:cxn>
                  <a:cxn ang="0">
                    <a:pos x="5" y="0"/>
                  </a:cxn>
                  <a:cxn ang="0">
                    <a:pos x="4" y="1"/>
                  </a:cxn>
                  <a:cxn ang="0">
                    <a:pos x="4" y="2"/>
                  </a:cxn>
                  <a:cxn ang="0">
                    <a:pos x="8" y="10"/>
                  </a:cxn>
                  <a:cxn ang="0">
                    <a:pos x="11" y="11"/>
                  </a:cxn>
                  <a:cxn ang="0">
                    <a:pos x="11" y="9"/>
                  </a:cxn>
                  <a:cxn ang="0">
                    <a:pos x="8" y="3"/>
                  </a:cxn>
                  <a:cxn ang="0">
                    <a:pos x="19" y="3"/>
                  </a:cxn>
                  <a:cxn ang="0">
                    <a:pos x="12" y="15"/>
                  </a:cxn>
                  <a:cxn ang="0">
                    <a:pos x="12" y="15"/>
                  </a:cxn>
                  <a:cxn ang="0">
                    <a:pos x="12" y="15"/>
                  </a:cxn>
                  <a:cxn ang="0">
                    <a:pos x="12" y="15"/>
                  </a:cxn>
                  <a:cxn ang="0">
                    <a:pos x="12" y="16"/>
                  </a:cxn>
                  <a:cxn ang="0">
                    <a:pos x="12" y="16"/>
                  </a:cxn>
                  <a:cxn ang="0">
                    <a:pos x="12" y="16"/>
                  </a:cxn>
                  <a:cxn ang="0">
                    <a:pos x="12" y="39"/>
                  </a:cxn>
                  <a:cxn ang="0">
                    <a:pos x="12" y="39"/>
                  </a:cxn>
                  <a:cxn ang="0">
                    <a:pos x="1" y="58"/>
                  </a:cxn>
                  <a:cxn ang="0">
                    <a:pos x="1" y="60"/>
                  </a:cxn>
                  <a:cxn ang="0">
                    <a:pos x="2" y="61"/>
                  </a:cxn>
                  <a:cxn ang="0">
                    <a:pos x="25" y="61"/>
                  </a:cxn>
                  <a:cxn ang="0">
                    <a:pos x="27" y="60"/>
                  </a:cxn>
                  <a:cxn ang="0">
                    <a:pos x="27" y="58"/>
                  </a:cxn>
                  <a:cxn ang="0">
                    <a:pos x="19" y="45"/>
                  </a:cxn>
                  <a:cxn ang="0">
                    <a:pos x="17" y="44"/>
                  </a:cxn>
                </a:cxnLst>
                <a:rect l="0" t="0" r="r" b="b"/>
                <a:pathLst>
                  <a:path w="27" h="61">
                    <a:moveTo>
                      <a:pt x="17" y="44"/>
                    </a:moveTo>
                    <a:cubicBezTo>
                      <a:pt x="16" y="45"/>
                      <a:pt x="16" y="46"/>
                      <a:pt x="16" y="47"/>
                    </a:cubicBezTo>
                    <a:cubicBezTo>
                      <a:pt x="22" y="57"/>
                      <a:pt x="22" y="57"/>
                      <a:pt x="22" y="57"/>
                    </a:cubicBezTo>
                    <a:cubicBezTo>
                      <a:pt x="5" y="57"/>
                      <a:pt x="5" y="57"/>
                      <a:pt x="5" y="57"/>
                    </a:cubicBezTo>
                    <a:cubicBezTo>
                      <a:pt x="15" y="40"/>
                      <a:pt x="15" y="40"/>
                      <a:pt x="15" y="40"/>
                    </a:cubicBezTo>
                    <a:cubicBezTo>
                      <a:pt x="15" y="40"/>
                      <a:pt x="15" y="40"/>
                      <a:pt x="15" y="39"/>
                    </a:cubicBezTo>
                    <a:cubicBezTo>
                      <a:pt x="15" y="39"/>
                      <a:pt x="15" y="39"/>
                      <a:pt x="15" y="39"/>
                    </a:cubicBezTo>
                    <a:cubicBezTo>
                      <a:pt x="15" y="16"/>
                      <a:pt x="15" y="16"/>
                      <a:pt x="15" y="16"/>
                    </a:cubicBezTo>
                    <a:cubicBezTo>
                      <a:pt x="24" y="2"/>
                      <a:pt x="24" y="2"/>
                      <a:pt x="24" y="2"/>
                    </a:cubicBezTo>
                    <a:cubicBezTo>
                      <a:pt x="24" y="2"/>
                      <a:pt x="24" y="1"/>
                      <a:pt x="24" y="1"/>
                    </a:cubicBezTo>
                    <a:cubicBezTo>
                      <a:pt x="23" y="0"/>
                      <a:pt x="23" y="0"/>
                      <a:pt x="22" y="0"/>
                    </a:cubicBezTo>
                    <a:cubicBezTo>
                      <a:pt x="5" y="0"/>
                      <a:pt x="5" y="0"/>
                      <a:pt x="5" y="0"/>
                    </a:cubicBezTo>
                    <a:cubicBezTo>
                      <a:pt x="5" y="0"/>
                      <a:pt x="4" y="0"/>
                      <a:pt x="4" y="1"/>
                    </a:cubicBezTo>
                    <a:cubicBezTo>
                      <a:pt x="3" y="1"/>
                      <a:pt x="3" y="2"/>
                      <a:pt x="4" y="2"/>
                    </a:cubicBezTo>
                    <a:cubicBezTo>
                      <a:pt x="8" y="10"/>
                      <a:pt x="8" y="10"/>
                      <a:pt x="8" y="10"/>
                    </a:cubicBezTo>
                    <a:cubicBezTo>
                      <a:pt x="9" y="11"/>
                      <a:pt x="10" y="12"/>
                      <a:pt x="11" y="11"/>
                    </a:cubicBezTo>
                    <a:cubicBezTo>
                      <a:pt x="12" y="11"/>
                      <a:pt x="12" y="9"/>
                      <a:pt x="11" y="9"/>
                    </a:cubicBezTo>
                    <a:cubicBezTo>
                      <a:pt x="8" y="3"/>
                      <a:pt x="8" y="3"/>
                      <a:pt x="8" y="3"/>
                    </a:cubicBezTo>
                    <a:cubicBezTo>
                      <a:pt x="19" y="3"/>
                      <a:pt x="19" y="3"/>
                      <a:pt x="19" y="3"/>
                    </a:cubicBezTo>
                    <a:cubicBezTo>
                      <a:pt x="12" y="15"/>
                      <a:pt x="12" y="15"/>
                      <a:pt x="12" y="15"/>
                    </a:cubicBezTo>
                    <a:cubicBezTo>
                      <a:pt x="12" y="15"/>
                      <a:pt x="12" y="15"/>
                      <a:pt x="12" y="15"/>
                    </a:cubicBezTo>
                    <a:cubicBezTo>
                      <a:pt x="12" y="15"/>
                      <a:pt x="12" y="15"/>
                      <a:pt x="12" y="15"/>
                    </a:cubicBezTo>
                    <a:cubicBezTo>
                      <a:pt x="12" y="15"/>
                      <a:pt x="12" y="15"/>
                      <a:pt x="12" y="15"/>
                    </a:cubicBezTo>
                    <a:cubicBezTo>
                      <a:pt x="12" y="16"/>
                      <a:pt x="12" y="16"/>
                      <a:pt x="12" y="16"/>
                    </a:cubicBezTo>
                    <a:cubicBezTo>
                      <a:pt x="12" y="16"/>
                      <a:pt x="12" y="16"/>
                      <a:pt x="12" y="16"/>
                    </a:cubicBezTo>
                    <a:cubicBezTo>
                      <a:pt x="12" y="16"/>
                      <a:pt x="12" y="16"/>
                      <a:pt x="12" y="16"/>
                    </a:cubicBezTo>
                    <a:cubicBezTo>
                      <a:pt x="12" y="39"/>
                      <a:pt x="12" y="39"/>
                      <a:pt x="12" y="39"/>
                    </a:cubicBezTo>
                    <a:cubicBezTo>
                      <a:pt x="12" y="39"/>
                      <a:pt x="12" y="39"/>
                      <a:pt x="12" y="39"/>
                    </a:cubicBezTo>
                    <a:cubicBezTo>
                      <a:pt x="1" y="58"/>
                      <a:pt x="1" y="58"/>
                      <a:pt x="1" y="58"/>
                    </a:cubicBezTo>
                    <a:cubicBezTo>
                      <a:pt x="0" y="59"/>
                      <a:pt x="0" y="60"/>
                      <a:pt x="1" y="60"/>
                    </a:cubicBezTo>
                    <a:cubicBezTo>
                      <a:pt x="1" y="61"/>
                      <a:pt x="1" y="61"/>
                      <a:pt x="2" y="61"/>
                    </a:cubicBezTo>
                    <a:cubicBezTo>
                      <a:pt x="25" y="61"/>
                      <a:pt x="25" y="61"/>
                      <a:pt x="25" y="61"/>
                    </a:cubicBezTo>
                    <a:cubicBezTo>
                      <a:pt x="26" y="61"/>
                      <a:pt x="26" y="61"/>
                      <a:pt x="27" y="60"/>
                    </a:cubicBezTo>
                    <a:cubicBezTo>
                      <a:pt x="27" y="60"/>
                      <a:pt x="27" y="59"/>
                      <a:pt x="27" y="58"/>
                    </a:cubicBezTo>
                    <a:cubicBezTo>
                      <a:pt x="19" y="45"/>
                      <a:pt x="19" y="45"/>
                      <a:pt x="19" y="45"/>
                    </a:cubicBezTo>
                    <a:cubicBezTo>
                      <a:pt x="19" y="44"/>
                      <a:pt x="18" y="44"/>
                      <a:pt x="17" y="44"/>
                    </a:cubicBezTo>
                    <a:close/>
                  </a:path>
                </a:pathLst>
              </a:custGeom>
              <a:grp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2" name="Freeform: Shape 67"/>
              <p:cNvSpPr/>
              <p:nvPr/>
            </p:nvSpPr>
            <p:spPr bwMode="auto">
              <a:xfrm>
                <a:off x="5403850" y="3486150"/>
                <a:ext cx="139700" cy="215900"/>
              </a:xfrm>
              <a:custGeom>
                <a:avLst/>
                <a:gdLst/>
                <a:ahLst/>
                <a:cxnLst>
                  <a:cxn ang="0">
                    <a:pos x="43" y="58"/>
                  </a:cxn>
                  <a:cxn ang="0">
                    <a:pos x="38" y="49"/>
                  </a:cxn>
                  <a:cxn ang="0">
                    <a:pos x="38" y="35"/>
                  </a:cxn>
                  <a:cxn ang="0">
                    <a:pos x="43" y="26"/>
                  </a:cxn>
                  <a:cxn ang="0">
                    <a:pos x="54" y="8"/>
                  </a:cxn>
                  <a:cxn ang="0">
                    <a:pos x="55" y="5"/>
                  </a:cxn>
                  <a:cxn ang="0">
                    <a:pos x="49" y="0"/>
                  </a:cxn>
                  <a:cxn ang="0">
                    <a:pos x="49" y="0"/>
                  </a:cxn>
                  <a:cxn ang="0">
                    <a:pos x="39" y="0"/>
                  </a:cxn>
                  <a:cxn ang="0">
                    <a:pos x="28" y="0"/>
                  </a:cxn>
                  <a:cxn ang="0">
                    <a:pos x="6" y="0"/>
                  </a:cxn>
                  <a:cxn ang="0">
                    <a:pos x="1" y="2"/>
                  </a:cxn>
                  <a:cxn ang="0">
                    <a:pos x="1" y="8"/>
                  </a:cxn>
                  <a:cxn ang="0">
                    <a:pos x="12" y="26"/>
                  </a:cxn>
                  <a:cxn ang="0">
                    <a:pos x="17" y="35"/>
                  </a:cxn>
                  <a:cxn ang="0">
                    <a:pos x="17" y="49"/>
                  </a:cxn>
                  <a:cxn ang="0">
                    <a:pos x="12" y="58"/>
                  </a:cxn>
                  <a:cxn ang="0">
                    <a:pos x="1" y="76"/>
                  </a:cxn>
                  <a:cxn ang="0">
                    <a:pos x="1" y="82"/>
                  </a:cxn>
                  <a:cxn ang="0">
                    <a:pos x="6" y="84"/>
                  </a:cxn>
                  <a:cxn ang="0">
                    <a:pos x="16" y="84"/>
                  </a:cxn>
                  <a:cxn ang="0">
                    <a:pos x="28" y="84"/>
                  </a:cxn>
                  <a:cxn ang="0">
                    <a:pos x="49" y="84"/>
                  </a:cxn>
                  <a:cxn ang="0">
                    <a:pos x="54" y="82"/>
                  </a:cxn>
                  <a:cxn ang="0">
                    <a:pos x="54" y="76"/>
                  </a:cxn>
                  <a:cxn ang="0">
                    <a:pos x="43" y="58"/>
                  </a:cxn>
                  <a:cxn ang="0">
                    <a:pos x="28" y="79"/>
                  </a:cxn>
                  <a:cxn ang="0">
                    <a:pos x="16" y="79"/>
                  </a:cxn>
                  <a:cxn ang="0">
                    <a:pos x="6" y="79"/>
                  </a:cxn>
                  <a:cxn ang="0">
                    <a:pos x="17" y="61"/>
                  </a:cxn>
                  <a:cxn ang="0">
                    <a:pos x="23" y="50"/>
                  </a:cxn>
                  <a:cxn ang="0">
                    <a:pos x="23" y="34"/>
                  </a:cxn>
                  <a:cxn ang="0">
                    <a:pos x="17" y="24"/>
                  </a:cxn>
                  <a:cxn ang="0">
                    <a:pos x="6" y="5"/>
                  </a:cxn>
                  <a:cxn ang="0">
                    <a:pos x="28" y="5"/>
                  </a:cxn>
                  <a:cxn ang="0">
                    <a:pos x="39" y="5"/>
                  </a:cxn>
                  <a:cxn ang="0">
                    <a:pos x="49" y="5"/>
                  </a:cxn>
                  <a:cxn ang="0">
                    <a:pos x="38" y="24"/>
                  </a:cxn>
                  <a:cxn ang="0">
                    <a:pos x="33" y="34"/>
                  </a:cxn>
                  <a:cxn ang="0">
                    <a:pos x="33" y="50"/>
                  </a:cxn>
                  <a:cxn ang="0">
                    <a:pos x="38" y="61"/>
                  </a:cxn>
                  <a:cxn ang="0">
                    <a:pos x="49" y="79"/>
                  </a:cxn>
                  <a:cxn ang="0">
                    <a:pos x="28" y="79"/>
                  </a:cxn>
                </a:cxnLst>
                <a:rect l="0" t="0" r="r" b="b"/>
                <a:pathLst>
                  <a:path w="55" h="84">
                    <a:moveTo>
                      <a:pt x="43" y="58"/>
                    </a:moveTo>
                    <a:cubicBezTo>
                      <a:pt x="38" y="49"/>
                      <a:pt x="38" y="49"/>
                      <a:pt x="38" y="49"/>
                    </a:cubicBezTo>
                    <a:cubicBezTo>
                      <a:pt x="38" y="35"/>
                      <a:pt x="38" y="35"/>
                      <a:pt x="38" y="35"/>
                    </a:cubicBezTo>
                    <a:cubicBezTo>
                      <a:pt x="43" y="26"/>
                      <a:pt x="43" y="26"/>
                      <a:pt x="43" y="26"/>
                    </a:cubicBezTo>
                    <a:cubicBezTo>
                      <a:pt x="54" y="8"/>
                      <a:pt x="54" y="8"/>
                      <a:pt x="54" y="8"/>
                    </a:cubicBezTo>
                    <a:cubicBezTo>
                      <a:pt x="54" y="7"/>
                      <a:pt x="55" y="6"/>
                      <a:pt x="55" y="5"/>
                    </a:cubicBezTo>
                    <a:cubicBezTo>
                      <a:pt x="55" y="2"/>
                      <a:pt x="52" y="0"/>
                      <a:pt x="49" y="0"/>
                    </a:cubicBezTo>
                    <a:cubicBezTo>
                      <a:pt x="49" y="0"/>
                      <a:pt x="49" y="0"/>
                      <a:pt x="49" y="0"/>
                    </a:cubicBezTo>
                    <a:cubicBezTo>
                      <a:pt x="39" y="0"/>
                      <a:pt x="39" y="0"/>
                      <a:pt x="39" y="0"/>
                    </a:cubicBezTo>
                    <a:cubicBezTo>
                      <a:pt x="28" y="0"/>
                      <a:pt x="28" y="0"/>
                      <a:pt x="28" y="0"/>
                    </a:cubicBezTo>
                    <a:cubicBezTo>
                      <a:pt x="6" y="0"/>
                      <a:pt x="6" y="0"/>
                      <a:pt x="6" y="0"/>
                    </a:cubicBezTo>
                    <a:cubicBezTo>
                      <a:pt x="4" y="0"/>
                      <a:pt x="2" y="1"/>
                      <a:pt x="1" y="2"/>
                    </a:cubicBezTo>
                    <a:cubicBezTo>
                      <a:pt x="0" y="4"/>
                      <a:pt x="0" y="6"/>
                      <a:pt x="1" y="8"/>
                    </a:cubicBezTo>
                    <a:cubicBezTo>
                      <a:pt x="12" y="26"/>
                      <a:pt x="12" y="26"/>
                      <a:pt x="12" y="26"/>
                    </a:cubicBezTo>
                    <a:cubicBezTo>
                      <a:pt x="17" y="35"/>
                      <a:pt x="17" y="35"/>
                      <a:pt x="17" y="35"/>
                    </a:cubicBezTo>
                    <a:cubicBezTo>
                      <a:pt x="17" y="49"/>
                      <a:pt x="17" y="49"/>
                      <a:pt x="17" y="49"/>
                    </a:cubicBezTo>
                    <a:cubicBezTo>
                      <a:pt x="12" y="58"/>
                      <a:pt x="12" y="58"/>
                      <a:pt x="12" y="58"/>
                    </a:cubicBezTo>
                    <a:cubicBezTo>
                      <a:pt x="1" y="76"/>
                      <a:pt x="1" y="76"/>
                      <a:pt x="1" y="76"/>
                    </a:cubicBezTo>
                    <a:cubicBezTo>
                      <a:pt x="0" y="78"/>
                      <a:pt x="0" y="80"/>
                      <a:pt x="1" y="82"/>
                    </a:cubicBezTo>
                    <a:cubicBezTo>
                      <a:pt x="2" y="83"/>
                      <a:pt x="4" y="84"/>
                      <a:pt x="6" y="84"/>
                    </a:cubicBezTo>
                    <a:cubicBezTo>
                      <a:pt x="16" y="84"/>
                      <a:pt x="16" y="84"/>
                      <a:pt x="16" y="84"/>
                    </a:cubicBezTo>
                    <a:cubicBezTo>
                      <a:pt x="28" y="84"/>
                      <a:pt x="28" y="84"/>
                      <a:pt x="28" y="84"/>
                    </a:cubicBezTo>
                    <a:cubicBezTo>
                      <a:pt x="49" y="84"/>
                      <a:pt x="49" y="84"/>
                      <a:pt x="49" y="84"/>
                    </a:cubicBezTo>
                    <a:cubicBezTo>
                      <a:pt x="51" y="84"/>
                      <a:pt x="53" y="83"/>
                      <a:pt x="54" y="82"/>
                    </a:cubicBezTo>
                    <a:cubicBezTo>
                      <a:pt x="55" y="80"/>
                      <a:pt x="55" y="78"/>
                      <a:pt x="54" y="76"/>
                    </a:cubicBezTo>
                    <a:lnTo>
                      <a:pt x="43" y="58"/>
                    </a:lnTo>
                    <a:close/>
                    <a:moveTo>
                      <a:pt x="28" y="79"/>
                    </a:moveTo>
                    <a:cubicBezTo>
                      <a:pt x="16" y="79"/>
                      <a:pt x="16" y="79"/>
                      <a:pt x="16" y="79"/>
                    </a:cubicBezTo>
                    <a:cubicBezTo>
                      <a:pt x="6" y="79"/>
                      <a:pt x="6" y="79"/>
                      <a:pt x="6" y="79"/>
                    </a:cubicBezTo>
                    <a:cubicBezTo>
                      <a:pt x="17" y="61"/>
                      <a:pt x="17" y="61"/>
                      <a:pt x="17" y="61"/>
                    </a:cubicBezTo>
                    <a:cubicBezTo>
                      <a:pt x="23" y="50"/>
                      <a:pt x="23" y="50"/>
                      <a:pt x="23" y="50"/>
                    </a:cubicBezTo>
                    <a:cubicBezTo>
                      <a:pt x="23" y="34"/>
                      <a:pt x="23" y="34"/>
                      <a:pt x="23" y="34"/>
                    </a:cubicBezTo>
                    <a:cubicBezTo>
                      <a:pt x="17" y="24"/>
                      <a:pt x="17" y="24"/>
                      <a:pt x="17" y="24"/>
                    </a:cubicBezTo>
                    <a:cubicBezTo>
                      <a:pt x="6" y="5"/>
                      <a:pt x="6" y="5"/>
                      <a:pt x="6" y="5"/>
                    </a:cubicBezTo>
                    <a:cubicBezTo>
                      <a:pt x="28" y="5"/>
                      <a:pt x="28" y="5"/>
                      <a:pt x="28" y="5"/>
                    </a:cubicBezTo>
                    <a:cubicBezTo>
                      <a:pt x="39" y="5"/>
                      <a:pt x="39" y="5"/>
                      <a:pt x="39" y="5"/>
                    </a:cubicBezTo>
                    <a:cubicBezTo>
                      <a:pt x="49" y="5"/>
                      <a:pt x="49" y="5"/>
                      <a:pt x="49" y="5"/>
                    </a:cubicBezTo>
                    <a:cubicBezTo>
                      <a:pt x="38" y="24"/>
                      <a:pt x="38" y="24"/>
                      <a:pt x="38" y="24"/>
                    </a:cubicBezTo>
                    <a:cubicBezTo>
                      <a:pt x="33" y="34"/>
                      <a:pt x="33" y="34"/>
                      <a:pt x="33" y="34"/>
                    </a:cubicBezTo>
                    <a:cubicBezTo>
                      <a:pt x="33" y="50"/>
                      <a:pt x="33" y="50"/>
                      <a:pt x="33" y="50"/>
                    </a:cubicBezTo>
                    <a:cubicBezTo>
                      <a:pt x="38" y="61"/>
                      <a:pt x="38" y="61"/>
                      <a:pt x="38" y="61"/>
                    </a:cubicBezTo>
                    <a:cubicBezTo>
                      <a:pt x="49" y="79"/>
                      <a:pt x="49" y="79"/>
                      <a:pt x="49" y="79"/>
                    </a:cubicBezTo>
                    <a:lnTo>
                      <a:pt x="28" y="79"/>
                    </a:lnTo>
                    <a:close/>
                  </a:path>
                </a:pathLst>
              </a:custGeom>
              <a:grp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8" name="Group 68"/>
            <p:cNvGrpSpPr/>
            <p:nvPr/>
          </p:nvGrpSpPr>
          <p:grpSpPr>
            <a:xfrm>
              <a:off x="4822203" y="2153136"/>
              <a:ext cx="335373" cy="337820"/>
              <a:chOff x="1905000" y="3457575"/>
              <a:chExt cx="217488" cy="219075"/>
            </a:xfrm>
            <a:solidFill>
              <a:schemeClr val="bg1"/>
            </a:solidFill>
          </p:grpSpPr>
          <p:sp>
            <p:nvSpPr>
              <p:cNvPr id="46" name="Freeform: Shape 69"/>
              <p:cNvSpPr/>
              <p:nvPr/>
            </p:nvSpPr>
            <p:spPr bwMode="auto">
              <a:xfrm>
                <a:off x="1905000" y="3457575"/>
                <a:ext cx="217488" cy="219075"/>
              </a:xfrm>
              <a:custGeom>
                <a:avLst/>
                <a:gdLst/>
                <a:ahLst/>
                <a:cxnLst>
                  <a:cxn ang="0">
                    <a:pos x="76" y="9"/>
                  </a:cxn>
                  <a:cxn ang="0">
                    <a:pos x="53" y="0"/>
                  </a:cxn>
                  <a:cxn ang="0">
                    <a:pos x="30" y="9"/>
                  </a:cxn>
                  <a:cxn ang="0">
                    <a:pos x="21" y="32"/>
                  </a:cxn>
                  <a:cxn ang="0">
                    <a:pos x="25" y="48"/>
                  </a:cxn>
                  <a:cxn ang="0">
                    <a:pos x="1" y="73"/>
                  </a:cxn>
                  <a:cxn ang="0">
                    <a:pos x="0" y="75"/>
                  </a:cxn>
                  <a:cxn ang="0">
                    <a:pos x="1" y="77"/>
                  </a:cxn>
                  <a:cxn ang="0">
                    <a:pos x="8" y="85"/>
                  </a:cxn>
                  <a:cxn ang="0">
                    <a:pos x="10" y="85"/>
                  </a:cxn>
                  <a:cxn ang="0">
                    <a:pos x="12" y="85"/>
                  </a:cxn>
                  <a:cxn ang="0">
                    <a:pos x="37" y="60"/>
                  </a:cxn>
                  <a:cxn ang="0">
                    <a:pos x="53" y="64"/>
                  </a:cxn>
                  <a:cxn ang="0">
                    <a:pos x="76" y="55"/>
                  </a:cxn>
                  <a:cxn ang="0">
                    <a:pos x="85" y="32"/>
                  </a:cxn>
                  <a:cxn ang="0">
                    <a:pos x="76" y="9"/>
                  </a:cxn>
                  <a:cxn ang="0">
                    <a:pos x="10" y="79"/>
                  </a:cxn>
                  <a:cxn ang="0">
                    <a:pos x="6" y="75"/>
                  </a:cxn>
                  <a:cxn ang="0">
                    <a:pos x="28" y="53"/>
                  </a:cxn>
                  <a:cxn ang="0">
                    <a:pos x="30" y="55"/>
                  </a:cxn>
                  <a:cxn ang="0">
                    <a:pos x="32" y="57"/>
                  </a:cxn>
                  <a:cxn ang="0">
                    <a:pos x="10" y="79"/>
                  </a:cxn>
                  <a:cxn ang="0">
                    <a:pos x="72" y="51"/>
                  </a:cxn>
                  <a:cxn ang="0">
                    <a:pos x="53" y="59"/>
                  </a:cxn>
                  <a:cxn ang="0">
                    <a:pos x="34" y="51"/>
                  </a:cxn>
                  <a:cxn ang="0">
                    <a:pos x="26" y="32"/>
                  </a:cxn>
                  <a:cxn ang="0">
                    <a:pos x="34" y="13"/>
                  </a:cxn>
                  <a:cxn ang="0">
                    <a:pos x="53" y="5"/>
                  </a:cxn>
                  <a:cxn ang="0">
                    <a:pos x="72" y="13"/>
                  </a:cxn>
                  <a:cxn ang="0">
                    <a:pos x="80" y="32"/>
                  </a:cxn>
                  <a:cxn ang="0">
                    <a:pos x="72" y="51"/>
                  </a:cxn>
                </a:cxnLst>
                <a:rect l="0" t="0" r="r" b="b"/>
                <a:pathLst>
                  <a:path w="85" h="85">
                    <a:moveTo>
                      <a:pt x="76" y="9"/>
                    </a:moveTo>
                    <a:cubicBezTo>
                      <a:pt x="70" y="3"/>
                      <a:pt x="62" y="0"/>
                      <a:pt x="53" y="0"/>
                    </a:cubicBezTo>
                    <a:cubicBezTo>
                      <a:pt x="44" y="0"/>
                      <a:pt x="36" y="3"/>
                      <a:pt x="30" y="9"/>
                    </a:cubicBezTo>
                    <a:cubicBezTo>
                      <a:pt x="24" y="15"/>
                      <a:pt x="21" y="23"/>
                      <a:pt x="21" y="32"/>
                    </a:cubicBezTo>
                    <a:cubicBezTo>
                      <a:pt x="21" y="38"/>
                      <a:pt x="22" y="43"/>
                      <a:pt x="25" y="48"/>
                    </a:cubicBezTo>
                    <a:cubicBezTo>
                      <a:pt x="1" y="73"/>
                      <a:pt x="1" y="73"/>
                      <a:pt x="1" y="73"/>
                    </a:cubicBezTo>
                    <a:cubicBezTo>
                      <a:pt x="0" y="74"/>
                      <a:pt x="0" y="74"/>
                      <a:pt x="0" y="75"/>
                    </a:cubicBezTo>
                    <a:cubicBezTo>
                      <a:pt x="0" y="76"/>
                      <a:pt x="0" y="76"/>
                      <a:pt x="1" y="77"/>
                    </a:cubicBezTo>
                    <a:cubicBezTo>
                      <a:pt x="8" y="85"/>
                      <a:pt x="8" y="85"/>
                      <a:pt x="8" y="85"/>
                    </a:cubicBezTo>
                    <a:cubicBezTo>
                      <a:pt x="9" y="85"/>
                      <a:pt x="9" y="85"/>
                      <a:pt x="10" y="85"/>
                    </a:cubicBezTo>
                    <a:cubicBezTo>
                      <a:pt x="11" y="85"/>
                      <a:pt x="12" y="85"/>
                      <a:pt x="12" y="85"/>
                    </a:cubicBezTo>
                    <a:cubicBezTo>
                      <a:pt x="37" y="60"/>
                      <a:pt x="37" y="60"/>
                      <a:pt x="37" y="60"/>
                    </a:cubicBezTo>
                    <a:cubicBezTo>
                      <a:pt x="42" y="63"/>
                      <a:pt x="47" y="64"/>
                      <a:pt x="53" y="64"/>
                    </a:cubicBezTo>
                    <a:cubicBezTo>
                      <a:pt x="62" y="64"/>
                      <a:pt x="70" y="61"/>
                      <a:pt x="76" y="55"/>
                    </a:cubicBezTo>
                    <a:cubicBezTo>
                      <a:pt x="82" y="49"/>
                      <a:pt x="85" y="41"/>
                      <a:pt x="85" y="32"/>
                    </a:cubicBezTo>
                    <a:cubicBezTo>
                      <a:pt x="85" y="23"/>
                      <a:pt x="82" y="15"/>
                      <a:pt x="76" y="9"/>
                    </a:cubicBezTo>
                    <a:close/>
                    <a:moveTo>
                      <a:pt x="10" y="79"/>
                    </a:moveTo>
                    <a:cubicBezTo>
                      <a:pt x="6" y="75"/>
                      <a:pt x="6" y="75"/>
                      <a:pt x="6" y="75"/>
                    </a:cubicBezTo>
                    <a:cubicBezTo>
                      <a:pt x="28" y="53"/>
                      <a:pt x="28" y="53"/>
                      <a:pt x="28" y="53"/>
                    </a:cubicBezTo>
                    <a:cubicBezTo>
                      <a:pt x="29" y="53"/>
                      <a:pt x="30" y="54"/>
                      <a:pt x="30" y="55"/>
                    </a:cubicBezTo>
                    <a:cubicBezTo>
                      <a:pt x="31" y="56"/>
                      <a:pt x="32" y="56"/>
                      <a:pt x="32" y="57"/>
                    </a:cubicBezTo>
                    <a:lnTo>
                      <a:pt x="10" y="79"/>
                    </a:lnTo>
                    <a:close/>
                    <a:moveTo>
                      <a:pt x="72" y="51"/>
                    </a:moveTo>
                    <a:cubicBezTo>
                      <a:pt x="67" y="56"/>
                      <a:pt x="60" y="59"/>
                      <a:pt x="53" y="59"/>
                    </a:cubicBezTo>
                    <a:cubicBezTo>
                      <a:pt x="46" y="59"/>
                      <a:pt x="39" y="56"/>
                      <a:pt x="34" y="51"/>
                    </a:cubicBezTo>
                    <a:cubicBezTo>
                      <a:pt x="29" y="46"/>
                      <a:pt x="26" y="39"/>
                      <a:pt x="26" y="32"/>
                    </a:cubicBezTo>
                    <a:cubicBezTo>
                      <a:pt x="26" y="25"/>
                      <a:pt x="29" y="18"/>
                      <a:pt x="34" y="13"/>
                    </a:cubicBezTo>
                    <a:cubicBezTo>
                      <a:pt x="39" y="8"/>
                      <a:pt x="46" y="5"/>
                      <a:pt x="53" y="5"/>
                    </a:cubicBezTo>
                    <a:cubicBezTo>
                      <a:pt x="60" y="5"/>
                      <a:pt x="67" y="8"/>
                      <a:pt x="72" y="13"/>
                    </a:cubicBezTo>
                    <a:cubicBezTo>
                      <a:pt x="77" y="18"/>
                      <a:pt x="80" y="25"/>
                      <a:pt x="80" y="32"/>
                    </a:cubicBezTo>
                    <a:cubicBezTo>
                      <a:pt x="80" y="39"/>
                      <a:pt x="77" y="46"/>
                      <a:pt x="72" y="51"/>
                    </a:cubicBezTo>
                    <a:close/>
                  </a:path>
                </a:pathLst>
              </a:custGeom>
              <a:grp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7" name="Freeform: Shape 70"/>
              <p:cNvSpPr/>
              <p:nvPr/>
            </p:nvSpPr>
            <p:spPr bwMode="auto">
              <a:xfrm>
                <a:off x="1992313" y="3548063"/>
                <a:ext cx="107950" cy="50800"/>
              </a:xfrm>
              <a:custGeom>
                <a:avLst/>
                <a:gdLst/>
                <a:ahLst/>
                <a:cxnLst>
                  <a:cxn ang="0">
                    <a:pos x="40" y="0"/>
                  </a:cxn>
                  <a:cxn ang="0">
                    <a:pos x="38" y="2"/>
                  </a:cxn>
                  <a:cxn ang="0">
                    <a:pos x="33" y="11"/>
                  </a:cxn>
                  <a:cxn ang="0">
                    <a:pos x="19" y="17"/>
                  </a:cxn>
                  <a:cxn ang="0">
                    <a:pos x="5" y="11"/>
                  </a:cxn>
                  <a:cxn ang="0">
                    <a:pos x="3" y="9"/>
                  </a:cxn>
                  <a:cxn ang="0">
                    <a:pos x="1" y="8"/>
                  </a:cxn>
                  <a:cxn ang="0">
                    <a:pos x="1" y="11"/>
                  </a:cxn>
                  <a:cxn ang="0">
                    <a:pos x="3" y="13"/>
                  </a:cxn>
                  <a:cxn ang="0">
                    <a:pos x="19" y="20"/>
                  </a:cxn>
                  <a:cxn ang="0">
                    <a:pos x="35" y="13"/>
                  </a:cxn>
                  <a:cxn ang="0">
                    <a:pos x="42" y="2"/>
                  </a:cxn>
                  <a:cxn ang="0">
                    <a:pos x="40" y="0"/>
                  </a:cxn>
                </a:cxnLst>
                <a:rect l="0" t="0" r="r" b="b"/>
                <a:pathLst>
                  <a:path w="42" h="20">
                    <a:moveTo>
                      <a:pt x="40" y="0"/>
                    </a:moveTo>
                    <a:cubicBezTo>
                      <a:pt x="39" y="0"/>
                      <a:pt x="38" y="1"/>
                      <a:pt x="38" y="2"/>
                    </a:cubicBezTo>
                    <a:cubicBezTo>
                      <a:pt x="37" y="5"/>
                      <a:pt x="35" y="8"/>
                      <a:pt x="33" y="11"/>
                    </a:cubicBezTo>
                    <a:cubicBezTo>
                      <a:pt x="29" y="15"/>
                      <a:pt x="24" y="17"/>
                      <a:pt x="19" y="17"/>
                    </a:cubicBezTo>
                    <a:cubicBezTo>
                      <a:pt x="14" y="17"/>
                      <a:pt x="9" y="15"/>
                      <a:pt x="5" y="11"/>
                    </a:cubicBezTo>
                    <a:cubicBezTo>
                      <a:pt x="5" y="10"/>
                      <a:pt x="4" y="9"/>
                      <a:pt x="3" y="9"/>
                    </a:cubicBezTo>
                    <a:cubicBezTo>
                      <a:pt x="3" y="8"/>
                      <a:pt x="2" y="8"/>
                      <a:pt x="1" y="8"/>
                    </a:cubicBezTo>
                    <a:cubicBezTo>
                      <a:pt x="0" y="9"/>
                      <a:pt x="0" y="10"/>
                      <a:pt x="1" y="11"/>
                    </a:cubicBezTo>
                    <a:cubicBezTo>
                      <a:pt x="1" y="12"/>
                      <a:pt x="2" y="13"/>
                      <a:pt x="3" y="13"/>
                    </a:cubicBezTo>
                    <a:cubicBezTo>
                      <a:pt x="7" y="18"/>
                      <a:pt x="13" y="20"/>
                      <a:pt x="19" y="20"/>
                    </a:cubicBezTo>
                    <a:cubicBezTo>
                      <a:pt x="25" y="20"/>
                      <a:pt x="31" y="18"/>
                      <a:pt x="35" y="13"/>
                    </a:cubicBezTo>
                    <a:cubicBezTo>
                      <a:pt x="38" y="10"/>
                      <a:pt x="41" y="7"/>
                      <a:pt x="42" y="2"/>
                    </a:cubicBezTo>
                    <a:cubicBezTo>
                      <a:pt x="42" y="1"/>
                      <a:pt x="41" y="0"/>
                      <a:pt x="40" y="0"/>
                    </a:cubicBezTo>
                    <a:close/>
                  </a:path>
                </a:pathLst>
              </a:custGeom>
              <a:grp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8" name="Freeform: Shape 71"/>
              <p:cNvSpPr/>
              <p:nvPr/>
            </p:nvSpPr>
            <p:spPr bwMode="auto">
              <a:xfrm>
                <a:off x="1976438" y="3481388"/>
                <a:ext cx="123825" cy="79375"/>
              </a:xfrm>
              <a:custGeom>
                <a:avLst/>
                <a:gdLst/>
                <a:ahLst/>
                <a:cxnLst>
                  <a:cxn ang="0">
                    <a:pos x="6" y="29"/>
                  </a:cxn>
                  <a:cxn ang="0">
                    <a:pos x="11" y="9"/>
                  </a:cxn>
                  <a:cxn ang="0">
                    <a:pos x="25" y="3"/>
                  </a:cxn>
                  <a:cxn ang="0">
                    <a:pos x="39" y="9"/>
                  </a:cxn>
                  <a:cxn ang="0">
                    <a:pos x="44" y="18"/>
                  </a:cxn>
                  <a:cxn ang="0">
                    <a:pos x="46" y="19"/>
                  </a:cxn>
                  <a:cxn ang="0">
                    <a:pos x="47" y="17"/>
                  </a:cxn>
                  <a:cxn ang="0">
                    <a:pos x="41" y="7"/>
                  </a:cxn>
                  <a:cxn ang="0">
                    <a:pos x="25" y="0"/>
                  </a:cxn>
                  <a:cxn ang="0">
                    <a:pos x="9" y="7"/>
                  </a:cxn>
                  <a:cxn ang="0">
                    <a:pos x="3" y="30"/>
                  </a:cxn>
                  <a:cxn ang="0">
                    <a:pos x="5" y="31"/>
                  </a:cxn>
                  <a:cxn ang="0">
                    <a:pos x="5" y="31"/>
                  </a:cxn>
                  <a:cxn ang="0">
                    <a:pos x="6" y="29"/>
                  </a:cxn>
                </a:cxnLst>
                <a:rect l="0" t="0" r="r" b="b"/>
                <a:pathLst>
                  <a:path w="48" h="31">
                    <a:moveTo>
                      <a:pt x="6" y="29"/>
                    </a:moveTo>
                    <a:cubicBezTo>
                      <a:pt x="4" y="22"/>
                      <a:pt x="6" y="14"/>
                      <a:pt x="11" y="9"/>
                    </a:cubicBezTo>
                    <a:cubicBezTo>
                      <a:pt x="15" y="6"/>
                      <a:pt x="20" y="3"/>
                      <a:pt x="25" y="3"/>
                    </a:cubicBezTo>
                    <a:cubicBezTo>
                      <a:pt x="30" y="3"/>
                      <a:pt x="35" y="6"/>
                      <a:pt x="39" y="9"/>
                    </a:cubicBezTo>
                    <a:cubicBezTo>
                      <a:pt x="41" y="12"/>
                      <a:pt x="43" y="15"/>
                      <a:pt x="44" y="18"/>
                    </a:cubicBezTo>
                    <a:cubicBezTo>
                      <a:pt x="44" y="19"/>
                      <a:pt x="45" y="20"/>
                      <a:pt x="46" y="19"/>
                    </a:cubicBezTo>
                    <a:cubicBezTo>
                      <a:pt x="47" y="19"/>
                      <a:pt x="48" y="18"/>
                      <a:pt x="47" y="17"/>
                    </a:cubicBezTo>
                    <a:cubicBezTo>
                      <a:pt x="46" y="13"/>
                      <a:pt x="44" y="10"/>
                      <a:pt x="41" y="7"/>
                    </a:cubicBezTo>
                    <a:cubicBezTo>
                      <a:pt x="37" y="2"/>
                      <a:pt x="31" y="0"/>
                      <a:pt x="25" y="0"/>
                    </a:cubicBezTo>
                    <a:cubicBezTo>
                      <a:pt x="19" y="0"/>
                      <a:pt x="13" y="2"/>
                      <a:pt x="9" y="7"/>
                    </a:cubicBezTo>
                    <a:cubicBezTo>
                      <a:pt x="3" y="13"/>
                      <a:pt x="0" y="22"/>
                      <a:pt x="3" y="30"/>
                    </a:cubicBezTo>
                    <a:cubicBezTo>
                      <a:pt x="3" y="31"/>
                      <a:pt x="4" y="31"/>
                      <a:pt x="5" y="31"/>
                    </a:cubicBezTo>
                    <a:cubicBezTo>
                      <a:pt x="5" y="31"/>
                      <a:pt x="5" y="31"/>
                      <a:pt x="5" y="31"/>
                    </a:cubicBezTo>
                    <a:cubicBezTo>
                      <a:pt x="6" y="31"/>
                      <a:pt x="7" y="30"/>
                      <a:pt x="6" y="29"/>
                    </a:cubicBezTo>
                    <a:close/>
                  </a:path>
                </a:pathLst>
              </a:custGeom>
              <a:grp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9" name="Freeform: Shape 72"/>
              <p:cNvSpPr/>
              <p:nvPr/>
            </p:nvSpPr>
            <p:spPr bwMode="auto">
              <a:xfrm>
                <a:off x="2043113" y="3498850"/>
                <a:ext cx="28575" cy="20638"/>
              </a:xfrm>
              <a:custGeom>
                <a:avLst/>
                <a:gdLst/>
                <a:ahLst/>
                <a:cxnLst>
                  <a:cxn ang="0">
                    <a:pos x="3" y="1"/>
                  </a:cxn>
                  <a:cxn ang="0">
                    <a:pos x="0" y="2"/>
                  </a:cxn>
                  <a:cxn ang="0">
                    <a:pos x="2" y="4"/>
                  </a:cxn>
                  <a:cxn ang="0">
                    <a:pos x="8" y="7"/>
                  </a:cxn>
                  <a:cxn ang="0">
                    <a:pos x="9" y="8"/>
                  </a:cxn>
                  <a:cxn ang="0">
                    <a:pos x="10" y="7"/>
                  </a:cxn>
                  <a:cxn ang="0">
                    <a:pos x="10" y="5"/>
                  </a:cxn>
                  <a:cxn ang="0">
                    <a:pos x="3" y="1"/>
                  </a:cxn>
                </a:cxnLst>
                <a:rect l="0" t="0" r="r" b="b"/>
                <a:pathLst>
                  <a:path w="11" h="8">
                    <a:moveTo>
                      <a:pt x="3" y="1"/>
                    </a:moveTo>
                    <a:cubicBezTo>
                      <a:pt x="2" y="0"/>
                      <a:pt x="1" y="1"/>
                      <a:pt x="0" y="2"/>
                    </a:cubicBezTo>
                    <a:cubicBezTo>
                      <a:pt x="0" y="3"/>
                      <a:pt x="1" y="4"/>
                      <a:pt x="2" y="4"/>
                    </a:cubicBezTo>
                    <a:cubicBezTo>
                      <a:pt x="4" y="5"/>
                      <a:pt x="6" y="6"/>
                      <a:pt x="8" y="7"/>
                    </a:cubicBezTo>
                    <a:cubicBezTo>
                      <a:pt x="8" y="8"/>
                      <a:pt x="8" y="8"/>
                      <a:pt x="9" y="8"/>
                    </a:cubicBezTo>
                    <a:cubicBezTo>
                      <a:pt x="9" y="8"/>
                      <a:pt x="10" y="8"/>
                      <a:pt x="10" y="7"/>
                    </a:cubicBezTo>
                    <a:cubicBezTo>
                      <a:pt x="11" y="7"/>
                      <a:pt x="11" y="6"/>
                      <a:pt x="10" y="5"/>
                    </a:cubicBezTo>
                    <a:cubicBezTo>
                      <a:pt x="8" y="3"/>
                      <a:pt x="5" y="1"/>
                      <a:pt x="3" y="1"/>
                    </a:cubicBezTo>
                    <a:close/>
                  </a:path>
                </a:pathLst>
              </a:custGeom>
              <a:grp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0" name="Freeform: Shape 73"/>
              <p:cNvSpPr/>
              <p:nvPr/>
            </p:nvSpPr>
            <p:spPr bwMode="auto">
              <a:xfrm>
                <a:off x="2070100" y="3522663"/>
                <a:ext cx="12700" cy="17463"/>
              </a:xfrm>
              <a:custGeom>
                <a:avLst/>
                <a:gdLst/>
                <a:ahLst/>
                <a:cxnLst>
                  <a:cxn ang="0">
                    <a:pos x="1" y="6"/>
                  </a:cxn>
                  <a:cxn ang="0">
                    <a:pos x="3" y="7"/>
                  </a:cxn>
                  <a:cxn ang="0">
                    <a:pos x="3" y="7"/>
                  </a:cxn>
                  <a:cxn ang="0">
                    <a:pos x="5" y="5"/>
                  </a:cxn>
                  <a:cxn ang="0">
                    <a:pos x="4" y="2"/>
                  </a:cxn>
                  <a:cxn ang="0">
                    <a:pos x="2" y="1"/>
                  </a:cxn>
                  <a:cxn ang="0">
                    <a:pos x="1" y="3"/>
                  </a:cxn>
                  <a:cxn ang="0">
                    <a:pos x="1" y="6"/>
                  </a:cxn>
                </a:cxnLst>
                <a:rect l="0" t="0" r="r" b="b"/>
                <a:pathLst>
                  <a:path w="5" h="7">
                    <a:moveTo>
                      <a:pt x="1" y="6"/>
                    </a:moveTo>
                    <a:cubicBezTo>
                      <a:pt x="1" y="7"/>
                      <a:pt x="2" y="7"/>
                      <a:pt x="3" y="7"/>
                    </a:cubicBezTo>
                    <a:cubicBezTo>
                      <a:pt x="3" y="7"/>
                      <a:pt x="3" y="7"/>
                      <a:pt x="3" y="7"/>
                    </a:cubicBezTo>
                    <a:cubicBezTo>
                      <a:pt x="4" y="7"/>
                      <a:pt x="5" y="6"/>
                      <a:pt x="5" y="5"/>
                    </a:cubicBezTo>
                    <a:cubicBezTo>
                      <a:pt x="5" y="4"/>
                      <a:pt x="4" y="3"/>
                      <a:pt x="4" y="2"/>
                    </a:cubicBezTo>
                    <a:cubicBezTo>
                      <a:pt x="4" y="1"/>
                      <a:pt x="3" y="0"/>
                      <a:pt x="2" y="1"/>
                    </a:cubicBezTo>
                    <a:cubicBezTo>
                      <a:pt x="1" y="1"/>
                      <a:pt x="0" y="2"/>
                      <a:pt x="1" y="3"/>
                    </a:cubicBezTo>
                    <a:cubicBezTo>
                      <a:pt x="1" y="4"/>
                      <a:pt x="1" y="5"/>
                      <a:pt x="1" y="6"/>
                    </a:cubicBezTo>
                    <a:close/>
                  </a:path>
                </a:pathLst>
              </a:custGeom>
              <a:grp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9" name="Group 105"/>
            <p:cNvGrpSpPr/>
            <p:nvPr/>
          </p:nvGrpSpPr>
          <p:grpSpPr>
            <a:xfrm>
              <a:off x="5636178" y="2965896"/>
              <a:ext cx="384613" cy="376256"/>
              <a:chOff x="4330307" y="3263047"/>
              <a:chExt cx="311937" cy="305157"/>
            </a:xfrm>
          </p:grpSpPr>
          <p:sp>
            <p:nvSpPr>
              <p:cNvPr id="42" name="Freeform: Shape 106"/>
              <p:cNvSpPr/>
              <p:nvPr/>
            </p:nvSpPr>
            <p:spPr bwMode="auto">
              <a:xfrm>
                <a:off x="4425244" y="3355723"/>
                <a:ext cx="124323" cy="124324"/>
              </a:xfrm>
              <a:custGeom>
                <a:avLst/>
                <a:gdLst/>
                <a:ahLst/>
                <a:cxnLst>
                  <a:cxn ang="0">
                    <a:pos x="0" y="17"/>
                  </a:cxn>
                  <a:cxn ang="0">
                    <a:pos x="17" y="34"/>
                  </a:cxn>
                  <a:cxn ang="0">
                    <a:pos x="34" y="17"/>
                  </a:cxn>
                  <a:cxn ang="0">
                    <a:pos x="17" y="0"/>
                  </a:cxn>
                  <a:cxn ang="0">
                    <a:pos x="0" y="17"/>
                  </a:cxn>
                  <a:cxn ang="0">
                    <a:pos x="29" y="17"/>
                  </a:cxn>
                  <a:cxn ang="0">
                    <a:pos x="17" y="29"/>
                  </a:cxn>
                  <a:cxn ang="0">
                    <a:pos x="5" y="17"/>
                  </a:cxn>
                  <a:cxn ang="0">
                    <a:pos x="17" y="6"/>
                  </a:cxn>
                  <a:cxn ang="0">
                    <a:pos x="29" y="17"/>
                  </a:cxn>
                </a:cxnLst>
                <a:rect l="0" t="0" r="r" b="b"/>
                <a:pathLst>
                  <a:path w="34" h="34">
                    <a:moveTo>
                      <a:pt x="0" y="17"/>
                    </a:moveTo>
                    <a:cubicBezTo>
                      <a:pt x="0" y="27"/>
                      <a:pt x="7" y="34"/>
                      <a:pt x="17" y="34"/>
                    </a:cubicBezTo>
                    <a:cubicBezTo>
                      <a:pt x="26" y="34"/>
                      <a:pt x="34" y="27"/>
                      <a:pt x="34" y="17"/>
                    </a:cubicBezTo>
                    <a:cubicBezTo>
                      <a:pt x="34" y="8"/>
                      <a:pt x="26" y="0"/>
                      <a:pt x="17" y="0"/>
                    </a:cubicBezTo>
                    <a:cubicBezTo>
                      <a:pt x="7" y="0"/>
                      <a:pt x="0" y="8"/>
                      <a:pt x="0" y="17"/>
                    </a:cubicBezTo>
                    <a:close/>
                    <a:moveTo>
                      <a:pt x="29" y="17"/>
                    </a:moveTo>
                    <a:cubicBezTo>
                      <a:pt x="29" y="24"/>
                      <a:pt x="23" y="29"/>
                      <a:pt x="17" y="29"/>
                    </a:cubicBezTo>
                    <a:cubicBezTo>
                      <a:pt x="10" y="29"/>
                      <a:pt x="5" y="24"/>
                      <a:pt x="5" y="17"/>
                    </a:cubicBezTo>
                    <a:cubicBezTo>
                      <a:pt x="5" y="11"/>
                      <a:pt x="10" y="6"/>
                      <a:pt x="17" y="6"/>
                    </a:cubicBezTo>
                    <a:cubicBezTo>
                      <a:pt x="23" y="6"/>
                      <a:pt x="29" y="11"/>
                      <a:pt x="29" y="17"/>
                    </a:cubicBezTo>
                    <a:close/>
                  </a:path>
                </a:pathLst>
              </a:custGeom>
              <a:solidFill>
                <a:schemeClr val="bg1"/>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3" name="Freeform: Shape 107"/>
              <p:cNvSpPr/>
              <p:nvPr/>
            </p:nvSpPr>
            <p:spPr bwMode="auto">
              <a:xfrm>
                <a:off x="4330307" y="3263047"/>
                <a:ext cx="311937" cy="305157"/>
              </a:xfrm>
              <a:custGeom>
                <a:avLst/>
                <a:gdLst/>
                <a:ahLst/>
                <a:cxnLst>
                  <a:cxn ang="0">
                    <a:pos x="77" y="39"/>
                  </a:cxn>
                  <a:cxn ang="0">
                    <a:pos x="79" y="27"/>
                  </a:cxn>
                  <a:cxn ang="0">
                    <a:pos x="73" y="12"/>
                  </a:cxn>
                  <a:cxn ang="0">
                    <a:pos x="67" y="11"/>
                  </a:cxn>
                  <a:cxn ang="0">
                    <a:pos x="54" y="10"/>
                  </a:cxn>
                  <a:cxn ang="0">
                    <a:pos x="48" y="0"/>
                  </a:cxn>
                  <a:cxn ang="0">
                    <a:pos x="38" y="0"/>
                  </a:cxn>
                  <a:cxn ang="0">
                    <a:pos x="32" y="10"/>
                  </a:cxn>
                  <a:cxn ang="0">
                    <a:pos x="18" y="11"/>
                  </a:cxn>
                  <a:cxn ang="0">
                    <a:pos x="12" y="12"/>
                  </a:cxn>
                  <a:cxn ang="0">
                    <a:pos x="6" y="27"/>
                  </a:cxn>
                  <a:cxn ang="0">
                    <a:pos x="8" y="39"/>
                  </a:cxn>
                  <a:cxn ang="0">
                    <a:pos x="0" y="47"/>
                  </a:cxn>
                  <a:cxn ang="0">
                    <a:pos x="8" y="61"/>
                  </a:cxn>
                  <a:cxn ang="0">
                    <a:pos x="19" y="67"/>
                  </a:cxn>
                  <a:cxn ang="0">
                    <a:pos x="20" y="78"/>
                  </a:cxn>
                  <a:cxn ang="0">
                    <a:pos x="31" y="83"/>
                  </a:cxn>
                  <a:cxn ang="0">
                    <a:pos x="39" y="77"/>
                  </a:cxn>
                  <a:cxn ang="0">
                    <a:pos x="46" y="77"/>
                  </a:cxn>
                  <a:cxn ang="0">
                    <a:pos x="54" y="83"/>
                  </a:cxn>
                  <a:cxn ang="0">
                    <a:pos x="66" y="78"/>
                  </a:cxn>
                  <a:cxn ang="0">
                    <a:pos x="67" y="67"/>
                  </a:cxn>
                  <a:cxn ang="0">
                    <a:pos x="78" y="61"/>
                  </a:cxn>
                  <a:cxn ang="0">
                    <a:pos x="85" y="47"/>
                  </a:cxn>
                  <a:cxn ang="0">
                    <a:pos x="61" y="20"/>
                  </a:cxn>
                  <a:cxn ang="0">
                    <a:pos x="75" y="23"/>
                  </a:cxn>
                  <a:cxn ang="0">
                    <a:pos x="71" y="26"/>
                  </a:cxn>
                  <a:cxn ang="0">
                    <a:pos x="68" y="27"/>
                  </a:cxn>
                  <a:cxn ang="0">
                    <a:pos x="46" y="71"/>
                  </a:cxn>
                  <a:cxn ang="0">
                    <a:pos x="14" y="46"/>
                  </a:cxn>
                  <a:cxn ang="0">
                    <a:pos x="25" y="19"/>
                  </a:cxn>
                  <a:cxn ang="0">
                    <a:pos x="26" y="19"/>
                  </a:cxn>
                  <a:cxn ang="0">
                    <a:pos x="36" y="14"/>
                  </a:cxn>
                  <a:cxn ang="0">
                    <a:pos x="49" y="14"/>
                  </a:cxn>
                  <a:cxn ang="0">
                    <a:pos x="61" y="20"/>
                  </a:cxn>
                  <a:cxn ang="0">
                    <a:pos x="43" y="5"/>
                  </a:cxn>
                  <a:cxn ang="0">
                    <a:pos x="48" y="10"/>
                  </a:cxn>
                  <a:cxn ang="0">
                    <a:pos x="37" y="10"/>
                  </a:cxn>
                  <a:cxn ang="0">
                    <a:pos x="16" y="16"/>
                  </a:cxn>
                  <a:cxn ang="0">
                    <a:pos x="17" y="22"/>
                  </a:cxn>
                  <a:cxn ang="0">
                    <a:pos x="11" y="23"/>
                  </a:cxn>
                  <a:cxn ang="0">
                    <a:pos x="6" y="47"/>
                  </a:cxn>
                  <a:cxn ang="0">
                    <a:pos x="11" y="46"/>
                  </a:cxn>
                  <a:cxn ang="0">
                    <a:pos x="8" y="56"/>
                  </a:cxn>
                  <a:cxn ang="0">
                    <a:pos x="23" y="74"/>
                  </a:cxn>
                  <a:cxn ang="0">
                    <a:pos x="35" y="74"/>
                  </a:cxn>
                  <a:cxn ang="0">
                    <a:pos x="23" y="74"/>
                  </a:cxn>
                  <a:cxn ang="0">
                    <a:pos x="51" y="74"/>
                  </a:cxn>
                  <a:cxn ang="0">
                    <a:pos x="63" y="74"/>
                  </a:cxn>
                  <a:cxn ang="0">
                    <a:pos x="78" y="56"/>
                  </a:cxn>
                  <a:cxn ang="0">
                    <a:pos x="75" y="44"/>
                  </a:cxn>
                  <a:cxn ang="0">
                    <a:pos x="78" y="56"/>
                  </a:cxn>
                </a:cxnLst>
                <a:rect l="0" t="0" r="r" b="b"/>
                <a:pathLst>
                  <a:path w="85" h="83">
                    <a:moveTo>
                      <a:pt x="82" y="42"/>
                    </a:moveTo>
                    <a:cubicBezTo>
                      <a:pt x="77" y="39"/>
                      <a:pt x="77" y="39"/>
                      <a:pt x="77" y="39"/>
                    </a:cubicBezTo>
                    <a:cubicBezTo>
                      <a:pt x="77" y="37"/>
                      <a:pt x="76" y="34"/>
                      <a:pt x="75" y="31"/>
                    </a:cubicBezTo>
                    <a:cubicBezTo>
                      <a:pt x="79" y="27"/>
                      <a:pt x="79" y="27"/>
                      <a:pt x="79" y="27"/>
                    </a:cubicBezTo>
                    <a:cubicBezTo>
                      <a:pt x="81" y="25"/>
                      <a:pt x="81" y="23"/>
                      <a:pt x="80" y="21"/>
                    </a:cubicBezTo>
                    <a:cubicBezTo>
                      <a:pt x="78" y="18"/>
                      <a:pt x="76" y="15"/>
                      <a:pt x="73" y="12"/>
                    </a:cubicBezTo>
                    <a:cubicBezTo>
                      <a:pt x="72" y="11"/>
                      <a:pt x="71" y="11"/>
                      <a:pt x="70" y="11"/>
                    </a:cubicBezTo>
                    <a:cubicBezTo>
                      <a:pt x="69" y="11"/>
                      <a:pt x="68" y="11"/>
                      <a:pt x="67" y="11"/>
                    </a:cubicBezTo>
                    <a:cubicBezTo>
                      <a:pt x="62" y="14"/>
                      <a:pt x="62" y="14"/>
                      <a:pt x="62" y="14"/>
                    </a:cubicBezTo>
                    <a:cubicBezTo>
                      <a:pt x="59" y="12"/>
                      <a:pt x="57" y="11"/>
                      <a:pt x="54" y="10"/>
                    </a:cubicBezTo>
                    <a:cubicBezTo>
                      <a:pt x="52" y="4"/>
                      <a:pt x="52" y="4"/>
                      <a:pt x="52" y="4"/>
                    </a:cubicBezTo>
                    <a:cubicBezTo>
                      <a:pt x="52" y="2"/>
                      <a:pt x="50" y="0"/>
                      <a:pt x="48" y="0"/>
                    </a:cubicBezTo>
                    <a:cubicBezTo>
                      <a:pt x="46" y="0"/>
                      <a:pt x="44" y="0"/>
                      <a:pt x="43" y="0"/>
                    </a:cubicBezTo>
                    <a:cubicBezTo>
                      <a:pt x="41" y="0"/>
                      <a:pt x="40" y="0"/>
                      <a:pt x="38" y="0"/>
                    </a:cubicBezTo>
                    <a:cubicBezTo>
                      <a:pt x="36" y="0"/>
                      <a:pt x="34" y="2"/>
                      <a:pt x="33" y="4"/>
                    </a:cubicBezTo>
                    <a:cubicBezTo>
                      <a:pt x="32" y="10"/>
                      <a:pt x="32" y="10"/>
                      <a:pt x="32" y="10"/>
                    </a:cubicBezTo>
                    <a:cubicBezTo>
                      <a:pt x="29" y="11"/>
                      <a:pt x="26" y="12"/>
                      <a:pt x="24" y="14"/>
                    </a:cubicBezTo>
                    <a:cubicBezTo>
                      <a:pt x="18" y="11"/>
                      <a:pt x="18" y="11"/>
                      <a:pt x="18" y="11"/>
                    </a:cubicBezTo>
                    <a:cubicBezTo>
                      <a:pt x="18" y="11"/>
                      <a:pt x="17" y="11"/>
                      <a:pt x="16" y="11"/>
                    </a:cubicBezTo>
                    <a:cubicBezTo>
                      <a:pt x="15" y="11"/>
                      <a:pt x="13" y="11"/>
                      <a:pt x="12" y="12"/>
                    </a:cubicBezTo>
                    <a:cubicBezTo>
                      <a:pt x="10" y="15"/>
                      <a:pt x="8" y="18"/>
                      <a:pt x="6" y="21"/>
                    </a:cubicBezTo>
                    <a:cubicBezTo>
                      <a:pt x="5" y="23"/>
                      <a:pt x="5" y="25"/>
                      <a:pt x="6" y="27"/>
                    </a:cubicBezTo>
                    <a:cubicBezTo>
                      <a:pt x="10" y="31"/>
                      <a:pt x="10" y="31"/>
                      <a:pt x="10" y="31"/>
                    </a:cubicBezTo>
                    <a:cubicBezTo>
                      <a:pt x="9" y="34"/>
                      <a:pt x="9" y="37"/>
                      <a:pt x="8" y="39"/>
                    </a:cubicBezTo>
                    <a:cubicBezTo>
                      <a:pt x="3" y="42"/>
                      <a:pt x="3" y="42"/>
                      <a:pt x="3" y="42"/>
                    </a:cubicBezTo>
                    <a:cubicBezTo>
                      <a:pt x="1" y="43"/>
                      <a:pt x="0" y="45"/>
                      <a:pt x="0" y="47"/>
                    </a:cubicBezTo>
                    <a:cubicBezTo>
                      <a:pt x="1" y="51"/>
                      <a:pt x="2" y="54"/>
                      <a:pt x="3" y="58"/>
                    </a:cubicBezTo>
                    <a:cubicBezTo>
                      <a:pt x="4" y="60"/>
                      <a:pt x="6" y="61"/>
                      <a:pt x="8" y="61"/>
                    </a:cubicBezTo>
                    <a:cubicBezTo>
                      <a:pt x="14" y="61"/>
                      <a:pt x="14" y="61"/>
                      <a:pt x="14" y="61"/>
                    </a:cubicBezTo>
                    <a:cubicBezTo>
                      <a:pt x="15" y="63"/>
                      <a:pt x="17" y="65"/>
                      <a:pt x="19" y="67"/>
                    </a:cubicBezTo>
                    <a:cubicBezTo>
                      <a:pt x="17" y="73"/>
                      <a:pt x="17" y="73"/>
                      <a:pt x="17" y="73"/>
                    </a:cubicBezTo>
                    <a:cubicBezTo>
                      <a:pt x="17" y="75"/>
                      <a:pt x="18" y="77"/>
                      <a:pt x="20" y="78"/>
                    </a:cubicBezTo>
                    <a:cubicBezTo>
                      <a:pt x="23" y="80"/>
                      <a:pt x="26" y="82"/>
                      <a:pt x="30" y="83"/>
                    </a:cubicBezTo>
                    <a:cubicBezTo>
                      <a:pt x="30" y="83"/>
                      <a:pt x="31" y="83"/>
                      <a:pt x="31" y="83"/>
                    </a:cubicBezTo>
                    <a:cubicBezTo>
                      <a:pt x="33" y="83"/>
                      <a:pt x="34" y="82"/>
                      <a:pt x="35" y="81"/>
                    </a:cubicBezTo>
                    <a:cubicBezTo>
                      <a:pt x="39" y="77"/>
                      <a:pt x="39" y="77"/>
                      <a:pt x="39" y="77"/>
                    </a:cubicBezTo>
                    <a:cubicBezTo>
                      <a:pt x="41" y="77"/>
                      <a:pt x="42" y="77"/>
                      <a:pt x="43" y="77"/>
                    </a:cubicBezTo>
                    <a:cubicBezTo>
                      <a:pt x="44" y="77"/>
                      <a:pt x="45" y="77"/>
                      <a:pt x="46" y="77"/>
                    </a:cubicBezTo>
                    <a:cubicBezTo>
                      <a:pt x="50" y="81"/>
                      <a:pt x="50" y="81"/>
                      <a:pt x="50" y="81"/>
                    </a:cubicBezTo>
                    <a:cubicBezTo>
                      <a:pt x="51" y="82"/>
                      <a:pt x="53" y="83"/>
                      <a:pt x="54" y="83"/>
                    </a:cubicBezTo>
                    <a:cubicBezTo>
                      <a:pt x="55" y="83"/>
                      <a:pt x="55" y="83"/>
                      <a:pt x="56" y="83"/>
                    </a:cubicBezTo>
                    <a:cubicBezTo>
                      <a:pt x="59" y="82"/>
                      <a:pt x="63" y="80"/>
                      <a:pt x="66" y="78"/>
                    </a:cubicBezTo>
                    <a:cubicBezTo>
                      <a:pt x="68" y="77"/>
                      <a:pt x="69" y="75"/>
                      <a:pt x="68" y="73"/>
                    </a:cubicBezTo>
                    <a:cubicBezTo>
                      <a:pt x="67" y="67"/>
                      <a:pt x="67" y="67"/>
                      <a:pt x="67" y="67"/>
                    </a:cubicBezTo>
                    <a:cubicBezTo>
                      <a:pt x="69" y="65"/>
                      <a:pt x="70" y="63"/>
                      <a:pt x="72" y="61"/>
                    </a:cubicBezTo>
                    <a:cubicBezTo>
                      <a:pt x="78" y="61"/>
                      <a:pt x="78" y="61"/>
                      <a:pt x="78" y="61"/>
                    </a:cubicBezTo>
                    <a:cubicBezTo>
                      <a:pt x="80" y="61"/>
                      <a:pt x="82" y="60"/>
                      <a:pt x="83" y="58"/>
                    </a:cubicBezTo>
                    <a:cubicBezTo>
                      <a:pt x="84" y="54"/>
                      <a:pt x="85" y="51"/>
                      <a:pt x="85" y="47"/>
                    </a:cubicBezTo>
                    <a:cubicBezTo>
                      <a:pt x="85" y="45"/>
                      <a:pt x="84" y="43"/>
                      <a:pt x="82" y="42"/>
                    </a:cubicBezTo>
                    <a:close/>
                    <a:moveTo>
                      <a:pt x="61" y="20"/>
                    </a:moveTo>
                    <a:cubicBezTo>
                      <a:pt x="70" y="16"/>
                      <a:pt x="70" y="16"/>
                      <a:pt x="70" y="16"/>
                    </a:cubicBezTo>
                    <a:cubicBezTo>
                      <a:pt x="72" y="18"/>
                      <a:pt x="73" y="21"/>
                      <a:pt x="75" y="23"/>
                    </a:cubicBezTo>
                    <a:cubicBezTo>
                      <a:pt x="72" y="28"/>
                      <a:pt x="72" y="28"/>
                      <a:pt x="72" y="28"/>
                    </a:cubicBezTo>
                    <a:cubicBezTo>
                      <a:pt x="71" y="27"/>
                      <a:pt x="71" y="26"/>
                      <a:pt x="71" y="26"/>
                    </a:cubicBezTo>
                    <a:cubicBezTo>
                      <a:pt x="70" y="25"/>
                      <a:pt x="69" y="24"/>
                      <a:pt x="68" y="25"/>
                    </a:cubicBezTo>
                    <a:cubicBezTo>
                      <a:pt x="67" y="25"/>
                      <a:pt x="67" y="27"/>
                      <a:pt x="68" y="27"/>
                    </a:cubicBezTo>
                    <a:cubicBezTo>
                      <a:pt x="70" y="31"/>
                      <a:pt x="71" y="35"/>
                      <a:pt x="72" y="39"/>
                    </a:cubicBezTo>
                    <a:cubicBezTo>
                      <a:pt x="73" y="55"/>
                      <a:pt x="62" y="69"/>
                      <a:pt x="46" y="71"/>
                    </a:cubicBezTo>
                    <a:cubicBezTo>
                      <a:pt x="38" y="72"/>
                      <a:pt x="31" y="70"/>
                      <a:pt x="25" y="65"/>
                    </a:cubicBezTo>
                    <a:cubicBezTo>
                      <a:pt x="19" y="60"/>
                      <a:pt x="15" y="53"/>
                      <a:pt x="14" y="46"/>
                    </a:cubicBezTo>
                    <a:cubicBezTo>
                      <a:pt x="13" y="38"/>
                      <a:pt x="15" y="30"/>
                      <a:pt x="20" y="24"/>
                    </a:cubicBezTo>
                    <a:cubicBezTo>
                      <a:pt x="22" y="22"/>
                      <a:pt x="23" y="21"/>
                      <a:pt x="25" y="19"/>
                    </a:cubicBezTo>
                    <a:cubicBezTo>
                      <a:pt x="25" y="19"/>
                      <a:pt x="25" y="19"/>
                      <a:pt x="25" y="19"/>
                    </a:cubicBezTo>
                    <a:cubicBezTo>
                      <a:pt x="26" y="19"/>
                      <a:pt x="26" y="19"/>
                      <a:pt x="26" y="19"/>
                    </a:cubicBezTo>
                    <a:cubicBezTo>
                      <a:pt x="29" y="17"/>
                      <a:pt x="32" y="15"/>
                      <a:pt x="36" y="14"/>
                    </a:cubicBezTo>
                    <a:cubicBezTo>
                      <a:pt x="36" y="14"/>
                      <a:pt x="36" y="14"/>
                      <a:pt x="36" y="14"/>
                    </a:cubicBezTo>
                    <a:cubicBezTo>
                      <a:pt x="37" y="14"/>
                      <a:pt x="38" y="14"/>
                      <a:pt x="40" y="14"/>
                    </a:cubicBezTo>
                    <a:cubicBezTo>
                      <a:pt x="43" y="13"/>
                      <a:pt x="46" y="13"/>
                      <a:pt x="49" y="14"/>
                    </a:cubicBezTo>
                    <a:cubicBezTo>
                      <a:pt x="49" y="14"/>
                      <a:pt x="49" y="14"/>
                      <a:pt x="49" y="14"/>
                    </a:cubicBezTo>
                    <a:cubicBezTo>
                      <a:pt x="54" y="15"/>
                      <a:pt x="58" y="17"/>
                      <a:pt x="61" y="20"/>
                    </a:cubicBezTo>
                    <a:close/>
                    <a:moveTo>
                      <a:pt x="38" y="5"/>
                    </a:moveTo>
                    <a:cubicBezTo>
                      <a:pt x="40" y="5"/>
                      <a:pt x="41" y="5"/>
                      <a:pt x="43" y="5"/>
                    </a:cubicBezTo>
                    <a:cubicBezTo>
                      <a:pt x="44" y="5"/>
                      <a:pt x="46" y="5"/>
                      <a:pt x="47" y="5"/>
                    </a:cubicBezTo>
                    <a:cubicBezTo>
                      <a:pt x="48" y="10"/>
                      <a:pt x="48" y="10"/>
                      <a:pt x="48" y="10"/>
                    </a:cubicBezTo>
                    <a:cubicBezTo>
                      <a:pt x="45" y="10"/>
                      <a:pt x="42" y="10"/>
                      <a:pt x="39" y="10"/>
                    </a:cubicBezTo>
                    <a:cubicBezTo>
                      <a:pt x="39" y="10"/>
                      <a:pt x="38" y="10"/>
                      <a:pt x="37" y="10"/>
                    </a:cubicBezTo>
                    <a:lnTo>
                      <a:pt x="38" y="5"/>
                    </a:lnTo>
                    <a:close/>
                    <a:moveTo>
                      <a:pt x="16" y="16"/>
                    </a:moveTo>
                    <a:cubicBezTo>
                      <a:pt x="21" y="18"/>
                      <a:pt x="21" y="18"/>
                      <a:pt x="21" y="18"/>
                    </a:cubicBezTo>
                    <a:cubicBezTo>
                      <a:pt x="20" y="19"/>
                      <a:pt x="18" y="21"/>
                      <a:pt x="17" y="22"/>
                    </a:cubicBezTo>
                    <a:cubicBezTo>
                      <a:pt x="16" y="24"/>
                      <a:pt x="15" y="26"/>
                      <a:pt x="14" y="28"/>
                    </a:cubicBezTo>
                    <a:cubicBezTo>
                      <a:pt x="11" y="23"/>
                      <a:pt x="11" y="23"/>
                      <a:pt x="11" y="23"/>
                    </a:cubicBezTo>
                    <a:cubicBezTo>
                      <a:pt x="12" y="21"/>
                      <a:pt x="14" y="18"/>
                      <a:pt x="16" y="16"/>
                    </a:cubicBezTo>
                    <a:close/>
                    <a:moveTo>
                      <a:pt x="6" y="47"/>
                    </a:moveTo>
                    <a:cubicBezTo>
                      <a:pt x="10" y="44"/>
                      <a:pt x="10" y="44"/>
                      <a:pt x="10" y="44"/>
                    </a:cubicBezTo>
                    <a:cubicBezTo>
                      <a:pt x="10" y="45"/>
                      <a:pt x="11" y="45"/>
                      <a:pt x="11" y="46"/>
                    </a:cubicBezTo>
                    <a:cubicBezTo>
                      <a:pt x="11" y="49"/>
                      <a:pt x="12" y="53"/>
                      <a:pt x="13" y="56"/>
                    </a:cubicBezTo>
                    <a:cubicBezTo>
                      <a:pt x="8" y="56"/>
                      <a:pt x="8" y="56"/>
                      <a:pt x="8" y="56"/>
                    </a:cubicBezTo>
                    <a:cubicBezTo>
                      <a:pt x="7" y="53"/>
                      <a:pt x="6" y="50"/>
                      <a:pt x="6" y="47"/>
                    </a:cubicBezTo>
                    <a:close/>
                    <a:moveTo>
                      <a:pt x="23" y="74"/>
                    </a:moveTo>
                    <a:cubicBezTo>
                      <a:pt x="24" y="69"/>
                      <a:pt x="24" y="69"/>
                      <a:pt x="24" y="69"/>
                    </a:cubicBezTo>
                    <a:cubicBezTo>
                      <a:pt x="27" y="71"/>
                      <a:pt x="31" y="73"/>
                      <a:pt x="35" y="74"/>
                    </a:cubicBezTo>
                    <a:cubicBezTo>
                      <a:pt x="31" y="78"/>
                      <a:pt x="31" y="78"/>
                      <a:pt x="31" y="78"/>
                    </a:cubicBezTo>
                    <a:cubicBezTo>
                      <a:pt x="28" y="77"/>
                      <a:pt x="25" y="75"/>
                      <a:pt x="23" y="74"/>
                    </a:cubicBezTo>
                    <a:close/>
                    <a:moveTo>
                      <a:pt x="54" y="78"/>
                    </a:moveTo>
                    <a:cubicBezTo>
                      <a:pt x="51" y="74"/>
                      <a:pt x="51" y="74"/>
                      <a:pt x="51" y="74"/>
                    </a:cubicBezTo>
                    <a:cubicBezTo>
                      <a:pt x="55" y="73"/>
                      <a:pt x="59" y="71"/>
                      <a:pt x="62" y="69"/>
                    </a:cubicBezTo>
                    <a:cubicBezTo>
                      <a:pt x="63" y="74"/>
                      <a:pt x="63" y="74"/>
                      <a:pt x="63" y="74"/>
                    </a:cubicBezTo>
                    <a:cubicBezTo>
                      <a:pt x="60" y="75"/>
                      <a:pt x="57" y="77"/>
                      <a:pt x="54" y="78"/>
                    </a:cubicBezTo>
                    <a:close/>
                    <a:moveTo>
                      <a:pt x="78" y="56"/>
                    </a:moveTo>
                    <a:cubicBezTo>
                      <a:pt x="72" y="56"/>
                      <a:pt x="72" y="56"/>
                      <a:pt x="72" y="56"/>
                    </a:cubicBezTo>
                    <a:cubicBezTo>
                      <a:pt x="74" y="52"/>
                      <a:pt x="75" y="48"/>
                      <a:pt x="75" y="44"/>
                    </a:cubicBezTo>
                    <a:cubicBezTo>
                      <a:pt x="80" y="47"/>
                      <a:pt x="80" y="47"/>
                      <a:pt x="80" y="47"/>
                    </a:cubicBezTo>
                    <a:cubicBezTo>
                      <a:pt x="80" y="50"/>
                      <a:pt x="79" y="53"/>
                      <a:pt x="78" y="56"/>
                    </a:cubicBezTo>
                    <a:close/>
                  </a:path>
                </a:pathLst>
              </a:custGeom>
              <a:solidFill>
                <a:schemeClr val="bg1"/>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4" name="Freeform: Shape 108"/>
              <p:cNvSpPr/>
              <p:nvPr/>
            </p:nvSpPr>
            <p:spPr bwMode="auto">
              <a:xfrm>
                <a:off x="4395858" y="3330860"/>
                <a:ext cx="124323" cy="144667"/>
              </a:xfrm>
              <a:custGeom>
                <a:avLst/>
                <a:gdLst/>
                <a:ahLst/>
                <a:cxnLst>
                  <a:cxn ang="0">
                    <a:pos x="0" y="24"/>
                  </a:cxn>
                  <a:cxn ang="0">
                    <a:pos x="5" y="40"/>
                  </a:cxn>
                  <a:cxn ang="0">
                    <a:pos x="7" y="40"/>
                  </a:cxn>
                  <a:cxn ang="0">
                    <a:pos x="8" y="40"/>
                  </a:cxn>
                  <a:cxn ang="0">
                    <a:pos x="8" y="37"/>
                  </a:cxn>
                  <a:cxn ang="0">
                    <a:pos x="4" y="24"/>
                  </a:cxn>
                  <a:cxn ang="0">
                    <a:pos x="25" y="3"/>
                  </a:cxn>
                  <a:cxn ang="0">
                    <a:pos x="31" y="4"/>
                  </a:cxn>
                  <a:cxn ang="0">
                    <a:pos x="34" y="3"/>
                  </a:cxn>
                  <a:cxn ang="0">
                    <a:pos x="33" y="1"/>
                  </a:cxn>
                  <a:cxn ang="0">
                    <a:pos x="25" y="0"/>
                  </a:cxn>
                  <a:cxn ang="0">
                    <a:pos x="0" y="24"/>
                  </a:cxn>
                </a:cxnLst>
                <a:rect l="0" t="0" r="r" b="b"/>
                <a:pathLst>
                  <a:path w="34" h="40">
                    <a:moveTo>
                      <a:pt x="0" y="24"/>
                    </a:moveTo>
                    <a:cubicBezTo>
                      <a:pt x="0" y="30"/>
                      <a:pt x="2" y="35"/>
                      <a:pt x="5" y="40"/>
                    </a:cubicBezTo>
                    <a:cubicBezTo>
                      <a:pt x="6" y="40"/>
                      <a:pt x="6" y="40"/>
                      <a:pt x="7" y="40"/>
                    </a:cubicBezTo>
                    <a:cubicBezTo>
                      <a:pt x="7" y="40"/>
                      <a:pt x="8" y="40"/>
                      <a:pt x="8" y="40"/>
                    </a:cubicBezTo>
                    <a:cubicBezTo>
                      <a:pt x="9" y="39"/>
                      <a:pt x="9" y="38"/>
                      <a:pt x="8" y="37"/>
                    </a:cubicBezTo>
                    <a:cubicBezTo>
                      <a:pt x="5" y="34"/>
                      <a:pt x="4" y="29"/>
                      <a:pt x="4" y="24"/>
                    </a:cubicBezTo>
                    <a:cubicBezTo>
                      <a:pt x="4" y="13"/>
                      <a:pt x="13" y="3"/>
                      <a:pt x="25" y="3"/>
                    </a:cubicBezTo>
                    <a:cubicBezTo>
                      <a:pt x="27" y="3"/>
                      <a:pt x="29" y="3"/>
                      <a:pt x="31" y="4"/>
                    </a:cubicBezTo>
                    <a:cubicBezTo>
                      <a:pt x="32" y="4"/>
                      <a:pt x="33" y="4"/>
                      <a:pt x="34" y="3"/>
                    </a:cubicBezTo>
                    <a:cubicBezTo>
                      <a:pt x="34" y="2"/>
                      <a:pt x="33" y="1"/>
                      <a:pt x="33" y="1"/>
                    </a:cubicBezTo>
                    <a:cubicBezTo>
                      <a:pt x="30" y="0"/>
                      <a:pt x="27" y="0"/>
                      <a:pt x="25" y="0"/>
                    </a:cubicBezTo>
                    <a:cubicBezTo>
                      <a:pt x="11" y="0"/>
                      <a:pt x="0" y="11"/>
                      <a:pt x="0" y="24"/>
                    </a:cubicBezTo>
                    <a:close/>
                  </a:path>
                </a:pathLst>
              </a:custGeom>
              <a:solidFill>
                <a:schemeClr val="bg1"/>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5" name="Freeform: Shape 109"/>
              <p:cNvSpPr/>
              <p:nvPr/>
            </p:nvSpPr>
            <p:spPr bwMode="auto">
              <a:xfrm>
                <a:off x="4441067" y="3355723"/>
                <a:ext cx="137886" cy="153708"/>
              </a:xfrm>
              <a:custGeom>
                <a:avLst/>
                <a:gdLst/>
                <a:ahLst/>
                <a:cxnLst>
                  <a:cxn ang="0">
                    <a:pos x="34" y="17"/>
                  </a:cxn>
                  <a:cxn ang="0">
                    <a:pos x="13" y="38"/>
                  </a:cxn>
                  <a:cxn ang="0">
                    <a:pos x="3" y="36"/>
                  </a:cxn>
                  <a:cxn ang="0">
                    <a:pos x="1" y="37"/>
                  </a:cxn>
                  <a:cxn ang="0">
                    <a:pos x="2" y="39"/>
                  </a:cxn>
                  <a:cxn ang="0">
                    <a:pos x="13" y="42"/>
                  </a:cxn>
                  <a:cxn ang="0">
                    <a:pos x="38" y="17"/>
                  </a:cxn>
                  <a:cxn ang="0">
                    <a:pos x="31" y="1"/>
                  </a:cxn>
                  <a:cxn ang="0">
                    <a:pos x="29" y="1"/>
                  </a:cxn>
                  <a:cxn ang="0">
                    <a:pos x="29" y="3"/>
                  </a:cxn>
                  <a:cxn ang="0">
                    <a:pos x="34" y="17"/>
                  </a:cxn>
                </a:cxnLst>
                <a:rect l="0" t="0" r="r" b="b"/>
                <a:pathLst>
                  <a:path w="38" h="42">
                    <a:moveTo>
                      <a:pt x="34" y="17"/>
                    </a:moveTo>
                    <a:cubicBezTo>
                      <a:pt x="34" y="29"/>
                      <a:pt x="25" y="38"/>
                      <a:pt x="13" y="38"/>
                    </a:cubicBezTo>
                    <a:cubicBezTo>
                      <a:pt x="9" y="38"/>
                      <a:pt x="6" y="38"/>
                      <a:pt x="3" y="36"/>
                    </a:cubicBezTo>
                    <a:cubicBezTo>
                      <a:pt x="2" y="36"/>
                      <a:pt x="1" y="36"/>
                      <a:pt x="1" y="37"/>
                    </a:cubicBezTo>
                    <a:cubicBezTo>
                      <a:pt x="0" y="38"/>
                      <a:pt x="1" y="39"/>
                      <a:pt x="2" y="39"/>
                    </a:cubicBezTo>
                    <a:cubicBezTo>
                      <a:pt x="5" y="41"/>
                      <a:pt x="9" y="42"/>
                      <a:pt x="13" y="42"/>
                    </a:cubicBezTo>
                    <a:cubicBezTo>
                      <a:pt x="26" y="42"/>
                      <a:pt x="38" y="31"/>
                      <a:pt x="38" y="17"/>
                    </a:cubicBezTo>
                    <a:cubicBezTo>
                      <a:pt x="38" y="11"/>
                      <a:pt x="35" y="5"/>
                      <a:pt x="31" y="1"/>
                    </a:cubicBezTo>
                    <a:cubicBezTo>
                      <a:pt x="31" y="0"/>
                      <a:pt x="30" y="0"/>
                      <a:pt x="29" y="1"/>
                    </a:cubicBezTo>
                    <a:cubicBezTo>
                      <a:pt x="28" y="1"/>
                      <a:pt x="28" y="3"/>
                      <a:pt x="29" y="3"/>
                    </a:cubicBezTo>
                    <a:cubicBezTo>
                      <a:pt x="32" y="7"/>
                      <a:pt x="34" y="12"/>
                      <a:pt x="34" y="17"/>
                    </a:cubicBezTo>
                    <a:close/>
                  </a:path>
                </a:pathLst>
              </a:custGeom>
              <a:solidFill>
                <a:schemeClr val="bg1"/>
              </a:solid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0" name="Group 110"/>
            <p:cNvGrpSpPr/>
            <p:nvPr/>
          </p:nvGrpSpPr>
          <p:grpSpPr>
            <a:xfrm>
              <a:off x="6509757" y="2144140"/>
              <a:ext cx="313952" cy="355812"/>
              <a:chOff x="5380038" y="2333625"/>
              <a:chExt cx="190500" cy="215900"/>
            </a:xfrm>
            <a:solidFill>
              <a:schemeClr val="bg1"/>
            </a:solidFill>
          </p:grpSpPr>
          <p:sp>
            <p:nvSpPr>
              <p:cNvPr id="39" name="Freeform: Shape 11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0" name="Freeform: Shape 112"/>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1" name="Oval 113"/>
              <p:cNvSpPr/>
              <p:nvPr/>
            </p:nvSpPr>
            <p:spPr bwMode="auto">
              <a:xfrm>
                <a:off x="5380038" y="2333625"/>
                <a:ext cx="15875" cy="14288"/>
              </a:xfrm>
              <a:prstGeom prst="ellipse">
                <a:avLst/>
              </a:prstGeom>
              <a:grpFill/>
              <a:ln w="9525">
                <a:noFill/>
                <a:round/>
              </a:ln>
            </p:spPr>
            <p:txBody>
              <a:bodyPr anchor="ctr"/>
              <a:lstStyle/>
              <a:p>
                <a:pPr algn="ctr"/>
                <a:endParaRPr sz="2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21" name="Group 74"/>
          <p:cNvGrpSpPr/>
          <p:nvPr/>
        </p:nvGrpSpPr>
        <p:grpSpPr>
          <a:xfrm>
            <a:off x="2320045" y="4858372"/>
            <a:ext cx="1944699" cy="1258315"/>
            <a:chOff x="3218020" y="4798575"/>
            <a:chExt cx="1944699" cy="1258314"/>
          </a:xfrm>
        </p:grpSpPr>
        <p:sp>
          <p:nvSpPr>
            <p:cNvPr id="37" name="TextBox 75"/>
            <p:cNvSpPr txBox="1"/>
            <p:nvPr/>
          </p:nvSpPr>
          <p:spPr bwMode="auto">
            <a:xfrm>
              <a:off x="3223869" y="4798575"/>
              <a:ext cx="1933002" cy="662997"/>
            </a:xfrm>
            <a:prstGeom prst="rect">
              <a:avLst/>
            </a:prstGeom>
            <a:noFill/>
          </p:spPr>
          <p:txBody>
            <a:bodyPr wrap="none" lIns="0" tIns="0" rIns="0" bIns="0" anchor="b" anchorCtr="1">
              <a:normAutofit/>
            </a:bodyPr>
            <a:lstStyle/>
            <a:p>
              <a:pPr latinLnBrk="0"/>
              <a:r>
                <a:rPr lang="zh-CN" altLang="en-US"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 name="TextBox 76"/>
            <p:cNvSpPr txBox="1"/>
            <p:nvPr/>
          </p:nvSpPr>
          <p:spPr bwMode="auto">
            <a:xfrm>
              <a:off x="3218020" y="5461572"/>
              <a:ext cx="1944699" cy="595317"/>
            </a:xfrm>
            <a:prstGeom prst="rect">
              <a:avLst/>
            </a:prstGeom>
            <a:noFill/>
          </p:spPr>
          <p:txBody>
            <a:bodyPr wrap="square" lIns="120000" tIns="62400" rIns="120000" bIns="62400">
              <a:noAutofit/>
            </a:bodyPr>
            <a:lstStyle/>
            <a:p>
              <a:pPr latinLnBrk="0">
                <a:lnSpc>
                  <a:spcPct val="120000"/>
                </a:lnSpc>
              </a:pP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 </a:t>
              </a:r>
              <a:b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2" name="Group 77"/>
          <p:cNvGrpSpPr/>
          <p:nvPr/>
        </p:nvGrpSpPr>
        <p:grpSpPr>
          <a:xfrm>
            <a:off x="4573392" y="4858372"/>
            <a:ext cx="1944699" cy="1258315"/>
            <a:chOff x="3218020" y="4798575"/>
            <a:chExt cx="1944699" cy="1258314"/>
          </a:xfrm>
        </p:grpSpPr>
        <p:sp>
          <p:nvSpPr>
            <p:cNvPr id="35" name="TextBox 78"/>
            <p:cNvSpPr txBox="1"/>
            <p:nvPr/>
          </p:nvSpPr>
          <p:spPr bwMode="auto">
            <a:xfrm>
              <a:off x="3223869" y="4798575"/>
              <a:ext cx="1933002" cy="662997"/>
            </a:xfrm>
            <a:prstGeom prst="rect">
              <a:avLst/>
            </a:prstGeom>
            <a:noFill/>
          </p:spPr>
          <p:txBody>
            <a:bodyPr wrap="none" lIns="0" tIns="0" rIns="0" bIns="0" anchor="b" anchorCtr="1">
              <a:normAutofit/>
            </a:bodyPr>
            <a:lstStyle/>
            <a:p>
              <a:pPr latinLnBrk="0"/>
              <a:r>
                <a:rPr lang="zh-CN" altLang="en-US"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6" name="TextBox 79"/>
            <p:cNvSpPr txBox="1"/>
            <p:nvPr/>
          </p:nvSpPr>
          <p:spPr bwMode="auto">
            <a:xfrm>
              <a:off x="3218020" y="5461572"/>
              <a:ext cx="1944699" cy="595317"/>
            </a:xfrm>
            <a:prstGeom prst="rect">
              <a:avLst/>
            </a:prstGeom>
            <a:noFill/>
          </p:spPr>
          <p:txBody>
            <a:bodyPr wrap="square" lIns="120000" tIns="62400" rIns="120000" bIns="62400">
              <a:noAutofit/>
            </a:bodyPr>
            <a:lstStyle/>
            <a:p>
              <a:pPr latinLnBrk="0">
                <a:lnSpc>
                  <a:spcPct val="120000"/>
                </a:lnSpc>
              </a:pP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 </a:t>
              </a:r>
              <a:b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3" name="Group 80"/>
          <p:cNvGrpSpPr/>
          <p:nvPr/>
        </p:nvGrpSpPr>
        <p:grpSpPr>
          <a:xfrm>
            <a:off x="6821351" y="4858372"/>
            <a:ext cx="1944699" cy="1258315"/>
            <a:chOff x="3218020" y="4798575"/>
            <a:chExt cx="1944699" cy="1258314"/>
          </a:xfrm>
        </p:grpSpPr>
        <p:sp>
          <p:nvSpPr>
            <p:cNvPr id="33" name="TextBox 81"/>
            <p:cNvSpPr txBox="1"/>
            <p:nvPr/>
          </p:nvSpPr>
          <p:spPr bwMode="auto">
            <a:xfrm>
              <a:off x="3223869" y="4798575"/>
              <a:ext cx="1933002" cy="662997"/>
            </a:xfrm>
            <a:prstGeom prst="rect">
              <a:avLst/>
            </a:prstGeom>
            <a:noFill/>
          </p:spPr>
          <p:txBody>
            <a:bodyPr wrap="none" lIns="0" tIns="0" rIns="0" bIns="0" anchor="b" anchorCtr="1">
              <a:normAutofit/>
            </a:bodyPr>
            <a:lstStyle/>
            <a:p>
              <a:pPr latinLnBrk="0"/>
              <a:r>
                <a:rPr lang="zh-CN" altLang="en-US"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4" name="TextBox 82"/>
            <p:cNvSpPr txBox="1"/>
            <p:nvPr/>
          </p:nvSpPr>
          <p:spPr bwMode="auto">
            <a:xfrm>
              <a:off x="3218020" y="5461572"/>
              <a:ext cx="1944699" cy="595317"/>
            </a:xfrm>
            <a:prstGeom prst="rect">
              <a:avLst/>
            </a:prstGeom>
            <a:noFill/>
          </p:spPr>
          <p:txBody>
            <a:bodyPr wrap="square" lIns="120000" tIns="62400" rIns="120000" bIns="62400">
              <a:noAutofit/>
            </a:bodyPr>
            <a:lstStyle/>
            <a:p>
              <a:pPr latinLnBrk="0">
                <a:lnSpc>
                  <a:spcPct val="120000"/>
                </a:lnSpc>
              </a:pP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 </a:t>
              </a:r>
              <a:b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4" name="Group 83"/>
          <p:cNvGrpSpPr/>
          <p:nvPr/>
        </p:nvGrpSpPr>
        <p:grpSpPr>
          <a:xfrm>
            <a:off x="7880856" y="1192871"/>
            <a:ext cx="1944699" cy="1250171"/>
            <a:chOff x="7110595" y="1177660"/>
            <a:chExt cx="1944699" cy="1250171"/>
          </a:xfrm>
        </p:grpSpPr>
        <p:sp>
          <p:nvSpPr>
            <p:cNvPr id="31" name="TextBox 84"/>
            <p:cNvSpPr txBox="1"/>
            <p:nvPr/>
          </p:nvSpPr>
          <p:spPr bwMode="auto">
            <a:xfrm>
              <a:off x="7116444" y="1177660"/>
              <a:ext cx="1933002" cy="368245"/>
            </a:xfrm>
            <a:prstGeom prst="rect">
              <a:avLst/>
            </a:prstGeom>
            <a:noFill/>
          </p:spPr>
          <p:txBody>
            <a:bodyPr wrap="none" lIns="0" tIns="0" rIns="0" bIns="0" anchor="b" anchorCtr="1">
              <a:normAutofit/>
            </a:bodyPr>
            <a:lstStyle/>
            <a:p>
              <a:pPr latinLnBrk="0"/>
              <a:r>
                <a:rPr lang="zh-CN" altLang="en-US"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2" name="TextBox 85"/>
            <p:cNvSpPr txBox="1"/>
            <p:nvPr/>
          </p:nvSpPr>
          <p:spPr bwMode="auto">
            <a:xfrm>
              <a:off x="7110595" y="1545905"/>
              <a:ext cx="1944699" cy="881926"/>
            </a:xfrm>
            <a:prstGeom prst="rect">
              <a:avLst/>
            </a:prstGeom>
            <a:noFill/>
          </p:spPr>
          <p:txBody>
            <a:bodyPr wrap="square" lIns="120000" tIns="62400" rIns="120000" bIns="480000" anchor="t" anchorCtr="1">
              <a:noAutofit/>
            </a:bodyPr>
            <a:lstStyle/>
            <a:p>
              <a:pPr latinLnBrk="0">
                <a:lnSpc>
                  <a:spcPct val="120000"/>
                </a:lnSpc>
              </a:pPr>
              <a:r>
                <a:rPr lang="zh-CN" altLang="en-US" sz="8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 </a:t>
              </a:r>
              <a:br>
                <a:rPr lang="zh-CN" altLang="en-US" sz="8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8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8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5" name="Group 86"/>
          <p:cNvGrpSpPr/>
          <p:nvPr/>
        </p:nvGrpSpPr>
        <p:grpSpPr>
          <a:xfrm>
            <a:off x="5641795" y="1192871"/>
            <a:ext cx="1944699" cy="1250171"/>
            <a:chOff x="7110595" y="1177660"/>
            <a:chExt cx="1944699" cy="1250171"/>
          </a:xfrm>
        </p:grpSpPr>
        <p:sp>
          <p:nvSpPr>
            <p:cNvPr id="29" name="TextBox 87"/>
            <p:cNvSpPr txBox="1"/>
            <p:nvPr/>
          </p:nvSpPr>
          <p:spPr bwMode="auto">
            <a:xfrm>
              <a:off x="7116444" y="1177660"/>
              <a:ext cx="1933002" cy="368245"/>
            </a:xfrm>
            <a:prstGeom prst="rect">
              <a:avLst/>
            </a:prstGeom>
            <a:noFill/>
          </p:spPr>
          <p:txBody>
            <a:bodyPr wrap="none" lIns="0" tIns="0" rIns="0" bIns="0" anchor="b" anchorCtr="1">
              <a:normAutofit/>
            </a:bodyPr>
            <a:lstStyle/>
            <a:p>
              <a:pPr latinLnBrk="0"/>
              <a:r>
                <a:rPr lang="zh-CN" altLang="en-US"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0" name="TextBox 88"/>
            <p:cNvSpPr txBox="1"/>
            <p:nvPr/>
          </p:nvSpPr>
          <p:spPr bwMode="auto">
            <a:xfrm>
              <a:off x="7110595" y="1545905"/>
              <a:ext cx="1944699" cy="881926"/>
            </a:xfrm>
            <a:prstGeom prst="rect">
              <a:avLst/>
            </a:prstGeom>
            <a:noFill/>
          </p:spPr>
          <p:txBody>
            <a:bodyPr wrap="square" lIns="120000" tIns="62400" rIns="120000" bIns="480000" anchor="t" anchorCtr="1">
              <a:noAutofit/>
            </a:bodyPr>
            <a:lstStyle/>
            <a:p>
              <a:pPr latinLnBrk="0">
                <a:lnSpc>
                  <a:spcPct val="120000"/>
                </a:lnSpc>
              </a:pPr>
              <a:r>
                <a:rPr lang="zh-CN" altLang="en-US" sz="8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 </a:t>
              </a:r>
              <a:br>
                <a:rPr lang="zh-CN" altLang="en-US" sz="8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8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8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6" name="Group 89"/>
          <p:cNvGrpSpPr/>
          <p:nvPr/>
        </p:nvGrpSpPr>
        <p:grpSpPr>
          <a:xfrm>
            <a:off x="3393133" y="1192869"/>
            <a:ext cx="1944699" cy="1250171"/>
            <a:chOff x="7110595" y="1177660"/>
            <a:chExt cx="1944699" cy="1250171"/>
          </a:xfrm>
        </p:grpSpPr>
        <p:sp>
          <p:nvSpPr>
            <p:cNvPr id="27" name="TextBox 90"/>
            <p:cNvSpPr txBox="1"/>
            <p:nvPr/>
          </p:nvSpPr>
          <p:spPr bwMode="auto">
            <a:xfrm>
              <a:off x="7116444" y="1177660"/>
              <a:ext cx="1933002" cy="368245"/>
            </a:xfrm>
            <a:prstGeom prst="rect">
              <a:avLst/>
            </a:prstGeom>
            <a:noFill/>
          </p:spPr>
          <p:txBody>
            <a:bodyPr wrap="none" lIns="0" tIns="0" rIns="0" bIns="0" anchor="b" anchorCtr="1">
              <a:normAutofit/>
            </a:bodyPr>
            <a:lstStyle/>
            <a:p>
              <a:pPr latinLnBrk="0"/>
              <a:r>
                <a:rPr lang="zh-CN" altLang="en-US"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8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8" name="TextBox 91"/>
            <p:cNvSpPr txBox="1"/>
            <p:nvPr/>
          </p:nvSpPr>
          <p:spPr bwMode="auto">
            <a:xfrm>
              <a:off x="7110595" y="1545905"/>
              <a:ext cx="1944699" cy="881926"/>
            </a:xfrm>
            <a:prstGeom prst="rect">
              <a:avLst/>
            </a:prstGeom>
            <a:noFill/>
          </p:spPr>
          <p:txBody>
            <a:bodyPr wrap="square" lIns="120000" tIns="62400" rIns="120000" bIns="480000" anchor="t" anchorCtr="1">
              <a:noAutofit/>
            </a:bodyPr>
            <a:lstStyle/>
            <a:p>
              <a:pPr latinLnBrk="0">
                <a:lnSpc>
                  <a:spcPct val="120000"/>
                </a:lnSpc>
              </a:pPr>
              <a:r>
                <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 </a:t>
              </a:r>
              <a:br>
                <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71" name="矩形 70"/>
          <p:cNvSpPr/>
          <p:nvPr/>
        </p:nvSpPr>
        <p:spPr>
          <a:xfrm>
            <a:off x="4738897" y="384133"/>
            <a:ext cx="2656497" cy="584775"/>
          </a:xfrm>
          <a:prstGeom prst="rect">
            <a:avLst/>
          </a:prstGeom>
        </p:spPr>
        <p:txBody>
          <a:bodyPr wrap="none">
            <a:spAutoFit/>
          </a:bodyPr>
          <a:lstStyle/>
          <a:p>
            <a:pPr algn="r"/>
            <a:r>
              <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47"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anim calcmode="lin" valueType="num">
                                      <p:cBhvr>
                                        <p:cTn id="11" dur="1000" fill="hold"/>
                                        <p:tgtEl>
                                          <p:spTgt spid="26"/>
                                        </p:tgtEl>
                                        <p:attrNameLst>
                                          <p:attrName>ppt_x</p:attrName>
                                        </p:attrNameLst>
                                      </p:cBhvr>
                                      <p:tavLst>
                                        <p:tav tm="0">
                                          <p:val>
                                            <p:strVal val="#ppt_x"/>
                                          </p:val>
                                        </p:tav>
                                        <p:tav tm="100000">
                                          <p:val>
                                            <p:strVal val="#ppt_x"/>
                                          </p:val>
                                        </p:tav>
                                      </p:tavLst>
                                    </p:anim>
                                    <p:anim calcmode="lin" valueType="num">
                                      <p:cBhvr>
                                        <p:cTn id="12" dur="1000" fill="hold"/>
                                        <p:tgtEl>
                                          <p:spTgt spid="26"/>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47203" y="-2647203"/>
            <a:ext cx="6897595" cy="12192002"/>
          </a:xfrm>
          <a:prstGeom prst="rect">
            <a:avLst/>
          </a:prstGeom>
        </p:spPr>
      </p:pic>
      <p:sp>
        <p:nvSpPr>
          <p:cNvPr id="4" name="任意多边形 21"/>
          <p:cNvSpPr/>
          <p:nvPr>
            <p:custDataLst>
              <p:tags r:id="rId2"/>
            </p:custDataLst>
          </p:nvPr>
        </p:nvSpPr>
        <p:spPr>
          <a:xfrm flipH="1">
            <a:off x="5122494" y="3735980"/>
            <a:ext cx="3349625" cy="871537"/>
          </a:xfrm>
          <a:custGeom>
            <a:avLst/>
            <a:gdLst>
              <a:gd name="connsiteX0" fmla="*/ 3484034 w 4004734"/>
              <a:gd name="connsiteY0" fmla="*/ 0 h 1041400"/>
              <a:gd name="connsiteX1" fmla="*/ 3098800 w 4004734"/>
              <a:gd name="connsiteY1" fmla="*/ 0 h 1041400"/>
              <a:gd name="connsiteX2" fmla="*/ 1813078 w 4004734"/>
              <a:gd name="connsiteY2" fmla="*/ 0 h 1041400"/>
              <a:gd name="connsiteX3" fmla="*/ 0 w 4004734"/>
              <a:gd name="connsiteY3" fmla="*/ 0 h 1041400"/>
              <a:gd name="connsiteX4" fmla="*/ 0 w 4004734"/>
              <a:gd name="connsiteY4" fmla="*/ 520700 h 1041400"/>
              <a:gd name="connsiteX5" fmla="*/ 520700 w 4004734"/>
              <a:gd name="connsiteY5" fmla="*/ 1041400 h 1041400"/>
              <a:gd name="connsiteX6" fmla="*/ 1813078 w 4004734"/>
              <a:gd name="connsiteY6" fmla="*/ 1041400 h 1041400"/>
              <a:gd name="connsiteX7" fmla="*/ 2357467 w 4004734"/>
              <a:gd name="connsiteY7" fmla="*/ 1041400 h 1041400"/>
              <a:gd name="connsiteX8" fmla="*/ 2578100 w 4004734"/>
              <a:gd name="connsiteY8" fmla="*/ 1041400 h 1041400"/>
              <a:gd name="connsiteX9" fmla="*/ 3122124 w 4004734"/>
              <a:gd name="connsiteY9" fmla="*/ 1041400 h 1041400"/>
              <a:gd name="connsiteX10" fmla="*/ 4004734 w 4004734"/>
              <a:gd name="connsiteY10" fmla="*/ 1041400 h 1041400"/>
              <a:gd name="connsiteX11" fmla="*/ 4004734 w 4004734"/>
              <a:gd name="connsiteY11" fmla="*/ 520700 h 1041400"/>
              <a:gd name="connsiteX12" fmla="*/ 3484034 w 4004734"/>
              <a:gd name="connsiteY12" fmla="*/ 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4734" h="1041400">
                <a:moveTo>
                  <a:pt x="3484034" y="0"/>
                </a:moveTo>
                <a:lnTo>
                  <a:pt x="3098800" y="0"/>
                </a:lnTo>
                <a:lnTo>
                  <a:pt x="1813078" y="0"/>
                </a:lnTo>
                <a:lnTo>
                  <a:pt x="0" y="0"/>
                </a:lnTo>
                <a:lnTo>
                  <a:pt x="0" y="520700"/>
                </a:lnTo>
                <a:cubicBezTo>
                  <a:pt x="0" y="808275"/>
                  <a:pt x="233125" y="1041400"/>
                  <a:pt x="520700" y="1041400"/>
                </a:cubicBezTo>
                <a:lnTo>
                  <a:pt x="1813078" y="1041400"/>
                </a:lnTo>
                <a:lnTo>
                  <a:pt x="2357467" y="1041400"/>
                </a:lnTo>
                <a:lnTo>
                  <a:pt x="2578100" y="1041400"/>
                </a:lnTo>
                <a:lnTo>
                  <a:pt x="3122124" y="1041400"/>
                </a:lnTo>
                <a:lnTo>
                  <a:pt x="4004734" y="1041400"/>
                </a:lnTo>
                <a:lnTo>
                  <a:pt x="4004734" y="520700"/>
                </a:lnTo>
                <a:cubicBezTo>
                  <a:pt x="4004734" y="233125"/>
                  <a:pt x="3771609" y="0"/>
                  <a:pt x="348403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4000" kern="0" dirty="0">
                <a:solidFill>
                  <a:srgbClr val="EB5751"/>
                </a:solidFill>
                <a:latin typeface="FZHei-B01S" panose="02010601030101010101" pitchFamily="2" charset="-122"/>
                <a:ea typeface="FZHei-B01S" panose="02010601030101010101" pitchFamily="2" charset="-122"/>
                <a:sym typeface="FZHei-B01S" panose="02010601030101010101" pitchFamily="2" charset="-122"/>
              </a:rPr>
              <a:t>营销流程</a:t>
            </a:r>
            <a:endParaRPr lang="zh-CN" altLang="en-US" sz="4000" kern="0" dirty="0">
              <a:solidFill>
                <a:srgbClr val="EB575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 name="任意多边形 27"/>
          <p:cNvSpPr/>
          <p:nvPr>
            <p:custDataLst>
              <p:tags r:id="rId3"/>
            </p:custDataLst>
          </p:nvPr>
        </p:nvSpPr>
        <p:spPr>
          <a:xfrm>
            <a:off x="5122494" y="5048841"/>
            <a:ext cx="3349625" cy="871538"/>
          </a:xfrm>
          <a:custGeom>
            <a:avLst/>
            <a:gdLst>
              <a:gd name="connsiteX0" fmla="*/ 0 w 4004734"/>
              <a:gd name="connsiteY0" fmla="*/ 0 h 1041400"/>
              <a:gd name="connsiteX1" fmla="*/ 3098800 w 4004734"/>
              <a:gd name="connsiteY1" fmla="*/ 0 h 1041400"/>
              <a:gd name="connsiteX2" fmla="*/ 3098800 w 4004734"/>
              <a:gd name="connsiteY2" fmla="*/ 1000 h 1041400"/>
              <a:gd name="connsiteX3" fmla="*/ 3484534 w 4004734"/>
              <a:gd name="connsiteY3" fmla="*/ 1000 h 1041400"/>
              <a:gd name="connsiteX4" fmla="*/ 4004734 w 4004734"/>
              <a:gd name="connsiteY4" fmla="*/ 521200 h 1041400"/>
              <a:gd name="connsiteX5" fmla="*/ 3484534 w 4004734"/>
              <a:gd name="connsiteY5" fmla="*/ 1041400 h 1041400"/>
              <a:gd name="connsiteX6" fmla="*/ 2578100 w 4004734"/>
              <a:gd name="connsiteY6" fmla="*/ 1041400 h 1041400"/>
              <a:gd name="connsiteX7" fmla="*/ 2357467 w 4004734"/>
              <a:gd name="connsiteY7" fmla="*/ 1041400 h 1041400"/>
              <a:gd name="connsiteX8" fmla="*/ 520700 w 4004734"/>
              <a:gd name="connsiteY8" fmla="*/ 1041400 h 1041400"/>
              <a:gd name="connsiteX9" fmla="*/ 0 w 4004734"/>
              <a:gd name="connsiteY9" fmla="*/ 5207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4734" h="1041400">
                <a:moveTo>
                  <a:pt x="0" y="0"/>
                </a:moveTo>
                <a:lnTo>
                  <a:pt x="3098800" y="0"/>
                </a:lnTo>
                <a:lnTo>
                  <a:pt x="3098800" y="1000"/>
                </a:lnTo>
                <a:lnTo>
                  <a:pt x="3484534" y="1000"/>
                </a:lnTo>
                <a:cubicBezTo>
                  <a:pt x="3771833" y="1000"/>
                  <a:pt x="4004734" y="233901"/>
                  <a:pt x="4004734" y="521200"/>
                </a:cubicBezTo>
                <a:cubicBezTo>
                  <a:pt x="4004734" y="808499"/>
                  <a:pt x="3771833" y="1041400"/>
                  <a:pt x="3484534" y="1041400"/>
                </a:cubicBezTo>
                <a:lnTo>
                  <a:pt x="2578100" y="1041400"/>
                </a:lnTo>
                <a:lnTo>
                  <a:pt x="2357467" y="1041400"/>
                </a:lnTo>
                <a:lnTo>
                  <a:pt x="520700" y="1041400"/>
                </a:lnTo>
                <a:cubicBezTo>
                  <a:pt x="233125" y="1041400"/>
                  <a:pt x="0" y="808275"/>
                  <a:pt x="0" y="5207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4000" kern="0" dirty="0">
                <a:solidFill>
                  <a:srgbClr val="EB5751"/>
                </a:solidFill>
                <a:latin typeface="FZHei-B01S" panose="02010601030101010101" pitchFamily="2" charset="-122"/>
                <a:ea typeface="FZHei-B01S" panose="02010601030101010101" pitchFamily="2" charset="-122"/>
                <a:sym typeface="FZHei-B01S" panose="02010601030101010101" pitchFamily="2" charset="-122"/>
              </a:rPr>
              <a:t>营销成果</a:t>
            </a:r>
            <a:endParaRPr lang="zh-CN" altLang="en-US" sz="4000" kern="0" dirty="0">
              <a:solidFill>
                <a:srgbClr val="EB575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文本框 16"/>
          <p:cNvSpPr txBox="1">
            <a:spLocks noChangeArrowheads="1"/>
          </p:cNvSpPr>
          <p:nvPr>
            <p:custDataLst>
              <p:tags r:id="rId4"/>
            </p:custDataLst>
          </p:nvPr>
        </p:nvSpPr>
        <p:spPr bwMode="auto">
          <a:xfrm>
            <a:off x="2637254" y="1215421"/>
            <a:ext cx="1538883" cy="568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8800" dirty="0">
                <a:solidFill>
                  <a:srgbClr val="EB5751"/>
                </a:solidFill>
                <a:latin typeface="FZHei-B01S" panose="02010601030101010101" pitchFamily="2" charset="-122"/>
                <a:ea typeface="FZHei-B01S" panose="02010601030101010101" pitchFamily="2" charset="-122"/>
                <a:sym typeface="FZHei-B01S" panose="02010601030101010101" pitchFamily="2" charset="-122"/>
              </a:rPr>
              <a:t>Contents</a:t>
            </a:r>
            <a:endParaRPr lang="en-US" altLang="zh-CN" sz="8800" dirty="0">
              <a:solidFill>
                <a:srgbClr val="EB575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文本框 17"/>
          <p:cNvSpPr txBox="1">
            <a:spLocks noChangeArrowheads="1"/>
          </p:cNvSpPr>
          <p:nvPr>
            <p:custDataLst>
              <p:tags r:id="rId5"/>
            </p:custDataLst>
          </p:nvPr>
        </p:nvSpPr>
        <p:spPr bwMode="auto">
          <a:xfrm>
            <a:off x="1309360" y="1256131"/>
            <a:ext cx="1538883" cy="328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8800" dirty="0">
                <a:solidFill>
                  <a:srgbClr val="EB5751"/>
                </a:solidFill>
                <a:latin typeface="FZHei-B01S" panose="02010601030101010101" pitchFamily="2" charset="-122"/>
                <a:ea typeface="FZHei-B01S" panose="02010601030101010101" pitchFamily="2" charset="-122"/>
                <a:sym typeface="FZHei-B01S" panose="02010601030101010101" pitchFamily="2" charset="-122"/>
              </a:rPr>
              <a:t>目录</a:t>
            </a:r>
            <a:endParaRPr lang="en-US" altLang="zh-CN" sz="8800" dirty="0">
              <a:solidFill>
                <a:srgbClr val="EB575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任意多边形 21"/>
          <p:cNvSpPr/>
          <p:nvPr>
            <p:custDataLst>
              <p:tags r:id="rId6"/>
            </p:custDataLst>
          </p:nvPr>
        </p:nvSpPr>
        <p:spPr>
          <a:xfrm flipH="1">
            <a:off x="5122494" y="1110257"/>
            <a:ext cx="3349625" cy="871537"/>
          </a:xfrm>
          <a:custGeom>
            <a:avLst/>
            <a:gdLst>
              <a:gd name="connsiteX0" fmla="*/ 3484034 w 4004734"/>
              <a:gd name="connsiteY0" fmla="*/ 0 h 1041400"/>
              <a:gd name="connsiteX1" fmla="*/ 3098800 w 4004734"/>
              <a:gd name="connsiteY1" fmla="*/ 0 h 1041400"/>
              <a:gd name="connsiteX2" fmla="*/ 1813078 w 4004734"/>
              <a:gd name="connsiteY2" fmla="*/ 0 h 1041400"/>
              <a:gd name="connsiteX3" fmla="*/ 0 w 4004734"/>
              <a:gd name="connsiteY3" fmla="*/ 0 h 1041400"/>
              <a:gd name="connsiteX4" fmla="*/ 0 w 4004734"/>
              <a:gd name="connsiteY4" fmla="*/ 520700 h 1041400"/>
              <a:gd name="connsiteX5" fmla="*/ 520700 w 4004734"/>
              <a:gd name="connsiteY5" fmla="*/ 1041400 h 1041400"/>
              <a:gd name="connsiteX6" fmla="*/ 1813078 w 4004734"/>
              <a:gd name="connsiteY6" fmla="*/ 1041400 h 1041400"/>
              <a:gd name="connsiteX7" fmla="*/ 2357467 w 4004734"/>
              <a:gd name="connsiteY7" fmla="*/ 1041400 h 1041400"/>
              <a:gd name="connsiteX8" fmla="*/ 2578100 w 4004734"/>
              <a:gd name="connsiteY8" fmla="*/ 1041400 h 1041400"/>
              <a:gd name="connsiteX9" fmla="*/ 3122124 w 4004734"/>
              <a:gd name="connsiteY9" fmla="*/ 1041400 h 1041400"/>
              <a:gd name="connsiteX10" fmla="*/ 4004734 w 4004734"/>
              <a:gd name="connsiteY10" fmla="*/ 1041400 h 1041400"/>
              <a:gd name="connsiteX11" fmla="*/ 4004734 w 4004734"/>
              <a:gd name="connsiteY11" fmla="*/ 520700 h 1041400"/>
              <a:gd name="connsiteX12" fmla="*/ 3484034 w 4004734"/>
              <a:gd name="connsiteY12" fmla="*/ 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4734" h="1041400">
                <a:moveTo>
                  <a:pt x="3484034" y="0"/>
                </a:moveTo>
                <a:lnTo>
                  <a:pt x="3098800" y="0"/>
                </a:lnTo>
                <a:lnTo>
                  <a:pt x="1813078" y="0"/>
                </a:lnTo>
                <a:lnTo>
                  <a:pt x="0" y="0"/>
                </a:lnTo>
                <a:lnTo>
                  <a:pt x="0" y="520700"/>
                </a:lnTo>
                <a:cubicBezTo>
                  <a:pt x="0" y="808275"/>
                  <a:pt x="233125" y="1041400"/>
                  <a:pt x="520700" y="1041400"/>
                </a:cubicBezTo>
                <a:lnTo>
                  <a:pt x="1813078" y="1041400"/>
                </a:lnTo>
                <a:lnTo>
                  <a:pt x="2357467" y="1041400"/>
                </a:lnTo>
                <a:lnTo>
                  <a:pt x="2578100" y="1041400"/>
                </a:lnTo>
                <a:lnTo>
                  <a:pt x="3122124" y="1041400"/>
                </a:lnTo>
                <a:lnTo>
                  <a:pt x="4004734" y="1041400"/>
                </a:lnTo>
                <a:lnTo>
                  <a:pt x="4004734" y="520700"/>
                </a:lnTo>
                <a:cubicBezTo>
                  <a:pt x="4004734" y="233125"/>
                  <a:pt x="3771609" y="0"/>
                  <a:pt x="348403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4400" kern="0" dirty="0">
                <a:solidFill>
                  <a:srgbClr val="EB5751"/>
                </a:solidFill>
                <a:latin typeface="FZHei-B01S" panose="02010601030101010101" pitchFamily="2" charset="-122"/>
                <a:ea typeface="FZHei-B01S" panose="02010601030101010101" pitchFamily="2" charset="-122"/>
                <a:sym typeface="FZHei-B01S" panose="02010601030101010101" pitchFamily="2" charset="-122"/>
              </a:rPr>
              <a:t>营销策划</a:t>
            </a:r>
            <a:endParaRPr lang="zh-CN" altLang="en-US" sz="4400" kern="0" dirty="0">
              <a:solidFill>
                <a:srgbClr val="EB575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任意多边形 27"/>
          <p:cNvSpPr/>
          <p:nvPr>
            <p:custDataLst>
              <p:tags r:id="rId7"/>
            </p:custDataLst>
          </p:nvPr>
        </p:nvSpPr>
        <p:spPr>
          <a:xfrm>
            <a:off x="5122494" y="2423118"/>
            <a:ext cx="3349625" cy="871538"/>
          </a:xfrm>
          <a:custGeom>
            <a:avLst/>
            <a:gdLst>
              <a:gd name="connsiteX0" fmla="*/ 0 w 4004734"/>
              <a:gd name="connsiteY0" fmla="*/ 0 h 1041400"/>
              <a:gd name="connsiteX1" fmla="*/ 3098800 w 4004734"/>
              <a:gd name="connsiteY1" fmla="*/ 0 h 1041400"/>
              <a:gd name="connsiteX2" fmla="*/ 3098800 w 4004734"/>
              <a:gd name="connsiteY2" fmla="*/ 1000 h 1041400"/>
              <a:gd name="connsiteX3" fmla="*/ 3484534 w 4004734"/>
              <a:gd name="connsiteY3" fmla="*/ 1000 h 1041400"/>
              <a:gd name="connsiteX4" fmla="*/ 4004734 w 4004734"/>
              <a:gd name="connsiteY4" fmla="*/ 521200 h 1041400"/>
              <a:gd name="connsiteX5" fmla="*/ 3484534 w 4004734"/>
              <a:gd name="connsiteY5" fmla="*/ 1041400 h 1041400"/>
              <a:gd name="connsiteX6" fmla="*/ 2578100 w 4004734"/>
              <a:gd name="connsiteY6" fmla="*/ 1041400 h 1041400"/>
              <a:gd name="connsiteX7" fmla="*/ 2357467 w 4004734"/>
              <a:gd name="connsiteY7" fmla="*/ 1041400 h 1041400"/>
              <a:gd name="connsiteX8" fmla="*/ 520700 w 4004734"/>
              <a:gd name="connsiteY8" fmla="*/ 1041400 h 1041400"/>
              <a:gd name="connsiteX9" fmla="*/ 0 w 4004734"/>
              <a:gd name="connsiteY9" fmla="*/ 5207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4734" h="1041400">
                <a:moveTo>
                  <a:pt x="0" y="0"/>
                </a:moveTo>
                <a:lnTo>
                  <a:pt x="3098800" y="0"/>
                </a:lnTo>
                <a:lnTo>
                  <a:pt x="3098800" y="1000"/>
                </a:lnTo>
                <a:lnTo>
                  <a:pt x="3484534" y="1000"/>
                </a:lnTo>
                <a:cubicBezTo>
                  <a:pt x="3771833" y="1000"/>
                  <a:pt x="4004734" y="233901"/>
                  <a:pt x="4004734" y="521200"/>
                </a:cubicBezTo>
                <a:cubicBezTo>
                  <a:pt x="4004734" y="808499"/>
                  <a:pt x="3771833" y="1041400"/>
                  <a:pt x="3484534" y="1041400"/>
                </a:cubicBezTo>
                <a:lnTo>
                  <a:pt x="2578100" y="1041400"/>
                </a:lnTo>
                <a:lnTo>
                  <a:pt x="2357467" y="1041400"/>
                </a:lnTo>
                <a:lnTo>
                  <a:pt x="520700" y="1041400"/>
                </a:lnTo>
                <a:cubicBezTo>
                  <a:pt x="233125" y="1041400"/>
                  <a:pt x="0" y="808275"/>
                  <a:pt x="0" y="5207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4000" kern="0" dirty="0">
              <a:solidFill>
                <a:srgbClr val="EB575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任意多边形 5"/>
          <p:cNvSpPr/>
          <p:nvPr>
            <p:custDataLst>
              <p:tags r:id="rId8"/>
            </p:custDataLst>
          </p:nvPr>
        </p:nvSpPr>
        <p:spPr>
          <a:xfrm>
            <a:off x="5504032" y="2427917"/>
            <a:ext cx="2950928" cy="871538"/>
          </a:xfrm>
          <a:custGeom>
            <a:avLst/>
            <a:gdLst>
              <a:gd name="connsiteX0" fmla="*/ 520200 w 4004734"/>
              <a:gd name="connsiteY0" fmla="*/ 0 h 1041400"/>
              <a:gd name="connsiteX1" fmla="*/ 1426634 w 4004734"/>
              <a:gd name="connsiteY1" fmla="*/ 0 h 1041400"/>
              <a:gd name="connsiteX2" fmla="*/ 1647267 w 4004734"/>
              <a:gd name="connsiteY2" fmla="*/ 0 h 1041400"/>
              <a:gd name="connsiteX3" fmla="*/ 3484034 w 4004734"/>
              <a:gd name="connsiteY3" fmla="*/ 0 h 1041400"/>
              <a:gd name="connsiteX4" fmla="*/ 4004734 w 4004734"/>
              <a:gd name="connsiteY4" fmla="*/ 520700 h 1041400"/>
              <a:gd name="connsiteX5" fmla="*/ 4004734 w 4004734"/>
              <a:gd name="connsiteY5" fmla="*/ 1041400 h 1041400"/>
              <a:gd name="connsiteX6" fmla="*/ 905934 w 4004734"/>
              <a:gd name="connsiteY6" fmla="*/ 1041400 h 1041400"/>
              <a:gd name="connsiteX7" fmla="*/ 905934 w 4004734"/>
              <a:gd name="connsiteY7" fmla="*/ 1040400 h 1041400"/>
              <a:gd name="connsiteX8" fmla="*/ 520200 w 4004734"/>
              <a:gd name="connsiteY8" fmla="*/ 1040400 h 1041400"/>
              <a:gd name="connsiteX9" fmla="*/ 0 w 4004734"/>
              <a:gd name="connsiteY9" fmla="*/ 520200 h 1041400"/>
              <a:gd name="connsiteX10" fmla="*/ 520200 w 4004734"/>
              <a:gd name="connsiteY10" fmla="*/ 0 h 1041400"/>
              <a:gd name="connsiteX0-1" fmla="*/ 43527 w 3528061"/>
              <a:gd name="connsiteY0-2" fmla="*/ 0 h 1041400"/>
              <a:gd name="connsiteX1-3" fmla="*/ 949961 w 3528061"/>
              <a:gd name="connsiteY1-4" fmla="*/ 0 h 1041400"/>
              <a:gd name="connsiteX2-5" fmla="*/ 1170594 w 3528061"/>
              <a:gd name="connsiteY2-6" fmla="*/ 0 h 1041400"/>
              <a:gd name="connsiteX3-7" fmla="*/ 3007361 w 3528061"/>
              <a:gd name="connsiteY3-8" fmla="*/ 0 h 1041400"/>
              <a:gd name="connsiteX4-9" fmla="*/ 3528061 w 3528061"/>
              <a:gd name="connsiteY4-10" fmla="*/ 520700 h 1041400"/>
              <a:gd name="connsiteX5-11" fmla="*/ 3528061 w 3528061"/>
              <a:gd name="connsiteY5-12" fmla="*/ 1041400 h 1041400"/>
              <a:gd name="connsiteX6-13" fmla="*/ 429261 w 3528061"/>
              <a:gd name="connsiteY6-14" fmla="*/ 1041400 h 1041400"/>
              <a:gd name="connsiteX7-15" fmla="*/ 429261 w 3528061"/>
              <a:gd name="connsiteY7-16" fmla="*/ 1040400 h 1041400"/>
              <a:gd name="connsiteX8-17" fmla="*/ 43527 w 3528061"/>
              <a:gd name="connsiteY8-18" fmla="*/ 1040400 h 1041400"/>
              <a:gd name="connsiteX9-19" fmla="*/ 985213 w 3528061"/>
              <a:gd name="connsiteY9-20" fmla="*/ 571020 h 1041400"/>
              <a:gd name="connsiteX10-21" fmla="*/ 43527 w 3528061"/>
              <a:gd name="connsiteY10-22" fmla="*/ 0 h 1041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3528061" h="1041400">
                <a:moveTo>
                  <a:pt x="43527" y="0"/>
                </a:moveTo>
                <a:lnTo>
                  <a:pt x="949961" y="0"/>
                </a:lnTo>
                <a:lnTo>
                  <a:pt x="1170594" y="0"/>
                </a:lnTo>
                <a:lnTo>
                  <a:pt x="3007361" y="0"/>
                </a:lnTo>
                <a:cubicBezTo>
                  <a:pt x="3294936" y="0"/>
                  <a:pt x="3528061" y="233125"/>
                  <a:pt x="3528061" y="520700"/>
                </a:cubicBezTo>
                <a:lnTo>
                  <a:pt x="3528061" y="1041400"/>
                </a:lnTo>
                <a:lnTo>
                  <a:pt x="429261" y="1041400"/>
                </a:lnTo>
                <a:lnTo>
                  <a:pt x="429261" y="1040400"/>
                </a:lnTo>
                <a:lnTo>
                  <a:pt x="43527" y="1040400"/>
                </a:lnTo>
                <a:cubicBezTo>
                  <a:pt x="-243772" y="1040400"/>
                  <a:pt x="985213" y="858319"/>
                  <a:pt x="985213" y="571020"/>
                </a:cubicBezTo>
                <a:cubicBezTo>
                  <a:pt x="985213" y="283721"/>
                  <a:pt x="-243772" y="0"/>
                  <a:pt x="435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4000" kern="0" dirty="0">
                <a:solidFill>
                  <a:srgbClr val="EB5751"/>
                </a:solidFill>
                <a:latin typeface="FZHei-B01S" panose="02010601030101010101" pitchFamily="2" charset="-122"/>
                <a:ea typeface="FZHei-B01S" panose="02010601030101010101" pitchFamily="2" charset="-122"/>
                <a:sym typeface="FZHei-B01S" panose="02010601030101010101" pitchFamily="2" charset="-122"/>
              </a:rPr>
              <a:t>策划文案</a:t>
            </a:r>
            <a:endParaRPr lang="zh-CN" altLang="en-US" sz="4000" kern="0" dirty="0">
              <a:solidFill>
                <a:srgbClr val="EB575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21991" y="1412655"/>
            <a:ext cx="5542671" cy="4211726"/>
          </a:xfrm>
          <a:prstGeom prst="rect">
            <a:avLst/>
          </a:prstGeom>
          <a:solidFill>
            <a:srgbClr val="EB5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 name="文本框 3"/>
          <p:cNvSpPr txBox="1"/>
          <p:nvPr/>
        </p:nvSpPr>
        <p:spPr>
          <a:xfrm>
            <a:off x="7024367" y="2121733"/>
            <a:ext cx="2973513" cy="769313"/>
          </a:xfrm>
          <a:prstGeom prst="rect">
            <a:avLst/>
          </a:prstGeom>
          <a:noFill/>
        </p:spPr>
        <p:txBody>
          <a:bodyPr wrap="square" rtlCol="0">
            <a:spAutoFit/>
          </a:bodyPr>
          <a:lstStyle/>
          <a:p>
            <a:pPr algn="ctr"/>
            <a:r>
              <a:rPr lang="en-US" altLang="zh-CN" sz="4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04</a:t>
            </a:r>
            <a:endParaRPr lang="zh-CN" altLang="en-US" sz="44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 name="原创设计师QQ：598969553           _3"/>
          <p:cNvSpPr/>
          <p:nvPr/>
        </p:nvSpPr>
        <p:spPr>
          <a:xfrm>
            <a:off x="6474156" y="4351173"/>
            <a:ext cx="4073933" cy="511037"/>
          </a:xfrm>
          <a:prstGeom prst="rect">
            <a:avLst/>
          </a:prstGeom>
        </p:spPr>
        <p:txBody>
          <a:bodyPr wrap="square">
            <a:spAutoFit/>
          </a:bodyPr>
          <a:lstStyle/>
          <a:p>
            <a:pPr algn="ctr">
              <a:lnSpc>
                <a:spcPct val="130000"/>
              </a:lnSpc>
            </a:pPr>
            <a:r>
              <a:rPr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为了更好地保障您的权益，防范您的作品被黑，平台需要这么做，防范您的作品被黑</a:t>
            </a:r>
            <a:r>
              <a:rPr lang="en-US" altLang="zh-CN"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为了更好地保障您的权益</a:t>
            </a:r>
            <a:endParaRPr lang="en-US" altLang="zh-CN" sz="11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原创设计师QQ：598969553           _4"/>
          <p:cNvSpPr/>
          <p:nvPr/>
        </p:nvSpPr>
        <p:spPr>
          <a:xfrm>
            <a:off x="6879906" y="3628253"/>
            <a:ext cx="3262433" cy="579005"/>
          </a:xfrm>
          <a:prstGeom prst="rect">
            <a:avLst/>
          </a:prstGeom>
        </p:spPr>
        <p:txBody>
          <a:bodyPr wrap="none">
            <a:spAutoFit/>
          </a:bodyPr>
          <a:lstStyle/>
          <a:p>
            <a:pPr algn="ctr">
              <a:lnSpc>
                <a:spcPct val="150000"/>
              </a:lnSpc>
            </a:pPr>
            <a:r>
              <a:rPr lang="zh-CN" altLang="en-US" sz="2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（对工作的一种认识）</a:t>
            </a:r>
            <a:endParaRPr lang="zh-CN" altLang="en-US" sz="24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原创设计师QQ：598969553           _5"/>
          <p:cNvSpPr txBox="1"/>
          <p:nvPr/>
        </p:nvSpPr>
        <p:spPr>
          <a:xfrm>
            <a:off x="7598052" y="2884308"/>
            <a:ext cx="1826141" cy="745525"/>
          </a:xfrm>
          <a:prstGeom prst="rect">
            <a:avLst/>
          </a:prstGeom>
          <a:noFill/>
        </p:spPr>
        <p:txBody>
          <a:bodyPr wrap="none" rtlCol="0">
            <a:spAutoFit/>
          </a:bodyPr>
          <a:lstStyle/>
          <a:p>
            <a:pPr algn="ctr">
              <a:lnSpc>
                <a:spcPct val="150000"/>
              </a:lnSpc>
            </a:pPr>
            <a:r>
              <a:rPr lang="zh-CN" altLang="en-US" sz="32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营销成果</a:t>
            </a:r>
            <a:endParaRPr lang="zh-CN" altLang="en-US" sz="32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t="35551" b="25678"/>
          <a:stretch>
            <a:fillRect/>
          </a:stretch>
        </p:blipFill>
        <p:spPr>
          <a:xfrm rot="5400000">
            <a:off x="88180" y="1155026"/>
            <a:ext cx="6897595" cy="47269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4713854" y="1789897"/>
            <a:ext cx="2764290" cy="3954251"/>
          </a:xfrm>
          <a:prstGeom prst="rect">
            <a:avLst/>
          </a:prstGeom>
        </p:spPr>
      </p:pic>
      <p:grpSp>
        <p:nvGrpSpPr>
          <p:cNvPr id="3" name="c0bbf6ee-5302-48d3-9896-179f06b8a4b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2838454" y="2117160"/>
            <a:ext cx="6515095" cy="3209653"/>
            <a:chOff x="2865750" y="1913959"/>
            <a:chExt cx="6515094" cy="3209653"/>
          </a:xfrm>
        </p:grpSpPr>
        <p:grpSp>
          <p:nvGrpSpPr>
            <p:cNvPr id="5" name="îsḻiḑe"/>
            <p:cNvGrpSpPr/>
            <p:nvPr/>
          </p:nvGrpSpPr>
          <p:grpSpPr>
            <a:xfrm>
              <a:off x="2865750" y="1915700"/>
              <a:ext cx="1861417" cy="3207912"/>
              <a:chOff x="2209111" y="1915700"/>
              <a:chExt cx="1861417" cy="3207912"/>
            </a:xfrm>
          </p:grpSpPr>
          <p:sp>
            <p:nvSpPr>
              <p:cNvPr id="42" name="îṧľiḍê"/>
              <p:cNvSpPr/>
              <p:nvPr/>
            </p:nvSpPr>
            <p:spPr>
              <a:xfrm>
                <a:off x="2209111" y="4214720"/>
                <a:ext cx="677537" cy="461024"/>
              </a:xfrm>
              <a:prstGeom prst="rect">
                <a:avLst/>
              </a:prstGeom>
            </p:spPr>
            <p:txBody>
              <a:bodyPr wrap="square" lIns="0" tIns="0" rIns="0" bIns="0" anchor="b" anchorCtr="0">
                <a:normAutofit fontScale="70000" lnSpcReduction="20000"/>
              </a:bodyPr>
              <a:lstStyle/>
              <a:p>
                <a:r>
                  <a:rPr lang="en-US" sz="3600">
                    <a:solidFill>
                      <a:schemeClr val="accent3">
                        <a:lumMod val="100000"/>
                      </a:schemeClr>
                    </a:solidFill>
                    <a:latin typeface="FZHei-B01S" panose="02010601030101010101" pitchFamily="2" charset="-122"/>
                    <a:ea typeface="FZHei-B01S" panose="02010601030101010101" pitchFamily="2" charset="-122"/>
                    <a:sym typeface="FZHei-B01S" panose="02010601030101010101" pitchFamily="2" charset="-122"/>
                  </a:rPr>
                  <a:t>45%</a:t>
                </a:r>
                <a:endParaRPr lang="en-US" sz="3600">
                  <a:solidFill>
                    <a:schemeClr val="accent3">
                      <a:lumMod val="10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28" name="ísḻíde"/>
              <p:cNvGrpSpPr/>
              <p:nvPr/>
            </p:nvGrpSpPr>
            <p:grpSpPr>
              <a:xfrm>
                <a:off x="2209111" y="1915700"/>
                <a:ext cx="1861417" cy="1014984"/>
                <a:chOff x="2209111" y="1915700"/>
                <a:chExt cx="1861417" cy="1014984"/>
              </a:xfrm>
            </p:grpSpPr>
            <p:sp>
              <p:nvSpPr>
                <p:cNvPr id="39" name="í$1ïḋê"/>
                <p:cNvSpPr/>
                <p:nvPr/>
              </p:nvSpPr>
              <p:spPr>
                <a:xfrm>
                  <a:off x="2209111" y="2042150"/>
                  <a:ext cx="677537" cy="461024"/>
                </a:xfrm>
                <a:prstGeom prst="rect">
                  <a:avLst/>
                </a:prstGeom>
              </p:spPr>
              <p:txBody>
                <a:bodyPr wrap="square" lIns="0" tIns="0" rIns="0" bIns="0" anchor="b" anchorCtr="0">
                  <a:normAutofit fontScale="70000" lnSpcReduction="20000"/>
                </a:bodyPr>
                <a:lstStyle/>
                <a:p>
                  <a:r>
                    <a:rPr lang="en-US" sz="3600">
                      <a:solidFill>
                        <a:schemeClr val="accent1">
                          <a:lumMod val="100000"/>
                        </a:schemeClr>
                      </a:solidFill>
                      <a:latin typeface="FZHei-B01S" panose="02010601030101010101" pitchFamily="2" charset="-122"/>
                      <a:ea typeface="FZHei-B01S" panose="02010601030101010101" pitchFamily="2" charset="-122"/>
                      <a:sym typeface="FZHei-B01S" panose="02010601030101010101" pitchFamily="2" charset="-122"/>
                    </a:rPr>
                    <a:t>10%</a:t>
                  </a:r>
                  <a:endParaRPr lang="en-US" sz="3600">
                    <a:solidFill>
                      <a:schemeClr val="accent1">
                        <a:lumMod val="10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34" name="í$lîḓé"/>
                <p:cNvGrpSpPr/>
                <p:nvPr/>
              </p:nvGrpSpPr>
              <p:grpSpPr>
                <a:xfrm>
                  <a:off x="3055544" y="1915700"/>
                  <a:ext cx="1014984" cy="1014984"/>
                  <a:chOff x="3057286" y="1915700"/>
                  <a:chExt cx="1014984" cy="1014984"/>
                </a:xfrm>
              </p:grpSpPr>
              <p:sp>
                <p:nvSpPr>
                  <p:cNvPr id="35" name="ï$ļîḓé"/>
                  <p:cNvSpPr/>
                  <p:nvPr/>
                </p:nvSpPr>
                <p:spPr>
                  <a:xfrm>
                    <a:off x="3059027" y="1917441"/>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6" name="íśḷiḓè"/>
                  <p:cNvSpPr/>
                  <p:nvPr/>
                </p:nvSpPr>
                <p:spPr>
                  <a:xfrm>
                    <a:off x="3057286" y="1915700"/>
                    <a:ext cx="1014984" cy="1014984"/>
                  </a:xfrm>
                  <a:prstGeom prst="arc">
                    <a:avLst>
                      <a:gd name="adj1" fmla="val 16200000"/>
                      <a:gd name="adj2" fmla="val 18256256"/>
                    </a:avLst>
                  </a:prstGeom>
                  <a:ln w="1016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7" name="îš1iḋe"/>
                  <p:cNvSpPr/>
                  <p:nvPr/>
                </p:nvSpPr>
                <p:spPr>
                  <a:xfrm>
                    <a:off x="3333439" y="2181676"/>
                    <a:ext cx="459194" cy="479550"/>
                  </a:xfrm>
                  <a:custGeom>
                    <a:avLst/>
                    <a:gdLst>
                      <a:gd name="connsiteX0" fmla="*/ 293688 w 322263"/>
                      <a:gd name="connsiteY0" fmla="*/ 298450 h 336550"/>
                      <a:gd name="connsiteX1" fmla="*/ 293688 w 322263"/>
                      <a:gd name="connsiteY1" fmla="*/ 305019 h 336550"/>
                      <a:gd name="connsiteX2" fmla="*/ 261635 w 322263"/>
                      <a:gd name="connsiteY2" fmla="*/ 336550 h 336550"/>
                      <a:gd name="connsiteX3" fmla="*/ 241603 w 322263"/>
                      <a:gd name="connsiteY3" fmla="*/ 336550 h 336550"/>
                      <a:gd name="connsiteX4" fmla="*/ 209550 w 322263"/>
                      <a:gd name="connsiteY4" fmla="*/ 305019 h 336550"/>
                      <a:gd name="connsiteX5" fmla="*/ 209550 w 322263"/>
                      <a:gd name="connsiteY5" fmla="*/ 301078 h 336550"/>
                      <a:gd name="connsiteX6" fmla="*/ 277662 w 322263"/>
                      <a:gd name="connsiteY6" fmla="*/ 301078 h 336550"/>
                      <a:gd name="connsiteX7" fmla="*/ 293688 w 322263"/>
                      <a:gd name="connsiteY7" fmla="*/ 298450 h 336550"/>
                      <a:gd name="connsiteX8" fmla="*/ 28575 w 322263"/>
                      <a:gd name="connsiteY8" fmla="*/ 298450 h 336550"/>
                      <a:gd name="connsiteX9" fmla="*/ 44601 w 322263"/>
                      <a:gd name="connsiteY9" fmla="*/ 301078 h 336550"/>
                      <a:gd name="connsiteX10" fmla="*/ 112713 w 322263"/>
                      <a:gd name="connsiteY10" fmla="*/ 301078 h 336550"/>
                      <a:gd name="connsiteX11" fmla="*/ 112713 w 322263"/>
                      <a:gd name="connsiteY11" fmla="*/ 305019 h 336550"/>
                      <a:gd name="connsiteX12" fmla="*/ 80660 w 322263"/>
                      <a:gd name="connsiteY12" fmla="*/ 336550 h 336550"/>
                      <a:gd name="connsiteX13" fmla="*/ 60628 w 322263"/>
                      <a:gd name="connsiteY13" fmla="*/ 336550 h 336550"/>
                      <a:gd name="connsiteX14" fmla="*/ 28575 w 322263"/>
                      <a:gd name="connsiteY14" fmla="*/ 305019 h 336550"/>
                      <a:gd name="connsiteX15" fmla="*/ 28575 w 322263"/>
                      <a:gd name="connsiteY15" fmla="*/ 298450 h 336550"/>
                      <a:gd name="connsiteX16" fmla="*/ 233362 w 322263"/>
                      <a:gd name="connsiteY16" fmla="*/ 228600 h 336550"/>
                      <a:gd name="connsiteX17" fmla="*/ 273050 w 322263"/>
                      <a:gd name="connsiteY17" fmla="*/ 228600 h 336550"/>
                      <a:gd name="connsiteX18" fmla="*/ 273050 w 322263"/>
                      <a:gd name="connsiteY18" fmla="*/ 241300 h 336550"/>
                      <a:gd name="connsiteX19" fmla="*/ 233362 w 322263"/>
                      <a:gd name="connsiteY19" fmla="*/ 241300 h 336550"/>
                      <a:gd name="connsiteX20" fmla="*/ 49212 w 322263"/>
                      <a:gd name="connsiteY20" fmla="*/ 228600 h 336550"/>
                      <a:gd name="connsiteX21" fmla="*/ 88900 w 322263"/>
                      <a:gd name="connsiteY21" fmla="*/ 228600 h 336550"/>
                      <a:gd name="connsiteX22" fmla="*/ 88900 w 322263"/>
                      <a:gd name="connsiteY22" fmla="*/ 241300 h 336550"/>
                      <a:gd name="connsiteX23" fmla="*/ 49212 w 322263"/>
                      <a:gd name="connsiteY23" fmla="*/ 241300 h 336550"/>
                      <a:gd name="connsiteX24" fmla="*/ 228109 w 322263"/>
                      <a:gd name="connsiteY24" fmla="*/ 212725 h 336550"/>
                      <a:gd name="connsiteX25" fmla="*/ 217487 w 322263"/>
                      <a:gd name="connsiteY25" fmla="*/ 224912 h 336550"/>
                      <a:gd name="connsiteX26" fmla="*/ 217487 w 322263"/>
                      <a:gd name="connsiteY26" fmla="*/ 246577 h 336550"/>
                      <a:gd name="connsiteX27" fmla="*/ 228109 w 322263"/>
                      <a:gd name="connsiteY27" fmla="*/ 258763 h 336550"/>
                      <a:gd name="connsiteX28" fmla="*/ 278563 w 322263"/>
                      <a:gd name="connsiteY28" fmla="*/ 258763 h 336550"/>
                      <a:gd name="connsiteX29" fmla="*/ 290512 w 322263"/>
                      <a:gd name="connsiteY29" fmla="*/ 246577 h 336550"/>
                      <a:gd name="connsiteX30" fmla="*/ 290512 w 322263"/>
                      <a:gd name="connsiteY30" fmla="*/ 224912 h 336550"/>
                      <a:gd name="connsiteX31" fmla="*/ 278563 w 322263"/>
                      <a:gd name="connsiteY31" fmla="*/ 212725 h 336550"/>
                      <a:gd name="connsiteX32" fmla="*/ 228109 w 322263"/>
                      <a:gd name="connsiteY32" fmla="*/ 212725 h 336550"/>
                      <a:gd name="connsiteX33" fmla="*/ 43699 w 322263"/>
                      <a:gd name="connsiteY33" fmla="*/ 212725 h 336550"/>
                      <a:gd name="connsiteX34" fmla="*/ 31750 w 322263"/>
                      <a:gd name="connsiteY34" fmla="*/ 224912 h 336550"/>
                      <a:gd name="connsiteX35" fmla="*/ 31750 w 322263"/>
                      <a:gd name="connsiteY35" fmla="*/ 246577 h 336550"/>
                      <a:gd name="connsiteX36" fmla="*/ 43699 w 322263"/>
                      <a:gd name="connsiteY36" fmla="*/ 258763 h 336550"/>
                      <a:gd name="connsiteX37" fmla="*/ 94153 w 322263"/>
                      <a:gd name="connsiteY37" fmla="*/ 258763 h 336550"/>
                      <a:gd name="connsiteX38" fmla="*/ 104775 w 322263"/>
                      <a:gd name="connsiteY38" fmla="*/ 246577 h 336550"/>
                      <a:gd name="connsiteX39" fmla="*/ 104775 w 322263"/>
                      <a:gd name="connsiteY39" fmla="*/ 224912 h 336550"/>
                      <a:gd name="connsiteX40" fmla="*/ 94153 w 322263"/>
                      <a:gd name="connsiteY40" fmla="*/ 212725 h 336550"/>
                      <a:gd name="connsiteX41" fmla="*/ 43699 w 322263"/>
                      <a:gd name="connsiteY41" fmla="*/ 212725 h 336550"/>
                      <a:gd name="connsiteX42" fmla="*/ 44905 w 322263"/>
                      <a:gd name="connsiteY42" fmla="*/ 184150 h 336550"/>
                      <a:gd name="connsiteX43" fmla="*/ 277358 w 322263"/>
                      <a:gd name="connsiteY43" fmla="*/ 184150 h 336550"/>
                      <a:gd name="connsiteX44" fmla="*/ 322263 w 322263"/>
                      <a:gd name="connsiteY44" fmla="*/ 228893 h 336550"/>
                      <a:gd name="connsiteX45" fmla="*/ 322263 w 322263"/>
                      <a:gd name="connsiteY45" fmla="*/ 239421 h 336550"/>
                      <a:gd name="connsiteX46" fmla="*/ 277358 w 322263"/>
                      <a:gd name="connsiteY46" fmla="*/ 284163 h 336550"/>
                      <a:gd name="connsiteX47" fmla="*/ 44905 w 322263"/>
                      <a:gd name="connsiteY47" fmla="*/ 284163 h 336550"/>
                      <a:gd name="connsiteX48" fmla="*/ 0 w 322263"/>
                      <a:gd name="connsiteY48" fmla="*/ 239421 h 336550"/>
                      <a:gd name="connsiteX49" fmla="*/ 0 w 322263"/>
                      <a:gd name="connsiteY49" fmla="*/ 228893 h 336550"/>
                      <a:gd name="connsiteX50" fmla="*/ 44905 w 322263"/>
                      <a:gd name="connsiteY50" fmla="*/ 184150 h 336550"/>
                      <a:gd name="connsiteX51" fmla="*/ 100909 w 322263"/>
                      <a:gd name="connsiteY51" fmla="*/ 112712 h 336550"/>
                      <a:gd name="connsiteX52" fmla="*/ 221354 w 322263"/>
                      <a:gd name="connsiteY52" fmla="*/ 112712 h 336550"/>
                      <a:gd name="connsiteX53" fmla="*/ 242300 w 322263"/>
                      <a:gd name="connsiteY53" fmla="*/ 125563 h 336550"/>
                      <a:gd name="connsiteX54" fmla="*/ 259320 w 322263"/>
                      <a:gd name="connsiteY54" fmla="*/ 158977 h 336550"/>
                      <a:gd name="connsiteX55" fmla="*/ 254083 w 322263"/>
                      <a:gd name="connsiteY55" fmla="*/ 166687 h 336550"/>
                      <a:gd name="connsiteX56" fmla="*/ 68180 w 322263"/>
                      <a:gd name="connsiteY56" fmla="*/ 166687 h 336550"/>
                      <a:gd name="connsiteX57" fmla="*/ 62943 w 322263"/>
                      <a:gd name="connsiteY57" fmla="*/ 158977 h 336550"/>
                      <a:gd name="connsiteX58" fmla="*/ 79963 w 322263"/>
                      <a:gd name="connsiteY58" fmla="*/ 125563 h 336550"/>
                      <a:gd name="connsiteX59" fmla="*/ 100909 w 322263"/>
                      <a:gd name="connsiteY59" fmla="*/ 112712 h 336550"/>
                      <a:gd name="connsiteX60" fmla="*/ 209688 w 322263"/>
                      <a:gd name="connsiteY60" fmla="*/ 60325 h 336550"/>
                      <a:gd name="connsiteX61" fmla="*/ 222112 w 322263"/>
                      <a:gd name="connsiteY61" fmla="*/ 60325 h 336550"/>
                      <a:gd name="connsiteX62" fmla="*/ 231775 w 322263"/>
                      <a:gd name="connsiteY62" fmla="*/ 69850 h 336550"/>
                      <a:gd name="connsiteX63" fmla="*/ 222112 w 322263"/>
                      <a:gd name="connsiteY63" fmla="*/ 79375 h 336550"/>
                      <a:gd name="connsiteX64" fmla="*/ 209688 w 322263"/>
                      <a:gd name="connsiteY64" fmla="*/ 79375 h 336550"/>
                      <a:gd name="connsiteX65" fmla="*/ 200025 w 322263"/>
                      <a:gd name="connsiteY65" fmla="*/ 69850 h 336550"/>
                      <a:gd name="connsiteX66" fmla="*/ 209688 w 322263"/>
                      <a:gd name="connsiteY66" fmla="*/ 60325 h 336550"/>
                      <a:gd name="connsiteX67" fmla="*/ 101255 w 322263"/>
                      <a:gd name="connsiteY67" fmla="*/ 60325 h 336550"/>
                      <a:gd name="connsiteX68" fmla="*/ 113058 w 322263"/>
                      <a:gd name="connsiteY68" fmla="*/ 60325 h 336550"/>
                      <a:gd name="connsiteX69" fmla="*/ 122238 w 322263"/>
                      <a:gd name="connsiteY69" fmla="*/ 69850 h 336550"/>
                      <a:gd name="connsiteX70" fmla="*/ 113058 w 322263"/>
                      <a:gd name="connsiteY70" fmla="*/ 79375 h 336550"/>
                      <a:gd name="connsiteX71" fmla="*/ 101255 w 322263"/>
                      <a:gd name="connsiteY71" fmla="*/ 79375 h 336550"/>
                      <a:gd name="connsiteX72" fmla="*/ 92075 w 322263"/>
                      <a:gd name="connsiteY72" fmla="*/ 69850 h 336550"/>
                      <a:gd name="connsiteX73" fmla="*/ 101255 w 322263"/>
                      <a:gd name="connsiteY73" fmla="*/ 60325 h 336550"/>
                      <a:gd name="connsiteX74" fmla="*/ 161132 w 322263"/>
                      <a:gd name="connsiteY74" fmla="*/ 34925 h 336550"/>
                      <a:gd name="connsiteX75" fmla="*/ 195263 w 322263"/>
                      <a:gd name="connsiteY75" fmla="*/ 69920 h 336550"/>
                      <a:gd name="connsiteX76" fmla="*/ 195263 w 322263"/>
                      <a:gd name="connsiteY76" fmla="*/ 86071 h 336550"/>
                      <a:gd name="connsiteX77" fmla="*/ 184761 w 322263"/>
                      <a:gd name="connsiteY77" fmla="*/ 96838 h 336550"/>
                      <a:gd name="connsiteX78" fmla="*/ 137502 w 322263"/>
                      <a:gd name="connsiteY78" fmla="*/ 96838 h 336550"/>
                      <a:gd name="connsiteX79" fmla="*/ 127000 w 322263"/>
                      <a:gd name="connsiteY79" fmla="*/ 86071 h 336550"/>
                      <a:gd name="connsiteX80" fmla="*/ 127000 w 322263"/>
                      <a:gd name="connsiteY80" fmla="*/ 69920 h 336550"/>
                      <a:gd name="connsiteX81" fmla="*/ 161132 w 322263"/>
                      <a:gd name="connsiteY81" fmla="*/ 34925 h 336550"/>
                      <a:gd name="connsiteX82" fmla="*/ 196771 w 322263"/>
                      <a:gd name="connsiteY82" fmla="*/ 21272 h 336550"/>
                      <a:gd name="connsiteX83" fmla="*/ 210265 w 322263"/>
                      <a:gd name="connsiteY83" fmla="*/ 21272 h 336550"/>
                      <a:gd name="connsiteX84" fmla="*/ 210265 w 322263"/>
                      <a:gd name="connsiteY84" fmla="*/ 33972 h 336550"/>
                      <a:gd name="connsiteX85" fmla="*/ 204867 w 322263"/>
                      <a:gd name="connsiteY85" fmla="*/ 39052 h 336550"/>
                      <a:gd name="connsiteX86" fmla="*/ 196771 w 322263"/>
                      <a:gd name="connsiteY86" fmla="*/ 42862 h 336550"/>
                      <a:gd name="connsiteX87" fmla="*/ 190024 w 322263"/>
                      <a:gd name="connsiteY87" fmla="*/ 39052 h 336550"/>
                      <a:gd name="connsiteX88" fmla="*/ 190024 w 322263"/>
                      <a:gd name="connsiteY88" fmla="*/ 26352 h 336550"/>
                      <a:gd name="connsiteX89" fmla="*/ 196771 w 322263"/>
                      <a:gd name="connsiteY89" fmla="*/ 21272 h 336550"/>
                      <a:gd name="connsiteX90" fmla="*/ 111998 w 322263"/>
                      <a:gd name="connsiteY90" fmla="*/ 21272 h 336550"/>
                      <a:gd name="connsiteX91" fmla="*/ 125492 w 322263"/>
                      <a:gd name="connsiteY91" fmla="*/ 21272 h 336550"/>
                      <a:gd name="connsiteX92" fmla="*/ 132239 w 322263"/>
                      <a:gd name="connsiteY92" fmla="*/ 26352 h 336550"/>
                      <a:gd name="connsiteX93" fmla="*/ 132239 w 322263"/>
                      <a:gd name="connsiteY93" fmla="*/ 39052 h 336550"/>
                      <a:gd name="connsiteX94" fmla="*/ 125492 w 322263"/>
                      <a:gd name="connsiteY94" fmla="*/ 42862 h 336550"/>
                      <a:gd name="connsiteX95" fmla="*/ 117396 w 322263"/>
                      <a:gd name="connsiteY95" fmla="*/ 39052 h 336550"/>
                      <a:gd name="connsiteX96" fmla="*/ 111998 w 322263"/>
                      <a:gd name="connsiteY96" fmla="*/ 33972 h 336550"/>
                      <a:gd name="connsiteX97" fmla="*/ 111998 w 322263"/>
                      <a:gd name="connsiteY97" fmla="*/ 21272 h 336550"/>
                      <a:gd name="connsiteX98" fmla="*/ 161132 w 322263"/>
                      <a:gd name="connsiteY98" fmla="*/ 0 h 336550"/>
                      <a:gd name="connsiteX99" fmla="*/ 169863 w 322263"/>
                      <a:gd name="connsiteY99" fmla="*/ 9180 h 336550"/>
                      <a:gd name="connsiteX100" fmla="*/ 169863 w 322263"/>
                      <a:gd name="connsiteY100" fmla="*/ 20983 h 336550"/>
                      <a:gd name="connsiteX101" fmla="*/ 161132 w 322263"/>
                      <a:gd name="connsiteY101" fmla="*/ 30163 h 336550"/>
                      <a:gd name="connsiteX102" fmla="*/ 152400 w 322263"/>
                      <a:gd name="connsiteY102" fmla="*/ 20983 h 336550"/>
                      <a:gd name="connsiteX103" fmla="*/ 152400 w 322263"/>
                      <a:gd name="connsiteY103" fmla="*/ 9180 h 336550"/>
                      <a:gd name="connsiteX104" fmla="*/ 161132 w 322263"/>
                      <a:gd name="connsiteY10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22263" h="336550">
                        <a:moveTo>
                          <a:pt x="293688" y="298450"/>
                        </a:moveTo>
                        <a:cubicBezTo>
                          <a:pt x="293688" y="298450"/>
                          <a:pt x="293688" y="298450"/>
                          <a:pt x="293688" y="305019"/>
                        </a:cubicBezTo>
                        <a:cubicBezTo>
                          <a:pt x="293688" y="322099"/>
                          <a:pt x="280333" y="336550"/>
                          <a:pt x="261635" y="336550"/>
                        </a:cubicBezTo>
                        <a:cubicBezTo>
                          <a:pt x="261635" y="336550"/>
                          <a:pt x="261635" y="336550"/>
                          <a:pt x="241603" y="336550"/>
                        </a:cubicBezTo>
                        <a:cubicBezTo>
                          <a:pt x="224241" y="336550"/>
                          <a:pt x="209550" y="322099"/>
                          <a:pt x="209550" y="305019"/>
                        </a:cubicBezTo>
                        <a:cubicBezTo>
                          <a:pt x="209550" y="305019"/>
                          <a:pt x="209550" y="305019"/>
                          <a:pt x="209550" y="301078"/>
                        </a:cubicBezTo>
                        <a:lnTo>
                          <a:pt x="277662" y="301078"/>
                        </a:lnTo>
                        <a:cubicBezTo>
                          <a:pt x="283004" y="301078"/>
                          <a:pt x="289681" y="299764"/>
                          <a:pt x="293688" y="298450"/>
                        </a:cubicBezTo>
                        <a:close/>
                        <a:moveTo>
                          <a:pt x="28575" y="298450"/>
                        </a:moveTo>
                        <a:cubicBezTo>
                          <a:pt x="32582" y="299764"/>
                          <a:pt x="39259" y="301078"/>
                          <a:pt x="44601" y="301078"/>
                        </a:cubicBezTo>
                        <a:cubicBezTo>
                          <a:pt x="44601" y="301078"/>
                          <a:pt x="44601" y="301078"/>
                          <a:pt x="112713" y="301078"/>
                        </a:cubicBezTo>
                        <a:cubicBezTo>
                          <a:pt x="112713" y="301078"/>
                          <a:pt x="112713" y="301078"/>
                          <a:pt x="112713" y="305019"/>
                        </a:cubicBezTo>
                        <a:cubicBezTo>
                          <a:pt x="112713" y="322099"/>
                          <a:pt x="98022" y="336550"/>
                          <a:pt x="80660" y="336550"/>
                        </a:cubicBezTo>
                        <a:cubicBezTo>
                          <a:pt x="80660" y="336550"/>
                          <a:pt x="80660" y="336550"/>
                          <a:pt x="60628" y="336550"/>
                        </a:cubicBezTo>
                        <a:cubicBezTo>
                          <a:pt x="41930" y="336550"/>
                          <a:pt x="28575" y="322099"/>
                          <a:pt x="28575" y="305019"/>
                        </a:cubicBezTo>
                        <a:cubicBezTo>
                          <a:pt x="28575" y="305019"/>
                          <a:pt x="28575" y="305019"/>
                          <a:pt x="28575" y="298450"/>
                        </a:cubicBezTo>
                        <a:close/>
                        <a:moveTo>
                          <a:pt x="233362" y="228600"/>
                        </a:moveTo>
                        <a:lnTo>
                          <a:pt x="273050" y="228600"/>
                        </a:lnTo>
                        <a:lnTo>
                          <a:pt x="273050" y="241300"/>
                        </a:lnTo>
                        <a:lnTo>
                          <a:pt x="233362" y="241300"/>
                        </a:lnTo>
                        <a:close/>
                        <a:moveTo>
                          <a:pt x="49212" y="228600"/>
                        </a:moveTo>
                        <a:lnTo>
                          <a:pt x="88900" y="228600"/>
                        </a:lnTo>
                        <a:lnTo>
                          <a:pt x="88900" y="241300"/>
                        </a:lnTo>
                        <a:lnTo>
                          <a:pt x="49212" y="241300"/>
                        </a:lnTo>
                        <a:close/>
                        <a:moveTo>
                          <a:pt x="228109" y="212725"/>
                        </a:moveTo>
                        <a:cubicBezTo>
                          <a:pt x="222798" y="212725"/>
                          <a:pt x="217487" y="218141"/>
                          <a:pt x="217487" y="224912"/>
                        </a:cubicBezTo>
                        <a:cubicBezTo>
                          <a:pt x="217487" y="224912"/>
                          <a:pt x="217487" y="224912"/>
                          <a:pt x="217487" y="246577"/>
                        </a:cubicBezTo>
                        <a:cubicBezTo>
                          <a:pt x="217487" y="253347"/>
                          <a:pt x="222798" y="258763"/>
                          <a:pt x="228109" y="258763"/>
                        </a:cubicBezTo>
                        <a:cubicBezTo>
                          <a:pt x="228109" y="258763"/>
                          <a:pt x="228109" y="258763"/>
                          <a:pt x="278563" y="258763"/>
                        </a:cubicBezTo>
                        <a:cubicBezTo>
                          <a:pt x="285201" y="258763"/>
                          <a:pt x="290512" y="253347"/>
                          <a:pt x="290512" y="246577"/>
                        </a:cubicBezTo>
                        <a:lnTo>
                          <a:pt x="290512" y="224912"/>
                        </a:lnTo>
                        <a:cubicBezTo>
                          <a:pt x="290512" y="218141"/>
                          <a:pt x="285201" y="212725"/>
                          <a:pt x="278563" y="212725"/>
                        </a:cubicBezTo>
                        <a:cubicBezTo>
                          <a:pt x="278563" y="212725"/>
                          <a:pt x="278563" y="212725"/>
                          <a:pt x="228109" y="212725"/>
                        </a:cubicBezTo>
                        <a:close/>
                        <a:moveTo>
                          <a:pt x="43699" y="212725"/>
                        </a:moveTo>
                        <a:cubicBezTo>
                          <a:pt x="37061" y="212725"/>
                          <a:pt x="31750" y="218141"/>
                          <a:pt x="31750" y="224912"/>
                        </a:cubicBezTo>
                        <a:cubicBezTo>
                          <a:pt x="31750" y="224912"/>
                          <a:pt x="31750" y="224912"/>
                          <a:pt x="31750" y="246577"/>
                        </a:cubicBezTo>
                        <a:cubicBezTo>
                          <a:pt x="31750" y="253347"/>
                          <a:pt x="37061" y="258763"/>
                          <a:pt x="43699" y="258763"/>
                        </a:cubicBezTo>
                        <a:cubicBezTo>
                          <a:pt x="43699" y="258763"/>
                          <a:pt x="43699" y="258763"/>
                          <a:pt x="94153" y="258763"/>
                        </a:cubicBezTo>
                        <a:cubicBezTo>
                          <a:pt x="99464" y="258763"/>
                          <a:pt x="104775" y="253347"/>
                          <a:pt x="104775" y="246577"/>
                        </a:cubicBezTo>
                        <a:lnTo>
                          <a:pt x="104775" y="224912"/>
                        </a:lnTo>
                        <a:cubicBezTo>
                          <a:pt x="104775" y="218141"/>
                          <a:pt x="99464" y="212725"/>
                          <a:pt x="94153" y="212725"/>
                        </a:cubicBezTo>
                        <a:cubicBezTo>
                          <a:pt x="94153" y="212725"/>
                          <a:pt x="94153" y="212725"/>
                          <a:pt x="43699" y="212725"/>
                        </a:cubicBezTo>
                        <a:close/>
                        <a:moveTo>
                          <a:pt x="44905" y="184150"/>
                        </a:moveTo>
                        <a:cubicBezTo>
                          <a:pt x="44905" y="184150"/>
                          <a:pt x="44905" y="184150"/>
                          <a:pt x="277358" y="184150"/>
                        </a:cubicBezTo>
                        <a:cubicBezTo>
                          <a:pt x="302452" y="184150"/>
                          <a:pt x="322263" y="203890"/>
                          <a:pt x="322263" y="228893"/>
                        </a:cubicBezTo>
                        <a:cubicBezTo>
                          <a:pt x="322263" y="228893"/>
                          <a:pt x="322263" y="228893"/>
                          <a:pt x="322263" y="239421"/>
                        </a:cubicBezTo>
                        <a:cubicBezTo>
                          <a:pt x="322263" y="264424"/>
                          <a:pt x="302452" y="284163"/>
                          <a:pt x="277358" y="284163"/>
                        </a:cubicBezTo>
                        <a:cubicBezTo>
                          <a:pt x="277358" y="284163"/>
                          <a:pt x="277358" y="284163"/>
                          <a:pt x="44905" y="284163"/>
                        </a:cubicBezTo>
                        <a:cubicBezTo>
                          <a:pt x="19811" y="284163"/>
                          <a:pt x="0" y="264424"/>
                          <a:pt x="0" y="239421"/>
                        </a:cubicBezTo>
                        <a:cubicBezTo>
                          <a:pt x="0" y="239421"/>
                          <a:pt x="0" y="239421"/>
                          <a:pt x="0" y="228893"/>
                        </a:cubicBezTo>
                        <a:cubicBezTo>
                          <a:pt x="0" y="203890"/>
                          <a:pt x="19811" y="184150"/>
                          <a:pt x="44905" y="184150"/>
                        </a:cubicBezTo>
                        <a:close/>
                        <a:moveTo>
                          <a:pt x="100909" y="112712"/>
                        </a:moveTo>
                        <a:cubicBezTo>
                          <a:pt x="100909" y="112712"/>
                          <a:pt x="100909" y="112712"/>
                          <a:pt x="221354" y="112712"/>
                        </a:cubicBezTo>
                        <a:cubicBezTo>
                          <a:pt x="229209" y="112712"/>
                          <a:pt x="239682" y="119138"/>
                          <a:pt x="242300" y="125563"/>
                        </a:cubicBezTo>
                        <a:lnTo>
                          <a:pt x="259320" y="158977"/>
                        </a:lnTo>
                        <a:cubicBezTo>
                          <a:pt x="261938" y="162832"/>
                          <a:pt x="259320" y="166687"/>
                          <a:pt x="254083" y="166687"/>
                        </a:cubicBezTo>
                        <a:cubicBezTo>
                          <a:pt x="254083" y="166687"/>
                          <a:pt x="254083" y="166687"/>
                          <a:pt x="68180" y="166687"/>
                        </a:cubicBezTo>
                        <a:cubicBezTo>
                          <a:pt x="62943" y="166687"/>
                          <a:pt x="60325" y="162832"/>
                          <a:pt x="62943" y="158977"/>
                        </a:cubicBezTo>
                        <a:cubicBezTo>
                          <a:pt x="62943" y="158977"/>
                          <a:pt x="62943" y="158977"/>
                          <a:pt x="79963" y="125563"/>
                        </a:cubicBezTo>
                        <a:cubicBezTo>
                          <a:pt x="82581" y="119138"/>
                          <a:pt x="93054" y="112712"/>
                          <a:pt x="100909" y="112712"/>
                        </a:cubicBezTo>
                        <a:close/>
                        <a:moveTo>
                          <a:pt x="209688" y="60325"/>
                        </a:moveTo>
                        <a:cubicBezTo>
                          <a:pt x="209688" y="60325"/>
                          <a:pt x="209688" y="60325"/>
                          <a:pt x="222112" y="60325"/>
                        </a:cubicBezTo>
                        <a:cubicBezTo>
                          <a:pt x="227634" y="60325"/>
                          <a:pt x="231775" y="64407"/>
                          <a:pt x="231775" y="69850"/>
                        </a:cubicBezTo>
                        <a:cubicBezTo>
                          <a:pt x="231775" y="75293"/>
                          <a:pt x="227634" y="79375"/>
                          <a:pt x="222112" y="79375"/>
                        </a:cubicBezTo>
                        <a:cubicBezTo>
                          <a:pt x="222112" y="79375"/>
                          <a:pt x="222112" y="79375"/>
                          <a:pt x="209688" y="79375"/>
                        </a:cubicBezTo>
                        <a:cubicBezTo>
                          <a:pt x="204166" y="79375"/>
                          <a:pt x="200025" y="75293"/>
                          <a:pt x="200025" y="69850"/>
                        </a:cubicBezTo>
                        <a:cubicBezTo>
                          <a:pt x="200025" y="64407"/>
                          <a:pt x="204166" y="60325"/>
                          <a:pt x="209688" y="60325"/>
                        </a:cubicBezTo>
                        <a:close/>
                        <a:moveTo>
                          <a:pt x="101255" y="60325"/>
                        </a:moveTo>
                        <a:cubicBezTo>
                          <a:pt x="101255" y="60325"/>
                          <a:pt x="101255" y="60325"/>
                          <a:pt x="113058" y="60325"/>
                        </a:cubicBezTo>
                        <a:cubicBezTo>
                          <a:pt x="118304" y="60325"/>
                          <a:pt x="122238" y="64407"/>
                          <a:pt x="122238" y="69850"/>
                        </a:cubicBezTo>
                        <a:cubicBezTo>
                          <a:pt x="122238" y="75293"/>
                          <a:pt x="118304" y="79375"/>
                          <a:pt x="113058" y="79375"/>
                        </a:cubicBezTo>
                        <a:cubicBezTo>
                          <a:pt x="113058" y="79375"/>
                          <a:pt x="113058" y="79375"/>
                          <a:pt x="101255" y="79375"/>
                        </a:cubicBezTo>
                        <a:cubicBezTo>
                          <a:pt x="96009" y="79375"/>
                          <a:pt x="92075" y="75293"/>
                          <a:pt x="92075" y="69850"/>
                        </a:cubicBezTo>
                        <a:cubicBezTo>
                          <a:pt x="92075" y="64407"/>
                          <a:pt x="96009" y="60325"/>
                          <a:pt x="101255" y="60325"/>
                        </a:cubicBezTo>
                        <a:close/>
                        <a:moveTo>
                          <a:pt x="161132" y="34925"/>
                        </a:moveTo>
                        <a:cubicBezTo>
                          <a:pt x="179510" y="34925"/>
                          <a:pt x="195263" y="49731"/>
                          <a:pt x="195263" y="69920"/>
                        </a:cubicBezTo>
                        <a:lnTo>
                          <a:pt x="195263" y="86071"/>
                        </a:lnTo>
                        <a:cubicBezTo>
                          <a:pt x="195263" y="91455"/>
                          <a:pt x="190012" y="96838"/>
                          <a:pt x="184761" y="96838"/>
                        </a:cubicBezTo>
                        <a:cubicBezTo>
                          <a:pt x="184761" y="96838"/>
                          <a:pt x="184761" y="96838"/>
                          <a:pt x="137502" y="96838"/>
                        </a:cubicBezTo>
                        <a:cubicBezTo>
                          <a:pt x="132251" y="96838"/>
                          <a:pt x="127000" y="91455"/>
                          <a:pt x="127000" y="86071"/>
                        </a:cubicBezTo>
                        <a:cubicBezTo>
                          <a:pt x="127000" y="86071"/>
                          <a:pt x="127000" y="86071"/>
                          <a:pt x="127000" y="69920"/>
                        </a:cubicBezTo>
                        <a:cubicBezTo>
                          <a:pt x="127000" y="49731"/>
                          <a:pt x="142753" y="34925"/>
                          <a:pt x="161132" y="34925"/>
                        </a:cubicBezTo>
                        <a:close/>
                        <a:moveTo>
                          <a:pt x="196771" y="21272"/>
                        </a:moveTo>
                        <a:cubicBezTo>
                          <a:pt x="200819" y="17462"/>
                          <a:pt x="206217" y="17462"/>
                          <a:pt x="210265" y="21272"/>
                        </a:cubicBezTo>
                        <a:cubicBezTo>
                          <a:pt x="214313" y="25082"/>
                          <a:pt x="214313" y="30162"/>
                          <a:pt x="210265" y="33972"/>
                        </a:cubicBezTo>
                        <a:cubicBezTo>
                          <a:pt x="210265" y="33972"/>
                          <a:pt x="210265" y="33972"/>
                          <a:pt x="204867" y="39052"/>
                        </a:cubicBezTo>
                        <a:cubicBezTo>
                          <a:pt x="202168" y="41592"/>
                          <a:pt x="199470" y="42862"/>
                          <a:pt x="196771" y="42862"/>
                        </a:cubicBezTo>
                        <a:cubicBezTo>
                          <a:pt x="195421" y="42862"/>
                          <a:pt x="192723" y="41592"/>
                          <a:pt x="190024" y="39052"/>
                        </a:cubicBezTo>
                        <a:cubicBezTo>
                          <a:pt x="187325" y="36512"/>
                          <a:pt x="187325" y="30162"/>
                          <a:pt x="190024" y="26352"/>
                        </a:cubicBezTo>
                        <a:cubicBezTo>
                          <a:pt x="190024" y="26352"/>
                          <a:pt x="190024" y="26352"/>
                          <a:pt x="196771" y="21272"/>
                        </a:cubicBezTo>
                        <a:close/>
                        <a:moveTo>
                          <a:pt x="111998" y="21272"/>
                        </a:moveTo>
                        <a:cubicBezTo>
                          <a:pt x="116046" y="17462"/>
                          <a:pt x="121444" y="17462"/>
                          <a:pt x="125492" y="21272"/>
                        </a:cubicBezTo>
                        <a:cubicBezTo>
                          <a:pt x="125492" y="21272"/>
                          <a:pt x="125492" y="21272"/>
                          <a:pt x="132239" y="26352"/>
                        </a:cubicBezTo>
                        <a:cubicBezTo>
                          <a:pt x="134938" y="30162"/>
                          <a:pt x="134938" y="36512"/>
                          <a:pt x="132239" y="39052"/>
                        </a:cubicBezTo>
                        <a:cubicBezTo>
                          <a:pt x="129540" y="41592"/>
                          <a:pt x="126842" y="42862"/>
                          <a:pt x="125492" y="42862"/>
                        </a:cubicBezTo>
                        <a:cubicBezTo>
                          <a:pt x="122793" y="42862"/>
                          <a:pt x="120095" y="41592"/>
                          <a:pt x="117396" y="39052"/>
                        </a:cubicBezTo>
                        <a:lnTo>
                          <a:pt x="111998" y="33972"/>
                        </a:lnTo>
                        <a:cubicBezTo>
                          <a:pt x="107950" y="30162"/>
                          <a:pt x="107950" y="25082"/>
                          <a:pt x="111998" y="21272"/>
                        </a:cubicBezTo>
                        <a:close/>
                        <a:moveTo>
                          <a:pt x="161132" y="0"/>
                        </a:moveTo>
                        <a:cubicBezTo>
                          <a:pt x="166121" y="0"/>
                          <a:pt x="169863" y="3934"/>
                          <a:pt x="169863" y="9180"/>
                        </a:cubicBezTo>
                        <a:cubicBezTo>
                          <a:pt x="169863" y="9180"/>
                          <a:pt x="169863" y="9180"/>
                          <a:pt x="169863" y="20983"/>
                        </a:cubicBezTo>
                        <a:cubicBezTo>
                          <a:pt x="169863" y="26228"/>
                          <a:pt x="166121" y="30163"/>
                          <a:pt x="161132" y="30163"/>
                        </a:cubicBezTo>
                        <a:cubicBezTo>
                          <a:pt x="156142" y="30163"/>
                          <a:pt x="152400" y="26228"/>
                          <a:pt x="152400" y="20983"/>
                        </a:cubicBezTo>
                        <a:cubicBezTo>
                          <a:pt x="152400" y="20983"/>
                          <a:pt x="152400" y="20983"/>
                          <a:pt x="152400" y="9180"/>
                        </a:cubicBezTo>
                        <a:cubicBezTo>
                          <a:pt x="152400" y="3934"/>
                          <a:pt x="156142" y="0"/>
                          <a:pt x="161132" y="0"/>
                        </a:cubicBezTo>
                        <a:close/>
                      </a:path>
                    </a:pathLst>
                  </a:custGeom>
                  <a:solidFill>
                    <a:schemeClr val="accent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29" name="isḷíďè"/>
              <p:cNvGrpSpPr/>
              <p:nvPr/>
            </p:nvGrpSpPr>
            <p:grpSpPr>
              <a:xfrm>
                <a:off x="3055544" y="4108628"/>
                <a:ext cx="1014984" cy="1014984"/>
                <a:chOff x="3055544" y="4108628"/>
                <a:chExt cx="1014984" cy="1014984"/>
              </a:xfrm>
            </p:grpSpPr>
            <p:sp>
              <p:nvSpPr>
                <p:cNvPr id="30" name="iŝļíďe"/>
                <p:cNvSpPr/>
                <p:nvPr/>
              </p:nvSpPr>
              <p:spPr>
                <a:xfrm>
                  <a:off x="3057285" y="4110369"/>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1" name="íšļíḍe"/>
                <p:cNvSpPr/>
                <p:nvPr/>
              </p:nvSpPr>
              <p:spPr>
                <a:xfrm>
                  <a:off x="3055544" y="4108628"/>
                  <a:ext cx="1014984" cy="1014984"/>
                </a:xfrm>
                <a:prstGeom prst="arc">
                  <a:avLst>
                    <a:gd name="adj1" fmla="val 16200000"/>
                    <a:gd name="adj2" fmla="val 2942198"/>
                  </a:avLst>
                </a:prstGeom>
                <a:ln w="101600">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2" name="îSḻïḑè"/>
                <p:cNvSpPr/>
                <p:nvPr/>
              </p:nvSpPr>
              <p:spPr>
                <a:xfrm>
                  <a:off x="3323259" y="4367517"/>
                  <a:ext cx="479554" cy="409760"/>
                </a:xfrm>
                <a:custGeom>
                  <a:avLst/>
                  <a:gdLst>
                    <a:gd name="connsiteX0" fmla="*/ 137328 w 338137"/>
                    <a:gd name="connsiteY0" fmla="*/ 214312 h 288925"/>
                    <a:gd name="connsiteX1" fmla="*/ 133350 w 338137"/>
                    <a:gd name="connsiteY1" fmla="*/ 218394 h 288925"/>
                    <a:gd name="connsiteX2" fmla="*/ 137328 w 338137"/>
                    <a:gd name="connsiteY2" fmla="*/ 223837 h 288925"/>
                    <a:gd name="connsiteX3" fmla="*/ 250023 w 338137"/>
                    <a:gd name="connsiteY3" fmla="*/ 223837 h 288925"/>
                    <a:gd name="connsiteX4" fmla="*/ 254000 w 338137"/>
                    <a:gd name="connsiteY4" fmla="*/ 218394 h 288925"/>
                    <a:gd name="connsiteX5" fmla="*/ 250023 w 338137"/>
                    <a:gd name="connsiteY5" fmla="*/ 214312 h 288925"/>
                    <a:gd name="connsiteX6" fmla="*/ 137328 w 338137"/>
                    <a:gd name="connsiteY6" fmla="*/ 214312 h 288925"/>
                    <a:gd name="connsiteX7" fmla="*/ 137328 w 338137"/>
                    <a:gd name="connsiteY7" fmla="*/ 196850 h 288925"/>
                    <a:gd name="connsiteX8" fmla="*/ 133350 w 338137"/>
                    <a:gd name="connsiteY8" fmla="*/ 200932 h 288925"/>
                    <a:gd name="connsiteX9" fmla="*/ 137328 w 338137"/>
                    <a:gd name="connsiteY9" fmla="*/ 206375 h 288925"/>
                    <a:gd name="connsiteX10" fmla="*/ 250023 w 338137"/>
                    <a:gd name="connsiteY10" fmla="*/ 206375 h 288925"/>
                    <a:gd name="connsiteX11" fmla="*/ 254000 w 338137"/>
                    <a:gd name="connsiteY11" fmla="*/ 200932 h 288925"/>
                    <a:gd name="connsiteX12" fmla="*/ 250023 w 338137"/>
                    <a:gd name="connsiteY12" fmla="*/ 196850 h 288925"/>
                    <a:gd name="connsiteX13" fmla="*/ 137328 w 338137"/>
                    <a:gd name="connsiteY13" fmla="*/ 196850 h 288925"/>
                    <a:gd name="connsiteX14" fmla="*/ 288925 w 338137"/>
                    <a:gd name="connsiteY14" fmla="*/ 187325 h 288925"/>
                    <a:gd name="connsiteX15" fmla="*/ 269875 w 338137"/>
                    <a:gd name="connsiteY15" fmla="*/ 206375 h 288925"/>
                    <a:gd name="connsiteX16" fmla="*/ 288925 w 338137"/>
                    <a:gd name="connsiteY16" fmla="*/ 225425 h 288925"/>
                    <a:gd name="connsiteX17" fmla="*/ 307975 w 338137"/>
                    <a:gd name="connsiteY17" fmla="*/ 206375 h 288925"/>
                    <a:gd name="connsiteX18" fmla="*/ 288925 w 338137"/>
                    <a:gd name="connsiteY18" fmla="*/ 187325 h 288925"/>
                    <a:gd name="connsiteX19" fmla="*/ 98425 w 338137"/>
                    <a:gd name="connsiteY19" fmla="*/ 187325 h 288925"/>
                    <a:gd name="connsiteX20" fmla="*/ 79375 w 338137"/>
                    <a:gd name="connsiteY20" fmla="*/ 206375 h 288925"/>
                    <a:gd name="connsiteX21" fmla="*/ 98425 w 338137"/>
                    <a:gd name="connsiteY21" fmla="*/ 225425 h 288925"/>
                    <a:gd name="connsiteX22" fmla="*/ 117475 w 338137"/>
                    <a:gd name="connsiteY22" fmla="*/ 206375 h 288925"/>
                    <a:gd name="connsiteX23" fmla="*/ 98425 w 338137"/>
                    <a:gd name="connsiteY23" fmla="*/ 187325 h 288925"/>
                    <a:gd name="connsiteX24" fmla="*/ 254922 w 338137"/>
                    <a:gd name="connsiteY24" fmla="*/ 127000 h 288925"/>
                    <a:gd name="connsiteX25" fmla="*/ 234950 w 338137"/>
                    <a:gd name="connsiteY25" fmla="*/ 147638 h 288925"/>
                    <a:gd name="connsiteX26" fmla="*/ 276225 w 338137"/>
                    <a:gd name="connsiteY26" fmla="*/ 147638 h 288925"/>
                    <a:gd name="connsiteX27" fmla="*/ 254922 w 338137"/>
                    <a:gd name="connsiteY27" fmla="*/ 127000 h 288925"/>
                    <a:gd name="connsiteX28" fmla="*/ 130590 w 338137"/>
                    <a:gd name="connsiteY28" fmla="*/ 100012 h 288925"/>
                    <a:gd name="connsiteX29" fmla="*/ 92075 w 338137"/>
                    <a:gd name="connsiteY29" fmla="*/ 147895 h 288925"/>
                    <a:gd name="connsiteX30" fmla="*/ 105356 w 338137"/>
                    <a:gd name="connsiteY30" fmla="*/ 147895 h 288925"/>
                    <a:gd name="connsiteX31" fmla="*/ 226214 w 338137"/>
                    <a:gd name="connsiteY31" fmla="*/ 147895 h 288925"/>
                    <a:gd name="connsiteX32" fmla="*/ 255432 w 338137"/>
                    <a:gd name="connsiteY32" fmla="*/ 117303 h 288925"/>
                    <a:gd name="connsiteX33" fmla="*/ 285979 w 338137"/>
                    <a:gd name="connsiteY33" fmla="*/ 147895 h 288925"/>
                    <a:gd name="connsiteX34" fmla="*/ 295275 w 338137"/>
                    <a:gd name="connsiteY34" fmla="*/ 149225 h 288925"/>
                    <a:gd name="connsiteX35" fmla="*/ 255432 w 338137"/>
                    <a:gd name="connsiteY35" fmla="*/ 100012 h 288925"/>
                    <a:gd name="connsiteX36" fmla="*/ 130590 w 338137"/>
                    <a:gd name="connsiteY36" fmla="*/ 100012 h 288925"/>
                    <a:gd name="connsiteX37" fmla="*/ 131008 w 338137"/>
                    <a:gd name="connsiteY37" fmla="*/ 85725 h 288925"/>
                    <a:gd name="connsiteX38" fmla="*/ 255022 w 338137"/>
                    <a:gd name="connsiteY38" fmla="*/ 85725 h 288925"/>
                    <a:gd name="connsiteX39" fmla="*/ 309113 w 338137"/>
                    <a:gd name="connsiteY39" fmla="*/ 153019 h 288925"/>
                    <a:gd name="connsiteX40" fmla="*/ 338137 w 338137"/>
                    <a:gd name="connsiteY40" fmla="*/ 207117 h 288925"/>
                    <a:gd name="connsiteX41" fmla="*/ 320986 w 338137"/>
                    <a:gd name="connsiteY41" fmla="*/ 251980 h 288925"/>
                    <a:gd name="connsiteX42" fmla="*/ 320986 w 338137"/>
                    <a:gd name="connsiteY42" fmla="*/ 288925 h 288925"/>
                    <a:gd name="connsiteX43" fmla="*/ 274811 w 338137"/>
                    <a:gd name="connsiteY43" fmla="*/ 288925 h 288925"/>
                    <a:gd name="connsiteX44" fmla="*/ 274811 w 338137"/>
                    <a:gd name="connsiteY44" fmla="*/ 266494 h 288925"/>
                    <a:gd name="connsiteX45" fmla="*/ 112538 w 338137"/>
                    <a:gd name="connsiteY45" fmla="*/ 266494 h 288925"/>
                    <a:gd name="connsiteX46" fmla="*/ 112538 w 338137"/>
                    <a:gd name="connsiteY46" fmla="*/ 288925 h 288925"/>
                    <a:gd name="connsiteX47" fmla="*/ 66363 w 338137"/>
                    <a:gd name="connsiteY47" fmla="*/ 288925 h 288925"/>
                    <a:gd name="connsiteX48" fmla="*/ 66363 w 338137"/>
                    <a:gd name="connsiteY48" fmla="*/ 251980 h 288925"/>
                    <a:gd name="connsiteX49" fmla="*/ 49212 w 338137"/>
                    <a:gd name="connsiteY49" fmla="*/ 207117 h 288925"/>
                    <a:gd name="connsiteX50" fmla="*/ 78237 w 338137"/>
                    <a:gd name="connsiteY50" fmla="*/ 153019 h 288925"/>
                    <a:gd name="connsiteX51" fmla="*/ 131008 w 338137"/>
                    <a:gd name="connsiteY51" fmla="*/ 85725 h 288925"/>
                    <a:gd name="connsiteX52" fmla="*/ 65088 w 338137"/>
                    <a:gd name="connsiteY52" fmla="*/ 0 h 288925"/>
                    <a:gd name="connsiteX53" fmla="*/ 69073 w 338137"/>
                    <a:gd name="connsiteY53" fmla="*/ 5220 h 288925"/>
                    <a:gd name="connsiteX54" fmla="*/ 69073 w 338137"/>
                    <a:gd name="connsiteY54" fmla="*/ 13050 h 288925"/>
                    <a:gd name="connsiteX55" fmla="*/ 130175 w 338137"/>
                    <a:gd name="connsiteY55" fmla="*/ 67859 h 288925"/>
                    <a:gd name="connsiteX56" fmla="*/ 69073 w 338137"/>
                    <a:gd name="connsiteY56" fmla="*/ 67859 h 288925"/>
                    <a:gd name="connsiteX57" fmla="*/ 69073 w 338137"/>
                    <a:gd name="connsiteY57" fmla="*/ 130499 h 288925"/>
                    <a:gd name="connsiteX58" fmla="*/ 62431 w 338137"/>
                    <a:gd name="connsiteY58" fmla="*/ 147463 h 288925"/>
                    <a:gd name="connsiteX59" fmla="*/ 45163 w 338137"/>
                    <a:gd name="connsiteY59" fmla="*/ 153988 h 288925"/>
                    <a:gd name="connsiteX60" fmla="*/ 43835 w 338137"/>
                    <a:gd name="connsiteY60" fmla="*/ 153988 h 288925"/>
                    <a:gd name="connsiteX61" fmla="*/ 18597 w 338137"/>
                    <a:gd name="connsiteY61" fmla="*/ 130499 h 288925"/>
                    <a:gd name="connsiteX62" fmla="*/ 23910 w 338137"/>
                    <a:gd name="connsiteY62" fmla="*/ 125279 h 288925"/>
                    <a:gd name="connsiteX63" fmla="*/ 27895 w 338137"/>
                    <a:gd name="connsiteY63" fmla="*/ 130499 h 288925"/>
                    <a:gd name="connsiteX64" fmla="*/ 43835 w 338137"/>
                    <a:gd name="connsiteY64" fmla="*/ 144853 h 288925"/>
                    <a:gd name="connsiteX65" fmla="*/ 45163 w 338137"/>
                    <a:gd name="connsiteY65" fmla="*/ 144853 h 288925"/>
                    <a:gd name="connsiteX66" fmla="*/ 55790 w 338137"/>
                    <a:gd name="connsiteY66" fmla="*/ 140938 h 288925"/>
                    <a:gd name="connsiteX67" fmla="*/ 59774 w 338137"/>
                    <a:gd name="connsiteY67" fmla="*/ 130499 h 288925"/>
                    <a:gd name="connsiteX68" fmla="*/ 59774 w 338137"/>
                    <a:gd name="connsiteY68" fmla="*/ 67859 h 288925"/>
                    <a:gd name="connsiteX69" fmla="*/ 0 w 338137"/>
                    <a:gd name="connsiteY69" fmla="*/ 67859 h 288925"/>
                    <a:gd name="connsiteX70" fmla="*/ 59774 w 338137"/>
                    <a:gd name="connsiteY70" fmla="*/ 13050 h 288925"/>
                    <a:gd name="connsiteX71" fmla="*/ 59774 w 338137"/>
                    <a:gd name="connsiteY71" fmla="*/ 5220 h 288925"/>
                    <a:gd name="connsiteX72" fmla="*/ 65088 w 338137"/>
                    <a:gd name="connsiteY72" fmla="*/ 0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38137" h="288925">
                      <a:moveTo>
                        <a:pt x="137328" y="214312"/>
                      </a:moveTo>
                      <a:cubicBezTo>
                        <a:pt x="134676" y="214312"/>
                        <a:pt x="133350" y="215673"/>
                        <a:pt x="133350" y="218394"/>
                      </a:cubicBezTo>
                      <a:cubicBezTo>
                        <a:pt x="133350" y="221116"/>
                        <a:pt x="134676" y="223837"/>
                        <a:pt x="137328" y="223837"/>
                      </a:cubicBezTo>
                      <a:cubicBezTo>
                        <a:pt x="137328" y="223837"/>
                        <a:pt x="137328" y="223837"/>
                        <a:pt x="250023" y="223837"/>
                      </a:cubicBezTo>
                      <a:cubicBezTo>
                        <a:pt x="252674" y="223837"/>
                        <a:pt x="254000" y="221116"/>
                        <a:pt x="254000" y="218394"/>
                      </a:cubicBezTo>
                      <a:cubicBezTo>
                        <a:pt x="254000" y="215673"/>
                        <a:pt x="252674" y="214312"/>
                        <a:pt x="250023" y="214312"/>
                      </a:cubicBezTo>
                      <a:cubicBezTo>
                        <a:pt x="250023" y="214312"/>
                        <a:pt x="250023" y="214312"/>
                        <a:pt x="137328" y="214312"/>
                      </a:cubicBezTo>
                      <a:close/>
                      <a:moveTo>
                        <a:pt x="137328" y="196850"/>
                      </a:moveTo>
                      <a:cubicBezTo>
                        <a:pt x="134676" y="196850"/>
                        <a:pt x="133350" y="198211"/>
                        <a:pt x="133350" y="200932"/>
                      </a:cubicBezTo>
                      <a:cubicBezTo>
                        <a:pt x="133350" y="203654"/>
                        <a:pt x="134676" y="206375"/>
                        <a:pt x="137328" y="206375"/>
                      </a:cubicBezTo>
                      <a:cubicBezTo>
                        <a:pt x="137328" y="206375"/>
                        <a:pt x="137328" y="206375"/>
                        <a:pt x="250023" y="206375"/>
                      </a:cubicBezTo>
                      <a:cubicBezTo>
                        <a:pt x="252674" y="206375"/>
                        <a:pt x="254000" y="203654"/>
                        <a:pt x="254000" y="200932"/>
                      </a:cubicBezTo>
                      <a:cubicBezTo>
                        <a:pt x="254000" y="198211"/>
                        <a:pt x="252674" y="196850"/>
                        <a:pt x="250023" y="196850"/>
                      </a:cubicBezTo>
                      <a:cubicBezTo>
                        <a:pt x="250023" y="196850"/>
                        <a:pt x="250023" y="196850"/>
                        <a:pt x="137328" y="196850"/>
                      </a:cubicBezTo>
                      <a:close/>
                      <a:moveTo>
                        <a:pt x="288925" y="187325"/>
                      </a:moveTo>
                      <a:cubicBezTo>
                        <a:pt x="278404" y="187325"/>
                        <a:pt x="269875" y="195854"/>
                        <a:pt x="269875" y="206375"/>
                      </a:cubicBezTo>
                      <a:cubicBezTo>
                        <a:pt x="269875" y="216896"/>
                        <a:pt x="278404" y="225425"/>
                        <a:pt x="288925" y="225425"/>
                      </a:cubicBezTo>
                      <a:cubicBezTo>
                        <a:pt x="299446" y="225425"/>
                        <a:pt x="307975" y="216896"/>
                        <a:pt x="307975" y="206375"/>
                      </a:cubicBezTo>
                      <a:cubicBezTo>
                        <a:pt x="307975" y="195854"/>
                        <a:pt x="299446" y="187325"/>
                        <a:pt x="288925" y="187325"/>
                      </a:cubicBezTo>
                      <a:close/>
                      <a:moveTo>
                        <a:pt x="98425" y="187325"/>
                      </a:moveTo>
                      <a:cubicBezTo>
                        <a:pt x="87904" y="187325"/>
                        <a:pt x="79375" y="195854"/>
                        <a:pt x="79375" y="206375"/>
                      </a:cubicBezTo>
                      <a:cubicBezTo>
                        <a:pt x="79375" y="216896"/>
                        <a:pt x="87904" y="225425"/>
                        <a:pt x="98425" y="225425"/>
                      </a:cubicBezTo>
                      <a:cubicBezTo>
                        <a:pt x="108946" y="225425"/>
                        <a:pt x="117475" y="216896"/>
                        <a:pt x="117475" y="206375"/>
                      </a:cubicBezTo>
                      <a:cubicBezTo>
                        <a:pt x="117475" y="195854"/>
                        <a:pt x="108946" y="187325"/>
                        <a:pt x="98425" y="187325"/>
                      </a:cubicBezTo>
                      <a:close/>
                      <a:moveTo>
                        <a:pt x="254922" y="127000"/>
                      </a:moveTo>
                      <a:cubicBezTo>
                        <a:pt x="244270" y="127000"/>
                        <a:pt x="234950" y="136029"/>
                        <a:pt x="234950" y="147638"/>
                      </a:cubicBezTo>
                      <a:cubicBezTo>
                        <a:pt x="234950" y="147638"/>
                        <a:pt x="234950" y="147638"/>
                        <a:pt x="276225" y="147638"/>
                      </a:cubicBezTo>
                      <a:cubicBezTo>
                        <a:pt x="276225" y="136029"/>
                        <a:pt x="266905" y="127000"/>
                        <a:pt x="254922" y="127000"/>
                      </a:cubicBezTo>
                      <a:close/>
                      <a:moveTo>
                        <a:pt x="130590" y="100012"/>
                      </a:moveTo>
                      <a:cubicBezTo>
                        <a:pt x="113325" y="100012"/>
                        <a:pt x="98716" y="119963"/>
                        <a:pt x="92075" y="147895"/>
                      </a:cubicBezTo>
                      <a:cubicBezTo>
                        <a:pt x="96060" y="147895"/>
                        <a:pt x="101372" y="147895"/>
                        <a:pt x="105356" y="147895"/>
                      </a:cubicBezTo>
                      <a:cubicBezTo>
                        <a:pt x="105356" y="147895"/>
                        <a:pt x="105356" y="147895"/>
                        <a:pt x="226214" y="147895"/>
                      </a:cubicBezTo>
                      <a:cubicBezTo>
                        <a:pt x="226214" y="130604"/>
                        <a:pt x="239495" y="117303"/>
                        <a:pt x="255432" y="117303"/>
                      </a:cubicBezTo>
                      <a:cubicBezTo>
                        <a:pt x="272697" y="117303"/>
                        <a:pt x="285979" y="130604"/>
                        <a:pt x="285979" y="147895"/>
                      </a:cubicBezTo>
                      <a:cubicBezTo>
                        <a:pt x="288635" y="147895"/>
                        <a:pt x="292619" y="147895"/>
                        <a:pt x="295275" y="149225"/>
                      </a:cubicBezTo>
                      <a:cubicBezTo>
                        <a:pt x="288635" y="119963"/>
                        <a:pt x="274026" y="100012"/>
                        <a:pt x="255432" y="100012"/>
                      </a:cubicBezTo>
                      <a:cubicBezTo>
                        <a:pt x="255432" y="100012"/>
                        <a:pt x="255432" y="100012"/>
                        <a:pt x="130590" y="100012"/>
                      </a:cubicBezTo>
                      <a:close/>
                      <a:moveTo>
                        <a:pt x="131008" y="85725"/>
                      </a:moveTo>
                      <a:cubicBezTo>
                        <a:pt x="131008" y="85725"/>
                        <a:pt x="131008" y="85725"/>
                        <a:pt x="255022" y="85725"/>
                      </a:cubicBezTo>
                      <a:cubicBezTo>
                        <a:pt x="282727" y="85725"/>
                        <a:pt x="303836" y="114754"/>
                        <a:pt x="309113" y="153019"/>
                      </a:cubicBezTo>
                      <a:cubicBezTo>
                        <a:pt x="327583" y="163575"/>
                        <a:pt x="338137" y="183367"/>
                        <a:pt x="338137" y="207117"/>
                      </a:cubicBezTo>
                      <a:cubicBezTo>
                        <a:pt x="338137" y="224271"/>
                        <a:pt x="332860" y="240104"/>
                        <a:pt x="320986" y="251980"/>
                      </a:cubicBezTo>
                      <a:cubicBezTo>
                        <a:pt x="320986" y="251980"/>
                        <a:pt x="320986" y="251980"/>
                        <a:pt x="320986" y="288925"/>
                      </a:cubicBezTo>
                      <a:cubicBezTo>
                        <a:pt x="320986" y="288925"/>
                        <a:pt x="320986" y="288925"/>
                        <a:pt x="274811" y="288925"/>
                      </a:cubicBezTo>
                      <a:cubicBezTo>
                        <a:pt x="274811" y="288925"/>
                        <a:pt x="274811" y="288925"/>
                        <a:pt x="274811" y="266494"/>
                      </a:cubicBezTo>
                      <a:cubicBezTo>
                        <a:pt x="274811" y="266494"/>
                        <a:pt x="274811" y="266494"/>
                        <a:pt x="112538" y="266494"/>
                      </a:cubicBezTo>
                      <a:cubicBezTo>
                        <a:pt x="112538" y="266494"/>
                        <a:pt x="112538" y="266494"/>
                        <a:pt x="112538" y="288925"/>
                      </a:cubicBezTo>
                      <a:cubicBezTo>
                        <a:pt x="112538" y="288925"/>
                        <a:pt x="112538" y="288925"/>
                        <a:pt x="66363" y="288925"/>
                      </a:cubicBezTo>
                      <a:cubicBezTo>
                        <a:pt x="66363" y="288925"/>
                        <a:pt x="66363" y="288925"/>
                        <a:pt x="66363" y="251980"/>
                      </a:cubicBezTo>
                      <a:cubicBezTo>
                        <a:pt x="54489" y="240104"/>
                        <a:pt x="49212" y="224271"/>
                        <a:pt x="49212" y="207117"/>
                      </a:cubicBezTo>
                      <a:cubicBezTo>
                        <a:pt x="49212" y="183367"/>
                        <a:pt x="58447" y="163575"/>
                        <a:pt x="78237" y="153019"/>
                      </a:cubicBezTo>
                      <a:cubicBezTo>
                        <a:pt x="83514" y="114754"/>
                        <a:pt x="104623" y="85725"/>
                        <a:pt x="131008" y="85725"/>
                      </a:cubicBezTo>
                      <a:close/>
                      <a:moveTo>
                        <a:pt x="65088" y="0"/>
                      </a:moveTo>
                      <a:cubicBezTo>
                        <a:pt x="66416" y="0"/>
                        <a:pt x="69073" y="2610"/>
                        <a:pt x="69073" y="5220"/>
                      </a:cubicBezTo>
                      <a:cubicBezTo>
                        <a:pt x="69073" y="5220"/>
                        <a:pt x="69073" y="5220"/>
                        <a:pt x="69073" y="13050"/>
                      </a:cubicBezTo>
                      <a:cubicBezTo>
                        <a:pt x="99624" y="14355"/>
                        <a:pt x="124862" y="37845"/>
                        <a:pt x="130175" y="67859"/>
                      </a:cubicBezTo>
                      <a:lnTo>
                        <a:pt x="69073" y="67859"/>
                      </a:lnTo>
                      <a:cubicBezTo>
                        <a:pt x="69073" y="67859"/>
                        <a:pt x="69073" y="67859"/>
                        <a:pt x="69073" y="130499"/>
                      </a:cubicBezTo>
                      <a:cubicBezTo>
                        <a:pt x="69073" y="135718"/>
                        <a:pt x="66416" y="142243"/>
                        <a:pt x="62431" y="147463"/>
                      </a:cubicBezTo>
                      <a:cubicBezTo>
                        <a:pt x="57118" y="151378"/>
                        <a:pt x="51805" y="153988"/>
                        <a:pt x="45163" y="153988"/>
                      </a:cubicBezTo>
                      <a:cubicBezTo>
                        <a:pt x="45163" y="153988"/>
                        <a:pt x="45163" y="153988"/>
                        <a:pt x="43835" y="153988"/>
                      </a:cubicBezTo>
                      <a:cubicBezTo>
                        <a:pt x="30552" y="153988"/>
                        <a:pt x="18597" y="143548"/>
                        <a:pt x="18597" y="130499"/>
                      </a:cubicBezTo>
                      <a:cubicBezTo>
                        <a:pt x="18597" y="127889"/>
                        <a:pt x="21253" y="125279"/>
                        <a:pt x="23910" y="125279"/>
                      </a:cubicBezTo>
                      <a:cubicBezTo>
                        <a:pt x="26567" y="125279"/>
                        <a:pt x="27895" y="127889"/>
                        <a:pt x="27895" y="130499"/>
                      </a:cubicBezTo>
                      <a:cubicBezTo>
                        <a:pt x="27895" y="138328"/>
                        <a:pt x="35865" y="144853"/>
                        <a:pt x="43835" y="144853"/>
                      </a:cubicBezTo>
                      <a:cubicBezTo>
                        <a:pt x="43835" y="144853"/>
                        <a:pt x="43835" y="144853"/>
                        <a:pt x="45163" y="144853"/>
                      </a:cubicBezTo>
                      <a:cubicBezTo>
                        <a:pt x="49148" y="144853"/>
                        <a:pt x="53133" y="143548"/>
                        <a:pt x="55790" y="140938"/>
                      </a:cubicBezTo>
                      <a:cubicBezTo>
                        <a:pt x="58446" y="138328"/>
                        <a:pt x="59774" y="134413"/>
                        <a:pt x="59774" y="130499"/>
                      </a:cubicBezTo>
                      <a:cubicBezTo>
                        <a:pt x="59774" y="130499"/>
                        <a:pt x="59774" y="130499"/>
                        <a:pt x="59774" y="67859"/>
                      </a:cubicBezTo>
                      <a:cubicBezTo>
                        <a:pt x="59774" y="67859"/>
                        <a:pt x="59774" y="67859"/>
                        <a:pt x="0" y="67859"/>
                      </a:cubicBezTo>
                      <a:cubicBezTo>
                        <a:pt x="3985" y="37845"/>
                        <a:pt x="29223" y="14355"/>
                        <a:pt x="59774" y="13050"/>
                      </a:cubicBezTo>
                      <a:cubicBezTo>
                        <a:pt x="59774" y="13050"/>
                        <a:pt x="59774" y="13050"/>
                        <a:pt x="59774" y="5220"/>
                      </a:cubicBezTo>
                      <a:cubicBezTo>
                        <a:pt x="59774" y="2610"/>
                        <a:pt x="62431" y="0"/>
                        <a:pt x="65088" y="0"/>
                      </a:cubicBezTo>
                      <a:close/>
                    </a:path>
                  </a:pathLst>
                </a:custGeom>
                <a:solidFill>
                  <a:schemeClr val="accent3">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6" name="íšḷíḑê"/>
            <p:cNvGrpSpPr/>
            <p:nvPr/>
          </p:nvGrpSpPr>
          <p:grpSpPr>
            <a:xfrm>
              <a:off x="7464833" y="1913959"/>
              <a:ext cx="1916011" cy="3209653"/>
              <a:chOff x="7710155" y="1913959"/>
              <a:chExt cx="1916011" cy="3209653"/>
            </a:xfrm>
          </p:grpSpPr>
          <p:grpSp>
            <p:nvGrpSpPr>
              <p:cNvPr id="9" name="iṩľíḍè"/>
              <p:cNvGrpSpPr/>
              <p:nvPr/>
            </p:nvGrpSpPr>
            <p:grpSpPr>
              <a:xfrm>
                <a:off x="7710155" y="1913959"/>
                <a:ext cx="1916011" cy="1014984"/>
                <a:chOff x="8119730" y="1913959"/>
                <a:chExt cx="1916011" cy="1014984"/>
              </a:xfrm>
            </p:grpSpPr>
            <p:sp>
              <p:nvSpPr>
                <p:cNvPr id="25" name="ïṡľïdè"/>
                <p:cNvSpPr/>
                <p:nvPr/>
              </p:nvSpPr>
              <p:spPr>
                <a:xfrm>
                  <a:off x="9358204" y="2042150"/>
                  <a:ext cx="677537" cy="461024"/>
                </a:xfrm>
                <a:prstGeom prst="rect">
                  <a:avLst/>
                </a:prstGeom>
              </p:spPr>
              <p:txBody>
                <a:bodyPr wrap="square" lIns="0" tIns="0" rIns="0" bIns="0" anchor="ctr" anchorCtr="0">
                  <a:normAutofit fontScale="70000" lnSpcReduction="20000"/>
                </a:bodyPr>
                <a:lstStyle/>
                <a:p>
                  <a:r>
                    <a:rPr lang="en-US" sz="3600">
                      <a:solidFill>
                        <a:schemeClr val="accent2">
                          <a:lumMod val="100000"/>
                        </a:schemeClr>
                      </a:solidFill>
                      <a:latin typeface="FZHei-B01S" panose="02010601030101010101" pitchFamily="2" charset="-122"/>
                      <a:ea typeface="FZHei-B01S" panose="02010601030101010101" pitchFamily="2" charset="-122"/>
                      <a:sym typeface="FZHei-B01S" panose="02010601030101010101" pitchFamily="2" charset="-122"/>
                    </a:rPr>
                    <a:t>25%</a:t>
                  </a:r>
                  <a:endParaRPr lang="en-US" sz="3600">
                    <a:solidFill>
                      <a:schemeClr val="accent2">
                        <a:lumMod val="10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20" name="iśliḓè"/>
                <p:cNvGrpSpPr/>
                <p:nvPr/>
              </p:nvGrpSpPr>
              <p:grpSpPr>
                <a:xfrm>
                  <a:off x="8119730" y="1913959"/>
                  <a:ext cx="1014984" cy="1014984"/>
                  <a:chOff x="8119730" y="1913959"/>
                  <a:chExt cx="1014984" cy="1014984"/>
                </a:xfrm>
              </p:grpSpPr>
              <p:sp>
                <p:nvSpPr>
                  <p:cNvPr id="21" name="ïṡľíḋê"/>
                  <p:cNvSpPr/>
                  <p:nvPr/>
                </p:nvSpPr>
                <p:spPr>
                  <a:xfrm>
                    <a:off x="8121471" y="1915700"/>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2" name="išḻîḍê"/>
                  <p:cNvSpPr/>
                  <p:nvPr/>
                </p:nvSpPr>
                <p:spPr>
                  <a:xfrm>
                    <a:off x="8119730" y="1913959"/>
                    <a:ext cx="1014984" cy="1014984"/>
                  </a:xfrm>
                  <a:prstGeom prst="arc">
                    <a:avLst>
                      <a:gd name="adj1" fmla="val 16200000"/>
                      <a:gd name="adj2" fmla="val 22079"/>
                    </a:avLst>
                  </a:prstGeom>
                  <a:ln w="1016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3" name="íšlîďê"/>
                  <p:cNvSpPr/>
                  <p:nvPr/>
                </p:nvSpPr>
                <p:spPr>
                  <a:xfrm>
                    <a:off x="8417873" y="2181676"/>
                    <a:ext cx="479554" cy="475502"/>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accent2">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10" name="ïšḻïḓé"/>
              <p:cNvGrpSpPr/>
              <p:nvPr/>
            </p:nvGrpSpPr>
            <p:grpSpPr>
              <a:xfrm>
                <a:off x="7710155" y="4108628"/>
                <a:ext cx="1916011" cy="1014984"/>
                <a:chOff x="8119730" y="4108628"/>
                <a:chExt cx="1916011" cy="1014984"/>
              </a:xfrm>
            </p:grpSpPr>
            <p:sp>
              <p:nvSpPr>
                <p:cNvPr id="17" name="ïṥḷiḑe"/>
                <p:cNvSpPr/>
                <p:nvPr/>
              </p:nvSpPr>
              <p:spPr>
                <a:xfrm>
                  <a:off x="9358204" y="4226640"/>
                  <a:ext cx="677537" cy="461024"/>
                </a:xfrm>
                <a:prstGeom prst="rect">
                  <a:avLst/>
                </a:prstGeom>
              </p:spPr>
              <p:txBody>
                <a:bodyPr wrap="square" lIns="0" tIns="0" rIns="0" bIns="0" anchor="ctr" anchorCtr="0">
                  <a:normAutofit fontScale="70000" lnSpcReduction="20000"/>
                </a:bodyPr>
                <a:lstStyle/>
                <a:p>
                  <a:r>
                    <a:rPr lang="en-US" sz="3600">
                      <a:solidFill>
                        <a:schemeClr val="accent4">
                          <a:lumMod val="100000"/>
                        </a:schemeClr>
                      </a:solidFill>
                      <a:latin typeface="FZHei-B01S" panose="02010601030101010101" pitchFamily="2" charset="-122"/>
                      <a:ea typeface="FZHei-B01S" panose="02010601030101010101" pitchFamily="2" charset="-122"/>
                      <a:sym typeface="FZHei-B01S" panose="02010601030101010101" pitchFamily="2" charset="-122"/>
                    </a:rPr>
                    <a:t>70%</a:t>
                  </a:r>
                  <a:endParaRPr lang="en-US" sz="3600">
                    <a:solidFill>
                      <a:schemeClr val="accent4">
                        <a:lumMod val="10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12" name="ísľîḋè"/>
                <p:cNvGrpSpPr/>
                <p:nvPr/>
              </p:nvGrpSpPr>
              <p:grpSpPr>
                <a:xfrm>
                  <a:off x="8119730" y="4108628"/>
                  <a:ext cx="1014984" cy="1014984"/>
                  <a:chOff x="8119730" y="4108628"/>
                  <a:chExt cx="1014984" cy="1014984"/>
                </a:xfrm>
              </p:grpSpPr>
              <p:sp>
                <p:nvSpPr>
                  <p:cNvPr id="13" name="išlïḑè"/>
                  <p:cNvSpPr/>
                  <p:nvPr/>
                </p:nvSpPr>
                <p:spPr>
                  <a:xfrm>
                    <a:off x="8121471" y="4110369"/>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4" name="i$1îḑe"/>
                  <p:cNvSpPr/>
                  <p:nvPr/>
                </p:nvSpPr>
                <p:spPr>
                  <a:xfrm>
                    <a:off x="8119730" y="4108628"/>
                    <a:ext cx="1014984" cy="1014984"/>
                  </a:xfrm>
                  <a:prstGeom prst="arc">
                    <a:avLst>
                      <a:gd name="adj1" fmla="val 16200000"/>
                      <a:gd name="adj2" fmla="val 8711261"/>
                    </a:avLst>
                  </a:prstGeom>
                  <a:ln w="101600">
                    <a:solidFill>
                      <a:schemeClr val="accent4"/>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5" name="iśľiḍé"/>
                  <p:cNvSpPr/>
                  <p:nvPr/>
                </p:nvSpPr>
                <p:spPr>
                  <a:xfrm>
                    <a:off x="8456437" y="4373878"/>
                    <a:ext cx="341570" cy="479552"/>
                  </a:xfrm>
                  <a:custGeom>
                    <a:avLst/>
                    <a:gdLst>
                      <a:gd name="connsiteX0" fmla="*/ 65297 w 239713"/>
                      <a:gd name="connsiteY0" fmla="*/ 242888 h 336550"/>
                      <a:gd name="connsiteX1" fmla="*/ 176003 w 239713"/>
                      <a:gd name="connsiteY1" fmla="*/ 242888 h 336550"/>
                      <a:gd name="connsiteX2" fmla="*/ 190500 w 239713"/>
                      <a:gd name="connsiteY2" fmla="*/ 257856 h 336550"/>
                      <a:gd name="connsiteX3" fmla="*/ 176003 w 239713"/>
                      <a:gd name="connsiteY3" fmla="*/ 271463 h 336550"/>
                      <a:gd name="connsiteX4" fmla="*/ 65297 w 239713"/>
                      <a:gd name="connsiteY4" fmla="*/ 271463 h 336550"/>
                      <a:gd name="connsiteX5" fmla="*/ 50800 w 239713"/>
                      <a:gd name="connsiteY5" fmla="*/ 257856 h 336550"/>
                      <a:gd name="connsiteX6" fmla="*/ 65297 w 239713"/>
                      <a:gd name="connsiteY6" fmla="*/ 242888 h 336550"/>
                      <a:gd name="connsiteX7" fmla="*/ 65297 w 239713"/>
                      <a:gd name="connsiteY7" fmla="*/ 173038 h 336550"/>
                      <a:gd name="connsiteX8" fmla="*/ 176003 w 239713"/>
                      <a:gd name="connsiteY8" fmla="*/ 173038 h 336550"/>
                      <a:gd name="connsiteX9" fmla="*/ 190500 w 239713"/>
                      <a:gd name="connsiteY9" fmla="*/ 187326 h 336550"/>
                      <a:gd name="connsiteX10" fmla="*/ 176003 w 239713"/>
                      <a:gd name="connsiteY10" fmla="*/ 201613 h 336550"/>
                      <a:gd name="connsiteX11" fmla="*/ 65297 w 239713"/>
                      <a:gd name="connsiteY11" fmla="*/ 201613 h 336550"/>
                      <a:gd name="connsiteX12" fmla="*/ 50800 w 239713"/>
                      <a:gd name="connsiteY12" fmla="*/ 187326 h 336550"/>
                      <a:gd name="connsiteX13" fmla="*/ 65297 w 239713"/>
                      <a:gd name="connsiteY13" fmla="*/ 173038 h 336550"/>
                      <a:gd name="connsiteX14" fmla="*/ 65297 w 239713"/>
                      <a:gd name="connsiteY14" fmla="*/ 101600 h 336550"/>
                      <a:gd name="connsiteX15" fmla="*/ 176003 w 239713"/>
                      <a:gd name="connsiteY15" fmla="*/ 101600 h 336550"/>
                      <a:gd name="connsiteX16" fmla="*/ 190500 w 239713"/>
                      <a:gd name="connsiteY16" fmla="*/ 115888 h 336550"/>
                      <a:gd name="connsiteX17" fmla="*/ 176003 w 239713"/>
                      <a:gd name="connsiteY17" fmla="*/ 130175 h 336550"/>
                      <a:gd name="connsiteX18" fmla="*/ 65297 w 239713"/>
                      <a:gd name="connsiteY18" fmla="*/ 130175 h 336550"/>
                      <a:gd name="connsiteX19" fmla="*/ 50800 w 239713"/>
                      <a:gd name="connsiteY19" fmla="*/ 115888 h 336550"/>
                      <a:gd name="connsiteX20" fmla="*/ 65297 w 239713"/>
                      <a:gd name="connsiteY20" fmla="*/ 101600 h 336550"/>
                      <a:gd name="connsiteX21" fmla="*/ 31221 w 239713"/>
                      <a:gd name="connsiteY21" fmla="*/ 66675 h 336550"/>
                      <a:gd name="connsiteX22" fmla="*/ 28575 w 239713"/>
                      <a:gd name="connsiteY22" fmla="*/ 70614 h 336550"/>
                      <a:gd name="connsiteX23" fmla="*/ 28575 w 239713"/>
                      <a:gd name="connsiteY23" fmla="*/ 306937 h 336550"/>
                      <a:gd name="connsiteX24" fmla="*/ 31221 w 239713"/>
                      <a:gd name="connsiteY24" fmla="*/ 309563 h 336550"/>
                      <a:gd name="connsiteX25" fmla="*/ 208492 w 239713"/>
                      <a:gd name="connsiteY25" fmla="*/ 309563 h 336550"/>
                      <a:gd name="connsiteX26" fmla="*/ 211138 w 239713"/>
                      <a:gd name="connsiteY26" fmla="*/ 306937 h 336550"/>
                      <a:gd name="connsiteX27" fmla="*/ 211138 w 239713"/>
                      <a:gd name="connsiteY27" fmla="*/ 70614 h 336550"/>
                      <a:gd name="connsiteX28" fmla="*/ 208492 w 239713"/>
                      <a:gd name="connsiteY28" fmla="*/ 66675 h 336550"/>
                      <a:gd name="connsiteX29" fmla="*/ 31221 w 239713"/>
                      <a:gd name="connsiteY29" fmla="*/ 66675 h 336550"/>
                      <a:gd name="connsiteX30" fmla="*/ 105753 w 239713"/>
                      <a:gd name="connsiteY30" fmla="*/ 28575 h 336550"/>
                      <a:gd name="connsiteX31" fmla="*/ 103188 w 239713"/>
                      <a:gd name="connsiteY31" fmla="*/ 31221 h 336550"/>
                      <a:gd name="connsiteX32" fmla="*/ 103188 w 239713"/>
                      <a:gd name="connsiteY32" fmla="*/ 36513 h 336550"/>
                      <a:gd name="connsiteX33" fmla="*/ 136526 w 239713"/>
                      <a:gd name="connsiteY33" fmla="*/ 36513 h 336550"/>
                      <a:gd name="connsiteX34" fmla="*/ 136526 w 239713"/>
                      <a:gd name="connsiteY34" fmla="*/ 31221 h 336550"/>
                      <a:gd name="connsiteX35" fmla="*/ 133962 w 239713"/>
                      <a:gd name="connsiteY35" fmla="*/ 28575 h 336550"/>
                      <a:gd name="connsiteX36" fmla="*/ 105753 w 239713"/>
                      <a:gd name="connsiteY36" fmla="*/ 28575 h 336550"/>
                      <a:gd name="connsiteX37" fmla="*/ 105368 w 239713"/>
                      <a:gd name="connsiteY37" fmla="*/ 0 h 336550"/>
                      <a:gd name="connsiteX38" fmla="*/ 134345 w 239713"/>
                      <a:gd name="connsiteY38" fmla="*/ 0 h 336550"/>
                      <a:gd name="connsiteX39" fmla="*/ 165955 w 239713"/>
                      <a:gd name="connsiteY39" fmla="*/ 31552 h 336550"/>
                      <a:gd name="connsiteX40" fmla="*/ 165955 w 239713"/>
                      <a:gd name="connsiteY40" fmla="*/ 36810 h 336550"/>
                      <a:gd name="connsiteX41" fmla="*/ 208103 w 239713"/>
                      <a:gd name="connsiteY41" fmla="*/ 36810 h 336550"/>
                      <a:gd name="connsiteX42" fmla="*/ 239713 w 239713"/>
                      <a:gd name="connsiteY42" fmla="*/ 68362 h 336550"/>
                      <a:gd name="connsiteX43" fmla="*/ 239713 w 239713"/>
                      <a:gd name="connsiteY43" fmla="*/ 304998 h 336550"/>
                      <a:gd name="connsiteX44" fmla="*/ 206786 w 239713"/>
                      <a:gd name="connsiteY44" fmla="*/ 336550 h 336550"/>
                      <a:gd name="connsiteX45" fmla="*/ 31610 w 239713"/>
                      <a:gd name="connsiteY45" fmla="*/ 336550 h 336550"/>
                      <a:gd name="connsiteX46" fmla="*/ 0 w 239713"/>
                      <a:gd name="connsiteY46" fmla="*/ 304998 h 336550"/>
                      <a:gd name="connsiteX47" fmla="*/ 0 w 239713"/>
                      <a:gd name="connsiteY47" fmla="*/ 68362 h 336550"/>
                      <a:gd name="connsiteX48" fmla="*/ 31610 w 239713"/>
                      <a:gd name="connsiteY48" fmla="*/ 36810 h 336550"/>
                      <a:gd name="connsiteX49" fmla="*/ 73758 w 239713"/>
                      <a:gd name="connsiteY49" fmla="*/ 36810 h 336550"/>
                      <a:gd name="connsiteX50" fmla="*/ 73758 w 239713"/>
                      <a:gd name="connsiteY50" fmla="*/ 31552 h 336550"/>
                      <a:gd name="connsiteX51" fmla="*/ 105368 w 239713"/>
                      <a:gd name="connsiteY5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9713" h="336550">
                        <a:moveTo>
                          <a:pt x="65297" y="242888"/>
                        </a:moveTo>
                        <a:cubicBezTo>
                          <a:pt x="65297" y="242888"/>
                          <a:pt x="65297" y="242888"/>
                          <a:pt x="176003" y="242888"/>
                        </a:cubicBezTo>
                        <a:cubicBezTo>
                          <a:pt x="183911" y="242888"/>
                          <a:pt x="190500" y="249692"/>
                          <a:pt x="190500" y="257856"/>
                        </a:cubicBezTo>
                        <a:cubicBezTo>
                          <a:pt x="190500" y="266020"/>
                          <a:pt x="183911" y="271463"/>
                          <a:pt x="176003" y="271463"/>
                        </a:cubicBezTo>
                        <a:cubicBezTo>
                          <a:pt x="176003" y="271463"/>
                          <a:pt x="176003" y="271463"/>
                          <a:pt x="65297" y="271463"/>
                        </a:cubicBezTo>
                        <a:cubicBezTo>
                          <a:pt x="57390" y="271463"/>
                          <a:pt x="50800" y="266020"/>
                          <a:pt x="50800" y="257856"/>
                        </a:cubicBezTo>
                        <a:cubicBezTo>
                          <a:pt x="50800" y="249692"/>
                          <a:pt x="57390" y="242888"/>
                          <a:pt x="65297" y="242888"/>
                        </a:cubicBezTo>
                        <a:close/>
                        <a:moveTo>
                          <a:pt x="65297" y="173038"/>
                        </a:moveTo>
                        <a:cubicBezTo>
                          <a:pt x="65297" y="173038"/>
                          <a:pt x="65297" y="173038"/>
                          <a:pt x="176003" y="173038"/>
                        </a:cubicBezTo>
                        <a:cubicBezTo>
                          <a:pt x="183911" y="173038"/>
                          <a:pt x="190500" y="179532"/>
                          <a:pt x="190500" y="187326"/>
                        </a:cubicBezTo>
                        <a:cubicBezTo>
                          <a:pt x="190500" y="195119"/>
                          <a:pt x="183911" y="201613"/>
                          <a:pt x="176003" y="201613"/>
                        </a:cubicBezTo>
                        <a:cubicBezTo>
                          <a:pt x="176003" y="201613"/>
                          <a:pt x="176003" y="201613"/>
                          <a:pt x="65297" y="201613"/>
                        </a:cubicBezTo>
                        <a:cubicBezTo>
                          <a:pt x="57390" y="201613"/>
                          <a:pt x="50800" y="195119"/>
                          <a:pt x="50800" y="187326"/>
                        </a:cubicBezTo>
                        <a:cubicBezTo>
                          <a:pt x="50800" y="179532"/>
                          <a:pt x="57390" y="173038"/>
                          <a:pt x="65297" y="173038"/>
                        </a:cubicBezTo>
                        <a:close/>
                        <a:moveTo>
                          <a:pt x="65297" y="101600"/>
                        </a:moveTo>
                        <a:cubicBezTo>
                          <a:pt x="65297" y="101600"/>
                          <a:pt x="65297" y="101600"/>
                          <a:pt x="176003" y="101600"/>
                        </a:cubicBezTo>
                        <a:cubicBezTo>
                          <a:pt x="183911" y="101600"/>
                          <a:pt x="190500" y="108094"/>
                          <a:pt x="190500" y="115888"/>
                        </a:cubicBezTo>
                        <a:cubicBezTo>
                          <a:pt x="190500" y="123681"/>
                          <a:pt x="183911" y="130175"/>
                          <a:pt x="176003" y="130175"/>
                        </a:cubicBezTo>
                        <a:cubicBezTo>
                          <a:pt x="176003" y="130175"/>
                          <a:pt x="176003" y="130175"/>
                          <a:pt x="65297" y="130175"/>
                        </a:cubicBezTo>
                        <a:cubicBezTo>
                          <a:pt x="57390" y="130175"/>
                          <a:pt x="50800" y="123681"/>
                          <a:pt x="50800" y="115888"/>
                        </a:cubicBezTo>
                        <a:cubicBezTo>
                          <a:pt x="50800" y="108094"/>
                          <a:pt x="57390" y="101600"/>
                          <a:pt x="65297" y="101600"/>
                        </a:cubicBezTo>
                        <a:close/>
                        <a:moveTo>
                          <a:pt x="31221" y="66675"/>
                        </a:moveTo>
                        <a:cubicBezTo>
                          <a:pt x="29898" y="66675"/>
                          <a:pt x="28575" y="67988"/>
                          <a:pt x="28575" y="70614"/>
                        </a:cubicBezTo>
                        <a:cubicBezTo>
                          <a:pt x="28575" y="70614"/>
                          <a:pt x="28575" y="70614"/>
                          <a:pt x="28575" y="306937"/>
                        </a:cubicBezTo>
                        <a:cubicBezTo>
                          <a:pt x="28575" y="308250"/>
                          <a:pt x="29898" y="309563"/>
                          <a:pt x="31221" y="309563"/>
                        </a:cubicBezTo>
                        <a:cubicBezTo>
                          <a:pt x="31221" y="309563"/>
                          <a:pt x="31221" y="309563"/>
                          <a:pt x="208492" y="309563"/>
                        </a:cubicBezTo>
                        <a:cubicBezTo>
                          <a:pt x="209815" y="309563"/>
                          <a:pt x="211138" y="308250"/>
                          <a:pt x="211138" y="306937"/>
                        </a:cubicBezTo>
                        <a:lnTo>
                          <a:pt x="211138" y="70614"/>
                        </a:lnTo>
                        <a:cubicBezTo>
                          <a:pt x="211138" y="67988"/>
                          <a:pt x="209815" y="66675"/>
                          <a:pt x="208492" y="66675"/>
                        </a:cubicBezTo>
                        <a:cubicBezTo>
                          <a:pt x="208492" y="66675"/>
                          <a:pt x="208492" y="66675"/>
                          <a:pt x="31221" y="66675"/>
                        </a:cubicBezTo>
                        <a:close/>
                        <a:moveTo>
                          <a:pt x="105753" y="28575"/>
                        </a:moveTo>
                        <a:cubicBezTo>
                          <a:pt x="104470" y="28575"/>
                          <a:pt x="103188" y="29898"/>
                          <a:pt x="103188" y="31221"/>
                        </a:cubicBezTo>
                        <a:cubicBezTo>
                          <a:pt x="103188" y="31221"/>
                          <a:pt x="103188" y="31221"/>
                          <a:pt x="103188" y="36513"/>
                        </a:cubicBezTo>
                        <a:cubicBezTo>
                          <a:pt x="103188" y="36513"/>
                          <a:pt x="103188" y="36513"/>
                          <a:pt x="136526" y="36513"/>
                        </a:cubicBezTo>
                        <a:cubicBezTo>
                          <a:pt x="136526" y="36513"/>
                          <a:pt x="136526" y="36513"/>
                          <a:pt x="136526" y="31221"/>
                        </a:cubicBezTo>
                        <a:cubicBezTo>
                          <a:pt x="136526" y="29898"/>
                          <a:pt x="135244" y="28575"/>
                          <a:pt x="133962" y="28575"/>
                        </a:cubicBezTo>
                        <a:cubicBezTo>
                          <a:pt x="133962" y="28575"/>
                          <a:pt x="133962" y="28575"/>
                          <a:pt x="105753" y="28575"/>
                        </a:cubicBezTo>
                        <a:close/>
                        <a:moveTo>
                          <a:pt x="105368" y="0"/>
                        </a:moveTo>
                        <a:cubicBezTo>
                          <a:pt x="105368" y="0"/>
                          <a:pt x="105368" y="0"/>
                          <a:pt x="134345" y="0"/>
                        </a:cubicBezTo>
                        <a:cubicBezTo>
                          <a:pt x="151467" y="0"/>
                          <a:pt x="165955" y="14461"/>
                          <a:pt x="165955" y="31552"/>
                        </a:cubicBezTo>
                        <a:cubicBezTo>
                          <a:pt x="165955" y="31552"/>
                          <a:pt x="165955" y="31552"/>
                          <a:pt x="165955" y="36810"/>
                        </a:cubicBezTo>
                        <a:cubicBezTo>
                          <a:pt x="165955" y="36810"/>
                          <a:pt x="165955" y="36810"/>
                          <a:pt x="208103" y="36810"/>
                        </a:cubicBezTo>
                        <a:cubicBezTo>
                          <a:pt x="225225" y="36810"/>
                          <a:pt x="239713" y="51271"/>
                          <a:pt x="239713" y="68362"/>
                        </a:cubicBezTo>
                        <a:cubicBezTo>
                          <a:pt x="239713" y="68362"/>
                          <a:pt x="239713" y="68362"/>
                          <a:pt x="239713" y="304998"/>
                        </a:cubicBezTo>
                        <a:cubicBezTo>
                          <a:pt x="238396" y="322089"/>
                          <a:pt x="223908" y="336550"/>
                          <a:pt x="206786" y="336550"/>
                        </a:cubicBezTo>
                        <a:cubicBezTo>
                          <a:pt x="206786" y="336550"/>
                          <a:pt x="206786" y="336550"/>
                          <a:pt x="31610" y="336550"/>
                        </a:cubicBezTo>
                        <a:cubicBezTo>
                          <a:pt x="14488" y="336550"/>
                          <a:pt x="0" y="322089"/>
                          <a:pt x="0" y="304998"/>
                        </a:cubicBezTo>
                        <a:cubicBezTo>
                          <a:pt x="0" y="304998"/>
                          <a:pt x="0" y="304998"/>
                          <a:pt x="0" y="68362"/>
                        </a:cubicBezTo>
                        <a:cubicBezTo>
                          <a:pt x="0" y="51271"/>
                          <a:pt x="14488" y="36810"/>
                          <a:pt x="31610" y="36810"/>
                        </a:cubicBezTo>
                        <a:cubicBezTo>
                          <a:pt x="31610" y="36810"/>
                          <a:pt x="31610" y="36810"/>
                          <a:pt x="73758" y="36810"/>
                        </a:cubicBezTo>
                        <a:cubicBezTo>
                          <a:pt x="73758" y="36810"/>
                          <a:pt x="73758" y="36810"/>
                          <a:pt x="73758" y="31552"/>
                        </a:cubicBezTo>
                        <a:cubicBezTo>
                          <a:pt x="73758" y="14461"/>
                          <a:pt x="88246" y="0"/>
                          <a:pt x="105368" y="0"/>
                        </a:cubicBezTo>
                        <a:close/>
                      </a:path>
                    </a:pathLst>
                  </a:custGeom>
                  <a:solidFill>
                    <a:schemeClr val="accent4">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grpSp>
      </p:grpSp>
      <p:grpSp>
        <p:nvGrpSpPr>
          <p:cNvPr id="44" name="组合 43"/>
          <p:cNvGrpSpPr/>
          <p:nvPr/>
        </p:nvGrpSpPr>
        <p:grpSpPr>
          <a:xfrm>
            <a:off x="8595790" y="2297822"/>
            <a:ext cx="2891540" cy="833500"/>
            <a:chOff x="783961" y="2349127"/>
            <a:chExt cx="2891540" cy="833499"/>
          </a:xfrm>
        </p:grpSpPr>
        <p:sp>
          <p:nvSpPr>
            <p:cNvPr id="45" name="文本框 44"/>
            <p:cNvSpPr txBox="1"/>
            <p:nvPr/>
          </p:nvSpPr>
          <p:spPr>
            <a:xfrm>
              <a:off x="1541720"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标题文字添加</a:t>
              </a:r>
              <a:endParaRPr lang="zh-CN" altLang="en-US"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6" name="文本框 45"/>
            <p:cNvSpPr txBox="1"/>
            <p:nvPr/>
          </p:nvSpPr>
          <p:spPr>
            <a:xfrm>
              <a:off x="783961" y="2687682"/>
              <a:ext cx="2784999" cy="49494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The user can demonstrate on a projector or </a:t>
              </a:r>
              <a:r>
                <a:rPr lang="en-US" altLang="zh-CN" sz="1200" dirty="0" err="1">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computerwider</a:t>
              </a:r>
              <a:r>
                <a:rPr lang="en-US" altLang="zh-CN"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 field</a:t>
              </a:r>
              <a:endParaRPr lang="en-US" altLang="zh-CN"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7" name="组合 46"/>
          <p:cNvGrpSpPr/>
          <p:nvPr/>
        </p:nvGrpSpPr>
        <p:grpSpPr>
          <a:xfrm>
            <a:off x="8595790" y="4499778"/>
            <a:ext cx="2891540" cy="833500"/>
            <a:chOff x="783961" y="2349127"/>
            <a:chExt cx="2891540" cy="833499"/>
          </a:xfrm>
        </p:grpSpPr>
        <p:sp>
          <p:nvSpPr>
            <p:cNvPr id="48" name="文本框 47"/>
            <p:cNvSpPr txBox="1"/>
            <p:nvPr/>
          </p:nvSpPr>
          <p:spPr>
            <a:xfrm>
              <a:off x="1541720"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标题文字添加</a:t>
              </a:r>
              <a:endParaRPr lang="zh-CN" altLang="en-US"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9" name="文本框 48"/>
            <p:cNvSpPr txBox="1"/>
            <p:nvPr/>
          </p:nvSpPr>
          <p:spPr>
            <a:xfrm>
              <a:off x="783961" y="2687682"/>
              <a:ext cx="2784999" cy="49494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The user can demonstrate on a projector or </a:t>
              </a:r>
              <a:r>
                <a:rPr lang="en-US" altLang="zh-CN" sz="1200" dirty="0" err="1">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computerwider</a:t>
              </a:r>
              <a:r>
                <a:rPr lang="en-US" altLang="zh-CN"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 field</a:t>
              </a:r>
              <a:endParaRPr lang="en-US" altLang="zh-CN"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0" name="组合 49"/>
          <p:cNvGrpSpPr/>
          <p:nvPr/>
        </p:nvGrpSpPr>
        <p:grpSpPr>
          <a:xfrm>
            <a:off x="711819" y="4499778"/>
            <a:ext cx="2823996" cy="833500"/>
            <a:chOff x="851505" y="2349127"/>
            <a:chExt cx="2823996" cy="833499"/>
          </a:xfrm>
        </p:grpSpPr>
        <p:sp>
          <p:nvSpPr>
            <p:cNvPr id="51" name="文本框 50"/>
            <p:cNvSpPr txBox="1"/>
            <p:nvPr/>
          </p:nvSpPr>
          <p:spPr>
            <a:xfrm>
              <a:off x="851505" y="2349127"/>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标题文字添加</a:t>
              </a:r>
              <a:endParaRPr lang="zh-CN" altLang="en-US"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2" name="文本框 51"/>
            <p:cNvSpPr txBox="1"/>
            <p:nvPr/>
          </p:nvSpPr>
          <p:spPr>
            <a:xfrm>
              <a:off x="890502" y="2687682"/>
              <a:ext cx="2784999" cy="494944"/>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The user can demonstrate on a projector or </a:t>
              </a:r>
              <a:r>
                <a:rPr lang="en-US" altLang="zh-CN" sz="1200" dirty="0" err="1">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computerwider</a:t>
              </a:r>
              <a:r>
                <a:rPr lang="en-US" altLang="zh-CN"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 field</a:t>
              </a:r>
              <a:endParaRPr lang="en-US" altLang="zh-CN"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3" name="组合 52"/>
          <p:cNvGrpSpPr/>
          <p:nvPr/>
        </p:nvGrpSpPr>
        <p:grpSpPr>
          <a:xfrm>
            <a:off x="711819" y="2297822"/>
            <a:ext cx="2823996" cy="833500"/>
            <a:chOff x="851505" y="2349127"/>
            <a:chExt cx="2823996" cy="833499"/>
          </a:xfrm>
        </p:grpSpPr>
        <p:sp>
          <p:nvSpPr>
            <p:cNvPr id="54" name="文本框 53"/>
            <p:cNvSpPr txBox="1"/>
            <p:nvPr/>
          </p:nvSpPr>
          <p:spPr>
            <a:xfrm>
              <a:off x="851505" y="2349127"/>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标题文字添加</a:t>
              </a:r>
              <a:endParaRPr lang="zh-CN" altLang="en-US"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5" name="文本框 54"/>
            <p:cNvSpPr txBox="1"/>
            <p:nvPr/>
          </p:nvSpPr>
          <p:spPr>
            <a:xfrm>
              <a:off x="890502" y="2687682"/>
              <a:ext cx="2784999" cy="494944"/>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The user can demonstrate on a projector or </a:t>
              </a:r>
              <a:r>
                <a:rPr lang="en-US" altLang="zh-CN" sz="1200" dirty="0" err="1">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computerwider</a:t>
              </a:r>
              <a:r>
                <a:rPr lang="en-US" altLang="zh-CN"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 field</a:t>
              </a:r>
              <a:endParaRPr lang="en-US" altLang="zh-CN" sz="12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57" name="矩形 56"/>
          <p:cNvSpPr/>
          <p:nvPr/>
        </p:nvSpPr>
        <p:spPr>
          <a:xfrm>
            <a:off x="4738897" y="384133"/>
            <a:ext cx="2656497" cy="584775"/>
          </a:xfrm>
          <a:prstGeom prst="rect">
            <a:avLst/>
          </a:prstGeom>
        </p:spPr>
        <p:txBody>
          <a:bodyPr wrap="none">
            <a:spAutoFit/>
          </a:bodyPr>
          <a:lstStyle/>
          <a:p>
            <a:pPr algn="r"/>
            <a:r>
              <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2755900" y="2186453"/>
            <a:ext cx="8585200" cy="2676809"/>
            <a:chOff x="2066925" y="1639839"/>
            <a:chExt cx="6438900" cy="2007607"/>
          </a:xfrm>
        </p:grpSpPr>
        <p:cxnSp>
          <p:nvCxnSpPr>
            <p:cNvPr id="4" name="直接连接符 3"/>
            <p:cNvCxnSpPr/>
            <p:nvPr/>
          </p:nvCxnSpPr>
          <p:spPr>
            <a:xfrm>
              <a:off x="2066925" y="2645235"/>
              <a:ext cx="64389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826785" y="1639839"/>
              <a:ext cx="5194549" cy="2007607"/>
              <a:chOff x="2826785" y="1639839"/>
              <a:chExt cx="5194549" cy="2007607"/>
            </a:xfrm>
          </p:grpSpPr>
          <p:sp>
            <p:nvSpPr>
              <p:cNvPr id="5" name="矩形 4"/>
              <p:cNvSpPr/>
              <p:nvPr/>
            </p:nvSpPr>
            <p:spPr>
              <a:xfrm>
                <a:off x="3219588" y="2790675"/>
                <a:ext cx="1061829" cy="253915"/>
              </a:xfrm>
              <a:prstGeom prst="rect">
                <a:avLst/>
              </a:prstGeom>
              <a:noFill/>
            </p:spPr>
            <p:txBody>
              <a:bodyPr wrap="none">
                <a:normAutofit fontScale="92500" lnSpcReduction="10000"/>
              </a:bodyPr>
              <a:lstStyle/>
              <a:p>
                <a:pPr algn="r"/>
                <a:r>
                  <a:rPr lang="zh-CN" altLang="en-US" sz="1865" b="1"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865" b="1"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矩形 5"/>
              <p:cNvSpPr/>
              <p:nvPr/>
            </p:nvSpPr>
            <p:spPr>
              <a:xfrm>
                <a:off x="2826785" y="3049117"/>
                <a:ext cx="1454632" cy="346249"/>
              </a:xfrm>
              <a:prstGeom prst="rect">
                <a:avLst/>
              </a:prstGeom>
            </p:spPr>
            <p:txBody>
              <a:bodyPr wrap="square">
                <a:normAutofit lnSpcReduction="10000"/>
              </a:bodyPr>
              <a:lstStyle/>
              <a:p>
                <a:pPr algn="r">
                  <a:lnSpc>
                    <a:spcPct val="120000"/>
                  </a:lnSpc>
                  <a:buClr>
                    <a:srgbClr val="E24848"/>
                  </a:buClr>
                </a:pPr>
                <a:r>
                  <a:rPr lang="zh-CN" altLang="en-US" sz="1065"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此部分内容作为文字排版占位显示（建议使用主题字体）。</a:t>
                </a:r>
                <a:endParaRPr lang="zh-CN" altLang="en-US" sz="1065"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矩形 6"/>
              <p:cNvSpPr/>
              <p:nvPr/>
            </p:nvSpPr>
            <p:spPr>
              <a:xfrm>
                <a:off x="5346961" y="1680651"/>
                <a:ext cx="1061829" cy="253915"/>
              </a:xfrm>
              <a:prstGeom prst="rect">
                <a:avLst/>
              </a:prstGeom>
              <a:noFill/>
            </p:spPr>
            <p:txBody>
              <a:bodyPr wrap="none">
                <a:normAutofit fontScale="92500" lnSpcReduction="10000"/>
              </a:bodyPr>
              <a:lstStyle/>
              <a:p>
                <a:r>
                  <a:rPr lang="zh-CN" altLang="en-US" sz="1865" b="1"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865" b="1"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矩形 7"/>
              <p:cNvSpPr/>
              <p:nvPr/>
            </p:nvSpPr>
            <p:spPr>
              <a:xfrm>
                <a:off x="5346961" y="1939094"/>
                <a:ext cx="1415449" cy="346249"/>
              </a:xfrm>
              <a:prstGeom prst="rect">
                <a:avLst/>
              </a:prstGeom>
            </p:spPr>
            <p:txBody>
              <a:bodyPr wrap="square">
                <a:normAutofit fontScale="92500"/>
              </a:bodyPr>
              <a:lstStyle/>
              <a:p>
                <a:pPr>
                  <a:lnSpc>
                    <a:spcPct val="120000"/>
                  </a:lnSpc>
                  <a:buClr>
                    <a:srgbClr val="E24848"/>
                  </a:buClr>
                </a:pPr>
                <a:r>
                  <a:rPr lang="zh-CN" altLang="en-US" sz="1065"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此部分内容作为文字排版占位显示（建议使用主题字体）。</a:t>
                </a:r>
                <a:endParaRPr lang="zh-CN" altLang="en-US" sz="1065"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9" name="组合 8"/>
              <p:cNvGrpSpPr/>
              <p:nvPr/>
            </p:nvGrpSpPr>
            <p:grpSpPr>
              <a:xfrm>
                <a:off x="7373160" y="1639839"/>
                <a:ext cx="648174" cy="999574"/>
                <a:chOff x="9830880" y="2883635"/>
                <a:chExt cx="864232" cy="1332765"/>
              </a:xfrm>
            </p:grpSpPr>
            <p:sp>
              <p:nvSpPr>
                <p:cNvPr id="22" name="椭圆 21"/>
                <p:cNvSpPr/>
                <p:nvPr/>
              </p:nvSpPr>
              <p:spPr>
                <a:xfrm>
                  <a:off x="9830880" y="2883635"/>
                  <a:ext cx="864232" cy="864232"/>
                </a:xfrm>
                <a:prstGeom prst="ellipse">
                  <a:avLst/>
                </a:prstGeom>
                <a:solidFill>
                  <a:schemeClr val="bg1"/>
                </a:solidFill>
                <a:ln w="12700">
                  <a:solidFill>
                    <a:schemeClr val="bg1">
                      <a:lumMod val="75000"/>
                    </a:schemeClr>
                  </a:solidFill>
                  <a:headEnd type="oval" w="med" len="med"/>
                  <a:tailEnd type="oval" w="med" len="med"/>
                </a:ln>
                <a:effectLst>
                  <a:outerShdw blurRad="76200" dir="18900000" sy="23000" kx="-1200000" algn="bl"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endParaRPr sz="26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23" name="直接连接符 22"/>
                <p:cNvCxnSpPr/>
                <p:nvPr/>
              </p:nvCxnSpPr>
              <p:spPr>
                <a:xfrm>
                  <a:off x="10262996" y="3742725"/>
                  <a:ext cx="0" cy="4736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6744929" y="2790675"/>
                <a:ext cx="1061829" cy="253915"/>
              </a:xfrm>
              <a:prstGeom prst="rect">
                <a:avLst/>
              </a:prstGeom>
              <a:noFill/>
            </p:spPr>
            <p:txBody>
              <a:bodyPr wrap="none">
                <a:normAutofit fontScale="92500" lnSpcReduction="10000"/>
              </a:bodyPr>
              <a:lstStyle/>
              <a:p>
                <a:pPr algn="r"/>
                <a:r>
                  <a:rPr lang="zh-CN" altLang="en-US" sz="1865" b="1"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865" b="1"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矩形 10"/>
              <p:cNvSpPr/>
              <p:nvPr/>
            </p:nvSpPr>
            <p:spPr>
              <a:xfrm>
                <a:off x="6352125" y="3049117"/>
                <a:ext cx="1454632" cy="334322"/>
              </a:xfrm>
              <a:prstGeom prst="rect">
                <a:avLst/>
              </a:prstGeom>
            </p:spPr>
            <p:txBody>
              <a:bodyPr wrap="square">
                <a:normAutofit fontScale="92500" lnSpcReduction="10000"/>
              </a:bodyPr>
              <a:lstStyle/>
              <a:p>
                <a:pPr algn="r">
                  <a:lnSpc>
                    <a:spcPct val="130000"/>
                  </a:lnSpc>
                  <a:buClr>
                    <a:srgbClr val="E24848"/>
                  </a:buClr>
                </a:pPr>
                <a:r>
                  <a:rPr lang="zh-CN" altLang="en-US" sz="1065"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此部分内容作为文字排版占位显示（建议使用主题字体）。</a:t>
                </a:r>
                <a:endParaRPr lang="zh-CN" altLang="en-US" sz="1065" noProof="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12" name="组合 11"/>
              <p:cNvGrpSpPr/>
              <p:nvPr/>
            </p:nvGrpSpPr>
            <p:grpSpPr>
              <a:xfrm>
                <a:off x="3847820" y="1639839"/>
                <a:ext cx="648174" cy="999574"/>
                <a:chOff x="5130426" y="2883635"/>
                <a:chExt cx="864232" cy="1332765"/>
              </a:xfrm>
            </p:grpSpPr>
            <p:sp>
              <p:nvSpPr>
                <p:cNvPr id="20" name="椭圆 19"/>
                <p:cNvSpPr/>
                <p:nvPr/>
              </p:nvSpPr>
              <p:spPr>
                <a:xfrm>
                  <a:off x="5130426" y="2883635"/>
                  <a:ext cx="864232" cy="864232"/>
                </a:xfrm>
                <a:prstGeom prst="ellipse">
                  <a:avLst/>
                </a:prstGeom>
                <a:solidFill>
                  <a:schemeClr val="bg1"/>
                </a:solidFill>
                <a:ln w="12700">
                  <a:solidFill>
                    <a:schemeClr val="bg1">
                      <a:lumMod val="75000"/>
                    </a:schemeClr>
                  </a:solidFill>
                  <a:headEnd type="oval" w="med" len="med"/>
                  <a:tailEnd type="oval" w="med" len="med"/>
                </a:ln>
                <a:effectLst>
                  <a:outerShdw blurRad="76200" dir="18900000" sy="23000" kx="-1200000" algn="bl"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endParaRPr sz="26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21" name="直接连接符 20"/>
                <p:cNvCxnSpPr/>
                <p:nvPr/>
              </p:nvCxnSpPr>
              <p:spPr>
                <a:xfrm>
                  <a:off x="5562542" y="3742725"/>
                  <a:ext cx="0" cy="4736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5165888" y="2638275"/>
                <a:ext cx="648174" cy="1009171"/>
                <a:chOff x="6887850" y="4214883"/>
                <a:chExt cx="864232" cy="1345562"/>
              </a:xfrm>
            </p:grpSpPr>
            <p:sp>
              <p:nvSpPr>
                <p:cNvPr id="18" name="椭圆 17"/>
                <p:cNvSpPr/>
                <p:nvPr/>
              </p:nvSpPr>
              <p:spPr>
                <a:xfrm>
                  <a:off x="6887850" y="4696213"/>
                  <a:ext cx="864232" cy="864232"/>
                </a:xfrm>
                <a:prstGeom prst="ellipse">
                  <a:avLst/>
                </a:prstGeom>
                <a:solidFill>
                  <a:schemeClr val="bg1"/>
                </a:solidFill>
                <a:ln w="12700">
                  <a:solidFill>
                    <a:schemeClr val="bg1">
                      <a:lumMod val="75000"/>
                    </a:schemeClr>
                  </a:solidFill>
                  <a:headEnd type="oval" w="med" len="med"/>
                  <a:tailEnd type="oval" w="med" len="med"/>
                </a:ln>
                <a:effectLst>
                  <a:outerShdw blurRad="76200" dir="18900000" sy="23000" kx="-1200000" algn="bl"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endParaRPr sz="26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19" name="直接连接符 18"/>
                <p:cNvCxnSpPr/>
                <p:nvPr/>
              </p:nvCxnSpPr>
              <p:spPr>
                <a:xfrm>
                  <a:off x="7297282" y="4214883"/>
                  <a:ext cx="0" cy="4736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5" name="任意多边形 44"/>
              <p:cNvSpPr/>
              <p:nvPr/>
            </p:nvSpPr>
            <p:spPr>
              <a:xfrm>
                <a:off x="4003163" y="1796796"/>
                <a:ext cx="337489" cy="334259"/>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6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6" name="任意多边形 45"/>
              <p:cNvSpPr/>
              <p:nvPr/>
            </p:nvSpPr>
            <p:spPr>
              <a:xfrm>
                <a:off x="7528502" y="1813751"/>
                <a:ext cx="337489" cy="300348"/>
              </a:xfrm>
              <a:custGeom>
                <a:avLst/>
                <a:gdLst>
                  <a:gd name="connsiteX0" fmla="*/ 276225 w 331788"/>
                  <a:gd name="connsiteY0" fmla="*/ 217487 h 295275"/>
                  <a:gd name="connsiteX1" fmla="*/ 314325 w 331788"/>
                  <a:gd name="connsiteY1" fmla="*/ 256381 h 295275"/>
                  <a:gd name="connsiteX2" fmla="*/ 276225 w 331788"/>
                  <a:gd name="connsiteY2" fmla="*/ 295275 h 295275"/>
                  <a:gd name="connsiteX3" fmla="*/ 238125 w 331788"/>
                  <a:gd name="connsiteY3" fmla="*/ 256381 h 295275"/>
                  <a:gd name="connsiteX4" fmla="*/ 276225 w 331788"/>
                  <a:gd name="connsiteY4" fmla="*/ 217487 h 295275"/>
                  <a:gd name="connsiteX5" fmla="*/ 166687 w 331788"/>
                  <a:gd name="connsiteY5" fmla="*/ 217487 h 295275"/>
                  <a:gd name="connsiteX6" fmla="*/ 204787 w 331788"/>
                  <a:gd name="connsiteY6" fmla="*/ 256381 h 295275"/>
                  <a:gd name="connsiteX7" fmla="*/ 166687 w 331788"/>
                  <a:gd name="connsiteY7" fmla="*/ 295275 h 295275"/>
                  <a:gd name="connsiteX8" fmla="*/ 128587 w 331788"/>
                  <a:gd name="connsiteY8" fmla="*/ 256381 h 295275"/>
                  <a:gd name="connsiteX9" fmla="*/ 166687 w 331788"/>
                  <a:gd name="connsiteY9" fmla="*/ 217487 h 295275"/>
                  <a:gd name="connsiteX10" fmla="*/ 55562 w 331788"/>
                  <a:gd name="connsiteY10" fmla="*/ 217487 h 295275"/>
                  <a:gd name="connsiteX11" fmla="*/ 93662 w 331788"/>
                  <a:gd name="connsiteY11" fmla="*/ 256381 h 295275"/>
                  <a:gd name="connsiteX12" fmla="*/ 55562 w 331788"/>
                  <a:gd name="connsiteY12" fmla="*/ 295275 h 295275"/>
                  <a:gd name="connsiteX13" fmla="*/ 17462 w 331788"/>
                  <a:gd name="connsiteY13" fmla="*/ 256381 h 295275"/>
                  <a:gd name="connsiteX14" fmla="*/ 55562 w 331788"/>
                  <a:gd name="connsiteY14" fmla="*/ 217487 h 295275"/>
                  <a:gd name="connsiteX15" fmla="*/ 255587 w 331788"/>
                  <a:gd name="connsiteY15" fmla="*/ 174625 h 295275"/>
                  <a:gd name="connsiteX16" fmla="*/ 263525 w 331788"/>
                  <a:gd name="connsiteY16" fmla="*/ 174625 h 295275"/>
                  <a:gd name="connsiteX17" fmla="*/ 263525 w 331788"/>
                  <a:gd name="connsiteY17" fmla="*/ 192088 h 295275"/>
                  <a:gd name="connsiteX18" fmla="*/ 255587 w 331788"/>
                  <a:gd name="connsiteY18" fmla="*/ 192088 h 295275"/>
                  <a:gd name="connsiteX19" fmla="*/ 259556 w 331788"/>
                  <a:gd name="connsiteY19" fmla="*/ 19050 h 295275"/>
                  <a:gd name="connsiteX20" fmla="*/ 227012 w 331788"/>
                  <a:gd name="connsiteY20" fmla="*/ 51594 h 295275"/>
                  <a:gd name="connsiteX21" fmla="*/ 259556 w 331788"/>
                  <a:gd name="connsiteY21" fmla="*/ 84138 h 295275"/>
                  <a:gd name="connsiteX22" fmla="*/ 292100 w 331788"/>
                  <a:gd name="connsiteY22" fmla="*/ 51594 h 295275"/>
                  <a:gd name="connsiteX23" fmla="*/ 259556 w 331788"/>
                  <a:gd name="connsiteY23" fmla="*/ 19050 h 295275"/>
                  <a:gd name="connsiteX24" fmla="*/ 0 w 331788"/>
                  <a:gd name="connsiteY24" fmla="*/ 0 h 295275"/>
                  <a:gd name="connsiteX25" fmla="*/ 331788 w 331788"/>
                  <a:gd name="connsiteY25" fmla="*/ 0 h 295275"/>
                  <a:gd name="connsiteX26" fmla="*/ 331788 w 331788"/>
                  <a:gd name="connsiteY26" fmla="*/ 192088 h 295275"/>
                  <a:gd name="connsiteX27" fmla="*/ 287338 w 331788"/>
                  <a:gd name="connsiteY27" fmla="*/ 192088 h 295275"/>
                  <a:gd name="connsiteX28" fmla="*/ 287338 w 331788"/>
                  <a:gd name="connsiteY28" fmla="*/ 161925 h 295275"/>
                  <a:gd name="connsiteX29" fmla="*/ 288926 w 331788"/>
                  <a:gd name="connsiteY29" fmla="*/ 161925 h 295275"/>
                  <a:gd name="connsiteX30" fmla="*/ 290513 w 331788"/>
                  <a:gd name="connsiteY30" fmla="*/ 150813 h 295275"/>
                  <a:gd name="connsiteX31" fmla="*/ 300038 w 331788"/>
                  <a:gd name="connsiteY31" fmla="*/ 150813 h 295275"/>
                  <a:gd name="connsiteX32" fmla="*/ 298451 w 331788"/>
                  <a:gd name="connsiteY32" fmla="*/ 90488 h 295275"/>
                  <a:gd name="connsiteX33" fmla="*/ 273051 w 331788"/>
                  <a:gd name="connsiteY33" fmla="*/ 87313 h 295275"/>
                  <a:gd name="connsiteX34" fmla="*/ 261938 w 331788"/>
                  <a:gd name="connsiteY34" fmla="*/ 103188 h 295275"/>
                  <a:gd name="connsiteX35" fmla="*/ 247651 w 331788"/>
                  <a:gd name="connsiteY35" fmla="*/ 87313 h 295275"/>
                  <a:gd name="connsiteX36" fmla="*/ 171450 w 331788"/>
                  <a:gd name="connsiteY36" fmla="*/ 87313 h 295275"/>
                  <a:gd name="connsiteX37" fmla="*/ 171450 w 331788"/>
                  <a:gd name="connsiteY37" fmla="*/ 104775 h 295275"/>
                  <a:gd name="connsiteX38" fmla="*/ 227013 w 331788"/>
                  <a:gd name="connsiteY38" fmla="*/ 104775 h 295275"/>
                  <a:gd name="connsiteX39" fmla="*/ 230188 w 331788"/>
                  <a:gd name="connsiteY39" fmla="*/ 161925 h 295275"/>
                  <a:gd name="connsiteX40" fmla="*/ 233363 w 331788"/>
                  <a:gd name="connsiteY40" fmla="*/ 161925 h 295275"/>
                  <a:gd name="connsiteX41" fmla="*/ 233363 w 331788"/>
                  <a:gd name="connsiteY41" fmla="*/ 192088 h 295275"/>
                  <a:gd name="connsiteX42" fmla="*/ 0 w 331788"/>
                  <a:gd name="connsiteY42" fmla="*/ 192088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1788" h="295275">
                    <a:moveTo>
                      <a:pt x="276225" y="217487"/>
                    </a:moveTo>
                    <a:cubicBezTo>
                      <a:pt x="297267" y="217487"/>
                      <a:pt x="314325" y="234900"/>
                      <a:pt x="314325" y="256381"/>
                    </a:cubicBezTo>
                    <a:cubicBezTo>
                      <a:pt x="314325" y="277862"/>
                      <a:pt x="297267" y="295275"/>
                      <a:pt x="276225" y="295275"/>
                    </a:cubicBezTo>
                    <a:cubicBezTo>
                      <a:pt x="255183" y="295275"/>
                      <a:pt x="238125" y="277862"/>
                      <a:pt x="238125" y="256381"/>
                    </a:cubicBezTo>
                    <a:cubicBezTo>
                      <a:pt x="238125" y="234900"/>
                      <a:pt x="255183" y="217487"/>
                      <a:pt x="276225" y="217487"/>
                    </a:cubicBezTo>
                    <a:close/>
                    <a:moveTo>
                      <a:pt x="166687" y="217487"/>
                    </a:moveTo>
                    <a:cubicBezTo>
                      <a:pt x="187729" y="217487"/>
                      <a:pt x="204787" y="234900"/>
                      <a:pt x="204787" y="256381"/>
                    </a:cubicBezTo>
                    <a:cubicBezTo>
                      <a:pt x="204787" y="277862"/>
                      <a:pt x="187729" y="295275"/>
                      <a:pt x="166687" y="295275"/>
                    </a:cubicBezTo>
                    <a:cubicBezTo>
                      <a:pt x="145645" y="295275"/>
                      <a:pt x="128587" y="277862"/>
                      <a:pt x="128587" y="256381"/>
                    </a:cubicBezTo>
                    <a:cubicBezTo>
                      <a:pt x="128587" y="234900"/>
                      <a:pt x="145645" y="217487"/>
                      <a:pt x="166687" y="217487"/>
                    </a:cubicBezTo>
                    <a:close/>
                    <a:moveTo>
                      <a:pt x="55562" y="217487"/>
                    </a:moveTo>
                    <a:cubicBezTo>
                      <a:pt x="76604" y="217487"/>
                      <a:pt x="93662" y="234900"/>
                      <a:pt x="93662" y="256381"/>
                    </a:cubicBezTo>
                    <a:cubicBezTo>
                      <a:pt x="93662" y="277862"/>
                      <a:pt x="76604" y="295275"/>
                      <a:pt x="55562" y="295275"/>
                    </a:cubicBezTo>
                    <a:cubicBezTo>
                      <a:pt x="34520" y="295275"/>
                      <a:pt x="17462" y="277862"/>
                      <a:pt x="17462" y="256381"/>
                    </a:cubicBezTo>
                    <a:cubicBezTo>
                      <a:pt x="17462" y="234900"/>
                      <a:pt x="34520" y="217487"/>
                      <a:pt x="55562" y="217487"/>
                    </a:cubicBezTo>
                    <a:close/>
                    <a:moveTo>
                      <a:pt x="255587" y="174625"/>
                    </a:moveTo>
                    <a:lnTo>
                      <a:pt x="263525" y="174625"/>
                    </a:lnTo>
                    <a:lnTo>
                      <a:pt x="263525" y="192088"/>
                    </a:lnTo>
                    <a:lnTo>
                      <a:pt x="255587" y="192088"/>
                    </a:lnTo>
                    <a:close/>
                    <a:moveTo>
                      <a:pt x="259556" y="19050"/>
                    </a:moveTo>
                    <a:cubicBezTo>
                      <a:pt x="241582" y="19050"/>
                      <a:pt x="227012" y="33620"/>
                      <a:pt x="227012" y="51594"/>
                    </a:cubicBezTo>
                    <a:cubicBezTo>
                      <a:pt x="227012" y="69568"/>
                      <a:pt x="241582" y="84138"/>
                      <a:pt x="259556" y="84138"/>
                    </a:cubicBezTo>
                    <a:cubicBezTo>
                      <a:pt x="277530" y="84138"/>
                      <a:pt x="292100" y="69568"/>
                      <a:pt x="292100" y="51594"/>
                    </a:cubicBezTo>
                    <a:cubicBezTo>
                      <a:pt x="292100" y="33620"/>
                      <a:pt x="277530" y="19050"/>
                      <a:pt x="259556" y="19050"/>
                    </a:cubicBezTo>
                    <a:close/>
                    <a:moveTo>
                      <a:pt x="0" y="0"/>
                    </a:moveTo>
                    <a:lnTo>
                      <a:pt x="331788" y="0"/>
                    </a:lnTo>
                    <a:lnTo>
                      <a:pt x="331788" y="192088"/>
                    </a:lnTo>
                    <a:lnTo>
                      <a:pt x="287338" y="192088"/>
                    </a:lnTo>
                    <a:lnTo>
                      <a:pt x="287338" y="161925"/>
                    </a:lnTo>
                    <a:lnTo>
                      <a:pt x="288926" y="161925"/>
                    </a:lnTo>
                    <a:lnTo>
                      <a:pt x="290513" y="150813"/>
                    </a:lnTo>
                    <a:lnTo>
                      <a:pt x="300038" y="150813"/>
                    </a:lnTo>
                    <a:lnTo>
                      <a:pt x="298451" y="90488"/>
                    </a:lnTo>
                    <a:lnTo>
                      <a:pt x="273051" y="87313"/>
                    </a:lnTo>
                    <a:lnTo>
                      <a:pt x="261938" y="103188"/>
                    </a:lnTo>
                    <a:lnTo>
                      <a:pt x="247651" y="87313"/>
                    </a:lnTo>
                    <a:lnTo>
                      <a:pt x="171450" y="87313"/>
                    </a:lnTo>
                    <a:lnTo>
                      <a:pt x="171450" y="104775"/>
                    </a:lnTo>
                    <a:lnTo>
                      <a:pt x="227013" y="104775"/>
                    </a:lnTo>
                    <a:lnTo>
                      <a:pt x="230188" y="161925"/>
                    </a:lnTo>
                    <a:lnTo>
                      <a:pt x="233363" y="161925"/>
                    </a:lnTo>
                    <a:lnTo>
                      <a:pt x="233363" y="192088"/>
                    </a:lnTo>
                    <a:lnTo>
                      <a:pt x="0" y="1920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6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7" name="任意多边形 46"/>
              <p:cNvSpPr/>
              <p:nvPr/>
            </p:nvSpPr>
            <p:spPr>
              <a:xfrm>
                <a:off x="5356558" y="3154615"/>
                <a:ext cx="266834" cy="337489"/>
              </a:xfrm>
              <a:custGeom>
                <a:avLst/>
                <a:gdLst>
                  <a:gd name="connsiteX0" fmla="*/ 126399 w 261072"/>
                  <a:gd name="connsiteY0" fmla="*/ 143933 h 330200"/>
                  <a:gd name="connsiteX1" fmla="*/ 114493 w 261072"/>
                  <a:gd name="connsiteY1" fmla="*/ 165100 h 330200"/>
                  <a:gd name="connsiteX2" fmla="*/ 135660 w 261072"/>
                  <a:gd name="connsiteY2" fmla="*/ 179652 h 330200"/>
                  <a:gd name="connsiteX3" fmla="*/ 148889 w 261072"/>
                  <a:gd name="connsiteY3" fmla="*/ 157162 h 330200"/>
                  <a:gd name="connsiteX4" fmla="*/ 126399 w 261072"/>
                  <a:gd name="connsiteY4" fmla="*/ 143933 h 330200"/>
                  <a:gd name="connsiteX5" fmla="*/ 62158 w 261072"/>
                  <a:gd name="connsiteY5" fmla="*/ 142587 h 330200"/>
                  <a:gd name="connsiteX6" fmla="*/ 59301 w 261072"/>
                  <a:gd name="connsiteY6" fmla="*/ 149803 h 330200"/>
                  <a:gd name="connsiteX7" fmla="*/ 67873 w 261072"/>
                  <a:gd name="connsiteY7" fmla="*/ 154132 h 330200"/>
                  <a:gd name="connsiteX8" fmla="*/ 70731 w 261072"/>
                  <a:gd name="connsiteY8" fmla="*/ 145473 h 330200"/>
                  <a:gd name="connsiteX9" fmla="*/ 62158 w 261072"/>
                  <a:gd name="connsiteY9" fmla="*/ 142587 h 330200"/>
                  <a:gd name="connsiteX10" fmla="*/ 60253 w 261072"/>
                  <a:gd name="connsiteY10" fmla="*/ 111601 h 330200"/>
                  <a:gd name="connsiteX11" fmla="*/ 50887 w 261072"/>
                  <a:gd name="connsiteY11" fmla="*/ 112077 h 330200"/>
                  <a:gd name="connsiteX12" fmla="*/ 41997 w 261072"/>
                  <a:gd name="connsiteY12" fmla="*/ 118427 h 330200"/>
                  <a:gd name="connsiteX13" fmla="*/ 47077 w 261072"/>
                  <a:gd name="connsiteY13" fmla="*/ 124777 h 330200"/>
                  <a:gd name="connsiteX14" fmla="*/ 52157 w 261072"/>
                  <a:gd name="connsiteY14" fmla="*/ 119697 h 330200"/>
                  <a:gd name="connsiteX15" fmla="*/ 57237 w 261072"/>
                  <a:gd name="connsiteY15" fmla="*/ 122237 h 330200"/>
                  <a:gd name="connsiteX16" fmla="*/ 57237 w 261072"/>
                  <a:gd name="connsiteY16" fmla="*/ 128587 h 330200"/>
                  <a:gd name="connsiteX17" fmla="*/ 57237 w 261072"/>
                  <a:gd name="connsiteY17" fmla="*/ 140017 h 330200"/>
                  <a:gd name="connsiteX18" fmla="*/ 58507 w 261072"/>
                  <a:gd name="connsiteY18" fmla="*/ 141287 h 330200"/>
                  <a:gd name="connsiteX19" fmla="*/ 66127 w 261072"/>
                  <a:gd name="connsiteY19" fmla="*/ 137477 h 330200"/>
                  <a:gd name="connsiteX20" fmla="*/ 64857 w 261072"/>
                  <a:gd name="connsiteY20" fmla="*/ 136207 h 330200"/>
                  <a:gd name="connsiteX21" fmla="*/ 64857 w 261072"/>
                  <a:gd name="connsiteY21" fmla="*/ 128587 h 330200"/>
                  <a:gd name="connsiteX22" fmla="*/ 64857 w 261072"/>
                  <a:gd name="connsiteY22" fmla="*/ 115887 h 330200"/>
                  <a:gd name="connsiteX23" fmla="*/ 60253 w 261072"/>
                  <a:gd name="connsiteY23" fmla="*/ 111601 h 330200"/>
                  <a:gd name="connsiteX24" fmla="*/ 182967 w 261072"/>
                  <a:gd name="connsiteY24" fmla="*/ 102870 h 330200"/>
                  <a:gd name="connsiteX25" fmla="*/ 170584 w 261072"/>
                  <a:gd name="connsiteY25" fmla="*/ 109220 h 330200"/>
                  <a:gd name="connsiteX26" fmla="*/ 178839 w 261072"/>
                  <a:gd name="connsiteY26" fmla="*/ 119380 h 330200"/>
                  <a:gd name="connsiteX27" fmla="*/ 189846 w 261072"/>
                  <a:gd name="connsiteY27" fmla="*/ 113030 h 330200"/>
                  <a:gd name="connsiteX28" fmla="*/ 182967 w 261072"/>
                  <a:gd name="connsiteY28" fmla="*/ 102870 h 330200"/>
                  <a:gd name="connsiteX29" fmla="*/ 176934 w 261072"/>
                  <a:gd name="connsiteY29" fmla="*/ 50542 h 330200"/>
                  <a:gd name="connsiteX30" fmla="*/ 178287 w 261072"/>
                  <a:gd name="connsiteY30" fmla="*/ 62513 h 330200"/>
                  <a:gd name="connsiteX31" fmla="*/ 189105 w 261072"/>
                  <a:gd name="connsiteY31" fmla="*/ 62513 h 330200"/>
                  <a:gd name="connsiteX32" fmla="*/ 194515 w 261072"/>
                  <a:gd name="connsiteY32" fmla="*/ 69163 h 330200"/>
                  <a:gd name="connsiteX33" fmla="*/ 186401 w 261072"/>
                  <a:gd name="connsiteY33" fmla="*/ 78474 h 330200"/>
                  <a:gd name="connsiteX34" fmla="*/ 176934 w 261072"/>
                  <a:gd name="connsiteY34" fmla="*/ 93105 h 330200"/>
                  <a:gd name="connsiteX35" fmla="*/ 176934 w 261072"/>
                  <a:gd name="connsiteY35" fmla="*/ 95765 h 330200"/>
                  <a:gd name="connsiteX36" fmla="*/ 190458 w 261072"/>
                  <a:gd name="connsiteY36" fmla="*/ 98425 h 330200"/>
                  <a:gd name="connsiteX37" fmla="*/ 190458 w 261072"/>
                  <a:gd name="connsiteY37" fmla="*/ 97095 h 330200"/>
                  <a:gd name="connsiteX38" fmla="*/ 198572 w 261072"/>
                  <a:gd name="connsiteY38" fmla="*/ 85124 h 330200"/>
                  <a:gd name="connsiteX39" fmla="*/ 210743 w 261072"/>
                  <a:gd name="connsiteY39" fmla="*/ 70494 h 330200"/>
                  <a:gd name="connsiteX40" fmla="*/ 194515 w 261072"/>
                  <a:gd name="connsiteY40" fmla="*/ 50542 h 330200"/>
                  <a:gd name="connsiteX41" fmla="*/ 176934 w 261072"/>
                  <a:gd name="connsiteY41" fmla="*/ 50542 h 330200"/>
                  <a:gd name="connsiteX42" fmla="*/ 104071 w 261072"/>
                  <a:gd name="connsiteY42" fmla="*/ 44936 h 330200"/>
                  <a:gd name="connsiteX43" fmla="*/ 73747 w 261072"/>
                  <a:gd name="connsiteY43" fmla="*/ 60685 h 330200"/>
                  <a:gd name="connsiteX44" fmla="*/ 85613 w 261072"/>
                  <a:gd name="connsiteY44" fmla="*/ 80370 h 330200"/>
                  <a:gd name="connsiteX45" fmla="*/ 102752 w 261072"/>
                  <a:gd name="connsiteY45" fmla="*/ 69871 h 330200"/>
                  <a:gd name="connsiteX46" fmla="*/ 119892 w 261072"/>
                  <a:gd name="connsiteY46" fmla="*/ 77745 h 330200"/>
                  <a:gd name="connsiteX47" fmla="*/ 113300 w 261072"/>
                  <a:gd name="connsiteY47" fmla="*/ 101367 h 330200"/>
                  <a:gd name="connsiteX48" fmla="*/ 109345 w 261072"/>
                  <a:gd name="connsiteY48" fmla="*/ 134175 h 330200"/>
                  <a:gd name="connsiteX49" fmla="*/ 110663 w 261072"/>
                  <a:gd name="connsiteY49" fmla="*/ 138112 h 330200"/>
                  <a:gd name="connsiteX50" fmla="*/ 137032 w 261072"/>
                  <a:gd name="connsiteY50" fmla="*/ 132863 h 330200"/>
                  <a:gd name="connsiteX51" fmla="*/ 135713 w 261072"/>
                  <a:gd name="connsiteY51" fmla="*/ 128926 h 330200"/>
                  <a:gd name="connsiteX52" fmla="*/ 139669 w 261072"/>
                  <a:gd name="connsiteY52" fmla="*/ 102679 h 330200"/>
                  <a:gd name="connsiteX53" fmla="*/ 148898 w 261072"/>
                  <a:gd name="connsiteY53" fmla="*/ 65934 h 330200"/>
                  <a:gd name="connsiteX54" fmla="*/ 104071 w 261072"/>
                  <a:gd name="connsiteY54" fmla="*/ 44936 h 330200"/>
                  <a:gd name="connsiteX55" fmla="*/ 134819 w 261072"/>
                  <a:gd name="connsiteY55" fmla="*/ 0 h 330200"/>
                  <a:gd name="connsiteX56" fmla="*/ 221618 w 261072"/>
                  <a:gd name="connsiteY56" fmla="*/ 35519 h 330200"/>
                  <a:gd name="connsiteX57" fmla="*/ 247921 w 261072"/>
                  <a:gd name="connsiteY57" fmla="*/ 113137 h 330200"/>
                  <a:gd name="connsiteX58" fmla="*/ 243975 w 261072"/>
                  <a:gd name="connsiteY58" fmla="*/ 144709 h 330200"/>
                  <a:gd name="connsiteX59" fmla="*/ 261072 w 261072"/>
                  <a:gd name="connsiteY59" fmla="*/ 180229 h 330200"/>
                  <a:gd name="connsiteX60" fmla="*/ 246606 w 261072"/>
                  <a:gd name="connsiteY60" fmla="*/ 190753 h 330200"/>
                  <a:gd name="connsiteX61" fmla="*/ 243975 w 261072"/>
                  <a:gd name="connsiteY61" fmla="*/ 198646 h 330200"/>
                  <a:gd name="connsiteX62" fmla="*/ 243975 w 261072"/>
                  <a:gd name="connsiteY62" fmla="*/ 210486 h 330200"/>
                  <a:gd name="connsiteX63" fmla="*/ 237400 w 261072"/>
                  <a:gd name="connsiteY63" fmla="*/ 215748 h 330200"/>
                  <a:gd name="connsiteX64" fmla="*/ 237400 w 261072"/>
                  <a:gd name="connsiteY64" fmla="*/ 219695 h 330200"/>
                  <a:gd name="connsiteX65" fmla="*/ 236085 w 261072"/>
                  <a:gd name="connsiteY65" fmla="*/ 230219 h 330200"/>
                  <a:gd name="connsiteX66" fmla="*/ 232139 w 261072"/>
                  <a:gd name="connsiteY66" fmla="*/ 244690 h 330200"/>
                  <a:gd name="connsiteX67" fmla="*/ 229509 w 261072"/>
                  <a:gd name="connsiteY67" fmla="*/ 263108 h 330200"/>
                  <a:gd name="connsiteX68" fmla="*/ 196631 w 261072"/>
                  <a:gd name="connsiteY68" fmla="*/ 267054 h 330200"/>
                  <a:gd name="connsiteX69" fmla="*/ 161121 w 261072"/>
                  <a:gd name="connsiteY69" fmla="*/ 273632 h 330200"/>
                  <a:gd name="connsiteX70" fmla="*/ 136134 w 261072"/>
                  <a:gd name="connsiteY70" fmla="*/ 330200 h 330200"/>
                  <a:gd name="connsiteX71" fmla="*/ 45389 w 261072"/>
                  <a:gd name="connsiteY71" fmla="*/ 246006 h 330200"/>
                  <a:gd name="connsiteX72" fmla="*/ 32238 w 261072"/>
                  <a:gd name="connsiteY72" fmla="*/ 184176 h 330200"/>
                  <a:gd name="connsiteX73" fmla="*/ 675 w 261072"/>
                  <a:gd name="connsiteY73" fmla="*/ 121030 h 330200"/>
                  <a:gd name="connsiteX74" fmla="*/ 30923 w 261072"/>
                  <a:gd name="connsiteY74" fmla="*/ 40781 h 330200"/>
                  <a:gd name="connsiteX75" fmla="*/ 134819 w 261072"/>
                  <a:gd name="connsiteY75"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1072" h="330200">
                    <a:moveTo>
                      <a:pt x="126399" y="143933"/>
                    </a:moveTo>
                    <a:cubicBezTo>
                      <a:pt x="117138" y="146579"/>
                      <a:pt x="111847" y="155840"/>
                      <a:pt x="114493" y="165100"/>
                    </a:cubicBezTo>
                    <a:cubicBezTo>
                      <a:pt x="115816" y="175684"/>
                      <a:pt x="125076" y="180975"/>
                      <a:pt x="135660" y="179652"/>
                    </a:cubicBezTo>
                    <a:cubicBezTo>
                      <a:pt x="146243" y="177006"/>
                      <a:pt x="151535" y="167746"/>
                      <a:pt x="148889" y="157162"/>
                    </a:cubicBezTo>
                    <a:cubicBezTo>
                      <a:pt x="146243" y="146579"/>
                      <a:pt x="136982" y="141287"/>
                      <a:pt x="126399" y="143933"/>
                    </a:cubicBezTo>
                    <a:close/>
                    <a:moveTo>
                      <a:pt x="62158" y="142587"/>
                    </a:moveTo>
                    <a:cubicBezTo>
                      <a:pt x="59301" y="144030"/>
                      <a:pt x="57872" y="146916"/>
                      <a:pt x="59301" y="149803"/>
                    </a:cubicBezTo>
                    <a:cubicBezTo>
                      <a:pt x="60729" y="154132"/>
                      <a:pt x="65016" y="155575"/>
                      <a:pt x="67873" y="154132"/>
                    </a:cubicBezTo>
                    <a:cubicBezTo>
                      <a:pt x="70731" y="152689"/>
                      <a:pt x="72160" y="148359"/>
                      <a:pt x="70731" y="145473"/>
                    </a:cubicBezTo>
                    <a:cubicBezTo>
                      <a:pt x="69302" y="141143"/>
                      <a:pt x="66445" y="139700"/>
                      <a:pt x="62158" y="142587"/>
                    </a:cubicBezTo>
                    <a:close/>
                    <a:moveTo>
                      <a:pt x="60253" y="111601"/>
                    </a:moveTo>
                    <a:cubicBezTo>
                      <a:pt x="57872" y="110807"/>
                      <a:pt x="54697" y="110807"/>
                      <a:pt x="50887" y="112077"/>
                    </a:cubicBezTo>
                    <a:cubicBezTo>
                      <a:pt x="47077" y="114617"/>
                      <a:pt x="43267" y="117157"/>
                      <a:pt x="41997" y="118427"/>
                    </a:cubicBezTo>
                    <a:cubicBezTo>
                      <a:pt x="41997" y="118427"/>
                      <a:pt x="41997" y="118427"/>
                      <a:pt x="47077" y="124777"/>
                    </a:cubicBezTo>
                    <a:cubicBezTo>
                      <a:pt x="48347" y="122237"/>
                      <a:pt x="49617" y="120967"/>
                      <a:pt x="52157" y="119697"/>
                    </a:cubicBezTo>
                    <a:cubicBezTo>
                      <a:pt x="54697" y="118427"/>
                      <a:pt x="55967" y="119697"/>
                      <a:pt x="57237" y="122237"/>
                    </a:cubicBezTo>
                    <a:cubicBezTo>
                      <a:pt x="58507" y="123507"/>
                      <a:pt x="57237" y="126047"/>
                      <a:pt x="57237" y="128587"/>
                    </a:cubicBezTo>
                    <a:cubicBezTo>
                      <a:pt x="55967" y="133667"/>
                      <a:pt x="55967" y="136207"/>
                      <a:pt x="57237" y="140017"/>
                    </a:cubicBezTo>
                    <a:lnTo>
                      <a:pt x="58507" y="141287"/>
                    </a:lnTo>
                    <a:cubicBezTo>
                      <a:pt x="58507" y="141287"/>
                      <a:pt x="58507" y="141287"/>
                      <a:pt x="66127" y="137477"/>
                    </a:cubicBezTo>
                    <a:cubicBezTo>
                      <a:pt x="66127" y="137477"/>
                      <a:pt x="66127" y="137477"/>
                      <a:pt x="64857" y="136207"/>
                    </a:cubicBezTo>
                    <a:cubicBezTo>
                      <a:pt x="63587" y="133667"/>
                      <a:pt x="63587" y="131127"/>
                      <a:pt x="64857" y="128587"/>
                    </a:cubicBezTo>
                    <a:cubicBezTo>
                      <a:pt x="66127" y="124777"/>
                      <a:pt x="67397" y="120967"/>
                      <a:pt x="64857" y="115887"/>
                    </a:cubicBezTo>
                    <a:cubicBezTo>
                      <a:pt x="64222" y="113982"/>
                      <a:pt x="62634" y="112395"/>
                      <a:pt x="60253" y="111601"/>
                    </a:cubicBezTo>
                    <a:close/>
                    <a:moveTo>
                      <a:pt x="182967" y="102870"/>
                    </a:moveTo>
                    <a:cubicBezTo>
                      <a:pt x="177464" y="101600"/>
                      <a:pt x="171960" y="104140"/>
                      <a:pt x="170584" y="109220"/>
                    </a:cubicBezTo>
                    <a:cubicBezTo>
                      <a:pt x="170584" y="114300"/>
                      <a:pt x="173335" y="118110"/>
                      <a:pt x="178839" y="119380"/>
                    </a:cubicBezTo>
                    <a:cubicBezTo>
                      <a:pt x="184343" y="120650"/>
                      <a:pt x="188471" y="118110"/>
                      <a:pt x="189846" y="113030"/>
                    </a:cubicBezTo>
                    <a:cubicBezTo>
                      <a:pt x="191222" y="107950"/>
                      <a:pt x="188471" y="102870"/>
                      <a:pt x="182967" y="102870"/>
                    </a:cubicBezTo>
                    <a:close/>
                    <a:moveTo>
                      <a:pt x="176934" y="50542"/>
                    </a:moveTo>
                    <a:cubicBezTo>
                      <a:pt x="176934" y="50542"/>
                      <a:pt x="176934" y="50542"/>
                      <a:pt x="178287" y="62513"/>
                    </a:cubicBezTo>
                    <a:cubicBezTo>
                      <a:pt x="180991" y="61183"/>
                      <a:pt x="185048" y="61183"/>
                      <a:pt x="189105" y="62513"/>
                    </a:cubicBezTo>
                    <a:cubicBezTo>
                      <a:pt x="194515" y="63843"/>
                      <a:pt x="195867" y="66503"/>
                      <a:pt x="194515" y="69163"/>
                    </a:cubicBezTo>
                    <a:cubicBezTo>
                      <a:pt x="194515" y="73154"/>
                      <a:pt x="190458" y="75814"/>
                      <a:pt x="186401" y="78474"/>
                    </a:cubicBezTo>
                    <a:cubicBezTo>
                      <a:pt x="180991" y="83794"/>
                      <a:pt x="178287" y="87785"/>
                      <a:pt x="176934" y="93105"/>
                    </a:cubicBezTo>
                    <a:cubicBezTo>
                      <a:pt x="176934" y="93105"/>
                      <a:pt x="176934" y="93105"/>
                      <a:pt x="176934" y="95765"/>
                    </a:cubicBezTo>
                    <a:cubicBezTo>
                      <a:pt x="176934" y="95765"/>
                      <a:pt x="176934" y="95765"/>
                      <a:pt x="190458" y="98425"/>
                    </a:cubicBezTo>
                    <a:cubicBezTo>
                      <a:pt x="190458" y="98425"/>
                      <a:pt x="190458" y="98425"/>
                      <a:pt x="190458" y="97095"/>
                    </a:cubicBezTo>
                    <a:cubicBezTo>
                      <a:pt x="191810" y="91775"/>
                      <a:pt x="193162" y="89115"/>
                      <a:pt x="198572" y="85124"/>
                    </a:cubicBezTo>
                    <a:cubicBezTo>
                      <a:pt x="203981" y="82464"/>
                      <a:pt x="209390" y="78474"/>
                      <a:pt x="210743" y="70494"/>
                    </a:cubicBezTo>
                    <a:cubicBezTo>
                      <a:pt x="213447" y="62513"/>
                      <a:pt x="208038" y="53202"/>
                      <a:pt x="194515" y="50542"/>
                    </a:cubicBezTo>
                    <a:cubicBezTo>
                      <a:pt x="187753" y="49212"/>
                      <a:pt x="180991" y="50542"/>
                      <a:pt x="176934" y="50542"/>
                    </a:cubicBezTo>
                    <a:close/>
                    <a:moveTo>
                      <a:pt x="104071" y="44936"/>
                    </a:moveTo>
                    <a:cubicBezTo>
                      <a:pt x="90886" y="48873"/>
                      <a:pt x="80339" y="55435"/>
                      <a:pt x="73747" y="60685"/>
                    </a:cubicBezTo>
                    <a:cubicBezTo>
                      <a:pt x="73747" y="60685"/>
                      <a:pt x="73747" y="60685"/>
                      <a:pt x="85613" y="80370"/>
                    </a:cubicBezTo>
                    <a:cubicBezTo>
                      <a:pt x="89568" y="76433"/>
                      <a:pt x="97479" y="71183"/>
                      <a:pt x="102752" y="69871"/>
                    </a:cubicBezTo>
                    <a:cubicBezTo>
                      <a:pt x="113300" y="68559"/>
                      <a:pt x="118574" y="71183"/>
                      <a:pt x="119892" y="77745"/>
                    </a:cubicBezTo>
                    <a:cubicBezTo>
                      <a:pt x="121211" y="84307"/>
                      <a:pt x="118574" y="92181"/>
                      <a:pt x="113300" y="101367"/>
                    </a:cubicBezTo>
                    <a:cubicBezTo>
                      <a:pt x="108026" y="113178"/>
                      <a:pt x="106708" y="123677"/>
                      <a:pt x="109345" y="134175"/>
                    </a:cubicBezTo>
                    <a:cubicBezTo>
                      <a:pt x="109345" y="134175"/>
                      <a:pt x="109345" y="134175"/>
                      <a:pt x="110663" y="138112"/>
                    </a:cubicBezTo>
                    <a:cubicBezTo>
                      <a:pt x="110663" y="138112"/>
                      <a:pt x="110663" y="138112"/>
                      <a:pt x="137032" y="132863"/>
                    </a:cubicBezTo>
                    <a:cubicBezTo>
                      <a:pt x="137032" y="132863"/>
                      <a:pt x="137032" y="132863"/>
                      <a:pt x="135713" y="128926"/>
                    </a:cubicBezTo>
                    <a:cubicBezTo>
                      <a:pt x="134395" y="119740"/>
                      <a:pt x="134395" y="111866"/>
                      <a:pt x="139669" y="102679"/>
                    </a:cubicBezTo>
                    <a:cubicBezTo>
                      <a:pt x="144943" y="92181"/>
                      <a:pt x="151535" y="81682"/>
                      <a:pt x="148898" y="65934"/>
                    </a:cubicBezTo>
                    <a:cubicBezTo>
                      <a:pt x="144943" y="50186"/>
                      <a:pt x="129121" y="39687"/>
                      <a:pt x="104071" y="44936"/>
                    </a:cubicBezTo>
                    <a:close/>
                    <a:moveTo>
                      <a:pt x="134819" y="0"/>
                    </a:moveTo>
                    <a:cubicBezTo>
                      <a:pt x="158491" y="0"/>
                      <a:pt x="194000" y="5262"/>
                      <a:pt x="221618" y="35519"/>
                    </a:cubicBezTo>
                    <a:cubicBezTo>
                      <a:pt x="238715" y="52622"/>
                      <a:pt x="251866" y="74986"/>
                      <a:pt x="247921" y="113137"/>
                    </a:cubicBezTo>
                    <a:cubicBezTo>
                      <a:pt x="246606" y="121030"/>
                      <a:pt x="236085" y="130238"/>
                      <a:pt x="243975" y="144709"/>
                    </a:cubicBezTo>
                    <a:cubicBezTo>
                      <a:pt x="243975" y="144709"/>
                      <a:pt x="261072" y="176282"/>
                      <a:pt x="261072" y="180229"/>
                    </a:cubicBezTo>
                    <a:cubicBezTo>
                      <a:pt x="261072" y="180229"/>
                      <a:pt x="261072" y="189438"/>
                      <a:pt x="246606" y="190753"/>
                    </a:cubicBezTo>
                    <a:cubicBezTo>
                      <a:pt x="246606" y="190753"/>
                      <a:pt x="242660" y="190753"/>
                      <a:pt x="243975" y="198646"/>
                    </a:cubicBezTo>
                    <a:cubicBezTo>
                      <a:pt x="243975" y="198646"/>
                      <a:pt x="243975" y="198646"/>
                      <a:pt x="243975" y="210486"/>
                    </a:cubicBezTo>
                    <a:cubicBezTo>
                      <a:pt x="243975" y="210486"/>
                      <a:pt x="243975" y="213117"/>
                      <a:pt x="237400" y="215748"/>
                    </a:cubicBezTo>
                    <a:cubicBezTo>
                      <a:pt x="237400" y="215748"/>
                      <a:pt x="236085" y="217064"/>
                      <a:pt x="237400" y="219695"/>
                    </a:cubicBezTo>
                    <a:cubicBezTo>
                      <a:pt x="237400" y="219695"/>
                      <a:pt x="241345" y="222326"/>
                      <a:pt x="236085" y="230219"/>
                    </a:cubicBezTo>
                    <a:cubicBezTo>
                      <a:pt x="233454" y="234166"/>
                      <a:pt x="229509" y="236797"/>
                      <a:pt x="232139" y="244690"/>
                    </a:cubicBezTo>
                    <a:cubicBezTo>
                      <a:pt x="232139" y="244690"/>
                      <a:pt x="234769" y="259161"/>
                      <a:pt x="229509" y="263108"/>
                    </a:cubicBezTo>
                    <a:cubicBezTo>
                      <a:pt x="229509" y="263108"/>
                      <a:pt x="222933" y="269685"/>
                      <a:pt x="196631" y="267054"/>
                    </a:cubicBezTo>
                    <a:cubicBezTo>
                      <a:pt x="187425" y="265739"/>
                      <a:pt x="171642" y="261792"/>
                      <a:pt x="161121" y="273632"/>
                    </a:cubicBezTo>
                    <a:cubicBezTo>
                      <a:pt x="161121" y="273632"/>
                      <a:pt x="137449" y="319676"/>
                      <a:pt x="136134" y="330200"/>
                    </a:cubicBezTo>
                    <a:cubicBezTo>
                      <a:pt x="136134" y="330200"/>
                      <a:pt x="95364" y="257846"/>
                      <a:pt x="45389" y="246006"/>
                    </a:cubicBezTo>
                    <a:cubicBezTo>
                      <a:pt x="45389" y="246006"/>
                      <a:pt x="57225" y="219695"/>
                      <a:pt x="32238" y="184176"/>
                    </a:cubicBezTo>
                    <a:cubicBezTo>
                      <a:pt x="32238" y="184176"/>
                      <a:pt x="1990" y="143394"/>
                      <a:pt x="675" y="121030"/>
                    </a:cubicBezTo>
                    <a:cubicBezTo>
                      <a:pt x="675" y="121030"/>
                      <a:pt x="-7216" y="82879"/>
                      <a:pt x="30923" y="40781"/>
                    </a:cubicBezTo>
                    <a:cubicBezTo>
                      <a:pt x="49335" y="19733"/>
                      <a:pt x="74322" y="0"/>
                      <a:pt x="13481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6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pic>
        <p:nvPicPr>
          <p:cNvPr id="24" name="图片 2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648023" y="1373266"/>
            <a:ext cx="2582200" cy="3693775"/>
          </a:xfrm>
          <a:prstGeom prst="rect">
            <a:avLst/>
          </a:prstGeom>
        </p:spPr>
      </p:pic>
      <p:pic>
        <p:nvPicPr>
          <p:cNvPr id="29" name="图片 28"/>
          <p:cNvPicPr>
            <a:picLocks noChangeAspect="1"/>
          </p:cNvPicPr>
          <p:nvPr/>
        </p:nvPicPr>
        <p:blipFill rotWithShape="1">
          <a:blip r:embed="rId1">
            <a:extLst>
              <a:ext uri="{28A0092B-C50C-407E-A947-70E740481C1C}">
                <a14:useLocalDpi xmlns:a14="http://schemas.microsoft.com/office/drawing/2010/main" val="0"/>
              </a:ext>
            </a:extLst>
          </a:blip>
          <a:srcRect r="94158"/>
          <a:stretch>
            <a:fillRect/>
          </a:stretch>
        </p:blipFill>
        <p:spPr>
          <a:xfrm rot="5400000">
            <a:off x="5894523" y="-5894521"/>
            <a:ext cx="402956" cy="12192002"/>
          </a:xfrm>
          <a:prstGeom prst="rect">
            <a:avLst/>
          </a:prstGeom>
        </p:spPr>
      </p:pic>
      <p:sp>
        <p:nvSpPr>
          <p:cNvPr id="30" name="矩形 29"/>
          <p:cNvSpPr/>
          <p:nvPr/>
        </p:nvSpPr>
        <p:spPr>
          <a:xfrm>
            <a:off x="4738897" y="384133"/>
            <a:ext cx="2656497" cy="584775"/>
          </a:xfrm>
          <a:prstGeom prst="rect">
            <a:avLst/>
          </a:prstGeom>
        </p:spPr>
        <p:txBody>
          <a:bodyPr wrap="none">
            <a:spAutoFit/>
          </a:bodyPr>
          <a:lstStyle/>
          <a:p>
            <a:pPr algn="r"/>
            <a:r>
              <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p:nvPr/>
        </p:nvGrpSpPr>
        <p:grpSpPr>
          <a:xfrm>
            <a:off x="6582400" y="2082895"/>
            <a:ext cx="4284024" cy="4001633"/>
            <a:chOff x="7845714" y="1736884"/>
            <a:chExt cx="3501814" cy="3270987"/>
          </a:xfrm>
        </p:grpSpPr>
        <p:grpSp>
          <p:nvGrpSpPr>
            <p:cNvPr id="7" name="Group 35"/>
            <p:cNvGrpSpPr/>
            <p:nvPr/>
          </p:nvGrpSpPr>
          <p:grpSpPr>
            <a:xfrm>
              <a:off x="7845714" y="1736884"/>
              <a:ext cx="3501814" cy="3176700"/>
              <a:chOff x="7541909" y="1631854"/>
              <a:chExt cx="4046955" cy="3176700"/>
            </a:xfrm>
          </p:grpSpPr>
          <p:sp>
            <p:nvSpPr>
              <p:cNvPr id="9" name="Rectangle 29"/>
              <p:cNvSpPr/>
              <p:nvPr/>
            </p:nvSpPr>
            <p:spPr>
              <a:xfrm>
                <a:off x="7541909" y="1631854"/>
                <a:ext cx="4046955" cy="31767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Rectangle 33"/>
              <p:cNvSpPr/>
              <p:nvPr/>
            </p:nvSpPr>
            <p:spPr>
              <a:xfrm>
                <a:off x="7541909" y="1631854"/>
                <a:ext cx="4046955" cy="4352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加入标题</a:t>
                </a:r>
                <a:endParaRPr lang="en-GB" sz="20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8" name="Rectangle 34"/>
            <p:cNvSpPr/>
            <p:nvPr/>
          </p:nvSpPr>
          <p:spPr>
            <a:xfrm>
              <a:off x="8039406" y="2321933"/>
              <a:ext cx="3133230" cy="2685938"/>
            </a:xfrm>
            <a:prstGeom prst="rect">
              <a:avLst/>
            </a:prstGeom>
          </p:spPr>
          <p:txBody>
            <a:bodyPr wrap="square">
              <a:spAutoFit/>
            </a:bodyPr>
            <a:lstStyle/>
            <a:p>
              <a:pPr>
                <a:lnSpc>
                  <a:spcPct val="150000"/>
                </a:lnSpc>
              </a:pPr>
              <a:r>
                <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这里输入简单的文字概述这里输入简单字概述这里输入简单简单的文字概述这里输入简单这里输入简单的文字概述这里输入简单字概述这里输入简单简单的文字概述这里输入简单</a:t>
              </a:r>
              <a:endPar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a:lnSpc>
                  <a:spcPct val="150000"/>
                </a:lnSpc>
              </a:pPr>
              <a:r>
                <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这里输入简单的文字概述这里输入简单字概述这里输入简单简单的文字概述这里输入简单这里输入简单的文字概述这里输入简单字概述这里输入简单简单的文字概述这里输入简单</a:t>
              </a:r>
              <a:endPar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a:lnSpc>
                  <a:spcPct val="150000"/>
                </a:lnSpc>
              </a:pPr>
              <a:endPar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a:lnSpc>
                  <a:spcPct val="150000"/>
                </a:lnSpc>
              </a:pPr>
              <a:endPar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1727290" y="1006778"/>
            <a:ext cx="3819130" cy="5463174"/>
          </a:xfrm>
          <a:prstGeom prst="rect">
            <a:avLst/>
          </a:prstGeom>
        </p:spPr>
      </p:pic>
      <p:sp>
        <p:nvSpPr>
          <p:cNvPr id="15" name="矩形 14"/>
          <p:cNvSpPr/>
          <p:nvPr/>
        </p:nvSpPr>
        <p:spPr>
          <a:xfrm>
            <a:off x="4738897" y="384133"/>
            <a:ext cx="2656497" cy="584775"/>
          </a:xfrm>
          <a:prstGeom prst="rect">
            <a:avLst/>
          </a:prstGeom>
        </p:spPr>
        <p:txBody>
          <a:bodyPr wrap="none">
            <a:spAutoFit/>
          </a:bodyPr>
          <a:lstStyle/>
          <a:p>
            <a:pPr algn="r"/>
            <a:r>
              <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47203" y="-2647203"/>
            <a:ext cx="6897595" cy="12192002"/>
          </a:xfrm>
          <a:prstGeom prst="rect">
            <a:avLst/>
          </a:prstGeom>
        </p:spPr>
      </p:pic>
      <p:sp>
        <p:nvSpPr>
          <p:cNvPr id="4" name="矩形: 剪去对角 3"/>
          <p:cNvSpPr/>
          <p:nvPr/>
        </p:nvSpPr>
        <p:spPr>
          <a:xfrm>
            <a:off x="2558846" y="2895971"/>
            <a:ext cx="7213371" cy="1938992"/>
          </a:xfrm>
          <a:prstGeom prst="snip2DiagRect">
            <a:avLst/>
          </a:prstGeom>
          <a:solidFill>
            <a:srgbClr val="EB5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文本框 10"/>
          <p:cNvSpPr txBox="1"/>
          <p:nvPr/>
        </p:nvSpPr>
        <p:spPr>
          <a:xfrm>
            <a:off x="2419782" y="3208632"/>
            <a:ext cx="7213371" cy="1015663"/>
          </a:xfrm>
          <a:prstGeom prst="rect">
            <a:avLst/>
          </a:prstGeom>
          <a:noFill/>
        </p:spPr>
        <p:txBody>
          <a:bodyPr wrap="square" rtlCol="0">
            <a:spAutoFit/>
          </a:bodyPr>
          <a:lstStyle/>
          <a:p>
            <a:pPr algn="ctr"/>
            <a:r>
              <a:rPr lang="zh-CN" altLang="en-US" sz="60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谢谢大家的观看</a:t>
            </a:r>
            <a:endParaRPr lang="zh-CN" altLang="en-US" sz="60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文本框 12"/>
          <p:cNvSpPr txBox="1"/>
          <p:nvPr/>
        </p:nvSpPr>
        <p:spPr>
          <a:xfrm>
            <a:off x="3248907" y="4250188"/>
            <a:ext cx="5416063" cy="584775"/>
          </a:xfrm>
          <a:prstGeom prst="rect">
            <a:avLst/>
          </a:prstGeom>
          <a:noFill/>
        </p:spPr>
        <p:txBody>
          <a:bodyPr wrap="square" rtlCol="0">
            <a:spAutoFit/>
          </a:bodyPr>
          <a:lstStyle/>
          <a:p>
            <a:pPr algn="dist"/>
            <a:r>
              <a:rPr lang="en-US" altLang="zh-CN" sz="32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PPT</a:t>
            </a:r>
            <a:r>
              <a:rPr lang="zh-CN" altLang="en-US" sz="32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模板</a:t>
            </a:r>
            <a:endParaRPr lang="zh-CN" altLang="en-US" sz="32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文本框 14"/>
          <p:cNvSpPr txBox="1"/>
          <p:nvPr/>
        </p:nvSpPr>
        <p:spPr>
          <a:xfrm>
            <a:off x="2419783" y="1162960"/>
            <a:ext cx="7074309" cy="1938020"/>
          </a:xfrm>
          <a:prstGeom prst="rect">
            <a:avLst/>
          </a:prstGeom>
          <a:noFill/>
        </p:spPr>
        <p:txBody>
          <a:bodyPr wrap="square" rtlCol="0">
            <a:spAutoFit/>
          </a:bodyPr>
          <a:lstStyle/>
          <a:p>
            <a:pPr algn="dist"/>
            <a:r>
              <a:rPr lang="en-US" altLang="zh-CN" sz="12000" dirty="0">
                <a:solidFill>
                  <a:srgbClr val="EB5751"/>
                </a:solidFill>
                <a:latin typeface="FZHei-B01S" panose="02010601030101010101" pitchFamily="2" charset="-122"/>
                <a:ea typeface="FZHei-B01S" panose="02010601030101010101" pitchFamily="2" charset="-122"/>
                <a:sym typeface="FZHei-B01S" panose="02010601030101010101" pitchFamily="2" charset="-122"/>
              </a:rPr>
              <a:t>202X</a:t>
            </a:r>
            <a:endParaRPr lang="zh-CN" altLang="en-US" sz="12000" dirty="0">
              <a:solidFill>
                <a:srgbClr val="EB575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 calcmode="lin" valueType="num">
                                      <p:cBhvr>
                                        <p:cTn id="9" dur="1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1"/>
                                        </p:tgtEl>
                                      </p:cBhvr>
                                    </p:animEffect>
                                  </p:childTnLst>
                                </p:cTn>
                              </p:par>
                            </p:childTnLst>
                          </p:cTn>
                        </p:par>
                        <p:par>
                          <p:cTn id="12" fill="hold">
                            <p:stCondLst>
                              <p:cond delay="1600"/>
                            </p:stCondLst>
                            <p:childTnLst>
                              <p:par>
                                <p:cTn id="13" presetID="41" presetClass="entr" presetSubtype="0" fill="hold" grpId="1" nodeType="afterEffect">
                                  <p:stCondLst>
                                    <p:cond delay="0"/>
                                  </p:stCondLst>
                                  <p:iterate type="lt">
                                    <p:tmPct val="10000"/>
                                  </p:iterate>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13"/>
                                        </p:tgtEl>
                                        <p:attrNameLst>
                                          <p:attrName>ppt_y</p:attrName>
                                        </p:attrNameLst>
                                      </p:cBhvr>
                                      <p:tavLst>
                                        <p:tav tm="0">
                                          <p:val>
                                            <p:strVal val="#ppt_y"/>
                                          </p:val>
                                        </p:tav>
                                        <p:tav tm="100000">
                                          <p:val>
                                            <p:strVal val="#ppt_y"/>
                                          </p:val>
                                        </p:tav>
                                      </p:tavLst>
                                    </p:anim>
                                    <p:anim calcmode="lin" valueType="num">
                                      <p:cBhvr>
                                        <p:cTn id="17" dur="1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13"/>
                                        </p:tgtEl>
                                      </p:cBhvr>
                                    </p:animEffect>
                                  </p:childTnLst>
                                </p:cTn>
                              </p:par>
                            </p:childTnLst>
                          </p:cTn>
                        </p:par>
                        <p:par>
                          <p:cTn id="20" fill="hold">
                            <p:stCondLst>
                              <p:cond delay="3000"/>
                            </p:stCondLst>
                            <p:childTnLst>
                              <p:par>
                                <p:cTn id="21" presetID="41" presetClass="entr" presetSubtype="0" fill="hold" grpId="1" nodeType="afterEffect">
                                  <p:stCondLst>
                                    <p:cond delay="0"/>
                                  </p:stCondLst>
                                  <p:iterate type="lt">
                                    <p:tmPct val="10000"/>
                                  </p:iterate>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15"/>
                                        </p:tgtEl>
                                        <p:attrNameLst>
                                          <p:attrName>ppt_y</p:attrName>
                                        </p:attrNameLst>
                                      </p:cBhvr>
                                      <p:tavLst>
                                        <p:tav tm="0">
                                          <p:val>
                                            <p:strVal val="#ppt_y"/>
                                          </p:val>
                                        </p:tav>
                                        <p:tav tm="100000">
                                          <p:val>
                                            <p:strVal val="#ppt_y"/>
                                          </p:val>
                                        </p:tav>
                                      </p:tavLst>
                                    </p:anim>
                                    <p:anim calcmode="lin" valueType="num">
                                      <p:cBhvr>
                                        <p:cTn id="25" dur="10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21991" y="1412655"/>
            <a:ext cx="5542671" cy="4211726"/>
          </a:xfrm>
          <a:prstGeom prst="rect">
            <a:avLst/>
          </a:prstGeom>
          <a:solidFill>
            <a:srgbClr val="EB5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 name="文本框 3"/>
          <p:cNvSpPr txBox="1"/>
          <p:nvPr/>
        </p:nvSpPr>
        <p:spPr>
          <a:xfrm>
            <a:off x="7024367" y="2121733"/>
            <a:ext cx="2973513" cy="769313"/>
          </a:xfrm>
          <a:prstGeom prst="rect">
            <a:avLst/>
          </a:prstGeom>
          <a:noFill/>
        </p:spPr>
        <p:txBody>
          <a:bodyPr wrap="square" rtlCol="0">
            <a:spAutoFit/>
          </a:bodyPr>
          <a:lstStyle/>
          <a:p>
            <a:pPr algn="ctr"/>
            <a:r>
              <a:rPr lang="en-US" altLang="zh-CN" sz="4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01</a:t>
            </a:r>
            <a:endParaRPr lang="zh-CN" altLang="en-US" sz="44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 name="原创设计师QQ：598969553           _3"/>
          <p:cNvSpPr/>
          <p:nvPr/>
        </p:nvSpPr>
        <p:spPr>
          <a:xfrm>
            <a:off x="6474156" y="4351173"/>
            <a:ext cx="4073933" cy="511037"/>
          </a:xfrm>
          <a:prstGeom prst="rect">
            <a:avLst/>
          </a:prstGeom>
        </p:spPr>
        <p:txBody>
          <a:bodyPr wrap="square">
            <a:spAutoFit/>
          </a:bodyPr>
          <a:lstStyle/>
          <a:p>
            <a:pPr algn="ctr">
              <a:lnSpc>
                <a:spcPct val="130000"/>
              </a:lnSpc>
            </a:pPr>
            <a:r>
              <a:rPr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为了更好地保障您的权益，防范您的作品被黑，平台需要这么做，防范您的作品被黑</a:t>
            </a:r>
            <a:r>
              <a:rPr lang="en-US" altLang="zh-CN"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为了更好地保障您的权益</a:t>
            </a:r>
            <a:endParaRPr lang="en-US" altLang="zh-CN" sz="11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原创设计师QQ：598969553           _4"/>
          <p:cNvSpPr/>
          <p:nvPr/>
        </p:nvSpPr>
        <p:spPr>
          <a:xfrm>
            <a:off x="6879906" y="3628253"/>
            <a:ext cx="3262433" cy="579005"/>
          </a:xfrm>
          <a:prstGeom prst="rect">
            <a:avLst/>
          </a:prstGeom>
        </p:spPr>
        <p:txBody>
          <a:bodyPr wrap="none">
            <a:spAutoFit/>
          </a:bodyPr>
          <a:lstStyle/>
          <a:p>
            <a:pPr algn="ctr">
              <a:lnSpc>
                <a:spcPct val="150000"/>
              </a:lnSpc>
            </a:pPr>
            <a:r>
              <a:rPr lang="zh-CN" altLang="en-US" sz="2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（对工作的一种认识）</a:t>
            </a:r>
            <a:endParaRPr lang="zh-CN" altLang="en-US" sz="24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原创设计师QQ：598969553           _5"/>
          <p:cNvSpPr txBox="1"/>
          <p:nvPr/>
        </p:nvSpPr>
        <p:spPr>
          <a:xfrm>
            <a:off x="7598052" y="2884308"/>
            <a:ext cx="1826141" cy="745525"/>
          </a:xfrm>
          <a:prstGeom prst="rect">
            <a:avLst/>
          </a:prstGeom>
          <a:noFill/>
        </p:spPr>
        <p:txBody>
          <a:bodyPr wrap="none" rtlCol="0">
            <a:spAutoFit/>
          </a:bodyPr>
          <a:lstStyle/>
          <a:p>
            <a:pPr algn="ctr">
              <a:lnSpc>
                <a:spcPct val="150000"/>
              </a:lnSpc>
            </a:pPr>
            <a:r>
              <a:rPr lang="zh-CN" altLang="en-US" sz="32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营销策划</a:t>
            </a:r>
            <a:endParaRPr lang="zh-CN" altLang="en-US" sz="32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t="35551" b="25678"/>
          <a:stretch>
            <a:fillRect/>
          </a:stretch>
        </p:blipFill>
        <p:spPr>
          <a:xfrm rot="5400000">
            <a:off x="88180" y="1155026"/>
            <a:ext cx="6897595" cy="47269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64694" y="2231600"/>
            <a:ext cx="8421135" cy="3899481"/>
            <a:chOff x="837802" y="2101340"/>
            <a:chExt cx="8421134" cy="3899481"/>
          </a:xfrm>
        </p:grpSpPr>
        <p:sp>
          <p:nvSpPr>
            <p:cNvPr id="29" name="矩形 28"/>
            <p:cNvSpPr/>
            <p:nvPr/>
          </p:nvSpPr>
          <p:spPr>
            <a:xfrm>
              <a:off x="3172858" y="5009375"/>
              <a:ext cx="2441821" cy="991446"/>
            </a:xfrm>
            <a:prstGeom prst="rect">
              <a:avLst/>
            </a:prstGeom>
            <a:ln w="12700">
              <a:miter lim="400000"/>
            </a:ln>
          </p:spPr>
          <p:txBody>
            <a:bodyPr wrap="square" lIns="0" tIns="0" rIns="0" bIns="0">
              <a:normAutofit/>
            </a:bodyPr>
            <a:lstStyle/>
            <a:p>
              <a:pPr algn="ctr">
                <a:lnSpc>
                  <a:spcPct val="120000"/>
                </a:lnSpc>
              </a:pPr>
              <a:r>
                <a:rPr lang="zh-CN" altLang="en-US"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zh-CN" altLang="en-US"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0" name="矩形 29"/>
            <p:cNvSpPr/>
            <p:nvPr/>
          </p:nvSpPr>
          <p:spPr>
            <a:xfrm>
              <a:off x="3172859" y="4623102"/>
              <a:ext cx="2453724" cy="255001"/>
            </a:xfrm>
            <a:prstGeom prst="rect">
              <a:avLst/>
            </a:prstGeom>
            <a:ln w="12700">
              <a:miter lim="400000"/>
            </a:ln>
          </p:spPr>
          <p:txBody>
            <a:bodyPr wrap="none" lIns="0" tIns="0" rIns="0" bIns="0" anchor="ctr">
              <a:normAutofit/>
            </a:bodyPr>
            <a:lstStyle/>
            <a:p>
              <a:pPr algn="ctr"/>
              <a:r>
                <a:rPr lang="zh-CN" altLang="en-US" sz="1200"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2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1" name="矩形 30"/>
            <p:cNvSpPr/>
            <p:nvPr/>
          </p:nvSpPr>
          <p:spPr>
            <a:xfrm>
              <a:off x="6805211" y="5009375"/>
              <a:ext cx="2441821" cy="991446"/>
            </a:xfrm>
            <a:prstGeom prst="rect">
              <a:avLst/>
            </a:prstGeom>
            <a:ln w="12700">
              <a:miter lim="400000"/>
            </a:ln>
          </p:spPr>
          <p:txBody>
            <a:bodyPr wrap="square" lIns="0" tIns="0" rIns="0" bIns="0">
              <a:normAutofit/>
            </a:bodyPr>
            <a:lstStyle/>
            <a:p>
              <a:pPr algn="ctr">
                <a:lnSpc>
                  <a:spcPct val="120000"/>
                </a:lnSpc>
              </a:pPr>
              <a:r>
                <a:rPr lang="zh-CN" altLang="en-US" sz="12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zh-CN" altLang="en-US" sz="12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2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12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2" name="矩形 31"/>
            <p:cNvSpPr/>
            <p:nvPr/>
          </p:nvSpPr>
          <p:spPr>
            <a:xfrm>
              <a:off x="6805212" y="4623102"/>
              <a:ext cx="2453724" cy="255001"/>
            </a:xfrm>
            <a:prstGeom prst="rect">
              <a:avLst/>
            </a:prstGeom>
            <a:ln w="12700">
              <a:miter lim="400000"/>
            </a:ln>
          </p:spPr>
          <p:txBody>
            <a:bodyPr wrap="none" lIns="0" tIns="0" rIns="0" bIns="0" anchor="ctr">
              <a:normAutofit/>
            </a:bodyPr>
            <a:lstStyle/>
            <a:p>
              <a:pPr algn="ctr"/>
              <a:r>
                <a:rPr lang="zh-CN" altLang="en-US" sz="1200"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2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3" name="矩形 32"/>
            <p:cNvSpPr/>
            <p:nvPr/>
          </p:nvSpPr>
          <p:spPr>
            <a:xfrm>
              <a:off x="837802" y="2487613"/>
              <a:ext cx="2441821" cy="991446"/>
            </a:xfrm>
            <a:prstGeom prst="rect">
              <a:avLst/>
            </a:prstGeom>
            <a:ln w="12700">
              <a:miter lim="400000"/>
            </a:ln>
          </p:spPr>
          <p:txBody>
            <a:bodyPr wrap="square" lIns="0" tIns="0" rIns="0" bIns="0">
              <a:normAutofit/>
            </a:bodyPr>
            <a:lstStyle/>
            <a:p>
              <a:pPr algn="r">
                <a:lnSpc>
                  <a:spcPct val="120000"/>
                </a:lnSpc>
              </a:pPr>
              <a:r>
                <a:rPr lang="zh-CN" altLang="en-US"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zh-CN" altLang="en-US"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4" name="矩形 33"/>
            <p:cNvSpPr/>
            <p:nvPr/>
          </p:nvSpPr>
          <p:spPr>
            <a:xfrm>
              <a:off x="837803" y="2101340"/>
              <a:ext cx="2453724" cy="255001"/>
            </a:xfrm>
            <a:prstGeom prst="rect">
              <a:avLst/>
            </a:prstGeom>
            <a:ln w="12700">
              <a:miter lim="400000"/>
            </a:ln>
          </p:spPr>
          <p:txBody>
            <a:bodyPr wrap="none" lIns="0" tIns="0" rIns="0" bIns="0" anchor="ctr">
              <a:normAutofit/>
            </a:bodyPr>
            <a:lstStyle/>
            <a:p>
              <a:pPr algn="r"/>
              <a:r>
                <a:rPr lang="zh-CN" altLang="en-US" sz="12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2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4" name="组合 23"/>
          <p:cNvGrpSpPr/>
          <p:nvPr/>
        </p:nvGrpSpPr>
        <p:grpSpPr>
          <a:xfrm>
            <a:off x="8599221" y="1558715"/>
            <a:ext cx="2454929" cy="1224715"/>
            <a:chOff x="8372328" y="1428456"/>
            <a:chExt cx="2454929" cy="1224715"/>
          </a:xfrm>
        </p:grpSpPr>
        <p:sp>
          <p:nvSpPr>
            <p:cNvPr id="27" name="矩形 26"/>
            <p:cNvSpPr/>
            <p:nvPr/>
          </p:nvSpPr>
          <p:spPr>
            <a:xfrm>
              <a:off x="8372328" y="1759375"/>
              <a:ext cx="2454929" cy="893796"/>
            </a:xfrm>
            <a:prstGeom prst="rect">
              <a:avLst/>
            </a:prstGeom>
            <a:ln w="12700">
              <a:miter lim="400000"/>
            </a:ln>
          </p:spPr>
          <p:txBody>
            <a:bodyPr wrap="square" lIns="0" tIns="0" rIns="0" bIns="0">
              <a:normAutofit/>
            </a:bodyPr>
            <a:lstStyle/>
            <a:p>
              <a:pPr>
                <a:lnSpc>
                  <a:spcPct val="120000"/>
                </a:lnSpc>
              </a:pPr>
              <a:r>
                <a:rPr lang="zh-CN" altLang="en-US"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a:t>
              </a:r>
              <a:br>
                <a:rPr lang="zh-CN" altLang="en-US"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1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8" name="矩形 27"/>
            <p:cNvSpPr/>
            <p:nvPr/>
          </p:nvSpPr>
          <p:spPr>
            <a:xfrm>
              <a:off x="8373429" y="1428456"/>
              <a:ext cx="2453724" cy="255001"/>
            </a:xfrm>
            <a:prstGeom prst="rect">
              <a:avLst/>
            </a:prstGeom>
            <a:ln w="12700">
              <a:miter lim="400000"/>
            </a:ln>
          </p:spPr>
          <p:txBody>
            <a:bodyPr wrap="none" lIns="0" tIns="0" rIns="0" bIns="0" anchor="ctr">
              <a:normAutofit/>
            </a:bodyPr>
            <a:lstStyle/>
            <a:p>
              <a:r>
                <a:rPr lang="zh-CN" altLang="en-US" sz="1200"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2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 name="组合 1"/>
          <p:cNvGrpSpPr/>
          <p:nvPr/>
        </p:nvGrpSpPr>
        <p:grpSpPr>
          <a:xfrm>
            <a:off x="3632806" y="1579039"/>
            <a:ext cx="5452407" cy="3011181"/>
            <a:chOff x="2724604" y="1184279"/>
            <a:chExt cx="4089305" cy="2258386"/>
          </a:xfrm>
        </p:grpSpPr>
        <p:sp>
          <p:nvSpPr>
            <p:cNvPr id="22" name="任意多边形: 形状 21"/>
            <p:cNvSpPr/>
            <p:nvPr/>
          </p:nvSpPr>
          <p:spPr>
            <a:xfrm>
              <a:off x="3403359" y="1184279"/>
              <a:ext cx="3410550" cy="2258386"/>
            </a:xfrm>
            <a:custGeom>
              <a:avLst/>
              <a:gdLst/>
              <a:ahLst/>
              <a:cxnLst>
                <a:cxn ang="0">
                  <a:pos x="wd2" y="hd2"/>
                </a:cxn>
                <a:cxn ang="5400000">
                  <a:pos x="wd2" y="hd2"/>
                </a:cxn>
                <a:cxn ang="10800000">
                  <a:pos x="wd2" y="hd2"/>
                </a:cxn>
                <a:cxn ang="16200000">
                  <a:pos x="wd2" y="hd2"/>
                </a:cxn>
              </a:cxnLst>
              <a:rect l="0" t="0" r="r" b="b"/>
              <a:pathLst>
                <a:path w="21553" h="21577" extrusionOk="0">
                  <a:moveTo>
                    <a:pt x="16823" y="20092"/>
                  </a:moveTo>
                  <a:cubicBezTo>
                    <a:pt x="14757" y="20092"/>
                    <a:pt x="13076" y="17550"/>
                    <a:pt x="13076" y="14426"/>
                  </a:cubicBezTo>
                  <a:cubicBezTo>
                    <a:pt x="13076" y="12325"/>
                    <a:pt x="13837" y="10488"/>
                    <a:pt x="14964" y="9510"/>
                  </a:cubicBezTo>
                  <a:lnTo>
                    <a:pt x="16456" y="14668"/>
                  </a:lnTo>
                  <a:cubicBezTo>
                    <a:pt x="16521" y="14896"/>
                    <a:pt x="16669" y="15032"/>
                    <a:pt x="16824" y="15032"/>
                  </a:cubicBezTo>
                  <a:cubicBezTo>
                    <a:pt x="16877" y="15032"/>
                    <a:pt x="16931" y="15016"/>
                    <a:pt x="16983" y="14982"/>
                  </a:cubicBezTo>
                  <a:cubicBezTo>
                    <a:pt x="17186" y="14849"/>
                    <a:pt x="17279" y="14492"/>
                    <a:pt x="17191" y="14185"/>
                  </a:cubicBezTo>
                  <a:lnTo>
                    <a:pt x="15705" y="9018"/>
                  </a:lnTo>
                  <a:cubicBezTo>
                    <a:pt x="16059" y="8851"/>
                    <a:pt x="16434" y="8761"/>
                    <a:pt x="16823" y="8761"/>
                  </a:cubicBezTo>
                  <a:cubicBezTo>
                    <a:pt x="18855" y="8761"/>
                    <a:pt x="20571" y="11355"/>
                    <a:pt x="20571" y="14426"/>
                  </a:cubicBezTo>
                  <a:cubicBezTo>
                    <a:pt x="20571" y="17550"/>
                    <a:pt x="18890" y="20092"/>
                    <a:pt x="16823" y="20092"/>
                  </a:cubicBezTo>
                  <a:close/>
                  <a:moveTo>
                    <a:pt x="8861" y="12153"/>
                  </a:moveTo>
                  <a:cubicBezTo>
                    <a:pt x="8592" y="11868"/>
                    <a:pt x="8264" y="11706"/>
                    <a:pt x="7913" y="11717"/>
                  </a:cubicBezTo>
                  <a:cubicBezTo>
                    <a:pt x="7768" y="11721"/>
                    <a:pt x="7625" y="11756"/>
                    <a:pt x="7489" y="11817"/>
                  </a:cubicBezTo>
                  <a:lnTo>
                    <a:pt x="6175" y="8048"/>
                  </a:lnTo>
                  <a:lnTo>
                    <a:pt x="13242" y="5257"/>
                  </a:lnTo>
                  <a:lnTo>
                    <a:pt x="8861" y="12153"/>
                  </a:lnTo>
                  <a:close/>
                  <a:moveTo>
                    <a:pt x="20142" y="9368"/>
                  </a:moveTo>
                  <a:cubicBezTo>
                    <a:pt x="19241" y="8019"/>
                    <a:pt x="18062" y="7276"/>
                    <a:pt x="16823" y="7276"/>
                  </a:cubicBezTo>
                  <a:cubicBezTo>
                    <a:pt x="16295" y="7276"/>
                    <a:pt x="15787" y="7407"/>
                    <a:pt x="15312" y="7650"/>
                  </a:cubicBezTo>
                  <a:lnTo>
                    <a:pt x="14500" y="4826"/>
                  </a:lnTo>
                  <a:lnTo>
                    <a:pt x="14314" y="4178"/>
                  </a:lnTo>
                  <a:lnTo>
                    <a:pt x="14314" y="4178"/>
                  </a:lnTo>
                  <a:lnTo>
                    <a:pt x="13206" y="326"/>
                  </a:lnTo>
                  <a:cubicBezTo>
                    <a:pt x="13145" y="163"/>
                    <a:pt x="13039" y="48"/>
                    <a:pt x="12917" y="12"/>
                  </a:cubicBezTo>
                  <a:cubicBezTo>
                    <a:pt x="12800" y="-23"/>
                    <a:pt x="12678" y="19"/>
                    <a:pt x="12581" y="126"/>
                  </a:cubicBezTo>
                  <a:lnTo>
                    <a:pt x="11220" y="2120"/>
                  </a:lnTo>
                  <a:cubicBezTo>
                    <a:pt x="11151" y="2274"/>
                    <a:pt x="11164" y="2481"/>
                    <a:pt x="11251" y="2613"/>
                  </a:cubicBezTo>
                  <a:cubicBezTo>
                    <a:pt x="11327" y="2727"/>
                    <a:pt x="11442" y="2758"/>
                    <a:pt x="11538" y="2690"/>
                  </a:cubicBezTo>
                  <a:lnTo>
                    <a:pt x="12575" y="1284"/>
                  </a:lnTo>
                  <a:lnTo>
                    <a:pt x="13349" y="3922"/>
                  </a:lnTo>
                  <a:lnTo>
                    <a:pt x="5672" y="6965"/>
                  </a:lnTo>
                  <a:lnTo>
                    <a:pt x="4976" y="5157"/>
                  </a:lnTo>
                  <a:lnTo>
                    <a:pt x="4908" y="5215"/>
                  </a:lnTo>
                  <a:lnTo>
                    <a:pt x="4803" y="5315"/>
                  </a:lnTo>
                  <a:cubicBezTo>
                    <a:pt x="4938" y="5258"/>
                    <a:pt x="5088" y="5195"/>
                    <a:pt x="5256" y="5126"/>
                  </a:cubicBezTo>
                  <a:cubicBezTo>
                    <a:pt x="6623" y="4562"/>
                    <a:pt x="7046" y="4470"/>
                    <a:pt x="7050" y="4174"/>
                  </a:cubicBezTo>
                  <a:cubicBezTo>
                    <a:pt x="7058" y="3670"/>
                    <a:pt x="6851" y="3670"/>
                    <a:pt x="6655" y="3670"/>
                  </a:cubicBezTo>
                  <a:lnTo>
                    <a:pt x="3061" y="3670"/>
                  </a:lnTo>
                  <a:cubicBezTo>
                    <a:pt x="2916" y="3670"/>
                    <a:pt x="2783" y="3788"/>
                    <a:pt x="2712" y="3979"/>
                  </a:cubicBezTo>
                  <a:cubicBezTo>
                    <a:pt x="2641" y="4170"/>
                    <a:pt x="2643" y="4404"/>
                    <a:pt x="2718" y="4591"/>
                  </a:cubicBezTo>
                  <a:lnTo>
                    <a:pt x="3076" y="5519"/>
                  </a:lnTo>
                  <a:cubicBezTo>
                    <a:pt x="3150" y="5704"/>
                    <a:pt x="3281" y="5810"/>
                    <a:pt x="3418" y="5810"/>
                  </a:cubicBezTo>
                  <a:cubicBezTo>
                    <a:pt x="3617" y="5810"/>
                    <a:pt x="3760" y="5760"/>
                    <a:pt x="4162" y="5589"/>
                  </a:cubicBezTo>
                  <a:lnTo>
                    <a:pt x="4345" y="5695"/>
                  </a:lnTo>
                  <a:lnTo>
                    <a:pt x="4278" y="5752"/>
                  </a:lnTo>
                  <a:cubicBezTo>
                    <a:pt x="4278" y="5752"/>
                    <a:pt x="5903" y="10164"/>
                    <a:pt x="5943" y="10288"/>
                  </a:cubicBezTo>
                  <a:cubicBezTo>
                    <a:pt x="6004" y="10477"/>
                    <a:pt x="5987" y="10637"/>
                    <a:pt x="5860" y="10689"/>
                  </a:cubicBezTo>
                  <a:cubicBezTo>
                    <a:pt x="5685" y="10761"/>
                    <a:pt x="294" y="13827"/>
                    <a:pt x="294" y="13827"/>
                  </a:cubicBezTo>
                  <a:cubicBezTo>
                    <a:pt x="76" y="13929"/>
                    <a:pt x="-47" y="14276"/>
                    <a:pt x="17" y="14606"/>
                  </a:cubicBezTo>
                  <a:cubicBezTo>
                    <a:pt x="62" y="14835"/>
                    <a:pt x="191" y="15002"/>
                    <a:pt x="348" y="15032"/>
                  </a:cubicBezTo>
                  <a:lnTo>
                    <a:pt x="6283" y="15032"/>
                  </a:lnTo>
                  <a:cubicBezTo>
                    <a:pt x="6494" y="16092"/>
                    <a:pt x="7145" y="16867"/>
                    <a:pt x="7913" y="16867"/>
                  </a:cubicBezTo>
                  <a:cubicBezTo>
                    <a:pt x="8853" y="16867"/>
                    <a:pt x="9617" y="15712"/>
                    <a:pt x="9617" y="14291"/>
                  </a:cubicBezTo>
                  <a:cubicBezTo>
                    <a:pt x="9617" y="13875"/>
                    <a:pt x="9551" y="13482"/>
                    <a:pt x="9434" y="13133"/>
                  </a:cubicBezTo>
                  <a:lnTo>
                    <a:pt x="14025" y="6261"/>
                  </a:lnTo>
                  <a:lnTo>
                    <a:pt x="14569" y="8142"/>
                  </a:lnTo>
                  <a:cubicBezTo>
                    <a:pt x="13096" y="9355"/>
                    <a:pt x="12094" y="11717"/>
                    <a:pt x="12094" y="14426"/>
                  </a:cubicBezTo>
                  <a:cubicBezTo>
                    <a:pt x="12094" y="18369"/>
                    <a:pt x="14215" y="21577"/>
                    <a:pt x="16823" y="21577"/>
                  </a:cubicBezTo>
                  <a:cubicBezTo>
                    <a:pt x="19431" y="21577"/>
                    <a:pt x="21553" y="18369"/>
                    <a:pt x="21553" y="14426"/>
                  </a:cubicBezTo>
                  <a:cubicBezTo>
                    <a:pt x="21553" y="12526"/>
                    <a:pt x="21052" y="10729"/>
                    <a:pt x="20142" y="9368"/>
                  </a:cubicBezTo>
                  <a:close/>
                </a:path>
              </a:pathLst>
            </a:custGeom>
            <a:solidFill>
              <a:schemeClr val="tx2">
                <a:lumMod val="20000"/>
                <a:lumOff val="80000"/>
              </a:schemeClr>
            </a:solidFill>
            <a:ln w="12700">
              <a:miter lim="400000"/>
            </a:ln>
          </p:spPr>
          <p:txBody>
            <a:bodyPr anchor="ctr"/>
            <a:lstStyle/>
            <a:p>
              <a:pPr algn="ctr"/>
              <a:endParaRPr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5" name="组合 4" descr="aQUAAB+LCAAAAAAABAC9klFPwjAQx79L1bdpBhGIexsaDA+KCYs+GB7qerDi2pGuMxiy7267tWOwiePF7KW7/u/u97/eDl3K7w0gD80ZFvKB4pXAbCqBIQdNCfJ4FscOGlNOKF89iiTbpMh731Vp9Zs3KqNXHGegczmVFMflr9fQW9kT5ZRlzMjcG1eF8LYW6rllkBISQ1025RLEV9Whp2PFeS6FajBJBMNSNdy5+RUyV8gbDm7cXCcT2KpCDgpKLMtj8PQAWn3qC23TJ+sslQy43Ce9YDU6UFQtfpt5e3WF0z+ex/Vdy0T6I7fwYCrPI7yBZ1VK85oJ6BBaVOYOYFVfdTiwnTu/8gawPdOhzqh7a3uOk/RFyz28IWjDXrSAV4t4n8SJ+HsRraxxP1suaQhBBAysJqBc+pwoZmK3cCzoKpIc0tQEZh9rCGUtzRtoVZZGqubFZHLbHw19H1l7bt62jbZh12080nd5piKl/k7KbwrSD0M1ZkNeGiriDZ8W/5w9tJgHb1kGT6zgf5vrdTM3xuFnR28L9f0AG4Njv2kFAAA="/>
            <p:cNvGrpSpPr>
              <a:grpSpLocks noChangeAspect="1"/>
            </p:cNvGrpSpPr>
            <p:nvPr/>
          </p:nvGrpSpPr>
          <p:grpSpPr>
            <a:xfrm>
              <a:off x="2724604" y="1954000"/>
              <a:ext cx="1467856" cy="1469136"/>
              <a:chOff x="1089075" y="1943099"/>
              <a:chExt cx="2969202" cy="2971793"/>
            </a:xfrm>
          </p:grpSpPr>
          <p:sp>
            <p:nvSpPr>
              <p:cNvPr id="7" name="椭圆 6"/>
              <p:cNvSpPr/>
              <p:nvPr/>
            </p:nvSpPr>
            <p:spPr>
              <a:xfrm>
                <a:off x="1823753" y="2679078"/>
                <a:ext cx="1499846" cy="1499845"/>
              </a:xfrm>
              <a:prstGeom prst="ellipse">
                <a:avLst/>
              </a:prstGeom>
              <a:solidFill>
                <a:schemeClr val="accent1">
                  <a:lumMod val="90000"/>
                  <a:lumOff val="10000"/>
                  <a:alpha val="80000"/>
                </a:schemeClr>
              </a:solidFill>
              <a:ln>
                <a:noFill/>
              </a:ln>
            </p:spPr>
            <p:txBody>
              <a:bodyPr anchor="ctr"/>
              <a:lstStyle/>
              <a:p>
                <a:pPr algn="ctr"/>
                <a:endParaRPr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圆: 空心 7"/>
              <p:cNvSpPr/>
              <p:nvPr/>
            </p:nvSpPr>
            <p:spPr>
              <a:xfrm>
                <a:off x="1089075" y="1944400"/>
                <a:ext cx="2969202" cy="2969204"/>
              </a:xfrm>
              <a:prstGeom prst="donut">
                <a:avLst>
                  <a:gd name="adj" fmla="val 15000"/>
                </a:avLst>
              </a:prstGeom>
              <a:solidFill>
                <a:schemeClr val="tx2">
                  <a:lumMod val="40000"/>
                  <a:lumOff val="60000"/>
                  <a:alpha val="3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空心弧 8"/>
              <p:cNvSpPr/>
              <p:nvPr/>
            </p:nvSpPr>
            <p:spPr>
              <a:xfrm>
                <a:off x="1089075" y="1944400"/>
                <a:ext cx="2969202" cy="2969204"/>
              </a:xfrm>
              <a:prstGeom prst="blockArc">
                <a:avLst>
                  <a:gd name="adj1" fmla="val 16200000"/>
                  <a:gd name="adj2" fmla="val 8640000"/>
                  <a:gd name="adj3" fmla="val 15000"/>
                </a:avLst>
              </a:prstGeom>
              <a:solidFill>
                <a:schemeClr val="accent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10" name="组合 9"/>
              <p:cNvGrpSpPr/>
              <p:nvPr/>
            </p:nvGrpSpPr>
            <p:grpSpPr>
              <a:xfrm>
                <a:off x="1149368" y="1943099"/>
                <a:ext cx="2848619" cy="2971793"/>
                <a:chOff x="4687315" y="1592322"/>
                <a:chExt cx="2817370" cy="2939200"/>
              </a:xfrm>
            </p:grpSpPr>
            <p:sp>
              <p:nvSpPr>
                <p:cNvPr id="12" name="矩形 11"/>
                <p:cNvSpPr/>
                <p:nvPr/>
              </p:nvSpPr>
              <p:spPr>
                <a:xfrm rot="-4320000">
                  <a:off x="4889455" y="24523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矩形 12"/>
                <p:cNvSpPr/>
                <p:nvPr/>
              </p:nvSpPr>
              <p:spPr>
                <a:xfrm rot="-2160000">
                  <a:off x="5341582" y="18300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4" name="矩形 13"/>
                <p:cNvSpPr/>
                <p:nvPr/>
              </p:nvSpPr>
              <p:spPr>
                <a:xfrm>
                  <a:off x="6073140" y="1592322"/>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矩形 14"/>
                <p:cNvSpPr/>
                <p:nvPr/>
              </p:nvSpPr>
              <p:spPr>
                <a:xfrm rot="2160000">
                  <a:off x="6804698" y="18300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矩形 15"/>
                <p:cNvSpPr/>
                <p:nvPr/>
              </p:nvSpPr>
              <p:spPr>
                <a:xfrm rot="4320000">
                  <a:off x="7256825" y="24523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7" name="矩形 16"/>
                <p:cNvSpPr/>
                <p:nvPr/>
              </p:nvSpPr>
              <p:spPr>
                <a:xfrm rot="6480000">
                  <a:off x="7256825" y="3221524"/>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矩形 17"/>
                <p:cNvSpPr/>
                <p:nvPr/>
              </p:nvSpPr>
              <p:spPr>
                <a:xfrm rot="8640000">
                  <a:off x="6804698" y="3843825"/>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9" name="矩形 18"/>
                <p:cNvSpPr/>
                <p:nvPr/>
              </p:nvSpPr>
              <p:spPr>
                <a:xfrm rot="10800000">
                  <a:off x="6073140" y="4081522"/>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矩形 19"/>
                <p:cNvSpPr/>
                <p:nvPr/>
              </p:nvSpPr>
              <p:spPr>
                <a:xfrm rot="12960000">
                  <a:off x="5341582" y="3843825"/>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1" name="矩形 20"/>
                <p:cNvSpPr/>
                <p:nvPr/>
              </p:nvSpPr>
              <p:spPr>
                <a:xfrm rot="15120000">
                  <a:off x="4889455" y="3221524"/>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1" name="矩形 10"/>
              <p:cNvSpPr/>
              <p:nvPr/>
            </p:nvSpPr>
            <p:spPr>
              <a:xfrm>
                <a:off x="2241506" y="3179873"/>
                <a:ext cx="664338" cy="498254"/>
              </a:xfrm>
              <a:prstGeom prst="rect">
                <a:avLst/>
              </a:prstGeom>
            </p:spPr>
            <p:txBody>
              <a:bodyPr wrap="square" anchor="ctr">
                <a:prstTxWarp prst="textPlain">
                  <a:avLst/>
                </a:prstTxWarp>
                <a:normAutofit/>
              </a:bodyPr>
              <a:lstStyle/>
              <a:p>
                <a:pPr lvl="0" algn="ctr"/>
                <a:r>
                  <a:rPr lang="en-US" altLang="zh-CN" sz="135" dirty="0">
                    <a:solidFill>
                      <a:schemeClr val="bg1"/>
                    </a:solidFill>
                    <a:latin typeface="FZHei-B01S" panose="02010601030101010101" pitchFamily="2" charset="-122"/>
                    <a:ea typeface="FZHei-B01S" panose="02010601030101010101" pitchFamily="2" charset="-122"/>
                    <a:sym typeface="FZHei-B01S" panose="02010601030101010101" pitchFamily="2" charset="-122"/>
                  </a:rPr>
                  <a:t>65%</a:t>
                </a:r>
                <a:endParaRPr lang="en-US" altLang="zh-CN" sz="1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36" name="组合 35"/>
          <p:cNvGrpSpPr/>
          <p:nvPr/>
        </p:nvGrpSpPr>
        <p:grpSpPr>
          <a:xfrm>
            <a:off x="1849517" y="3634037"/>
            <a:ext cx="1726129" cy="890064"/>
            <a:chOff x="1387137" y="2725528"/>
            <a:chExt cx="1294597" cy="667548"/>
          </a:xfrm>
        </p:grpSpPr>
        <p:sp>
          <p:nvSpPr>
            <p:cNvPr id="25" name="椭圆 24"/>
            <p:cNvSpPr/>
            <p:nvPr/>
          </p:nvSpPr>
          <p:spPr>
            <a:xfrm>
              <a:off x="1387137" y="2725528"/>
              <a:ext cx="667548" cy="667548"/>
            </a:xfrm>
            <a:prstGeom prst="ellipse">
              <a:avLst/>
            </a:prstGeom>
            <a:solidFill>
              <a:schemeClr val="accent1">
                <a:lumMod val="100000"/>
              </a:schemeClr>
            </a:solidFill>
            <a:ln w="9525">
              <a:solidFill>
                <a:schemeClr val="bg1">
                  <a:lumMod val="85000"/>
                </a:schemeClr>
              </a:solidFill>
              <a:miter lim="400000"/>
            </a:ln>
          </p:spPr>
          <p:txBody>
            <a:bodyPr anchor="ctr"/>
            <a:lstStyle/>
            <a:p>
              <a:pPr algn="ctr"/>
              <a:endParaRPr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6" name="任意多边形: 形状 25"/>
            <p:cNvSpPr/>
            <p:nvPr/>
          </p:nvSpPr>
          <p:spPr>
            <a:xfrm>
              <a:off x="1598134" y="2850646"/>
              <a:ext cx="245553" cy="418423"/>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miter lim="400000"/>
            </a:ln>
          </p:spPr>
          <p:txBody>
            <a:bodyPr anchor="ctr"/>
            <a:lstStyle/>
            <a:p>
              <a:pPr algn="ctr"/>
              <a:endParaRPr sz="146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6" name="直接箭头连接符 5"/>
            <p:cNvCxnSpPr>
              <a:stCxn id="25" idx="6"/>
            </p:cNvCxnSpPr>
            <p:nvPr/>
          </p:nvCxnSpPr>
          <p:spPr>
            <a:xfrm>
              <a:off x="2054685" y="3059302"/>
              <a:ext cx="6270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4738897" y="384133"/>
            <a:ext cx="2656497" cy="584775"/>
          </a:xfrm>
          <a:prstGeom prst="rect">
            <a:avLst/>
          </a:prstGeom>
        </p:spPr>
        <p:txBody>
          <a:bodyPr wrap="none">
            <a:spAutoFit/>
          </a:bodyPr>
          <a:lstStyle/>
          <a:p>
            <a:pPr algn="r"/>
            <a:r>
              <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2" presetClass="entr" presetSubtype="4"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ppt_x"/>
                                          </p:val>
                                        </p:tav>
                                        <p:tav tm="100000">
                                          <p:val>
                                            <p:strVal val="#ppt_x"/>
                                          </p:val>
                                        </p:tav>
                                      </p:tavLst>
                                    </p:anim>
                                    <p:anim calcmode="lin" valueType="num">
                                      <p:cBhvr additive="base">
                                        <p:cTn id="2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7767498" y="2950852"/>
            <a:ext cx="3579372" cy="1248747"/>
          </a:xfrm>
          <a:prstGeom prst="roundRect">
            <a:avLst>
              <a:gd name="adj" fmla="val 687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5" name="Rectangle: Rounded Corners 4"/>
          <p:cNvSpPr/>
          <p:nvPr/>
        </p:nvSpPr>
        <p:spPr>
          <a:xfrm>
            <a:off x="7767498" y="1412776"/>
            <a:ext cx="3579372" cy="1248747"/>
          </a:xfrm>
          <a:prstGeom prst="roundRect">
            <a:avLst>
              <a:gd name="adj" fmla="val 68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nvGrpSpPr>
          <p:cNvPr id="61" name="组合 60"/>
          <p:cNvGrpSpPr/>
          <p:nvPr/>
        </p:nvGrpSpPr>
        <p:grpSpPr>
          <a:xfrm>
            <a:off x="759292" y="1412776"/>
            <a:ext cx="3500633" cy="4462553"/>
            <a:chOff x="569468" y="1059581"/>
            <a:chExt cx="2625475" cy="3346915"/>
          </a:xfrm>
        </p:grpSpPr>
        <p:grpSp>
          <p:nvGrpSpPr>
            <p:cNvPr id="6" name="Group 5"/>
            <p:cNvGrpSpPr/>
            <p:nvPr/>
          </p:nvGrpSpPr>
          <p:grpSpPr>
            <a:xfrm>
              <a:off x="2574677" y="1552283"/>
              <a:ext cx="620266" cy="620266"/>
              <a:chOff x="5038726" y="1838325"/>
              <a:chExt cx="625475" cy="625475"/>
            </a:xfrm>
            <a:solidFill>
              <a:schemeClr val="accent4"/>
            </a:solidFill>
          </p:grpSpPr>
          <p:sp>
            <p:nvSpPr>
              <p:cNvPr id="58" name="Freeform: Shape 6"/>
              <p:cNvSpPr/>
              <p:nvPr/>
            </p:nvSpPr>
            <p:spPr bwMode="auto">
              <a:xfrm>
                <a:off x="5038726" y="1838325"/>
                <a:ext cx="625475" cy="625475"/>
              </a:xfrm>
              <a:custGeom>
                <a:avLst/>
                <a:gdLst/>
                <a:ahLst/>
                <a:cxnLst>
                  <a:cxn ang="0">
                    <a:pos x="147" y="0"/>
                  </a:cxn>
                  <a:cxn ang="0">
                    <a:pos x="0" y="147"/>
                  </a:cxn>
                  <a:cxn ang="0">
                    <a:pos x="147" y="294"/>
                  </a:cxn>
                  <a:cxn ang="0">
                    <a:pos x="294" y="147"/>
                  </a:cxn>
                  <a:cxn ang="0">
                    <a:pos x="147" y="0"/>
                  </a:cxn>
                  <a:cxn ang="0">
                    <a:pos x="147" y="261"/>
                  </a:cxn>
                  <a:cxn ang="0">
                    <a:pos x="33" y="147"/>
                  </a:cxn>
                  <a:cxn ang="0">
                    <a:pos x="147" y="32"/>
                  </a:cxn>
                  <a:cxn ang="0">
                    <a:pos x="262" y="147"/>
                  </a:cxn>
                  <a:cxn ang="0">
                    <a:pos x="147" y="261"/>
                  </a:cxn>
                  <a:cxn ang="0">
                    <a:pos x="147" y="261"/>
                  </a:cxn>
                  <a:cxn ang="0">
                    <a:pos x="147" y="261"/>
                  </a:cxn>
                </a:cxnLst>
                <a:rect l="0" t="0" r="r" b="b"/>
                <a:pathLst>
                  <a:path w="294" h="294">
                    <a:moveTo>
                      <a:pt x="147" y="0"/>
                    </a:moveTo>
                    <a:cubicBezTo>
                      <a:pt x="66" y="0"/>
                      <a:pt x="0" y="66"/>
                      <a:pt x="0" y="147"/>
                    </a:cubicBezTo>
                    <a:cubicBezTo>
                      <a:pt x="0" y="228"/>
                      <a:pt x="66" y="294"/>
                      <a:pt x="147" y="294"/>
                    </a:cubicBezTo>
                    <a:cubicBezTo>
                      <a:pt x="228" y="294"/>
                      <a:pt x="294" y="228"/>
                      <a:pt x="294" y="147"/>
                    </a:cubicBezTo>
                    <a:cubicBezTo>
                      <a:pt x="294" y="66"/>
                      <a:pt x="228" y="0"/>
                      <a:pt x="147" y="0"/>
                    </a:cubicBezTo>
                    <a:close/>
                    <a:moveTo>
                      <a:pt x="147" y="261"/>
                    </a:moveTo>
                    <a:cubicBezTo>
                      <a:pt x="84" y="261"/>
                      <a:pt x="33" y="210"/>
                      <a:pt x="33" y="147"/>
                    </a:cubicBezTo>
                    <a:cubicBezTo>
                      <a:pt x="33" y="83"/>
                      <a:pt x="84" y="32"/>
                      <a:pt x="147" y="32"/>
                    </a:cubicBezTo>
                    <a:cubicBezTo>
                      <a:pt x="210" y="32"/>
                      <a:pt x="262" y="83"/>
                      <a:pt x="262" y="147"/>
                    </a:cubicBezTo>
                    <a:cubicBezTo>
                      <a:pt x="262" y="210"/>
                      <a:pt x="210" y="261"/>
                      <a:pt x="147" y="261"/>
                    </a:cubicBezTo>
                    <a:close/>
                    <a:moveTo>
                      <a:pt x="147" y="261"/>
                    </a:moveTo>
                    <a:cubicBezTo>
                      <a:pt x="147" y="261"/>
                      <a:pt x="147" y="261"/>
                      <a:pt x="147" y="261"/>
                    </a:cubicBezTo>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59" name="Freeform: Shape 7"/>
              <p:cNvSpPr/>
              <p:nvPr/>
            </p:nvSpPr>
            <p:spPr bwMode="auto">
              <a:xfrm>
                <a:off x="5143501" y="2078038"/>
                <a:ext cx="417513" cy="161925"/>
              </a:xfrm>
              <a:custGeom>
                <a:avLst/>
                <a:gdLst/>
                <a:ahLst/>
                <a:cxnLst>
                  <a:cxn ang="0">
                    <a:pos x="192" y="11"/>
                  </a:cxn>
                  <a:cxn ang="0">
                    <a:pos x="170" y="4"/>
                  </a:cxn>
                  <a:cxn ang="0">
                    <a:pos x="102" y="41"/>
                  </a:cxn>
                  <a:cxn ang="0">
                    <a:pos x="25" y="4"/>
                  </a:cxn>
                  <a:cxn ang="0">
                    <a:pos x="4" y="11"/>
                  </a:cxn>
                  <a:cxn ang="0">
                    <a:pos x="11" y="33"/>
                  </a:cxn>
                  <a:cxn ang="0">
                    <a:pos x="95" y="74"/>
                  </a:cxn>
                  <a:cxn ang="0">
                    <a:pos x="102" y="76"/>
                  </a:cxn>
                  <a:cxn ang="0">
                    <a:pos x="110" y="74"/>
                  </a:cxn>
                  <a:cxn ang="0">
                    <a:pos x="186" y="33"/>
                  </a:cxn>
                  <a:cxn ang="0">
                    <a:pos x="192" y="11"/>
                  </a:cxn>
                  <a:cxn ang="0">
                    <a:pos x="192" y="11"/>
                  </a:cxn>
                  <a:cxn ang="0">
                    <a:pos x="192" y="11"/>
                  </a:cxn>
                </a:cxnLst>
                <a:rect l="0" t="0" r="r" b="b"/>
                <a:pathLst>
                  <a:path w="197" h="76">
                    <a:moveTo>
                      <a:pt x="192" y="11"/>
                    </a:moveTo>
                    <a:cubicBezTo>
                      <a:pt x="188" y="3"/>
                      <a:pt x="178" y="0"/>
                      <a:pt x="170" y="4"/>
                    </a:cubicBezTo>
                    <a:cubicBezTo>
                      <a:pt x="102" y="41"/>
                      <a:pt x="102" y="41"/>
                      <a:pt x="102" y="41"/>
                    </a:cubicBezTo>
                    <a:cubicBezTo>
                      <a:pt x="25" y="4"/>
                      <a:pt x="25" y="4"/>
                      <a:pt x="25" y="4"/>
                    </a:cubicBezTo>
                    <a:cubicBezTo>
                      <a:pt x="17" y="0"/>
                      <a:pt x="7" y="3"/>
                      <a:pt x="4" y="11"/>
                    </a:cubicBezTo>
                    <a:cubicBezTo>
                      <a:pt x="0" y="20"/>
                      <a:pt x="3" y="29"/>
                      <a:pt x="11" y="33"/>
                    </a:cubicBezTo>
                    <a:cubicBezTo>
                      <a:pt x="95" y="74"/>
                      <a:pt x="95" y="74"/>
                      <a:pt x="95" y="74"/>
                    </a:cubicBezTo>
                    <a:cubicBezTo>
                      <a:pt x="97" y="76"/>
                      <a:pt x="100" y="76"/>
                      <a:pt x="102" y="76"/>
                    </a:cubicBezTo>
                    <a:cubicBezTo>
                      <a:pt x="105" y="76"/>
                      <a:pt x="108" y="75"/>
                      <a:pt x="110" y="74"/>
                    </a:cubicBezTo>
                    <a:cubicBezTo>
                      <a:pt x="186" y="33"/>
                      <a:pt x="186" y="33"/>
                      <a:pt x="186" y="33"/>
                    </a:cubicBezTo>
                    <a:cubicBezTo>
                      <a:pt x="194" y="29"/>
                      <a:pt x="197" y="19"/>
                      <a:pt x="192" y="11"/>
                    </a:cubicBezTo>
                    <a:close/>
                    <a:moveTo>
                      <a:pt x="192" y="11"/>
                    </a:moveTo>
                    <a:cubicBezTo>
                      <a:pt x="192" y="11"/>
                      <a:pt x="192" y="11"/>
                      <a:pt x="192" y="11"/>
                    </a:cubicBezTo>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7" name="Group 8"/>
            <p:cNvGrpSpPr/>
            <p:nvPr/>
          </p:nvGrpSpPr>
          <p:grpSpPr>
            <a:xfrm>
              <a:off x="988096" y="1059581"/>
              <a:ext cx="2033967" cy="3346915"/>
              <a:chOff x="3478213" y="1268413"/>
              <a:chExt cx="2051050" cy="3375025"/>
            </a:xfrm>
            <a:solidFill>
              <a:schemeClr val="bg1">
                <a:lumMod val="65000"/>
              </a:schemeClr>
            </a:solidFill>
          </p:grpSpPr>
          <p:sp>
            <p:nvSpPr>
              <p:cNvPr id="56" name="Freeform: Shape 9"/>
              <p:cNvSpPr/>
              <p:nvPr/>
            </p:nvSpPr>
            <p:spPr bwMode="auto">
              <a:xfrm>
                <a:off x="4160838" y="1268413"/>
                <a:ext cx="685800" cy="696913"/>
              </a:xfrm>
              <a:custGeom>
                <a:avLst/>
                <a:gdLst/>
                <a:ahLst/>
                <a:cxnLst>
                  <a:cxn ang="0">
                    <a:pos x="161" y="328"/>
                  </a:cxn>
                  <a:cxn ang="0">
                    <a:pos x="323" y="164"/>
                  </a:cxn>
                  <a:cxn ang="0">
                    <a:pos x="161" y="0"/>
                  </a:cxn>
                  <a:cxn ang="0">
                    <a:pos x="0" y="164"/>
                  </a:cxn>
                  <a:cxn ang="0">
                    <a:pos x="161" y="328"/>
                  </a:cxn>
                  <a:cxn ang="0">
                    <a:pos x="161" y="328"/>
                  </a:cxn>
                  <a:cxn ang="0">
                    <a:pos x="161" y="328"/>
                  </a:cxn>
                </a:cxnLst>
                <a:rect l="0" t="0" r="r" b="b"/>
                <a:pathLst>
                  <a:path w="323" h="328">
                    <a:moveTo>
                      <a:pt x="161" y="328"/>
                    </a:moveTo>
                    <a:cubicBezTo>
                      <a:pt x="251" y="327"/>
                      <a:pt x="323" y="254"/>
                      <a:pt x="323" y="164"/>
                    </a:cubicBezTo>
                    <a:cubicBezTo>
                      <a:pt x="323" y="75"/>
                      <a:pt x="251" y="2"/>
                      <a:pt x="161" y="0"/>
                    </a:cubicBezTo>
                    <a:cubicBezTo>
                      <a:pt x="72" y="2"/>
                      <a:pt x="0" y="75"/>
                      <a:pt x="0" y="164"/>
                    </a:cubicBezTo>
                    <a:cubicBezTo>
                      <a:pt x="0" y="254"/>
                      <a:pt x="72" y="327"/>
                      <a:pt x="161" y="328"/>
                    </a:cubicBezTo>
                    <a:close/>
                    <a:moveTo>
                      <a:pt x="161" y="328"/>
                    </a:moveTo>
                    <a:cubicBezTo>
                      <a:pt x="161" y="328"/>
                      <a:pt x="161" y="328"/>
                      <a:pt x="161" y="328"/>
                    </a:cubicBezTo>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57" name="Freeform: Shape 10"/>
              <p:cNvSpPr/>
              <p:nvPr/>
            </p:nvSpPr>
            <p:spPr bwMode="auto">
              <a:xfrm>
                <a:off x="3478213" y="1987550"/>
                <a:ext cx="2051050" cy="2655888"/>
              </a:xfrm>
              <a:custGeom>
                <a:avLst/>
                <a:gdLst/>
                <a:ahLst/>
                <a:cxnLst>
                  <a:cxn ang="0">
                    <a:pos x="901" y="261"/>
                  </a:cxn>
                  <a:cxn ang="0">
                    <a:pos x="769" y="256"/>
                  </a:cxn>
                  <a:cxn ang="0">
                    <a:pos x="740" y="213"/>
                  </a:cxn>
                  <a:cxn ang="0">
                    <a:pos x="623" y="62"/>
                  </a:cxn>
                  <a:cxn ang="0">
                    <a:pos x="524" y="0"/>
                  </a:cxn>
                  <a:cxn ang="0">
                    <a:pos x="524" y="0"/>
                  </a:cxn>
                  <a:cxn ang="0">
                    <a:pos x="484" y="41"/>
                  </a:cxn>
                  <a:cxn ang="0">
                    <a:pos x="482" y="40"/>
                  </a:cxn>
                  <a:cxn ang="0">
                    <a:pos x="524" y="312"/>
                  </a:cxn>
                  <a:cxn ang="0">
                    <a:pos x="484" y="366"/>
                  </a:cxn>
                  <a:cxn ang="0">
                    <a:pos x="484" y="366"/>
                  </a:cxn>
                  <a:cxn ang="0">
                    <a:pos x="482" y="365"/>
                  </a:cxn>
                  <a:cxn ang="0">
                    <a:pos x="481" y="366"/>
                  </a:cxn>
                  <a:cxn ang="0">
                    <a:pos x="481" y="366"/>
                  </a:cxn>
                  <a:cxn ang="0">
                    <a:pos x="441" y="312"/>
                  </a:cxn>
                  <a:cxn ang="0">
                    <a:pos x="482" y="40"/>
                  </a:cxn>
                  <a:cxn ang="0">
                    <a:pos x="481" y="41"/>
                  </a:cxn>
                  <a:cxn ang="0">
                    <a:pos x="441" y="0"/>
                  </a:cxn>
                  <a:cxn ang="0">
                    <a:pos x="441" y="0"/>
                  </a:cxn>
                  <a:cxn ang="0">
                    <a:pos x="342" y="62"/>
                  </a:cxn>
                  <a:cxn ang="0">
                    <a:pos x="225" y="213"/>
                  </a:cxn>
                  <a:cxn ang="0">
                    <a:pos x="196" y="256"/>
                  </a:cxn>
                  <a:cxn ang="0">
                    <a:pos x="64" y="261"/>
                  </a:cxn>
                  <a:cxn ang="0">
                    <a:pos x="0" y="325"/>
                  </a:cxn>
                  <a:cxn ang="0">
                    <a:pos x="64" y="389"/>
                  </a:cxn>
                  <a:cxn ang="0">
                    <a:pos x="64" y="389"/>
                  </a:cxn>
                  <a:cxn ang="0">
                    <a:pos x="256" y="371"/>
                  </a:cxn>
                  <a:cxn ang="0">
                    <a:pos x="313" y="311"/>
                  </a:cxn>
                  <a:cxn ang="0">
                    <a:pos x="313" y="500"/>
                  </a:cxn>
                  <a:cxn ang="0">
                    <a:pos x="312" y="564"/>
                  </a:cxn>
                  <a:cxn ang="0">
                    <a:pos x="311" y="1174"/>
                  </a:cxn>
                  <a:cxn ang="0">
                    <a:pos x="398" y="1250"/>
                  </a:cxn>
                  <a:cxn ang="0">
                    <a:pos x="474" y="1174"/>
                  </a:cxn>
                  <a:cxn ang="0">
                    <a:pos x="474" y="650"/>
                  </a:cxn>
                  <a:cxn ang="0">
                    <a:pos x="482" y="650"/>
                  </a:cxn>
                  <a:cxn ang="0">
                    <a:pos x="491" y="650"/>
                  </a:cxn>
                  <a:cxn ang="0">
                    <a:pos x="491" y="1174"/>
                  </a:cxn>
                  <a:cxn ang="0">
                    <a:pos x="566" y="1250"/>
                  </a:cxn>
                  <a:cxn ang="0">
                    <a:pos x="654" y="1174"/>
                  </a:cxn>
                  <a:cxn ang="0">
                    <a:pos x="653" y="564"/>
                  </a:cxn>
                  <a:cxn ang="0">
                    <a:pos x="652" y="500"/>
                  </a:cxn>
                  <a:cxn ang="0">
                    <a:pos x="652" y="311"/>
                  </a:cxn>
                  <a:cxn ang="0">
                    <a:pos x="709" y="371"/>
                  </a:cxn>
                  <a:cxn ang="0">
                    <a:pos x="901" y="389"/>
                  </a:cxn>
                  <a:cxn ang="0">
                    <a:pos x="901" y="389"/>
                  </a:cxn>
                  <a:cxn ang="0">
                    <a:pos x="965" y="325"/>
                  </a:cxn>
                  <a:cxn ang="0">
                    <a:pos x="901" y="261"/>
                  </a:cxn>
                </a:cxnLst>
                <a:rect l="0" t="0" r="r" b="b"/>
                <a:pathLst>
                  <a:path w="965" h="1250">
                    <a:moveTo>
                      <a:pt x="901" y="261"/>
                    </a:moveTo>
                    <a:cubicBezTo>
                      <a:pt x="854" y="261"/>
                      <a:pt x="795" y="259"/>
                      <a:pt x="769" y="256"/>
                    </a:cubicBezTo>
                    <a:cubicBezTo>
                      <a:pt x="761" y="245"/>
                      <a:pt x="749" y="227"/>
                      <a:pt x="740" y="213"/>
                    </a:cubicBezTo>
                    <a:cubicBezTo>
                      <a:pt x="706" y="162"/>
                      <a:pt x="667" y="103"/>
                      <a:pt x="623" y="62"/>
                    </a:cubicBezTo>
                    <a:cubicBezTo>
                      <a:pt x="591" y="31"/>
                      <a:pt x="562" y="10"/>
                      <a:pt x="524" y="0"/>
                    </a:cubicBezTo>
                    <a:cubicBezTo>
                      <a:pt x="524" y="0"/>
                      <a:pt x="524" y="0"/>
                      <a:pt x="524" y="0"/>
                    </a:cubicBezTo>
                    <a:cubicBezTo>
                      <a:pt x="484" y="41"/>
                      <a:pt x="484" y="41"/>
                      <a:pt x="484" y="41"/>
                    </a:cubicBezTo>
                    <a:cubicBezTo>
                      <a:pt x="482" y="40"/>
                      <a:pt x="482" y="40"/>
                      <a:pt x="482" y="40"/>
                    </a:cubicBezTo>
                    <a:cubicBezTo>
                      <a:pt x="524" y="312"/>
                      <a:pt x="524" y="312"/>
                      <a:pt x="524" y="312"/>
                    </a:cubicBezTo>
                    <a:cubicBezTo>
                      <a:pt x="484" y="366"/>
                      <a:pt x="484" y="366"/>
                      <a:pt x="484" y="366"/>
                    </a:cubicBezTo>
                    <a:cubicBezTo>
                      <a:pt x="484" y="366"/>
                      <a:pt x="484" y="366"/>
                      <a:pt x="484" y="366"/>
                    </a:cubicBezTo>
                    <a:cubicBezTo>
                      <a:pt x="482" y="365"/>
                      <a:pt x="482" y="365"/>
                      <a:pt x="482" y="365"/>
                    </a:cubicBezTo>
                    <a:cubicBezTo>
                      <a:pt x="481" y="366"/>
                      <a:pt x="481" y="366"/>
                      <a:pt x="481" y="366"/>
                    </a:cubicBezTo>
                    <a:cubicBezTo>
                      <a:pt x="481" y="366"/>
                      <a:pt x="481" y="366"/>
                      <a:pt x="481" y="366"/>
                    </a:cubicBezTo>
                    <a:cubicBezTo>
                      <a:pt x="441" y="312"/>
                      <a:pt x="441" y="312"/>
                      <a:pt x="441" y="312"/>
                    </a:cubicBezTo>
                    <a:cubicBezTo>
                      <a:pt x="482" y="40"/>
                      <a:pt x="482" y="40"/>
                      <a:pt x="482" y="40"/>
                    </a:cubicBezTo>
                    <a:cubicBezTo>
                      <a:pt x="481" y="41"/>
                      <a:pt x="481" y="41"/>
                      <a:pt x="481" y="41"/>
                    </a:cubicBezTo>
                    <a:cubicBezTo>
                      <a:pt x="441" y="0"/>
                      <a:pt x="441" y="0"/>
                      <a:pt x="441" y="0"/>
                    </a:cubicBezTo>
                    <a:cubicBezTo>
                      <a:pt x="441" y="0"/>
                      <a:pt x="441" y="0"/>
                      <a:pt x="441" y="0"/>
                    </a:cubicBezTo>
                    <a:cubicBezTo>
                      <a:pt x="403" y="10"/>
                      <a:pt x="374" y="31"/>
                      <a:pt x="342" y="62"/>
                    </a:cubicBezTo>
                    <a:cubicBezTo>
                      <a:pt x="298" y="103"/>
                      <a:pt x="259" y="162"/>
                      <a:pt x="225" y="213"/>
                    </a:cubicBezTo>
                    <a:cubicBezTo>
                      <a:pt x="216" y="227"/>
                      <a:pt x="204" y="245"/>
                      <a:pt x="196" y="256"/>
                    </a:cubicBezTo>
                    <a:cubicBezTo>
                      <a:pt x="170" y="259"/>
                      <a:pt x="111" y="261"/>
                      <a:pt x="64" y="261"/>
                    </a:cubicBezTo>
                    <a:cubicBezTo>
                      <a:pt x="29" y="261"/>
                      <a:pt x="0" y="290"/>
                      <a:pt x="0" y="325"/>
                    </a:cubicBezTo>
                    <a:cubicBezTo>
                      <a:pt x="0" y="360"/>
                      <a:pt x="29" y="389"/>
                      <a:pt x="64" y="389"/>
                    </a:cubicBezTo>
                    <a:cubicBezTo>
                      <a:pt x="64" y="389"/>
                      <a:pt x="64" y="389"/>
                      <a:pt x="64" y="389"/>
                    </a:cubicBezTo>
                    <a:cubicBezTo>
                      <a:pt x="219" y="389"/>
                      <a:pt x="246" y="376"/>
                      <a:pt x="256" y="371"/>
                    </a:cubicBezTo>
                    <a:cubicBezTo>
                      <a:pt x="276" y="362"/>
                      <a:pt x="290" y="344"/>
                      <a:pt x="313" y="311"/>
                    </a:cubicBezTo>
                    <a:cubicBezTo>
                      <a:pt x="313" y="500"/>
                      <a:pt x="313" y="500"/>
                      <a:pt x="313" y="500"/>
                    </a:cubicBezTo>
                    <a:cubicBezTo>
                      <a:pt x="313" y="528"/>
                      <a:pt x="309" y="560"/>
                      <a:pt x="312" y="564"/>
                    </a:cubicBezTo>
                    <a:cubicBezTo>
                      <a:pt x="311" y="567"/>
                      <a:pt x="311" y="1174"/>
                      <a:pt x="311" y="1174"/>
                    </a:cubicBezTo>
                    <a:cubicBezTo>
                      <a:pt x="311" y="1216"/>
                      <a:pt x="357" y="1250"/>
                      <a:pt x="398" y="1250"/>
                    </a:cubicBezTo>
                    <a:cubicBezTo>
                      <a:pt x="440" y="1250"/>
                      <a:pt x="474" y="1216"/>
                      <a:pt x="474" y="1174"/>
                    </a:cubicBezTo>
                    <a:cubicBezTo>
                      <a:pt x="474" y="650"/>
                      <a:pt x="474" y="650"/>
                      <a:pt x="474" y="650"/>
                    </a:cubicBezTo>
                    <a:cubicBezTo>
                      <a:pt x="482" y="650"/>
                      <a:pt x="482" y="650"/>
                      <a:pt x="482" y="650"/>
                    </a:cubicBezTo>
                    <a:cubicBezTo>
                      <a:pt x="491" y="650"/>
                      <a:pt x="491" y="650"/>
                      <a:pt x="491" y="650"/>
                    </a:cubicBezTo>
                    <a:cubicBezTo>
                      <a:pt x="491" y="1174"/>
                      <a:pt x="491" y="1174"/>
                      <a:pt x="491" y="1174"/>
                    </a:cubicBezTo>
                    <a:cubicBezTo>
                      <a:pt x="491" y="1216"/>
                      <a:pt x="525" y="1250"/>
                      <a:pt x="566" y="1250"/>
                    </a:cubicBezTo>
                    <a:cubicBezTo>
                      <a:pt x="608" y="1250"/>
                      <a:pt x="654" y="1216"/>
                      <a:pt x="654" y="1174"/>
                    </a:cubicBezTo>
                    <a:cubicBezTo>
                      <a:pt x="654" y="1174"/>
                      <a:pt x="654" y="567"/>
                      <a:pt x="653" y="564"/>
                    </a:cubicBezTo>
                    <a:cubicBezTo>
                      <a:pt x="656" y="560"/>
                      <a:pt x="652" y="528"/>
                      <a:pt x="652" y="500"/>
                    </a:cubicBezTo>
                    <a:cubicBezTo>
                      <a:pt x="652" y="311"/>
                      <a:pt x="652" y="311"/>
                      <a:pt x="652" y="311"/>
                    </a:cubicBezTo>
                    <a:cubicBezTo>
                      <a:pt x="675" y="344"/>
                      <a:pt x="689" y="362"/>
                      <a:pt x="709" y="371"/>
                    </a:cubicBezTo>
                    <a:cubicBezTo>
                      <a:pt x="719" y="376"/>
                      <a:pt x="746" y="389"/>
                      <a:pt x="901" y="389"/>
                    </a:cubicBezTo>
                    <a:cubicBezTo>
                      <a:pt x="901" y="389"/>
                      <a:pt x="901" y="389"/>
                      <a:pt x="901" y="389"/>
                    </a:cubicBezTo>
                    <a:cubicBezTo>
                      <a:pt x="936" y="389"/>
                      <a:pt x="965" y="360"/>
                      <a:pt x="965" y="325"/>
                    </a:cubicBezTo>
                    <a:cubicBezTo>
                      <a:pt x="965" y="290"/>
                      <a:pt x="936" y="261"/>
                      <a:pt x="901" y="261"/>
                    </a:cubicBezTo>
                    <a:close/>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8" name="Straight Connector 11"/>
            <p:cNvSpPr/>
            <p:nvPr/>
          </p:nvSpPr>
          <p:spPr bwMode="auto">
            <a:xfrm>
              <a:off x="2888253" y="2322154"/>
              <a:ext cx="1575" cy="1575"/>
            </a:xfrm>
            <a:prstGeom prst="line">
              <a:avLst/>
            </a:prstGeom>
            <a:no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9" name="Straight Connector 12"/>
            <p:cNvSpPr/>
            <p:nvPr/>
          </p:nvSpPr>
          <p:spPr bwMode="auto">
            <a:xfrm>
              <a:off x="2888253" y="2322154"/>
              <a:ext cx="1575" cy="1575"/>
            </a:xfrm>
            <a:prstGeom prst="line">
              <a:avLst/>
            </a:prstGeom>
            <a:no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nvGrpSpPr>
            <p:cNvPr id="10" name="Group 13"/>
            <p:cNvGrpSpPr/>
            <p:nvPr/>
          </p:nvGrpSpPr>
          <p:grpSpPr>
            <a:xfrm>
              <a:off x="569468" y="1492771"/>
              <a:ext cx="989155" cy="745043"/>
              <a:chOff x="550863" y="1190626"/>
              <a:chExt cx="3840163" cy="2892424"/>
            </a:xfrm>
            <a:solidFill>
              <a:schemeClr val="accent1"/>
            </a:solidFill>
          </p:grpSpPr>
          <p:sp>
            <p:nvSpPr>
              <p:cNvPr id="50" name="Freeform: Shape 14"/>
              <p:cNvSpPr/>
              <p:nvPr/>
            </p:nvSpPr>
            <p:spPr bwMode="auto">
              <a:xfrm>
                <a:off x="2425701" y="2978150"/>
                <a:ext cx="149225" cy="239712"/>
              </a:xfrm>
              <a:custGeom>
                <a:avLst/>
                <a:gdLst/>
                <a:ahLst/>
                <a:cxnLst>
                  <a:cxn ang="0">
                    <a:pos x="65" y="30"/>
                  </a:cxn>
                  <a:cxn ang="0">
                    <a:pos x="46" y="17"/>
                  </a:cxn>
                  <a:cxn ang="0">
                    <a:pos x="0" y="0"/>
                  </a:cxn>
                  <a:cxn ang="0">
                    <a:pos x="0" y="122"/>
                  </a:cxn>
                  <a:cxn ang="0">
                    <a:pos x="69" y="86"/>
                  </a:cxn>
                  <a:cxn ang="0">
                    <a:pos x="74" y="48"/>
                  </a:cxn>
                  <a:cxn ang="0">
                    <a:pos x="65" y="30"/>
                  </a:cxn>
                  <a:cxn ang="0">
                    <a:pos x="65" y="30"/>
                  </a:cxn>
                  <a:cxn ang="0">
                    <a:pos x="65" y="30"/>
                  </a:cxn>
                </a:cxnLst>
                <a:rect l="0" t="0" r="r" b="b"/>
                <a:pathLst>
                  <a:path w="76" h="122">
                    <a:moveTo>
                      <a:pt x="65" y="30"/>
                    </a:moveTo>
                    <a:cubicBezTo>
                      <a:pt x="59" y="24"/>
                      <a:pt x="53" y="20"/>
                      <a:pt x="46" y="17"/>
                    </a:cubicBezTo>
                    <a:cubicBezTo>
                      <a:pt x="32" y="9"/>
                      <a:pt x="16" y="4"/>
                      <a:pt x="0" y="0"/>
                    </a:cubicBezTo>
                    <a:cubicBezTo>
                      <a:pt x="0" y="122"/>
                      <a:pt x="0" y="122"/>
                      <a:pt x="0" y="122"/>
                    </a:cubicBezTo>
                    <a:cubicBezTo>
                      <a:pt x="26" y="119"/>
                      <a:pt x="55" y="110"/>
                      <a:pt x="69" y="86"/>
                    </a:cubicBezTo>
                    <a:cubicBezTo>
                      <a:pt x="75" y="75"/>
                      <a:pt x="76" y="61"/>
                      <a:pt x="74" y="48"/>
                    </a:cubicBezTo>
                    <a:cubicBezTo>
                      <a:pt x="72" y="41"/>
                      <a:pt x="69" y="35"/>
                      <a:pt x="65" y="30"/>
                    </a:cubicBezTo>
                    <a:close/>
                    <a:moveTo>
                      <a:pt x="65" y="30"/>
                    </a:moveTo>
                    <a:cubicBezTo>
                      <a:pt x="65" y="30"/>
                      <a:pt x="65" y="30"/>
                      <a:pt x="65" y="30"/>
                    </a:cubicBezTo>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51" name="Freeform: Shape 15"/>
              <p:cNvSpPr/>
              <p:nvPr/>
            </p:nvSpPr>
            <p:spPr bwMode="auto">
              <a:xfrm>
                <a:off x="2559051" y="3148013"/>
                <a:ext cx="1588" cy="1587"/>
              </a:xfrm>
              <a:custGeom>
                <a:avLst/>
                <a:gdLst/>
                <a:ahLst/>
                <a:cxnLst>
                  <a:cxn ang="0">
                    <a:pos x="0" y="0"/>
                  </a:cxn>
                  <a:cxn ang="0">
                    <a:pos x="1" y="0"/>
                  </a:cxn>
                  <a:cxn ang="0">
                    <a:pos x="0" y="0"/>
                  </a:cxn>
                  <a:cxn ang="0">
                    <a:pos x="0" y="0"/>
                  </a:cxn>
                  <a:cxn ang="0">
                    <a:pos x="0" y="0"/>
                  </a:cxn>
                </a:cxnLst>
                <a:rect l="0" t="0" r="r" b="b"/>
                <a:pathLst>
                  <a:path w="1">
                    <a:moveTo>
                      <a:pt x="0" y="0"/>
                    </a:moveTo>
                    <a:cubicBezTo>
                      <a:pt x="0" y="0"/>
                      <a:pt x="0" y="0"/>
                      <a:pt x="1" y="0"/>
                    </a:cubicBezTo>
                    <a:cubicBezTo>
                      <a:pt x="0" y="0"/>
                      <a:pt x="0" y="0"/>
                      <a:pt x="0" y="0"/>
                    </a:cubicBezTo>
                    <a:close/>
                    <a:moveTo>
                      <a:pt x="0" y="0"/>
                    </a:moveTo>
                    <a:cubicBezTo>
                      <a:pt x="0" y="0"/>
                      <a:pt x="0" y="0"/>
                      <a:pt x="0" y="0"/>
                    </a:cubicBezTo>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52" name="Freeform: Shape 16"/>
              <p:cNvSpPr/>
              <p:nvPr/>
            </p:nvSpPr>
            <p:spPr bwMode="auto">
              <a:xfrm>
                <a:off x="2174876" y="2597150"/>
                <a:ext cx="120650" cy="214312"/>
              </a:xfrm>
              <a:custGeom>
                <a:avLst/>
                <a:gdLst/>
                <a:ahLst/>
                <a:cxnLst>
                  <a:cxn ang="0">
                    <a:pos x="9" y="30"/>
                  </a:cxn>
                  <a:cxn ang="0">
                    <a:pos x="1" y="52"/>
                  </a:cxn>
                  <a:cxn ang="0">
                    <a:pos x="4" y="75"/>
                  </a:cxn>
                  <a:cxn ang="0">
                    <a:pos x="18" y="92"/>
                  </a:cxn>
                  <a:cxn ang="0">
                    <a:pos x="40" y="103"/>
                  </a:cxn>
                  <a:cxn ang="0">
                    <a:pos x="61" y="110"/>
                  </a:cxn>
                  <a:cxn ang="0">
                    <a:pos x="61" y="0"/>
                  </a:cxn>
                  <a:cxn ang="0">
                    <a:pos x="9" y="30"/>
                  </a:cxn>
                  <a:cxn ang="0">
                    <a:pos x="9" y="30"/>
                  </a:cxn>
                  <a:cxn ang="0">
                    <a:pos x="9" y="30"/>
                  </a:cxn>
                </a:cxnLst>
                <a:rect l="0" t="0" r="r" b="b"/>
                <a:pathLst>
                  <a:path w="61" h="110">
                    <a:moveTo>
                      <a:pt x="9" y="30"/>
                    </a:moveTo>
                    <a:cubicBezTo>
                      <a:pt x="4" y="37"/>
                      <a:pt x="2" y="44"/>
                      <a:pt x="1" y="52"/>
                    </a:cubicBezTo>
                    <a:cubicBezTo>
                      <a:pt x="0" y="59"/>
                      <a:pt x="1" y="68"/>
                      <a:pt x="4" y="75"/>
                    </a:cubicBezTo>
                    <a:cubicBezTo>
                      <a:pt x="6" y="82"/>
                      <a:pt x="12" y="87"/>
                      <a:pt x="18" y="92"/>
                    </a:cubicBezTo>
                    <a:cubicBezTo>
                      <a:pt x="25" y="96"/>
                      <a:pt x="33" y="100"/>
                      <a:pt x="40" y="103"/>
                    </a:cubicBezTo>
                    <a:cubicBezTo>
                      <a:pt x="47" y="105"/>
                      <a:pt x="54" y="108"/>
                      <a:pt x="61" y="110"/>
                    </a:cubicBezTo>
                    <a:cubicBezTo>
                      <a:pt x="61" y="0"/>
                      <a:pt x="61" y="0"/>
                      <a:pt x="61" y="0"/>
                    </a:cubicBezTo>
                    <a:cubicBezTo>
                      <a:pt x="42" y="4"/>
                      <a:pt x="21" y="13"/>
                      <a:pt x="9" y="30"/>
                    </a:cubicBezTo>
                    <a:close/>
                    <a:moveTo>
                      <a:pt x="9" y="30"/>
                    </a:moveTo>
                    <a:cubicBezTo>
                      <a:pt x="9" y="30"/>
                      <a:pt x="9" y="30"/>
                      <a:pt x="9" y="30"/>
                    </a:cubicBezTo>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53" name="Freeform: Shape 17"/>
              <p:cNvSpPr/>
              <p:nvPr/>
            </p:nvSpPr>
            <p:spPr bwMode="auto">
              <a:xfrm>
                <a:off x="2560638" y="3144838"/>
                <a:ext cx="1588" cy="3175"/>
              </a:xfrm>
              <a:custGeom>
                <a:avLst/>
                <a:gdLst/>
                <a:ahLst/>
                <a:cxnLst>
                  <a:cxn ang="0">
                    <a:pos x="0" y="0"/>
                  </a:cxn>
                  <a:cxn ang="0">
                    <a:pos x="0" y="1"/>
                  </a:cxn>
                  <a:cxn ang="0">
                    <a:pos x="0" y="0"/>
                  </a:cxn>
                  <a:cxn ang="0">
                    <a:pos x="0" y="0"/>
                  </a:cxn>
                  <a:cxn ang="0">
                    <a:pos x="0" y="0"/>
                  </a:cxn>
                </a:cxnLst>
                <a:rect l="0" t="0" r="r" b="b"/>
                <a:pathLst>
                  <a:path h="1">
                    <a:moveTo>
                      <a:pt x="0" y="0"/>
                    </a:moveTo>
                    <a:cubicBezTo>
                      <a:pt x="0" y="0"/>
                      <a:pt x="0" y="1"/>
                      <a:pt x="0" y="1"/>
                    </a:cubicBezTo>
                    <a:cubicBezTo>
                      <a:pt x="0" y="1"/>
                      <a:pt x="0" y="0"/>
                      <a:pt x="0" y="0"/>
                    </a:cubicBezTo>
                    <a:close/>
                    <a:moveTo>
                      <a:pt x="0" y="0"/>
                    </a:moveTo>
                    <a:cubicBezTo>
                      <a:pt x="0" y="0"/>
                      <a:pt x="0" y="0"/>
                      <a:pt x="0" y="0"/>
                    </a:cubicBezTo>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54" name="Freeform: Shape 18"/>
              <p:cNvSpPr/>
              <p:nvPr/>
            </p:nvSpPr>
            <p:spPr bwMode="auto">
              <a:xfrm>
                <a:off x="550863" y="1190626"/>
                <a:ext cx="3840163" cy="2892424"/>
              </a:xfrm>
              <a:custGeom>
                <a:avLst/>
                <a:gdLst/>
                <a:ahLst/>
                <a:cxnLst>
                  <a:cxn ang="0">
                    <a:pos x="1000" y="335"/>
                  </a:cxn>
                  <a:cxn ang="0">
                    <a:pos x="1130" y="44"/>
                  </a:cxn>
                  <a:cxn ang="0">
                    <a:pos x="892" y="91"/>
                  </a:cxn>
                  <a:cxn ang="0">
                    <a:pos x="664" y="57"/>
                  </a:cxn>
                  <a:cxn ang="0">
                    <a:pos x="807" y="343"/>
                  </a:cxn>
                  <a:cxn ang="0">
                    <a:pos x="822" y="1394"/>
                  </a:cxn>
                  <a:cxn ang="0">
                    <a:pos x="1000" y="335"/>
                  </a:cxn>
                  <a:cxn ang="0">
                    <a:pos x="1098" y="988"/>
                  </a:cxn>
                  <a:cxn ang="0">
                    <a:pos x="1052" y="1069"/>
                  </a:cxn>
                  <a:cxn ang="0">
                    <a:pos x="957" y="1102"/>
                  </a:cxn>
                  <a:cxn ang="0">
                    <a:pos x="957" y="1138"/>
                  </a:cxn>
                  <a:cxn ang="0">
                    <a:pos x="946" y="1163"/>
                  </a:cxn>
                  <a:cxn ang="0">
                    <a:pos x="910" y="1168"/>
                  </a:cxn>
                  <a:cxn ang="0">
                    <a:pos x="890" y="1138"/>
                  </a:cxn>
                  <a:cxn ang="0">
                    <a:pos x="890" y="1099"/>
                  </a:cxn>
                  <a:cxn ang="0">
                    <a:pos x="873" y="1095"/>
                  </a:cxn>
                  <a:cxn ang="0">
                    <a:pos x="792" y="1045"/>
                  </a:cxn>
                  <a:cxn ang="0">
                    <a:pos x="766" y="1003"/>
                  </a:cxn>
                  <a:cxn ang="0">
                    <a:pos x="762" y="991"/>
                  </a:cxn>
                  <a:cxn ang="0">
                    <a:pos x="759" y="979"/>
                  </a:cxn>
                  <a:cxn ang="0">
                    <a:pos x="763" y="961"/>
                  </a:cxn>
                  <a:cxn ang="0">
                    <a:pos x="796" y="943"/>
                  </a:cxn>
                  <a:cxn ang="0">
                    <a:pos x="825" y="966"/>
                  </a:cxn>
                  <a:cxn ang="0">
                    <a:pos x="828" y="977"/>
                  </a:cxn>
                  <a:cxn ang="0">
                    <a:pos x="833" y="988"/>
                  </a:cxn>
                  <a:cxn ang="0">
                    <a:pos x="848" y="1007"/>
                  </a:cxn>
                  <a:cxn ang="0">
                    <a:pos x="890" y="1030"/>
                  </a:cxn>
                  <a:cxn ang="0">
                    <a:pos x="890" y="898"/>
                  </a:cxn>
                  <a:cxn ang="0">
                    <a:pos x="803" y="860"/>
                  </a:cxn>
                  <a:cxn ang="0">
                    <a:pos x="773" y="824"/>
                  </a:cxn>
                  <a:cxn ang="0">
                    <a:pos x="763" y="776"/>
                  </a:cxn>
                  <a:cxn ang="0">
                    <a:pos x="773" y="728"/>
                  </a:cxn>
                  <a:cxn ang="0">
                    <a:pos x="800" y="690"/>
                  </a:cxn>
                  <a:cxn ang="0">
                    <a:pos x="890" y="650"/>
                  </a:cxn>
                  <a:cxn ang="0">
                    <a:pos x="890" y="613"/>
                  </a:cxn>
                  <a:cxn ang="0">
                    <a:pos x="902" y="588"/>
                  </a:cxn>
                  <a:cxn ang="0">
                    <a:pos x="938" y="583"/>
                  </a:cxn>
                  <a:cxn ang="0">
                    <a:pos x="957" y="613"/>
                  </a:cxn>
                  <a:cxn ang="0">
                    <a:pos x="957" y="650"/>
                  </a:cxn>
                  <a:cxn ang="0">
                    <a:pos x="970" y="652"/>
                  </a:cxn>
                  <a:cxn ang="0">
                    <a:pos x="1058" y="694"/>
                  </a:cxn>
                  <a:cxn ang="0">
                    <a:pos x="1085" y="733"/>
                  </a:cxn>
                  <a:cxn ang="0">
                    <a:pos x="1089" y="745"/>
                  </a:cxn>
                  <a:cxn ang="0">
                    <a:pos x="1092" y="757"/>
                  </a:cxn>
                  <a:cxn ang="0">
                    <a:pos x="1090" y="776"/>
                  </a:cxn>
                  <a:cxn ang="0">
                    <a:pos x="1058" y="795"/>
                  </a:cxn>
                  <a:cxn ang="0">
                    <a:pos x="1028" y="774"/>
                  </a:cxn>
                  <a:cxn ang="0">
                    <a:pos x="1025" y="763"/>
                  </a:cxn>
                  <a:cxn ang="0">
                    <a:pos x="1019" y="752"/>
                  </a:cxn>
                  <a:cxn ang="0">
                    <a:pos x="1003" y="736"/>
                  </a:cxn>
                  <a:cxn ang="0">
                    <a:pos x="957" y="718"/>
                  </a:cxn>
                  <a:cxn ang="0">
                    <a:pos x="957" y="844"/>
                  </a:cxn>
                  <a:cxn ang="0">
                    <a:pos x="1015" y="861"/>
                  </a:cxn>
                  <a:cxn ang="0">
                    <a:pos x="1084" y="916"/>
                  </a:cxn>
                  <a:cxn ang="0">
                    <a:pos x="1084" y="916"/>
                  </a:cxn>
                  <a:cxn ang="0">
                    <a:pos x="1084" y="916"/>
                  </a:cxn>
                  <a:cxn ang="0">
                    <a:pos x="1098" y="988"/>
                  </a:cxn>
                  <a:cxn ang="0">
                    <a:pos x="1098" y="988"/>
                  </a:cxn>
                  <a:cxn ang="0">
                    <a:pos x="1098" y="988"/>
                  </a:cxn>
                </a:cxnLst>
                <a:rect l="0" t="0" r="r" b="b"/>
                <a:pathLst>
                  <a:path w="1960" h="1477">
                    <a:moveTo>
                      <a:pt x="1000" y="335"/>
                    </a:moveTo>
                    <a:cubicBezTo>
                      <a:pt x="1104" y="248"/>
                      <a:pt x="1173" y="53"/>
                      <a:pt x="1130" y="44"/>
                    </a:cubicBezTo>
                    <a:cubicBezTo>
                      <a:pt x="1074" y="33"/>
                      <a:pt x="951" y="83"/>
                      <a:pt x="892" y="91"/>
                    </a:cubicBezTo>
                    <a:cubicBezTo>
                      <a:pt x="808" y="102"/>
                      <a:pt x="716" y="0"/>
                      <a:pt x="664" y="57"/>
                    </a:cubicBezTo>
                    <a:cubicBezTo>
                      <a:pt x="623" y="103"/>
                      <a:pt x="694" y="270"/>
                      <a:pt x="807" y="343"/>
                    </a:cubicBezTo>
                    <a:cubicBezTo>
                      <a:pt x="472" y="507"/>
                      <a:pt x="0" y="1334"/>
                      <a:pt x="822" y="1394"/>
                    </a:cubicBezTo>
                    <a:cubicBezTo>
                      <a:pt x="1960" y="1477"/>
                      <a:pt x="1390" y="496"/>
                      <a:pt x="1000" y="335"/>
                    </a:cubicBezTo>
                    <a:close/>
                    <a:moveTo>
                      <a:pt x="1098" y="988"/>
                    </a:moveTo>
                    <a:cubicBezTo>
                      <a:pt x="1094" y="1020"/>
                      <a:pt x="1077" y="1049"/>
                      <a:pt x="1052" y="1069"/>
                    </a:cubicBezTo>
                    <a:cubicBezTo>
                      <a:pt x="1025" y="1090"/>
                      <a:pt x="991" y="1099"/>
                      <a:pt x="957" y="1102"/>
                    </a:cubicBezTo>
                    <a:cubicBezTo>
                      <a:pt x="957" y="1138"/>
                      <a:pt x="957" y="1138"/>
                      <a:pt x="957" y="1138"/>
                    </a:cubicBezTo>
                    <a:cubicBezTo>
                      <a:pt x="957" y="1147"/>
                      <a:pt x="953" y="1156"/>
                      <a:pt x="946" y="1163"/>
                    </a:cubicBezTo>
                    <a:cubicBezTo>
                      <a:pt x="936" y="1171"/>
                      <a:pt x="922" y="1174"/>
                      <a:pt x="910" y="1168"/>
                    </a:cubicBezTo>
                    <a:cubicBezTo>
                      <a:pt x="898" y="1163"/>
                      <a:pt x="890" y="1151"/>
                      <a:pt x="890" y="1138"/>
                    </a:cubicBezTo>
                    <a:cubicBezTo>
                      <a:pt x="890" y="1099"/>
                      <a:pt x="890" y="1099"/>
                      <a:pt x="890" y="1099"/>
                    </a:cubicBezTo>
                    <a:cubicBezTo>
                      <a:pt x="885" y="1098"/>
                      <a:pt x="879" y="1096"/>
                      <a:pt x="873" y="1095"/>
                    </a:cubicBezTo>
                    <a:cubicBezTo>
                      <a:pt x="842" y="1086"/>
                      <a:pt x="813" y="1069"/>
                      <a:pt x="792" y="1045"/>
                    </a:cubicBezTo>
                    <a:cubicBezTo>
                      <a:pt x="781" y="1032"/>
                      <a:pt x="772" y="1018"/>
                      <a:pt x="766" y="1003"/>
                    </a:cubicBezTo>
                    <a:cubicBezTo>
                      <a:pt x="765" y="999"/>
                      <a:pt x="763" y="995"/>
                      <a:pt x="762" y="991"/>
                    </a:cubicBezTo>
                    <a:cubicBezTo>
                      <a:pt x="761" y="987"/>
                      <a:pt x="760" y="983"/>
                      <a:pt x="759" y="979"/>
                    </a:cubicBezTo>
                    <a:cubicBezTo>
                      <a:pt x="759" y="973"/>
                      <a:pt x="760" y="966"/>
                      <a:pt x="763" y="961"/>
                    </a:cubicBezTo>
                    <a:cubicBezTo>
                      <a:pt x="769" y="949"/>
                      <a:pt x="782" y="942"/>
                      <a:pt x="796" y="943"/>
                    </a:cubicBezTo>
                    <a:cubicBezTo>
                      <a:pt x="809" y="944"/>
                      <a:pt x="820" y="953"/>
                      <a:pt x="825" y="966"/>
                    </a:cubicBezTo>
                    <a:cubicBezTo>
                      <a:pt x="826" y="969"/>
                      <a:pt x="827" y="973"/>
                      <a:pt x="828" y="977"/>
                    </a:cubicBezTo>
                    <a:cubicBezTo>
                      <a:pt x="830" y="981"/>
                      <a:pt x="831" y="985"/>
                      <a:pt x="833" y="988"/>
                    </a:cubicBezTo>
                    <a:cubicBezTo>
                      <a:pt x="837" y="995"/>
                      <a:pt x="842" y="1001"/>
                      <a:pt x="848" y="1007"/>
                    </a:cubicBezTo>
                    <a:cubicBezTo>
                      <a:pt x="860" y="1018"/>
                      <a:pt x="875" y="1026"/>
                      <a:pt x="890" y="1030"/>
                    </a:cubicBezTo>
                    <a:cubicBezTo>
                      <a:pt x="890" y="898"/>
                      <a:pt x="890" y="898"/>
                      <a:pt x="890" y="898"/>
                    </a:cubicBezTo>
                    <a:cubicBezTo>
                      <a:pt x="860" y="890"/>
                      <a:pt x="828" y="880"/>
                      <a:pt x="803" y="860"/>
                    </a:cubicBezTo>
                    <a:cubicBezTo>
                      <a:pt x="790" y="850"/>
                      <a:pt x="780" y="838"/>
                      <a:pt x="773" y="824"/>
                    </a:cubicBezTo>
                    <a:cubicBezTo>
                      <a:pt x="766" y="809"/>
                      <a:pt x="763" y="793"/>
                      <a:pt x="763" y="776"/>
                    </a:cubicBezTo>
                    <a:cubicBezTo>
                      <a:pt x="763" y="760"/>
                      <a:pt x="766" y="743"/>
                      <a:pt x="773" y="728"/>
                    </a:cubicBezTo>
                    <a:cubicBezTo>
                      <a:pt x="779" y="714"/>
                      <a:pt x="789" y="701"/>
                      <a:pt x="800" y="690"/>
                    </a:cubicBezTo>
                    <a:cubicBezTo>
                      <a:pt x="825" y="668"/>
                      <a:pt x="858" y="655"/>
                      <a:pt x="890" y="650"/>
                    </a:cubicBezTo>
                    <a:cubicBezTo>
                      <a:pt x="890" y="613"/>
                      <a:pt x="890" y="613"/>
                      <a:pt x="890" y="613"/>
                    </a:cubicBezTo>
                    <a:cubicBezTo>
                      <a:pt x="890" y="604"/>
                      <a:pt x="895" y="595"/>
                      <a:pt x="902" y="588"/>
                    </a:cubicBezTo>
                    <a:cubicBezTo>
                      <a:pt x="912" y="580"/>
                      <a:pt x="926" y="577"/>
                      <a:pt x="938" y="583"/>
                    </a:cubicBezTo>
                    <a:cubicBezTo>
                      <a:pt x="950" y="588"/>
                      <a:pt x="957" y="600"/>
                      <a:pt x="957" y="613"/>
                    </a:cubicBezTo>
                    <a:cubicBezTo>
                      <a:pt x="957" y="650"/>
                      <a:pt x="957" y="650"/>
                      <a:pt x="957" y="650"/>
                    </a:cubicBezTo>
                    <a:cubicBezTo>
                      <a:pt x="962" y="651"/>
                      <a:pt x="966" y="651"/>
                      <a:pt x="970" y="652"/>
                    </a:cubicBezTo>
                    <a:cubicBezTo>
                      <a:pt x="1003" y="658"/>
                      <a:pt x="1034" y="671"/>
                      <a:pt x="1058" y="694"/>
                    </a:cubicBezTo>
                    <a:cubicBezTo>
                      <a:pt x="1069" y="705"/>
                      <a:pt x="1078" y="719"/>
                      <a:pt x="1085" y="733"/>
                    </a:cubicBezTo>
                    <a:cubicBezTo>
                      <a:pt x="1086" y="737"/>
                      <a:pt x="1088" y="741"/>
                      <a:pt x="1089" y="745"/>
                    </a:cubicBezTo>
                    <a:cubicBezTo>
                      <a:pt x="1091" y="749"/>
                      <a:pt x="1092" y="753"/>
                      <a:pt x="1092" y="757"/>
                    </a:cubicBezTo>
                    <a:cubicBezTo>
                      <a:pt x="1093" y="763"/>
                      <a:pt x="1092" y="770"/>
                      <a:pt x="1090" y="776"/>
                    </a:cubicBezTo>
                    <a:cubicBezTo>
                      <a:pt x="1084" y="788"/>
                      <a:pt x="1071" y="796"/>
                      <a:pt x="1058" y="795"/>
                    </a:cubicBezTo>
                    <a:cubicBezTo>
                      <a:pt x="1045" y="795"/>
                      <a:pt x="1033" y="786"/>
                      <a:pt x="1028" y="774"/>
                    </a:cubicBezTo>
                    <a:cubicBezTo>
                      <a:pt x="1027" y="770"/>
                      <a:pt x="1026" y="766"/>
                      <a:pt x="1025" y="763"/>
                    </a:cubicBezTo>
                    <a:cubicBezTo>
                      <a:pt x="1023" y="759"/>
                      <a:pt x="1021" y="756"/>
                      <a:pt x="1019" y="752"/>
                    </a:cubicBezTo>
                    <a:cubicBezTo>
                      <a:pt x="1015" y="746"/>
                      <a:pt x="1010" y="740"/>
                      <a:pt x="1003" y="736"/>
                    </a:cubicBezTo>
                    <a:cubicBezTo>
                      <a:pt x="990" y="726"/>
                      <a:pt x="974" y="721"/>
                      <a:pt x="957" y="718"/>
                    </a:cubicBezTo>
                    <a:cubicBezTo>
                      <a:pt x="957" y="844"/>
                      <a:pt x="957" y="844"/>
                      <a:pt x="957" y="844"/>
                    </a:cubicBezTo>
                    <a:cubicBezTo>
                      <a:pt x="977" y="849"/>
                      <a:pt x="996" y="854"/>
                      <a:pt x="1015" y="861"/>
                    </a:cubicBezTo>
                    <a:cubicBezTo>
                      <a:pt x="1043" y="872"/>
                      <a:pt x="1069" y="889"/>
                      <a:pt x="1084" y="916"/>
                    </a:cubicBezTo>
                    <a:cubicBezTo>
                      <a:pt x="1082" y="912"/>
                      <a:pt x="1080" y="908"/>
                      <a:pt x="1084" y="916"/>
                    </a:cubicBezTo>
                    <a:cubicBezTo>
                      <a:pt x="1089" y="924"/>
                      <a:pt x="1087" y="920"/>
                      <a:pt x="1084" y="916"/>
                    </a:cubicBezTo>
                    <a:cubicBezTo>
                      <a:pt x="1097" y="938"/>
                      <a:pt x="1101" y="963"/>
                      <a:pt x="1098" y="988"/>
                    </a:cubicBezTo>
                    <a:close/>
                    <a:moveTo>
                      <a:pt x="1098" y="988"/>
                    </a:moveTo>
                    <a:cubicBezTo>
                      <a:pt x="1098" y="988"/>
                      <a:pt x="1098" y="988"/>
                      <a:pt x="1098" y="988"/>
                    </a:cubicBezTo>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55" name="Freeform: Shape 19"/>
              <p:cNvSpPr/>
              <p:nvPr/>
            </p:nvSpPr>
            <p:spPr bwMode="auto">
              <a:xfrm>
                <a:off x="2559051" y="3149600"/>
                <a:ext cx="1588" cy="1587"/>
              </a:xfrm>
              <a:custGeom>
                <a:avLst/>
                <a:gdLst/>
                <a:ahLst/>
                <a:cxnLst>
                  <a:cxn ang="0">
                    <a:pos x="0" y="0"/>
                  </a:cxn>
                  <a:cxn ang="0">
                    <a:pos x="0" y="1"/>
                  </a:cxn>
                  <a:cxn ang="0">
                    <a:pos x="0" y="0"/>
                  </a:cxn>
                  <a:cxn ang="0">
                    <a:pos x="0" y="0"/>
                  </a:cxn>
                  <a:cxn ang="0">
                    <a:pos x="0" y="0"/>
                  </a:cxn>
                </a:cxnLst>
                <a:rect l="0" t="0" r="r" b="b"/>
                <a:pathLst>
                  <a:path h="1">
                    <a:moveTo>
                      <a:pt x="0" y="0"/>
                    </a:moveTo>
                    <a:cubicBezTo>
                      <a:pt x="0" y="0"/>
                      <a:pt x="0" y="1"/>
                      <a:pt x="0" y="1"/>
                    </a:cubicBezTo>
                    <a:cubicBezTo>
                      <a:pt x="0" y="1"/>
                      <a:pt x="0" y="0"/>
                      <a:pt x="0" y="0"/>
                    </a:cubicBezTo>
                    <a:close/>
                    <a:moveTo>
                      <a:pt x="0" y="0"/>
                    </a:moveTo>
                    <a:cubicBezTo>
                      <a:pt x="0" y="0"/>
                      <a:pt x="0" y="0"/>
                      <a:pt x="0" y="0"/>
                    </a:cubicBezTo>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11" name="TextBox 20"/>
          <p:cNvSpPr txBox="1"/>
          <p:nvPr/>
        </p:nvSpPr>
        <p:spPr>
          <a:xfrm>
            <a:off x="8039094" y="1672418"/>
            <a:ext cx="1027524" cy="615553"/>
          </a:xfrm>
          <a:prstGeom prst="rect">
            <a:avLst/>
          </a:prstGeom>
          <a:noFill/>
        </p:spPr>
        <p:txBody>
          <a:bodyPr wrap="none" lIns="0" tIns="0" rIns="0" bIns="0">
            <a:normAutofit fontScale="85000" lnSpcReduction="20000"/>
          </a:bodyPr>
          <a:lstStyle/>
          <a:p>
            <a:pPr algn="ctr"/>
            <a:r>
              <a:rPr lang="en-US" sz="5335" b="1">
                <a:solidFill>
                  <a:schemeClr val="bg1"/>
                </a:solidFill>
                <a:latin typeface="FZHei-B01S" panose="02010601030101010101" pitchFamily="2" charset="-122"/>
                <a:ea typeface="FZHei-B01S" panose="02010601030101010101" pitchFamily="2" charset="-122"/>
                <a:sym typeface="FZHei-B01S" panose="02010601030101010101" pitchFamily="2" charset="-122"/>
              </a:rPr>
              <a:t>35%</a:t>
            </a:r>
            <a:endParaRPr lang="en-US" sz="5335"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TextBox 21"/>
          <p:cNvSpPr txBox="1"/>
          <p:nvPr/>
        </p:nvSpPr>
        <p:spPr>
          <a:xfrm>
            <a:off x="8010094" y="3192930"/>
            <a:ext cx="1027524" cy="615553"/>
          </a:xfrm>
          <a:prstGeom prst="rect">
            <a:avLst/>
          </a:prstGeom>
          <a:noFill/>
        </p:spPr>
        <p:txBody>
          <a:bodyPr wrap="none" lIns="0" tIns="0" rIns="0" bIns="0">
            <a:normAutofit fontScale="85000" lnSpcReduction="20000"/>
          </a:bodyPr>
          <a:lstStyle/>
          <a:p>
            <a:pPr algn="ctr"/>
            <a:r>
              <a:rPr lang="en-US" sz="5335" b="1">
                <a:solidFill>
                  <a:schemeClr val="bg1"/>
                </a:solidFill>
                <a:latin typeface="FZHei-B01S" panose="02010601030101010101" pitchFamily="2" charset="-122"/>
                <a:ea typeface="FZHei-B01S" panose="02010601030101010101" pitchFamily="2" charset="-122"/>
                <a:sym typeface="FZHei-B01S" panose="02010601030101010101" pitchFamily="2" charset="-122"/>
              </a:rPr>
              <a:t>65%</a:t>
            </a:r>
            <a:endParaRPr lang="en-US" sz="5335"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13" name="Group 22"/>
          <p:cNvGrpSpPr/>
          <p:nvPr/>
        </p:nvGrpSpPr>
        <p:grpSpPr>
          <a:xfrm>
            <a:off x="9288470" y="1606216"/>
            <a:ext cx="1845364" cy="835329"/>
            <a:chOff x="6901680" y="1348995"/>
            <a:chExt cx="1395645" cy="631759"/>
          </a:xfrm>
          <a:solidFill>
            <a:schemeClr val="bg1"/>
          </a:solidFill>
        </p:grpSpPr>
        <p:grpSp>
          <p:nvGrpSpPr>
            <p:cNvPr id="38" name="Group 23"/>
            <p:cNvGrpSpPr/>
            <p:nvPr/>
          </p:nvGrpSpPr>
          <p:grpSpPr>
            <a:xfrm>
              <a:off x="8050477" y="1348995"/>
              <a:ext cx="246848" cy="631759"/>
              <a:chOff x="5054600" y="1652588"/>
              <a:chExt cx="187325" cy="479424"/>
            </a:xfrm>
            <a:grpFill/>
          </p:grpSpPr>
          <p:sp>
            <p:nvSpPr>
              <p:cNvPr id="48" name="Freeform: Shape 33"/>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49" name="Oval 34"/>
              <p:cNvSpPr/>
              <p:nvPr/>
            </p:nvSpPr>
            <p:spPr bwMode="auto">
              <a:xfrm>
                <a:off x="5110163" y="1652588"/>
                <a:ext cx="74613" cy="76200"/>
              </a:xfrm>
              <a:prstGeom prst="ellipse">
                <a:avLst/>
              </a:pr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9" name="Group 24"/>
            <p:cNvGrpSpPr/>
            <p:nvPr/>
          </p:nvGrpSpPr>
          <p:grpSpPr>
            <a:xfrm>
              <a:off x="7708178" y="1348995"/>
              <a:ext cx="246848" cy="631759"/>
              <a:chOff x="5054600" y="1652588"/>
              <a:chExt cx="187325" cy="479424"/>
            </a:xfrm>
            <a:grpFill/>
          </p:grpSpPr>
          <p:sp>
            <p:nvSpPr>
              <p:cNvPr id="46" name="Freeform: Shape 31"/>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47" name="Oval 32"/>
              <p:cNvSpPr/>
              <p:nvPr/>
            </p:nvSpPr>
            <p:spPr bwMode="auto">
              <a:xfrm>
                <a:off x="5110163" y="1652588"/>
                <a:ext cx="74613" cy="76200"/>
              </a:xfrm>
              <a:prstGeom prst="ellipse">
                <a:avLst/>
              </a:pr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0" name="Group 25"/>
            <p:cNvGrpSpPr/>
            <p:nvPr/>
          </p:nvGrpSpPr>
          <p:grpSpPr>
            <a:xfrm>
              <a:off x="7288477" y="1348995"/>
              <a:ext cx="246848" cy="631759"/>
              <a:chOff x="5054600" y="1652588"/>
              <a:chExt cx="187325" cy="479424"/>
            </a:xfrm>
            <a:grpFill/>
          </p:grpSpPr>
          <p:sp>
            <p:nvSpPr>
              <p:cNvPr id="44" name="Freeform: Shape 29"/>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45" name="Oval 30"/>
              <p:cNvSpPr/>
              <p:nvPr/>
            </p:nvSpPr>
            <p:spPr bwMode="auto">
              <a:xfrm>
                <a:off x="5110163" y="1652588"/>
                <a:ext cx="74613" cy="76200"/>
              </a:xfrm>
              <a:prstGeom prst="ellipse">
                <a:avLst/>
              </a:pr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1" name="Group 26"/>
            <p:cNvGrpSpPr/>
            <p:nvPr/>
          </p:nvGrpSpPr>
          <p:grpSpPr>
            <a:xfrm>
              <a:off x="6901680" y="1348995"/>
              <a:ext cx="246848" cy="631759"/>
              <a:chOff x="5054600" y="1652588"/>
              <a:chExt cx="187325" cy="479424"/>
            </a:xfrm>
            <a:grpFill/>
          </p:grpSpPr>
          <p:sp>
            <p:nvSpPr>
              <p:cNvPr id="42" name="Freeform: Shape 27"/>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43" name="Oval 28"/>
              <p:cNvSpPr/>
              <p:nvPr/>
            </p:nvSpPr>
            <p:spPr bwMode="auto">
              <a:xfrm>
                <a:off x="5110163" y="1652588"/>
                <a:ext cx="74613" cy="76200"/>
              </a:xfrm>
              <a:prstGeom prst="ellipse">
                <a:avLst/>
              </a:pr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14" name="Group 35"/>
          <p:cNvGrpSpPr/>
          <p:nvPr/>
        </p:nvGrpSpPr>
        <p:grpSpPr>
          <a:xfrm>
            <a:off x="9261827" y="3164464"/>
            <a:ext cx="1926399" cy="817619"/>
            <a:chOff x="6881548" y="2111437"/>
            <a:chExt cx="1456935" cy="618364"/>
          </a:xfrm>
          <a:solidFill>
            <a:schemeClr val="bg1"/>
          </a:solidFill>
        </p:grpSpPr>
        <p:grpSp>
          <p:nvGrpSpPr>
            <p:cNvPr id="26" name="Group 36"/>
            <p:cNvGrpSpPr/>
            <p:nvPr/>
          </p:nvGrpSpPr>
          <p:grpSpPr>
            <a:xfrm>
              <a:off x="6881548" y="2111437"/>
              <a:ext cx="288034" cy="618364"/>
              <a:chOff x="6213475" y="1668463"/>
              <a:chExt cx="227013" cy="487362"/>
            </a:xfrm>
            <a:grpFill/>
          </p:grpSpPr>
          <p:sp>
            <p:nvSpPr>
              <p:cNvPr id="36" name="Oval 46"/>
              <p:cNvSpPr/>
              <p:nvPr/>
            </p:nvSpPr>
            <p:spPr bwMode="auto">
              <a:xfrm>
                <a:off x="6291263" y="1668463"/>
                <a:ext cx="73025" cy="73025"/>
              </a:xfrm>
              <a:prstGeom prst="ellipse">
                <a:avLst/>
              </a:pr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7" name="Freeform: Shape 47"/>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7" name="Group 37"/>
            <p:cNvGrpSpPr/>
            <p:nvPr/>
          </p:nvGrpSpPr>
          <p:grpSpPr>
            <a:xfrm>
              <a:off x="7278084" y="2111437"/>
              <a:ext cx="288034" cy="618364"/>
              <a:chOff x="6213475" y="1668463"/>
              <a:chExt cx="227013" cy="487362"/>
            </a:xfrm>
            <a:grpFill/>
          </p:grpSpPr>
          <p:sp>
            <p:nvSpPr>
              <p:cNvPr id="34" name="Oval 44"/>
              <p:cNvSpPr/>
              <p:nvPr/>
            </p:nvSpPr>
            <p:spPr bwMode="auto">
              <a:xfrm>
                <a:off x="6291263" y="1668463"/>
                <a:ext cx="73025" cy="73025"/>
              </a:xfrm>
              <a:prstGeom prst="ellipse">
                <a:avLst/>
              </a:pr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5" name="Freeform: Shape 45"/>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8" name="Group 38"/>
            <p:cNvGrpSpPr/>
            <p:nvPr/>
          </p:nvGrpSpPr>
          <p:grpSpPr>
            <a:xfrm>
              <a:off x="7708150" y="2111437"/>
              <a:ext cx="288034" cy="618364"/>
              <a:chOff x="6213475" y="1668463"/>
              <a:chExt cx="227013" cy="487362"/>
            </a:xfrm>
            <a:grpFill/>
          </p:grpSpPr>
          <p:sp>
            <p:nvSpPr>
              <p:cNvPr id="32" name="Oval 42"/>
              <p:cNvSpPr/>
              <p:nvPr/>
            </p:nvSpPr>
            <p:spPr bwMode="auto">
              <a:xfrm>
                <a:off x="6291263" y="1668463"/>
                <a:ext cx="73025" cy="73025"/>
              </a:xfrm>
              <a:prstGeom prst="ellipse">
                <a:avLst/>
              </a:pr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3" name="Freeform: Shape 43"/>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9" name="Group 39"/>
            <p:cNvGrpSpPr/>
            <p:nvPr/>
          </p:nvGrpSpPr>
          <p:grpSpPr>
            <a:xfrm>
              <a:off x="8050449" y="2111437"/>
              <a:ext cx="288034" cy="618364"/>
              <a:chOff x="6213475" y="1668463"/>
              <a:chExt cx="227013" cy="487362"/>
            </a:xfrm>
            <a:grpFill/>
          </p:grpSpPr>
          <p:sp>
            <p:nvSpPr>
              <p:cNvPr id="30" name="Oval 40"/>
              <p:cNvSpPr/>
              <p:nvPr/>
            </p:nvSpPr>
            <p:spPr bwMode="auto">
              <a:xfrm>
                <a:off x="6291263" y="1668463"/>
                <a:ext cx="73025" cy="73025"/>
              </a:xfrm>
              <a:prstGeom prst="ellipse">
                <a:avLst/>
              </a:pr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1" name="Freeform: Shape 41"/>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cxnSp>
        <p:nvCxnSpPr>
          <p:cNvPr id="15" name="Straight Connector 48"/>
          <p:cNvCxnSpPr/>
          <p:nvPr/>
        </p:nvCxnSpPr>
        <p:spPr>
          <a:xfrm>
            <a:off x="4520048" y="1412776"/>
            <a:ext cx="0" cy="4462555"/>
          </a:xfrm>
          <a:prstGeom prst="line">
            <a:avLst/>
          </a:prstGeom>
          <a:ln w="1905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6" name="Group 49"/>
          <p:cNvGrpSpPr/>
          <p:nvPr/>
        </p:nvGrpSpPr>
        <p:grpSpPr>
          <a:xfrm>
            <a:off x="5149298" y="3480170"/>
            <a:ext cx="1110391" cy="2386605"/>
            <a:chOff x="3802063" y="2776538"/>
            <a:chExt cx="839788" cy="1804987"/>
          </a:xfrm>
          <a:solidFill>
            <a:schemeClr val="accent1"/>
          </a:solidFill>
        </p:grpSpPr>
        <p:sp>
          <p:nvSpPr>
            <p:cNvPr id="24" name="Freeform: Shape 50"/>
            <p:cNvSpPr/>
            <p:nvPr/>
          </p:nvSpPr>
          <p:spPr bwMode="auto">
            <a:xfrm>
              <a:off x="3833813" y="2776538"/>
              <a:ext cx="425450" cy="425450"/>
            </a:xfrm>
            <a:custGeom>
              <a:avLst/>
              <a:gdLst/>
              <a:ahLst/>
              <a:cxnLst>
                <a:cxn ang="0">
                  <a:pos x="96" y="193"/>
                </a:cxn>
                <a:cxn ang="0">
                  <a:pos x="193" y="96"/>
                </a:cxn>
                <a:cxn ang="0">
                  <a:pos x="96" y="0"/>
                </a:cxn>
                <a:cxn ang="0">
                  <a:pos x="0" y="96"/>
                </a:cxn>
                <a:cxn ang="0">
                  <a:pos x="96" y="193"/>
                </a:cxn>
                <a:cxn ang="0">
                  <a:pos x="96" y="193"/>
                </a:cxn>
                <a:cxn ang="0">
                  <a:pos x="96" y="193"/>
                </a:cxn>
              </a:cxnLst>
              <a:rect l="0" t="0" r="r" b="b"/>
              <a:pathLst>
                <a:path w="193" h="193">
                  <a:moveTo>
                    <a:pt x="96" y="193"/>
                  </a:moveTo>
                  <a:cubicBezTo>
                    <a:pt x="150" y="193"/>
                    <a:pt x="193" y="150"/>
                    <a:pt x="193" y="96"/>
                  </a:cubicBezTo>
                  <a:cubicBezTo>
                    <a:pt x="193" y="43"/>
                    <a:pt x="150" y="0"/>
                    <a:pt x="96" y="0"/>
                  </a:cubicBezTo>
                  <a:cubicBezTo>
                    <a:pt x="43" y="0"/>
                    <a:pt x="0" y="43"/>
                    <a:pt x="0" y="96"/>
                  </a:cubicBezTo>
                  <a:cubicBezTo>
                    <a:pt x="0" y="150"/>
                    <a:pt x="43" y="193"/>
                    <a:pt x="96" y="193"/>
                  </a:cubicBezTo>
                  <a:close/>
                  <a:moveTo>
                    <a:pt x="96" y="193"/>
                  </a:moveTo>
                  <a:cubicBezTo>
                    <a:pt x="96" y="193"/>
                    <a:pt x="96" y="193"/>
                    <a:pt x="96" y="193"/>
                  </a:cubicBezTo>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5" name="Freeform: Shape 51"/>
            <p:cNvSpPr/>
            <p:nvPr/>
          </p:nvSpPr>
          <p:spPr bwMode="auto">
            <a:xfrm>
              <a:off x="3802063" y="3208338"/>
              <a:ext cx="839788" cy="1373187"/>
            </a:xfrm>
            <a:custGeom>
              <a:avLst/>
              <a:gdLst/>
              <a:ahLst/>
              <a:cxnLst>
                <a:cxn ang="0">
                  <a:pos x="298" y="315"/>
                </a:cxn>
                <a:cxn ang="0">
                  <a:pos x="254" y="276"/>
                </a:cxn>
                <a:cxn ang="0">
                  <a:pos x="254" y="276"/>
                </a:cxn>
                <a:cxn ang="0">
                  <a:pos x="177" y="276"/>
                </a:cxn>
                <a:cxn ang="0">
                  <a:pos x="177" y="170"/>
                </a:cxn>
                <a:cxn ang="0">
                  <a:pos x="270" y="207"/>
                </a:cxn>
                <a:cxn ang="0">
                  <a:pos x="351" y="190"/>
                </a:cxn>
                <a:cxn ang="0">
                  <a:pos x="372" y="141"/>
                </a:cxn>
                <a:cxn ang="0">
                  <a:pos x="324" y="120"/>
                </a:cxn>
                <a:cxn ang="0">
                  <a:pos x="167" y="42"/>
                </a:cxn>
                <a:cxn ang="0">
                  <a:pos x="167" y="41"/>
                </a:cxn>
                <a:cxn ang="0">
                  <a:pos x="110" y="3"/>
                </a:cxn>
                <a:cxn ang="0">
                  <a:pos x="89" y="0"/>
                </a:cxn>
                <a:cxn ang="0">
                  <a:pos x="67" y="3"/>
                </a:cxn>
                <a:cxn ang="0">
                  <a:pos x="67" y="3"/>
                </a:cxn>
                <a:cxn ang="0">
                  <a:pos x="0" y="77"/>
                </a:cxn>
                <a:cxn ang="0">
                  <a:pos x="0" y="290"/>
                </a:cxn>
                <a:cxn ang="0">
                  <a:pos x="89" y="365"/>
                </a:cxn>
                <a:cxn ang="0">
                  <a:pos x="96" y="364"/>
                </a:cxn>
                <a:cxn ang="0">
                  <a:pos x="215" y="364"/>
                </a:cxn>
                <a:cxn ang="0">
                  <a:pos x="240" y="583"/>
                </a:cxn>
                <a:cxn ang="0">
                  <a:pos x="284" y="622"/>
                </a:cxn>
                <a:cxn ang="0">
                  <a:pos x="289" y="622"/>
                </a:cxn>
                <a:cxn ang="0">
                  <a:pos x="328" y="573"/>
                </a:cxn>
                <a:cxn ang="0">
                  <a:pos x="298" y="315"/>
                </a:cxn>
                <a:cxn ang="0">
                  <a:pos x="298" y="315"/>
                </a:cxn>
                <a:cxn ang="0">
                  <a:pos x="298" y="315"/>
                </a:cxn>
              </a:cxnLst>
              <a:rect l="0" t="0" r="r" b="b"/>
              <a:pathLst>
                <a:path w="380" h="622">
                  <a:moveTo>
                    <a:pt x="298" y="315"/>
                  </a:moveTo>
                  <a:cubicBezTo>
                    <a:pt x="295" y="292"/>
                    <a:pt x="276" y="276"/>
                    <a:pt x="254" y="276"/>
                  </a:cubicBezTo>
                  <a:cubicBezTo>
                    <a:pt x="254" y="276"/>
                    <a:pt x="254" y="276"/>
                    <a:pt x="254" y="276"/>
                  </a:cubicBezTo>
                  <a:cubicBezTo>
                    <a:pt x="177" y="276"/>
                    <a:pt x="177" y="276"/>
                    <a:pt x="177" y="276"/>
                  </a:cubicBezTo>
                  <a:cubicBezTo>
                    <a:pt x="177" y="170"/>
                    <a:pt x="177" y="170"/>
                    <a:pt x="177" y="170"/>
                  </a:cubicBezTo>
                  <a:cubicBezTo>
                    <a:pt x="203" y="193"/>
                    <a:pt x="232" y="207"/>
                    <a:pt x="270" y="207"/>
                  </a:cubicBezTo>
                  <a:cubicBezTo>
                    <a:pt x="293" y="207"/>
                    <a:pt x="320" y="202"/>
                    <a:pt x="351" y="190"/>
                  </a:cubicBezTo>
                  <a:cubicBezTo>
                    <a:pt x="370" y="182"/>
                    <a:pt x="380" y="161"/>
                    <a:pt x="372" y="141"/>
                  </a:cubicBezTo>
                  <a:cubicBezTo>
                    <a:pt x="365" y="122"/>
                    <a:pt x="343" y="113"/>
                    <a:pt x="324" y="120"/>
                  </a:cubicBezTo>
                  <a:cubicBezTo>
                    <a:pt x="248" y="149"/>
                    <a:pt x="233" y="133"/>
                    <a:pt x="167" y="42"/>
                  </a:cubicBezTo>
                  <a:cubicBezTo>
                    <a:pt x="167" y="42"/>
                    <a:pt x="167" y="42"/>
                    <a:pt x="167" y="41"/>
                  </a:cubicBezTo>
                  <a:cubicBezTo>
                    <a:pt x="154" y="22"/>
                    <a:pt x="132" y="8"/>
                    <a:pt x="110" y="3"/>
                  </a:cubicBezTo>
                  <a:cubicBezTo>
                    <a:pt x="110" y="3"/>
                    <a:pt x="100" y="0"/>
                    <a:pt x="89" y="0"/>
                  </a:cubicBezTo>
                  <a:cubicBezTo>
                    <a:pt x="79" y="0"/>
                    <a:pt x="67" y="3"/>
                    <a:pt x="67" y="3"/>
                  </a:cubicBezTo>
                  <a:cubicBezTo>
                    <a:pt x="67" y="3"/>
                    <a:pt x="67" y="3"/>
                    <a:pt x="67" y="3"/>
                  </a:cubicBezTo>
                  <a:cubicBezTo>
                    <a:pt x="35" y="11"/>
                    <a:pt x="0" y="37"/>
                    <a:pt x="0" y="77"/>
                  </a:cubicBezTo>
                  <a:cubicBezTo>
                    <a:pt x="0" y="290"/>
                    <a:pt x="0" y="290"/>
                    <a:pt x="0" y="290"/>
                  </a:cubicBezTo>
                  <a:cubicBezTo>
                    <a:pt x="0" y="336"/>
                    <a:pt x="46" y="365"/>
                    <a:pt x="89" y="365"/>
                  </a:cubicBezTo>
                  <a:cubicBezTo>
                    <a:pt x="91" y="365"/>
                    <a:pt x="93" y="364"/>
                    <a:pt x="96" y="364"/>
                  </a:cubicBezTo>
                  <a:cubicBezTo>
                    <a:pt x="215" y="364"/>
                    <a:pt x="215" y="364"/>
                    <a:pt x="215" y="364"/>
                  </a:cubicBezTo>
                  <a:cubicBezTo>
                    <a:pt x="240" y="583"/>
                    <a:pt x="240" y="583"/>
                    <a:pt x="240" y="583"/>
                  </a:cubicBezTo>
                  <a:cubicBezTo>
                    <a:pt x="242" y="605"/>
                    <a:pt x="262" y="622"/>
                    <a:pt x="284" y="622"/>
                  </a:cubicBezTo>
                  <a:cubicBezTo>
                    <a:pt x="285" y="622"/>
                    <a:pt x="287" y="622"/>
                    <a:pt x="289" y="622"/>
                  </a:cubicBezTo>
                  <a:cubicBezTo>
                    <a:pt x="313" y="619"/>
                    <a:pt x="331" y="597"/>
                    <a:pt x="328" y="573"/>
                  </a:cubicBezTo>
                  <a:lnTo>
                    <a:pt x="298" y="315"/>
                  </a:lnTo>
                  <a:close/>
                  <a:moveTo>
                    <a:pt x="298" y="315"/>
                  </a:moveTo>
                  <a:cubicBezTo>
                    <a:pt x="298" y="315"/>
                    <a:pt x="298" y="315"/>
                    <a:pt x="298" y="315"/>
                  </a:cubicBezTo>
                </a:path>
              </a:pathLst>
            </a:custGeom>
            <a:grp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7" name="Freeform: Shape 52"/>
          <p:cNvSpPr/>
          <p:nvPr/>
        </p:nvSpPr>
        <p:spPr bwMode="auto">
          <a:xfrm>
            <a:off x="4872230" y="4172853"/>
            <a:ext cx="871101" cy="1704419"/>
          </a:xfrm>
          <a:custGeom>
            <a:avLst/>
            <a:gdLst/>
            <a:ahLst/>
            <a:cxnLst>
              <a:cxn ang="0">
                <a:pos x="298" y="372"/>
              </a:cxn>
              <a:cxn ang="0">
                <a:pos x="260" y="335"/>
              </a:cxn>
              <a:cxn ang="0">
                <a:pos x="75" y="335"/>
              </a:cxn>
              <a:cxn ang="0">
                <a:pos x="75" y="38"/>
              </a:cxn>
              <a:cxn ang="0">
                <a:pos x="38" y="0"/>
              </a:cxn>
              <a:cxn ang="0">
                <a:pos x="0" y="38"/>
              </a:cxn>
              <a:cxn ang="0">
                <a:pos x="0" y="372"/>
              </a:cxn>
              <a:cxn ang="0">
                <a:pos x="19" y="405"/>
              </a:cxn>
              <a:cxn ang="0">
                <a:pos x="8" y="448"/>
              </a:cxn>
              <a:cxn ang="0">
                <a:pos x="8" y="552"/>
              </a:cxn>
              <a:cxn ang="0">
                <a:pos x="39" y="584"/>
              </a:cxn>
              <a:cxn ang="0">
                <a:pos x="70" y="552"/>
              </a:cxn>
              <a:cxn ang="0">
                <a:pos x="70" y="448"/>
              </a:cxn>
              <a:cxn ang="0">
                <a:pos x="96" y="422"/>
              </a:cxn>
              <a:cxn ang="0">
                <a:pos x="201" y="422"/>
              </a:cxn>
              <a:cxn ang="0">
                <a:pos x="226" y="448"/>
              </a:cxn>
              <a:cxn ang="0">
                <a:pos x="226" y="552"/>
              </a:cxn>
              <a:cxn ang="0">
                <a:pos x="258" y="584"/>
              </a:cxn>
              <a:cxn ang="0">
                <a:pos x="289" y="552"/>
              </a:cxn>
              <a:cxn ang="0">
                <a:pos x="289" y="448"/>
              </a:cxn>
              <a:cxn ang="0">
                <a:pos x="278" y="405"/>
              </a:cxn>
              <a:cxn ang="0">
                <a:pos x="298" y="372"/>
              </a:cxn>
              <a:cxn ang="0">
                <a:pos x="298" y="372"/>
              </a:cxn>
              <a:cxn ang="0">
                <a:pos x="298" y="372"/>
              </a:cxn>
            </a:cxnLst>
            <a:rect l="0" t="0" r="r" b="b"/>
            <a:pathLst>
              <a:path w="298" h="584">
                <a:moveTo>
                  <a:pt x="298" y="372"/>
                </a:moveTo>
                <a:cubicBezTo>
                  <a:pt x="298" y="352"/>
                  <a:pt x="281" y="335"/>
                  <a:pt x="260" y="335"/>
                </a:cubicBezTo>
                <a:cubicBezTo>
                  <a:pt x="75" y="335"/>
                  <a:pt x="75" y="335"/>
                  <a:pt x="75" y="335"/>
                </a:cubicBezTo>
                <a:cubicBezTo>
                  <a:pt x="75" y="38"/>
                  <a:pt x="75" y="38"/>
                  <a:pt x="75" y="38"/>
                </a:cubicBezTo>
                <a:cubicBezTo>
                  <a:pt x="75" y="17"/>
                  <a:pt x="59" y="0"/>
                  <a:pt x="38" y="0"/>
                </a:cubicBezTo>
                <a:cubicBezTo>
                  <a:pt x="17" y="0"/>
                  <a:pt x="0" y="17"/>
                  <a:pt x="0" y="38"/>
                </a:cubicBezTo>
                <a:cubicBezTo>
                  <a:pt x="0" y="372"/>
                  <a:pt x="0" y="372"/>
                  <a:pt x="0" y="372"/>
                </a:cubicBezTo>
                <a:cubicBezTo>
                  <a:pt x="0" y="386"/>
                  <a:pt x="8" y="398"/>
                  <a:pt x="19" y="405"/>
                </a:cubicBezTo>
                <a:cubicBezTo>
                  <a:pt x="12" y="417"/>
                  <a:pt x="8" y="432"/>
                  <a:pt x="8" y="448"/>
                </a:cubicBezTo>
                <a:cubicBezTo>
                  <a:pt x="8" y="552"/>
                  <a:pt x="8" y="552"/>
                  <a:pt x="8" y="552"/>
                </a:cubicBezTo>
                <a:cubicBezTo>
                  <a:pt x="8" y="570"/>
                  <a:pt x="22" y="584"/>
                  <a:pt x="39" y="584"/>
                </a:cubicBezTo>
                <a:cubicBezTo>
                  <a:pt x="56" y="584"/>
                  <a:pt x="70" y="570"/>
                  <a:pt x="70" y="552"/>
                </a:cubicBezTo>
                <a:cubicBezTo>
                  <a:pt x="70" y="448"/>
                  <a:pt x="70" y="448"/>
                  <a:pt x="70" y="448"/>
                </a:cubicBezTo>
                <a:cubicBezTo>
                  <a:pt x="70" y="433"/>
                  <a:pt x="82" y="422"/>
                  <a:pt x="96" y="422"/>
                </a:cubicBezTo>
                <a:cubicBezTo>
                  <a:pt x="201" y="422"/>
                  <a:pt x="201" y="422"/>
                  <a:pt x="201" y="422"/>
                </a:cubicBezTo>
                <a:cubicBezTo>
                  <a:pt x="215" y="422"/>
                  <a:pt x="226" y="433"/>
                  <a:pt x="226" y="448"/>
                </a:cubicBezTo>
                <a:cubicBezTo>
                  <a:pt x="226" y="552"/>
                  <a:pt x="226" y="552"/>
                  <a:pt x="226" y="552"/>
                </a:cubicBezTo>
                <a:cubicBezTo>
                  <a:pt x="226" y="570"/>
                  <a:pt x="240" y="584"/>
                  <a:pt x="258" y="584"/>
                </a:cubicBezTo>
                <a:cubicBezTo>
                  <a:pt x="275" y="584"/>
                  <a:pt x="289" y="570"/>
                  <a:pt x="289" y="552"/>
                </a:cubicBezTo>
                <a:cubicBezTo>
                  <a:pt x="289" y="448"/>
                  <a:pt x="289" y="448"/>
                  <a:pt x="289" y="448"/>
                </a:cubicBezTo>
                <a:cubicBezTo>
                  <a:pt x="289" y="432"/>
                  <a:pt x="285" y="418"/>
                  <a:pt x="278" y="405"/>
                </a:cubicBezTo>
                <a:cubicBezTo>
                  <a:pt x="290" y="399"/>
                  <a:pt x="298" y="387"/>
                  <a:pt x="298" y="372"/>
                </a:cubicBezTo>
                <a:close/>
                <a:moveTo>
                  <a:pt x="298" y="372"/>
                </a:moveTo>
                <a:cubicBezTo>
                  <a:pt x="298" y="372"/>
                  <a:pt x="298" y="372"/>
                  <a:pt x="298" y="372"/>
                </a:cubicBezTo>
              </a:path>
            </a:pathLst>
          </a:custGeom>
          <a:solidFill>
            <a:schemeClr val="bg1">
              <a:lumMod val="65000"/>
            </a:schemeClr>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8" name="Freeform: Shape 53"/>
          <p:cNvSpPr/>
          <p:nvPr/>
        </p:nvSpPr>
        <p:spPr bwMode="auto">
          <a:xfrm>
            <a:off x="5961631" y="4678722"/>
            <a:ext cx="1425248" cy="1137679"/>
          </a:xfrm>
          <a:custGeom>
            <a:avLst/>
            <a:gdLst/>
            <a:ahLst/>
            <a:cxnLst>
              <a:cxn ang="0">
                <a:pos x="452" y="0"/>
              </a:cxn>
              <a:cxn ang="0">
                <a:pos x="36" y="0"/>
              </a:cxn>
              <a:cxn ang="0">
                <a:pos x="0" y="36"/>
              </a:cxn>
              <a:cxn ang="0">
                <a:pos x="36" y="72"/>
              </a:cxn>
              <a:cxn ang="0">
                <a:pos x="85" y="72"/>
              </a:cxn>
              <a:cxn ang="0">
                <a:pos x="85" y="390"/>
              </a:cxn>
              <a:cxn ang="0">
                <a:pos x="403" y="390"/>
              </a:cxn>
              <a:cxn ang="0">
                <a:pos x="403" y="72"/>
              </a:cxn>
              <a:cxn ang="0">
                <a:pos x="452" y="72"/>
              </a:cxn>
              <a:cxn ang="0">
                <a:pos x="488" y="36"/>
              </a:cxn>
              <a:cxn ang="0">
                <a:pos x="452" y="0"/>
              </a:cxn>
              <a:cxn ang="0">
                <a:pos x="452" y="0"/>
              </a:cxn>
              <a:cxn ang="0">
                <a:pos x="452" y="0"/>
              </a:cxn>
            </a:cxnLst>
            <a:rect l="0" t="0" r="r" b="b"/>
            <a:pathLst>
              <a:path w="488" h="390">
                <a:moveTo>
                  <a:pt x="452" y="0"/>
                </a:moveTo>
                <a:cubicBezTo>
                  <a:pt x="36" y="0"/>
                  <a:pt x="36" y="0"/>
                  <a:pt x="36" y="0"/>
                </a:cubicBezTo>
                <a:cubicBezTo>
                  <a:pt x="16" y="0"/>
                  <a:pt x="0" y="16"/>
                  <a:pt x="0" y="36"/>
                </a:cubicBezTo>
                <a:cubicBezTo>
                  <a:pt x="0" y="56"/>
                  <a:pt x="16" y="72"/>
                  <a:pt x="36" y="72"/>
                </a:cubicBezTo>
                <a:cubicBezTo>
                  <a:pt x="85" y="72"/>
                  <a:pt x="85" y="72"/>
                  <a:pt x="85" y="72"/>
                </a:cubicBezTo>
                <a:cubicBezTo>
                  <a:pt x="85" y="390"/>
                  <a:pt x="85" y="390"/>
                  <a:pt x="85" y="390"/>
                </a:cubicBezTo>
                <a:cubicBezTo>
                  <a:pt x="403" y="390"/>
                  <a:pt x="403" y="390"/>
                  <a:pt x="403" y="390"/>
                </a:cubicBezTo>
                <a:cubicBezTo>
                  <a:pt x="403" y="72"/>
                  <a:pt x="403" y="72"/>
                  <a:pt x="403" y="72"/>
                </a:cubicBezTo>
                <a:cubicBezTo>
                  <a:pt x="452" y="72"/>
                  <a:pt x="452" y="72"/>
                  <a:pt x="452" y="72"/>
                </a:cubicBezTo>
                <a:cubicBezTo>
                  <a:pt x="472" y="72"/>
                  <a:pt x="488" y="56"/>
                  <a:pt x="488" y="36"/>
                </a:cubicBezTo>
                <a:cubicBezTo>
                  <a:pt x="488" y="16"/>
                  <a:pt x="472" y="0"/>
                  <a:pt x="452" y="0"/>
                </a:cubicBezTo>
                <a:close/>
                <a:moveTo>
                  <a:pt x="452" y="0"/>
                </a:moveTo>
                <a:cubicBezTo>
                  <a:pt x="452" y="0"/>
                  <a:pt x="452" y="0"/>
                  <a:pt x="452" y="0"/>
                </a:cubicBezTo>
              </a:path>
            </a:pathLst>
          </a:custGeom>
          <a:solidFill>
            <a:schemeClr val="bg1">
              <a:lumMod val="65000"/>
            </a:schemeClr>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9" name="Freeform: Shape 54"/>
          <p:cNvSpPr/>
          <p:nvPr/>
        </p:nvSpPr>
        <p:spPr bwMode="auto">
          <a:xfrm>
            <a:off x="6326863" y="3864294"/>
            <a:ext cx="986548" cy="778743"/>
          </a:xfrm>
          <a:custGeom>
            <a:avLst/>
            <a:gdLst/>
            <a:ahLst/>
            <a:cxnLst>
              <a:cxn ang="0">
                <a:pos x="264" y="145"/>
              </a:cxn>
              <a:cxn ang="0">
                <a:pos x="236" y="236"/>
              </a:cxn>
              <a:cxn ang="0">
                <a:pos x="16" y="236"/>
              </a:cxn>
              <a:cxn ang="0">
                <a:pos x="0" y="252"/>
              </a:cxn>
              <a:cxn ang="0">
                <a:pos x="16" y="267"/>
              </a:cxn>
              <a:cxn ang="0">
                <a:pos x="248" y="267"/>
              </a:cxn>
              <a:cxn ang="0">
                <a:pos x="262" y="256"/>
              </a:cxn>
              <a:cxn ang="0">
                <a:pos x="335" y="22"/>
              </a:cxn>
              <a:cxn ang="0">
                <a:pos x="325" y="3"/>
              </a:cxn>
              <a:cxn ang="0">
                <a:pos x="305" y="13"/>
              </a:cxn>
              <a:cxn ang="0">
                <a:pos x="264" y="145"/>
              </a:cxn>
              <a:cxn ang="0">
                <a:pos x="281" y="92"/>
              </a:cxn>
              <a:cxn ang="0">
                <a:pos x="274" y="114"/>
              </a:cxn>
            </a:cxnLst>
            <a:rect l="0" t="0" r="r" b="b"/>
            <a:pathLst>
              <a:path w="338" h="267">
                <a:moveTo>
                  <a:pt x="264" y="145"/>
                </a:moveTo>
                <a:cubicBezTo>
                  <a:pt x="236" y="236"/>
                  <a:pt x="236" y="236"/>
                  <a:pt x="236" y="236"/>
                </a:cubicBezTo>
                <a:cubicBezTo>
                  <a:pt x="16" y="236"/>
                  <a:pt x="16" y="236"/>
                  <a:pt x="16" y="236"/>
                </a:cubicBezTo>
                <a:cubicBezTo>
                  <a:pt x="7" y="236"/>
                  <a:pt x="0" y="243"/>
                  <a:pt x="0" y="252"/>
                </a:cubicBezTo>
                <a:cubicBezTo>
                  <a:pt x="0" y="260"/>
                  <a:pt x="7" y="267"/>
                  <a:pt x="16" y="267"/>
                </a:cubicBezTo>
                <a:cubicBezTo>
                  <a:pt x="248" y="267"/>
                  <a:pt x="248" y="267"/>
                  <a:pt x="248" y="267"/>
                </a:cubicBezTo>
                <a:cubicBezTo>
                  <a:pt x="254" y="267"/>
                  <a:pt x="260" y="263"/>
                  <a:pt x="262" y="256"/>
                </a:cubicBezTo>
                <a:cubicBezTo>
                  <a:pt x="335" y="22"/>
                  <a:pt x="335" y="22"/>
                  <a:pt x="335" y="22"/>
                </a:cubicBezTo>
                <a:cubicBezTo>
                  <a:pt x="338" y="14"/>
                  <a:pt x="333" y="5"/>
                  <a:pt x="325" y="3"/>
                </a:cubicBezTo>
                <a:cubicBezTo>
                  <a:pt x="317" y="0"/>
                  <a:pt x="308" y="5"/>
                  <a:pt x="305" y="13"/>
                </a:cubicBezTo>
                <a:cubicBezTo>
                  <a:pt x="264" y="145"/>
                  <a:pt x="264" y="145"/>
                  <a:pt x="264" y="145"/>
                </a:cubicBezTo>
                <a:moveTo>
                  <a:pt x="281" y="92"/>
                </a:moveTo>
                <a:cubicBezTo>
                  <a:pt x="274" y="114"/>
                  <a:pt x="274" y="114"/>
                  <a:pt x="274" y="114"/>
                </a:cubicBezTo>
              </a:path>
            </a:pathLst>
          </a:custGeom>
          <a:solidFill>
            <a:schemeClr val="accent1"/>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0" name="Freeform: Shape 56"/>
          <p:cNvSpPr/>
          <p:nvPr/>
        </p:nvSpPr>
        <p:spPr bwMode="auto">
          <a:xfrm>
            <a:off x="5286884" y="1458192"/>
            <a:ext cx="1672933" cy="1675032"/>
          </a:xfrm>
          <a:custGeom>
            <a:avLst/>
            <a:gdLst/>
            <a:ahLst/>
            <a:cxnLst>
              <a:cxn ang="0">
                <a:pos x="1638" y="819"/>
              </a:cxn>
              <a:cxn ang="0">
                <a:pos x="819" y="0"/>
              </a:cxn>
              <a:cxn ang="0">
                <a:pos x="0" y="819"/>
              </a:cxn>
              <a:cxn ang="0">
                <a:pos x="819" y="1638"/>
              </a:cxn>
              <a:cxn ang="0">
                <a:pos x="1638" y="819"/>
              </a:cxn>
              <a:cxn ang="0">
                <a:pos x="102" y="819"/>
              </a:cxn>
              <a:cxn ang="0">
                <a:pos x="819" y="102"/>
              </a:cxn>
              <a:cxn ang="0">
                <a:pos x="1536" y="819"/>
              </a:cxn>
              <a:cxn ang="0">
                <a:pos x="819" y="1536"/>
              </a:cxn>
              <a:cxn ang="0">
                <a:pos x="102" y="819"/>
              </a:cxn>
              <a:cxn ang="0">
                <a:pos x="819" y="819"/>
              </a:cxn>
              <a:cxn ang="0">
                <a:pos x="819" y="205"/>
              </a:cxn>
              <a:cxn ang="0">
                <a:pos x="1434" y="819"/>
              </a:cxn>
              <a:cxn ang="0">
                <a:pos x="819" y="819"/>
              </a:cxn>
              <a:cxn ang="0">
                <a:pos x="401" y="519"/>
              </a:cxn>
              <a:cxn ang="0">
                <a:pos x="350" y="607"/>
              </a:cxn>
              <a:cxn ang="0">
                <a:pos x="262" y="556"/>
              </a:cxn>
              <a:cxn ang="0">
                <a:pos x="313" y="468"/>
              </a:cxn>
              <a:cxn ang="0">
                <a:pos x="401" y="519"/>
              </a:cxn>
              <a:cxn ang="0">
                <a:pos x="1237" y="1119"/>
              </a:cxn>
              <a:cxn ang="0">
                <a:pos x="1288" y="1031"/>
              </a:cxn>
              <a:cxn ang="0">
                <a:pos x="1377" y="1082"/>
              </a:cxn>
              <a:cxn ang="0">
                <a:pos x="1326" y="1171"/>
              </a:cxn>
              <a:cxn ang="0">
                <a:pos x="1237" y="1119"/>
              </a:cxn>
              <a:cxn ang="0">
                <a:pos x="608" y="350"/>
              </a:cxn>
              <a:cxn ang="0">
                <a:pos x="519" y="401"/>
              </a:cxn>
              <a:cxn ang="0">
                <a:pos x="468" y="313"/>
              </a:cxn>
              <a:cxn ang="0">
                <a:pos x="556" y="261"/>
              </a:cxn>
              <a:cxn ang="0">
                <a:pos x="608" y="350"/>
              </a:cxn>
              <a:cxn ang="0">
                <a:pos x="1031" y="1288"/>
              </a:cxn>
              <a:cxn ang="0">
                <a:pos x="1120" y="1237"/>
              </a:cxn>
              <a:cxn ang="0">
                <a:pos x="1171" y="1326"/>
              </a:cxn>
              <a:cxn ang="0">
                <a:pos x="1082" y="1377"/>
              </a:cxn>
              <a:cxn ang="0">
                <a:pos x="1031" y="1288"/>
              </a:cxn>
              <a:cxn ang="0">
                <a:pos x="870" y="1331"/>
              </a:cxn>
              <a:cxn ang="0">
                <a:pos x="870" y="1434"/>
              </a:cxn>
              <a:cxn ang="0">
                <a:pos x="768" y="1434"/>
              </a:cxn>
              <a:cxn ang="0">
                <a:pos x="768" y="1331"/>
              </a:cxn>
              <a:cxn ang="0">
                <a:pos x="870" y="1331"/>
              </a:cxn>
              <a:cxn ang="0">
                <a:pos x="608" y="1288"/>
              </a:cxn>
              <a:cxn ang="0">
                <a:pos x="556" y="1377"/>
              </a:cxn>
              <a:cxn ang="0">
                <a:pos x="468" y="1326"/>
              </a:cxn>
              <a:cxn ang="0">
                <a:pos x="519" y="1237"/>
              </a:cxn>
              <a:cxn ang="0">
                <a:pos x="608" y="1288"/>
              </a:cxn>
              <a:cxn ang="0">
                <a:pos x="401" y="1119"/>
              </a:cxn>
              <a:cxn ang="0">
                <a:pos x="313" y="1171"/>
              </a:cxn>
              <a:cxn ang="0">
                <a:pos x="261" y="1082"/>
              </a:cxn>
              <a:cxn ang="0">
                <a:pos x="350" y="1031"/>
              </a:cxn>
              <a:cxn ang="0">
                <a:pos x="401" y="1119"/>
              </a:cxn>
              <a:cxn ang="0">
                <a:pos x="307" y="870"/>
              </a:cxn>
              <a:cxn ang="0">
                <a:pos x="205" y="870"/>
              </a:cxn>
              <a:cxn ang="0">
                <a:pos x="205" y="768"/>
              </a:cxn>
              <a:cxn ang="0">
                <a:pos x="307" y="768"/>
              </a:cxn>
              <a:cxn ang="0">
                <a:pos x="307" y="870"/>
              </a:cxn>
              <a:cxn ang="0">
                <a:pos x="307" y="870"/>
              </a:cxn>
              <a:cxn ang="0">
                <a:pos x="307" y="870"/>
              </a:cxn>
            </a:cxnLst>
            <a:rect l="0" t="0" r="r" b="b"/>
            <a:pathLst>
              <a:path w="1638" h="1638">
                <a:moveTo>
                  <a:pt x="1638" y="819"/>
                </a:moveTo>
                <a:cubicBezTo>
                  <a:pt x="1638" y="367"/>
                  <a:pt x="1272" y="0"/>
                  <a:pt x="819" y="0"/>
                </a:cubicBezTo>
                <a:cubicBezTo>
                  <a:pt x="367" y="0"/>
                  <a:pt x="0" y="367"/>
                  <a:pt x="0" y="819"/>
                </a:cubicBezTo>
                <a:cubicBezTo>
                  <a:pt x="0" y="1272"/>
                  <a:pt x="367" y="1638"/>
                  <a:pt x="819" y="1638"/>
                </a:cubicBezTo>
                <a:cubicBezTo>
                  <a:pt x="1272" y="1638"/>
                  <a:pt x="1638" y="1272"/>
                  <a:pt x="1638" y="819"/>
                </a:cubicBezTo>
                <a:close/>
                <a:moveTo>
                  <a:pt x="102" y="819"/>
                </a:moveTo>
                <a:cubicBezTo>
                  <a:pt x="102" y="424"/>
                  <a:pt x="424" y="102"/>
                  <a:pt x="819" y="102"/>
                </a:cubicBezTo>
                <a:cubicBezTo>
                  <a:pt x="1214" y="102"/>
                  <a:pt x="1536" y="424"/>
                  <a:pt x="1536" y="819"/>
                </a:cubicBezTo>
                <a:cubicBezTo>
                  <a:pt x="1536" y="1214"/>
                  <a:pt x="1214" y="1536"/>
                  <a:pt x="819" y="1536"/>
                </a:cubicBezTo>
                <a:cubicBezTo>
                  <a:pt x="424" y="1536"/>
                  <a:pt x="102" y="1214"/>
                  <a:pt x="102" y="819"/>
                </a:cubicBezTo>
                <a:close/>
                <a:moveTo>
                  <a:pt x="819" y="819"/>
                </a:moveTo>
                <a:cubicBezTo>
                  <a:pt x="819" y="205"/>
                  <a:pt x="819" y="205"/>
                  <a:pt x="819" y="205"/>
                </a:cubicBezTo>
                <a:cubicBezTo>
                  <a:pt x="1159" y="205"/>
                  <a:pt x="1434" y="480"/>
                  <a:pt x="1434" y="819"/>
                </a:cubicBezTo>
                <a:lnTo>
                  <a:pt x="819" y="819"/>
                </a:lnTo>
                <a:close/>
                <a:moveTo>
                  <a:pt x="401" y="519"/>
                </a:moveTo>
                <a:cubicBezTo>
                  <a:pt x="350" y="607"/>
                  <a:pt x="350" y="607"/>
                  <a:pt x="350" y="607"/>
                </a:cubicBezTo>
                <a:cubicBezTo>
                  <a:pt x="262" y="556"/>
                  <a:pt x="262" y="556"/>
                  <a:pt x="262" y="556"/>
                </a:cubicBezTo>
                <a:cubicBezTo>
                  <a:pt x="313" y="468"/>
                  <a:pt x="313" y="468"/>
                  <a:pt x="313" y="468"/>
                </a:cubicBezTo>
                <a:lnTo>
                  <a:pt x="401" y="519"/>
                </a:lnTo>
                <a:close/>
                <a:moveTo>
                  <a:pt x="1237" y="1119"/>
                </a:moveTo>
                <a:cubicBezTo>
                  <a:pt x="1288" y="1031"/>
                  <a:pt x="1288" y="1031"/>
                  <a:pt x="1288" y="1031"/>
                </a:cubicBezTo>
                <a:cubicBezTo>
                  <a:pt x="1377" y="1082"/>
                  <a:pt x="1377" y="1082"/>
                  <a:pt x="1377" y="1082"/>
                </a:cubicBezTo>
                <a:cubicBezTo>
                  <a:pt x="1326" y="1171"/>
                  <a:pt x="1326" y="1171"/>
                  <a:pt x="1326" y="1171"/>
                </a:cubicBezTo>
                <a:lnTo>
                  <a:pt x="1237" y="1119"/>
                </a:lnTo>
                <a:close/>
                <a:moveTo>
                  <a:pt x="608" y="350"/>
                </a:moveTo>
                <a:cubicBezTo>
                  <a:pt x="519" y="401"/>
                  <a:pt x="519" y="401"/>
                  <a:pt x="519" y="401"/>
                </a:cubicBezTo>
                <a:cubicBezTo>
                  <a:pt x="468" y="313"/>
                  <a:pt x="468" y="313"/>
                  <a:pt x="468" y="313"/>
                </a:cubicBezTo>
                <a:cubicBezTo>
                  <a:pt x="556" y="261"/>
                  <a:pt x="556" y="261"/>
                  <a:pt x="556" y="261"/>
                </a:cubicBezTo>
                <a:lnTo>
                  <a:pt x="608" y="350"/>
                </a:lnTo>
                <a:close/>
                <a:moveTo>
                  <a:pt x="1031" y="1288"/>
                </a:moveTo>
                <a:cubicBezTo>
                  <a:pt x="1120" y="1237"/>
                  <a:pt x="1120" y="1237"/>
                  <a:pt x="1120" y="1237"/>
                </a:cubicBezTo>
                <a:cubicBezTo>
                  <a:pt x="1171" y="1326"/>
                  <a:pt x="1171" y="1326"/>
                  <a:pt x="1171" y="1326"/>
                </a:cubicBezTo>
                <a:cubicBezTo>
                  <a:pt x="1082" y="1377"/>
                  <a:pt x="1082" y="1377"/>
                  <a:pt x="1082" y="1377"/>
                </a:cubicBezTo>
                <a:lnTo>
                  <a:pt x="1031" y="1288"/>
                </a:lnTo>
                <a:close/>
                <a:moveTo>
                  <a:pt x="870" y="1331"/>
                </a:moveTo>
                <a:cubicBezTo>
                  <a:pt x="870" y="1434"/>
                  <a:pt x="870" y="1434"/>
                  <a:pt x="870" y="1434"/>
                </a:cubicBezTo>
                <a:cubicBezTo>
                  <a:pt x="768" y="1434"/>
                  <a:pt x="768" y="1434"/>
                  <a:pt x="768" y="1434"/>
                </a:cubicBezTo>
                <a:cubicBezTo>
                  <a:pt x="768" y="1331"/>
                  <a:pt x="768" y="1331"/>
                  <a:pt x="768" y="1331"/>
                </a:cubicBezTo>
                <a:lnTo>
                  <a:pt x="870" y="1331"/>
                </a:lnTo>
                <a:close/>
                <a:moveTo>
                  <a:pt x="608" y="1288"/>
                </a:moveTo>
                <a:cubicBezTo>
                  <a:pt x="556" y="1377"/>
                  <a:pt x="556" y="1377"/>
                  <a:pt x="556" y="1377"/>
                </a:cubicBezTo>
                <a:cubicBezTo>
                  <a:pt x="468" y="1326"/>
                  <a:pt x="468" y="1326"/>
                  <a:pt x="468" y="1326"/>
                </a:cubicBezTo>
                <a:cubicBezTo>
                  <a:pt x="519" y="1237"/>
                  <a:pt x="519" y="1237"/>
                  <a:pt x="519" y="1237"/>
                </a:cubicBezTo>
                <a:lnTo>
                  <a:pt x="608" y="1288"/>
                </a:lnTo>
                <a:close/>
                <a:moveTo>
                  <a:pt x="401" y="1119"/>
                </a:moveTo>
                <a:cubicBezTo>
                  <a:pt x="313" y="1171"/>
                  <a:pt x="313" y="1171"/>
                  <a:pt x="313" y="1171"/>
                </a:cubicBezTo>
                <a:cubicBezTo>
                  <a:pt x="261" y="1082"/>
                  <a:pt x="261" y="1082"/>
                  <a:pt x="261" y="1082"/>
                </a:cubicBezTo>
                <a:cubicBezTo>
                  <a:pt x="350" y="1031"/>
                  <a:pt x="350" y="1031"/>
                  <a:pt x="350" y="1031"/>
                </a:cubicBezTo>
                <a:lnTo>
                  <a:pt x="401" y="1119"/>
                </a:lnTo>
                <a:close/>
                <a:moveTo>
                  <a:pt x="307" y="870"/>
                </a:moveTo>
                <a:cubicBezTo>
                  <a:pt x="205" y="870"/>
                  <a:pt x="205" y="870"/>
                  <a:pt x="205" y="870"/>
                </a:cubicBezTo>
                <a:cubicBezTo>
                  <a:pt x="205" y="768"/>
                  <a:pt x="205" y="768"/>
                  <a:pt x="205" y="768"/>
                </a:cubicBezTo>
                <a:cubicBezTo>
                  <a:pt x="307" y="768"/>
                  <a:pt x="307" y="768"/>
                  <a:pt x="307" y="768"/>
                </a:cubicBezTo>
                <a:lnTo>
                  <a:pt x="307" y="870"/>
                </a:lnTo>
                <a:close/>
                <a:moveTo>
                  <a:pt x="307" y="870"/>
                </a:moveTo>
                <a:cubicBezTo>
                  <a:pt x="307" y="870"/>
                  <a:pt x="307" y="870"/>
                  <a:pt x="307" y="870"/>
                </a:cubicBezTo>
              </a:path>
            </a:pathLst>
          </a:custGeom>
          <a:solidFill>
            <a:schemeClr val="accent3"/>
          </a:solidFill>
          <a:ln w="9525">
            <a:noFill/>
            <a:round/>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nvGrpSpPr>
          <p:cNvPr id="21" name="Group 57"/>
          <p:cNvGrpSpPr/>
          <p:nvPr/>
        </p:nvGrpSpPr>
        <p:grpSpPr>
          <a:xfrm>
            <a:off x="7767498" y="4488928"/>
            <a:ext cx="3707367" cy="845741"/>
            <a:chOff x="7821836" y="4301191"/>
            <a:chExt cx="3525034" cy="845741"/>
          </a:xfrm>
        </p:grpSpPr>
        <p:sp>
          <p:nvSpPr>
            <p:cNvPr id="22" name="TextBox 55"/>
            <p:cNvSpPr txBox="1"/>
            <p:nvPr/>
          </p:nvSpPr>
          <p:spPr>
            <a:xfrm>
              <a:off x="7821836" y="4685267"/>
              <a:ext cx="3525034" cy="461665"/>
            </a:xfrm>
            <a:prstGeom prst="rect">
              <a:avLst/>
            </a:prstGeom>
            <a:noFill/>
          </p:spPr>
          <p:txBody>
            <a:bodyPr wrap="square" lIns="0" tIns="0" rIns="0" bIns="0" anchor="ctr" anchorCtr="0">
              <a:normAutofit fontScale="85000" lnSpcReduction="10000"/>
            </a:bodyPr>
            <a:lstStyle/>
            <a:p>
              <a:pPr>
                <a:lnSpc>
                  <a:spcPct val="120000"/>
                </a:lnSpc>
              </a:pPr>
              <a:r>
                <a:rPr lang="zh-CN" altLang="en-US" sz="13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 （建议使用主题字体）如需更改请在（设置形状格式）菜单下（文本选项）中调整</a:t>
              </a:r>
              <a:endParaRPr lang="zh-CN" altLang="en-US" sz="13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Rectangle 1"/>
            <p:cNvSpPr/>
            <p:nvPr/>
          </p:nvSpPr>
          <p:spPr>
            <a:xfrm>
              <a:off x="7821836" y="4301191"/>
              <a:ext cx="1170559" cy="369332"/>
            </a:xfrm>
            <a:prstGeom prst="rect">
              <a:avLst/>
            </a:prstGeom>
          </p:spPr>
          <p:txBody>
            <a:bodyPr wrap="none" lIns="0" tIns="0" rIns="0" bIns="0" anchor="ctr" anchorCtr="0">
              <a:normAutofit/>
            </a:bodyPr>
            <a:lstStyle/>
            <a:p>
              <a:r>
                <a:rPr lang="zh-CN" altLang="en-US" sz="2135"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2135"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62" name="矩形 61"/>
          <p:cNvSpPr/>
          <p:nvPr/>
        </p:nvSpPr>
        <p:spPr>
          <a:xfrm>
            <a:off x="4738897" y="384133"/>
            <a:ext cx="2656497" cy="584775"/>
          </a:xfrm>
          <a:prstGeom prst="rect">
            <a:avLst/>
          </a:prstGeom>
        </p:spPr>
        <p:txBody>
          <a:bodyPr wrap="none">
            <a:spAutoFit/>
          </a:bodyPr>
          <a:lstStyle/>
          <a:p>
            <a:pPr algn="r"/>
            <a:r>
              <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8"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par>
                                <p:cTn id="31" presetID="22" presetClass="entr" presetSubtype="8"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par>
                                <p:cTn id="46" presetID="22" presetClass="entr" presetSubtype="8"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p:bldP spid="12" grpId="0"/>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36594" y="2132868"/>
            <a:ext cx="1571845" cy="1545057"/>
            <a:chOff x="1077445" y="1599650"/>
            <a:chExt cx="1178884" cy="1158793"/>
          </a:xfrm>
        </p:grpSpPr>
        <p:sp>
          <p:nvSpPr>
            <p:cNvPr id="21" name="Rectangle: Rounded Corners 2"/>
            <p:cNvSpPr/>
            <p:nvPr/>
          </p:nvSpPr>
          <p:spPr>
            <a:xfrm rot="2702816">
              <a:off x="1077445" y="1599650"/>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7" name="Freeform: Shape 8"/>
            <p:cNvSpPr/>
            <p:nvPr/>
          </p:nvSpPr>
          <p:spPr>
            <a:xfrm rot="2702816">
              <a:off x="1142491" y="1664699"/>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8" name="TextBox 9"/>
            <p:cNvSpPr txBox="1"/>
            <p:nvPr/>
          </p:nvSpPr>
          <p:spPr>
            <a:xfrm>
              <a:off x="1860547" y="2005924"/>
              <a:ext cx="395782" cy="346249"/>
            </a:xfrm>
            <a:prstGeom prst="rect">
              <a:avLst/>
            </a:prstGeom>
            <a:noFill/>
          </p:spPr>
          <p:txBody>
            <a:bodyPr wrap="none">
              <a:normAutofit fontScale="85000" lnSpcReduction="20000"/>
            </a:bodyPr>
            <a:lstStyle/>
            <a:p>
              <a:r>
                <a:rPr lang="en-US" sz="3200" b="1">
                  <a:solidFill>
                    <a:schemeClr val="bg1"/>
                  </a:solidFill>
                  <a:latin typeface="FZHei-B01S" panose="02010601030101010101" pitchFamily="2" charset="-122"/>
                  <a:ea typeface="FZHei-B01S" panose="02010601030101010101" pitchFamily="2" charset="-122"/>
                  <a:sym typeface="FZHei-B01S" panose="02010601030101010101" pitchFamily="2" charset="-122"/>
                </a:rPr>
                <a:t>01</a:t>
              </a:r>
              <a:endParaRPr lang="en-US" sz="3200"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8" name="组合 37"/>
          <p:cNvGrpSpPr/>
          <p:nvPr/>
        </p:nvGrpSpPr>
        <p:grpSpPr>
          <a:xfrm>
            <a:off x="3376330" y="2132866"/>
            <a:ext cx="1571847" cy="1545057"/>
            <a:chOff x="2532247" y="1599649"/>
            <a:chExt cx="1178885" cy="1158793"/>
          </a:xfrm>
        </p:grpSpPr>
        <p:sp>
          <p:nvSpPr>
            <p:cNvPr id="22" name="Rectangle: Rounded Corners 3"/>
            <p:cNvSpPr/>
            <p:nvPr/>
          </p:nvSpPr>
          <p:spPr>
            <a:xfrm rot="2702816">
              <a:off x="2532247" y="1599649"/>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9" name="Freeform: Shape 10"/>
            <p:cNvSpPr/>
            <p:nvPr/>
          </p:nvSpPr>
          <p:spPr>
            <a:xfrm rot="2702816">
              <a:off x="2597294" y="1664700"/>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0" name="TextBox 11"/>
            <p:cNvSpPr txBox="1"/>
            <p:nvPr/>
          </p:nvSpPr>
          <p:spPr>
            <a:xfrm>
              <a:off x="3315350" y="2005925"/>
              <a:ext cx="395782" cy="346249"/>
            </a:xfrm>
            <a:prstGeom prst="rect">
              <a:avLst/>
            </a:prstGeom>
            <a:noFill/>
          </p:spPr>
          <p:txBody>
            <a:bodyPr wrap="none">
              <a:normAutofit fontScale="85000" lnSpcReduction="20000"/>
            </a:bodyPr>
            <a:lstStyle/>
            <a:p>
              <a:r>
                <a:rPr lang="en-US" sz="3200" b="1">
                  <a:solidFill>
                    <a:schemeClr val="bg1"/>
                  </a:solidFill>
                  <a:latin typeface="FZHei-B01S" panose="02010601030101010101" pitchFamily="2" charset="-122"/>
                  <a:ea typeface="FZHei-B01S" panose="02010601030101010101" pitchFamily="2" charset="-122"/>
                  <a:sym typeface="FZHei-B01S" panose="02010601030101010101" pitchFamily="2" charset="-122"/>
                </a:rPr>
                <a:t>02</a:t>
              </a:r>
              <a:endParaRPr lang="en-US" sz="3200"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9" name="组合 38"/>
          <p:cNvGrpSpPr/>
          <p:nvPr/>
        </p:nvGrpSpPr>
        <p:grpSpPr>
          <a:xfrm>
            <a:off x="5316067" y="2132865"/>
            <a:ext cx="1571847" cy="1545057"/>
            <a:chOff x="3987050" y="1599648"/>
            <a:chExt cx="1178885" cy="1158793"/>
          </a:xfrm>
        </p:grpSpPr>
        <p:sp>
          <p:nvSpPr>
            <p:cNvPr id="23" name="Rectangle: Rounded Corners 4"/>
            <p:cNvSpPr/>
            <p:nvPr/>
          </p:nvSpPr>
          <p:spPr>
            <a:xfrm rot="2702816">
              <a:off x="3987050" y="1599648"/>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1" name="Freeform: Shape 12"/>
            <p:cNvSpPr/>
            <p:nvPr/>
          </p:nvSpPr>
          <p:spPr>
            <a:xfrm rot="2702816">
              <a:off x="4052097" y="1664699"/>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2" name="TextBox 13"/>
            <p:cNvSpPr txBox="1"/>
            <p:nvPr/>
          </p:nvSpPr>
          <p:spPr>
            <a:xfrm>
              <a:off x="4770153" y="2005924"/>
              <a:ext cx="395782" cy="346249"/>
            </a:xfrm>
            <a:prstGeom prst="rect">
              <a:avLst/>
            </a:prstGeom>
            <a:noFill/>
          </p:spPr>
          <p:txBody>
            <a:bodyPr wrap="none">
              <a:normAutofit fontScale="85000" lnSpcReduction="20000"/>
            </a:bodyPr>
            <a:lstStyle/>
            <a:p>
              <a:r>
                <a:rPr lang="en-US" sz="3200" b="1">
                  <a:solidFill>
                    <a:schemeClr val="bg1"/>
                  </a:solidFill>
                  <a:latin typeface="FZHei-B01S" panose="02010601030101010101" pitchFamily="2" charset="-122"/>
                  <a:ea typeface="FZHei-B01S" panose="02010601030101010101" pitchFamily="2" charset="-122"/>
                  <a:sym typeface="FZHei-B01S" panose="02010601030101010101" pitchFamily="2" charset="-122"/>
                </a:rPr>
                <a:t>03</a:t>
              </a:r>
              <a:endParaRPr lang="en-US" sz="3200"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0" name="组合 39"/>
          <p:cNvGrpSpPr/>
          <p:nvPr/>
        </p:nvGrpSpPr>
        <p:grpSpPr>
          <a:xfrm>
            <a:off x="7255803" y="2132862"/>
            <a:ext cx="1571848" cy="1545057"/>
            <a:chOff x="5441852" y="1599646"/>
            <a:chExt cx="1178886" cy="1158793"/>
          </a:xfrm>
        </p:grpSpPr>
        <p:sp>
          <p:nvSpPr>
            <p:cNvPr id="24" name="Rectangle: Rounded Corners 5"/>
            <p:cNvSpPr/>
            <p:nvPr/>
          </p:nvSpPr>
          <p:spPr>
            <a:xfrm rot="2702816">
              <a:off x="5441852" y="1599646"/>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3" name="Freeform: Shape 14"/>
            <p:cNvSpPr/>
            <p:nvPr/>
          </p:nvSpPr>
          <p:spPr>
            <a:xfrm rot="2702816">
              <a:off x="5506900" y="1664697"/>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4" name="TextBox 15"/>
            <p:cNvSpPr txBox="1"/>
            <p:nvPr/>
          </p:nvSpPr>
          <p:spPr>
            <a:xfrm>
              <a:off x="6224956" y="2005922"/>
              <a:ext cx="395782" cy="346249"/>
            </a:xfrm>
            <a:prstGeom prst="rect">
              <a:avLst/>
            </a:prstGeom>
            <a:noFill/>
          </p:spPr>
          <p:txBody>
            <a:bodyPr wrap="none">
              <a:normAutofit fontScale="85000" lnSpcReduction="20000"/>
            </a:bodyPr>
            <a:lstStyle/>
            <a:p>
              <a:r>
                <a:rPr lang="en-US" sz="3200" b="1">
                  <a:solidFill>
                    <a:schemeClr val="bg1"/>
                  </a:solidFill>
                  <a:latin typeface="FZHei-B01S" panose="02010601030101010101" pitchFamily="2" charset="-122"/>
                  <a:ea typeface="FZHei-B01S" panose="02010601030101010101" pitchFamily="2" charset="-122"/>
                  <a:sym typeface="FZHei-B01S" panose="02010601030101010101" pitchFamily="2" charset="-122"/>
                </a:rPr>
                <a:t>04</a:t>
              </a:r>
              <a:endParaRPr lang="en-US" sz="3200"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1" name="组合 40"/>
          <p:cNvGrpSpPr/>
          <p:nvPr/>
        </p:nvGrpSpPr>
        <p:grpSpPr>
          <a:xfrm>
            <a:off x="9183561" y="2132857"/>
            <a:ext cx="1571848" cy="1545057"/>
            <a:chOff x="6887671" y="1599642"/>
            <a:chExt cx="1178886" cy="1158793"/>
          </a:xfrm>
        </p:grpSpPr>
        <p:sp>
          <p:nvSpPr>
            <p:cNvPr id="35" name="Freeform: Shape 16"/>
            <p:cNvSpPr/>
            <p:nvPr/>
          </p:nvSpPr>
          <p:spPr>
            <a:xfrm rot="2702816">
              <a:off x="6952719" y="1664693"/>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6" name="TextBox 17"/>
            <p:cNvSpPr txBox="1"/>
            <p:nvPr/>
          </p:nvSpPr>
          <p:spPr>
            <a:xfrm>
              <a:off x="7670775" y="2005918"/>
              <a:ext cx="395782" cy="346249"/>
            </a:xfrm>
            <a:prstGeom prst="rect">
              <a:avLst/>
            </a:prstGeom>
            <a:noFill/>
          </p:spPr>
          <p:txBody>
            <a:bodyPr wrap="none">
              <a:normAutofit fontScale="85000" lnSpcReduction="20000"/>
            </a:bodyPr>
            <a:lstStyle/>
            <a:p>
              <a:r>
                <a:rPr lang="en-US" sz="3200" b="1">
                  <a:solidFill>
                    <a:schemeClr val="bg1"/>
                  </a:solidFill>
                  <a:latin typeface="FZHei-B01S" panose="02010601030101010101" pitchFamily="2" charset="-122"/>
                  <a:ea typeface="FZHei-B01S" panose="02010601030101010101" pitchFamily="2" charset="-122"/>
                  <a:sym typeface="FZHei-B01S" panose="02010601030101010101" pitchFamily="2" charset="-122"/>
                </a:rPr>
                <a:t>05</a:t>
              </a:r>
              <a:endParaRPr lang="en-US" sz="3200" b="1">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6" name="Rectangle: Rounded Corners 7"/>
            <p:cNvSpPr/>
            <p:nvPr/>
          </p:nvSpPr>
          <p:spPr>
            <a:xfrm rot="2702816">
              <a:off x="6887671" y="1599642"/>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 name="Group 18"/>
          <p:cNvGrpSpPr/>
          <p:nvPr/>
        </p:nvGrpSpPr>
        <p:grpSpPr>
          <a:xfrm>
            <a:off x="1099720" y="4091203"/>
            <a:ext cx="9992563" cy="857260"/>
            <a:chOff x="1395236" y="2161845"/>
            <a:chExt cx="11763384" cy="857260"/>
          </a:xfrm>
        </p:grpSpPr>
        <p:grpSp>
          <p:nvGrpSpPr>
            <p:cNvPr id="6" name="Group 19"/>
            <p:cNvGrpSpPr/>
            <p:nvPr/>
          </p:nvGrpSpPr>
          <p:grpSpPr>
            <a:xfrm>
              <a:off x="1395236" y="2161845"/>
              <a:ext cx="2315968" cy="857260"/>
              <a:chOff x="1681446" y="5001250"/>
              <a:chExt cx="2315968" cy="857260"/>
            </a:xfrm>
          </p:grpSpPr>
          <p:sp>
            <p:nvSpPr>
              <p:cNvPr id="19" name="TextBox 32"/>
              <p:cNvSpPr txBox="1"/>
              <p:nvPr/>
            </p:nvSpPr>
            <p:spPr bwMode="auto">
              <a:xfrm>
                <a:off x="1681446" y="5001250"/>
                <a:ext cx="2315968"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65"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465"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TextBox 33"/>
              <p:cNvSpPr txBox="1"/>
              <p:nvPr/>
            </p:nvSpPr>
            <p:spPr bwMode="auto">
              <a:xfrm>
                <a:off x="1681446" y="5284280"/>
                <a:ext cx="2315968"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20000"/>
                  </a:lnSpc>
                  <a:defRPr/>
                </a:pPr>
                <a:r>
                  <a:rPr lang="zh-CN" altLang="en-US" sz="9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 </a:t>
                </a:r>
                <a:br>
                  <a:rPr lang="zh-CN" altLang="en-US" sz="9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9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9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7" name="Group 20"/>
            <p:cNvGrpSpPr/>
            <p:nvPr/>
          </p:nvGrpSpPr>
          <p:grpSpPr>
            <a:xfrm>
              <a:off x="3757090" y="2161845"/>
              <a:ext cx="2315968" cy="857260"/>
              <a:chOff x="1681446" y="5001250"/>
              <a:chExt cx="2315968" cy="857260"/>
            </a:xfrm>
          </p:grpSpPr>
          <p:sp>
            <p:nvSpPr>
              <p:cNvPr id="17" name="TextBox 30"/>
              <p:cNvSpPr txBox="1"/>
              <p:nvPr/>
            </p:nvSpPr>
            <p:spPr bwMode="auto">
              <a:xfrm>
                <a:off x="1681446" y="5001250"/>
                <a:ext cx="2315968"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65"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465"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TextBox 31"/>
              <p:cNvSpPr txBox="1"/>
              <p:nvPr/>
            </p:nvSpPr>
            <p:spPr bwMode="auto">
              <a:xfrm>
                <a:off x="1681446" y="5284280"/>
                <a:ext cx="2315968"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20000"/>
                  </a:lnSpc>
                  <a:defRPr/>
                </a:pP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 </a:t>
                </a:r>
                <a:b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8" name="Group 21"/>
            <p:cNvGrpSpPr/>
            <p:nvPr/>
          </p:nvGrpSpPr>
          <p:grpSpPr>
            <a:xfrm>
              <a:off x="6118944" y="2161845"/>
              <a:ext cx="2315968" cy="857260"/>
              <a:chOff x="1681446" y="5001250"/>
              <a:chExt cx="2315968" cy="857260"/>
            </a:xfrm>
          </p:grpSpPr>
          <p:sp>
            <p:nvSpPr>
              <p:cNvPr id="15" name="TextBox 28"/>
              <p:cNvSpPr txBox="1"/>
              <p:nvPr/>
            </p:nvSpPr>
            <p:spPr bwMode="auto">
              <a:xfrm>
                <a:off x="1681446" y="5001250"/>
                <a:ext cx="2315968"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65"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465"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TextBox 29"/>
              <p:cNvSpPr txBox="1"/>
              <p:nvPr/>
            </p:nvSpPr>
            <p:spPr bwMode="auto">
              <a:xfrm>
                <a:off x="1681446" y="5284280"/>
                <a:ext cx="2315968"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20000"/>
                  </a:lnSpc>
                  <a:defRPr/>
                </a:pP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 </a:t>
                </a:r>
                <a:b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9" name="Group 22"/>
            <p:cNvGrpSpPr/>
            <p:nvPr/>
          </p:nvGrpSpPr>
          <p:grpSpPr>
            <a:xfrm>
              <a:off x="8480797" y="2161845"/>
              <a:ext cx="2315969" cy="857260"/>
              <a:chOff x="1681445" y="5001250"/>
              <a:chExt cx="2315969" cy="857260"/>
            </a:xfrm>
          </p:grpSpPr>
          <p:sp>
            <p:nvSpPr>
              <p:cNvPr id="13" name="TextBox 26"/>
              <p:cNvSpPr txBox="1"/>
              <p:nvPr/>
            </p:nvSpPr>
            <p:spPr bwMode="auto">
              <a:xfrm>
                <a:off x="1681446" y="5001250"/>
                <a:ext cx="2315968"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65"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465"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4" name="TextBox 27"/>
              <p:cNvSpPr txBox="1"/>
              <p:nvPr/>
            </p:nvSpPr>
            <p:spPr bwMode="auto">
              <a:xfrm>
                <a:off x="1681445" y="5284280"/>
                <a:ext cx="2315968"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20000"/>
                  </a:lnSpc>
                  <a:defRPr/>
                </a:pP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 </a:t>
                </a:r>
                <a:b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0" name="Group 23"/>
            <p:cNvGrpSpPr/>
            <p:nvPr/>
          </p:nvGrpSpPr>
          <p:grpSpPr>
            <a:xfrm>
              <a:off x="10842652" y="2161845"/>
              <a:ext cx="2315968" cy="857260"/>
              <a:chOff x="1681446" y="5001250"/>
              <a:chExt cx="2315968" cy="857260"/>
            </a:xfrm>
          </p:grpSpPr>
          <p:sp>
            <p:nvSpPr>
              <p:cNvPr id="11" name="TextBox 24"/>
              <p:cNvSpPr txBox="1"/>
              <p:nvPr/>
            </p:nvSpPr>
            <p:spPr bwMode="auto">
              <a:xfrm>
                <a:off x="1681446" y="5001250"/>
                <a:ext cx="2315968"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65"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1465" b="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TextBox 25"/>
              <p:cNvSpPr txBox="1"/>
              <p:nvPr/>
            </p:nvSpPr>
            <p:spPr bwMode="auto">
              <a:xfrm>
                <a:off x="1681446" y="5284280"/>
                <a:ext cx="2315968"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20000"/>
                  </a:lnSpc>
                  <a:defRPr/>
                </a:pP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此部分内容作为文字排版占位显示 </a:t>
                </a:r>
                <a:b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（建议使用主题字体）</a:t>
                </a:r>
                <a:endParaRPr lang="zh-CN" altLang="en-US" sz="935">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43" name="矩形 42"/>
          <p:cNvSpPr/>
          <p:nvPr/>
        </p:nvSpPr>
        <p:spPr>
          <a:xfrm>
            <a:off x="4738897" y="384133"/>
            <a:ext cx="2656497" cy="584775"/>
          </a:xfrm>
          <a:prstGeom prst="rect">
            <a:avLst/>
          </a:prstGeom>
        </p:spPr>
        <p:txBody>
          <a:bodyPr wrap="none">
            <a:spAutoFit/>
          </a:bodyPr>
          <a:lstStyle/>
          <a:p>
            <a:pPr algn="r"/>
            <a:r>
              <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0-#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0-#ppt_w/2"/>
                                          </p:val>
                                        </p:tav>
                                        <p:tav tm="100000">
                                          <p:val>
                                            <p:strVal val="#ppt_x"/>
                                          </p:val>
                                        </p:tav>
                                      </p:tavLst>
                                    </p:anim>
                                    <p:anim calcmode="lin" valueType="num">
                                      <p:cBhvr additive="base">
                                        <p:cTn id="23" dur="500" fill="hold"/>
                                        <p:tgtEl>
                                          <p:spTgt spid="3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
          <p:cNvGrpSpPr/>
          <p:nvPr/>
        </p:nvGrpSpPr>
        <p:grpSpPr bwMode="auto">
          <a:xfrm>
            <a:off x="7983965" y="2138697"/>
            <a:ext cx="3797092" cy="1688565"/>
            <a:chOff x="2872440" y="555224"/>
            <a:chExt cx="2846543" cy="1266674"/>
          </a:xfrm>
        </p:grpSpPr>
        <p:sp>
          <p:nvSpPr>
            <p:cNvPr id="21" name="文本框 66"/>
            <p:cNvSpPr txBox="1">
              <a:spLocks noChangeArrowheads="1"/>
            </p:cNvSpPr>
            <p:nvPr/>
          </p:nvSpPr>
          <p:spPr bwMode="auto">
            <a:xfrm>
              <a:off x="2904174" y="1373898"/>
              <a:ext cx="2814809" cy="448000"/>
            </a:xfrm>
            <a:prstGeom prst="rect">
              <a:avLst/>
            </a:prstGeom>
            <a:noFill/>
            <a:ln>
              <a:noFill/>
            </a:ln>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76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请替换文字内容，点击添加相关标题文字，修改文字内容，也可以直接复制你的内容到此。请替换文字内容，点击添加相关标题文字，修改文字内容，也可以直接复制你的内容到此。</a:t>
              </a:r>
              <a:endParaRPr lang="zh-CN" altLang="en-US" sz="76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1529" name="文本框 13"/>
            <p:cNvSpPr txBox="1">
              <a:spLocks noChangeArrowheads="1"/>
            </p:cNvSpPr>
            <p:nvPr/>
          </p:nvSpPr>
          <p:spPr bwMode="auto">
            <a:xfrm>
              <a:off x="2872440" y="555224"/>
              <a:ext cx="1447104" cy="3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51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点击请替换文字内容</a:t>
              </a:r>
              <a:endParaRPr lang="zh-CN" altLang="en-US" sz="151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1530" name="文本框 66"/>
            <p:cNvSpPr txBox="1">
              <a:spLocks noChangeArrowheads="1"/>
            </p:cNvSpPr>
            <p:nvPr/>
          </p:nvSpPr>
          <p:spPr bwMode="auto">
            <a:xfrm>
              <a:off x="2875615" y="880114"/>
              <a:ext cx="2557487" cy="18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1045" dirty="0">
                  <a:solidFill>
                    <a:schemeClr val="bg1">
                      <a:lumMod val="65000"/>
                    </a:scheme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CLICK PLEASE REPLACE THE WRITTEN CONTENT</a:t>
              </a:r>
              <a:endParaRPr lang="zh-CN" altLang="en-US" sz="1045" dirty="0">
                <a:solidFill>
                  <a:schemeClr val="bg1">
                    <a:lumMod val="65000"/>
                  </a:scheme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24" name="任意多边形 23"/>
            <p:cNvSpPr/>
            <p:nvPr/>
          </p:nvSpPr>
          <p:spPr>
            <a:xfrm>
              <a:off x="2989856" y="1286573"/>
              <a:ext cx="287194"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41" name="任意多边形 40"/>
          <p:cNvSpPr/>
          <p:nvPr/>
        </p:nvSpPr>
        <p:spPr>
          <a:xfrm>
            <a:off x="7581821" y="1555855"/>
            <a:ext cx="4609847" cy="3727245"/>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latin typeface="FZHei-B01S" panose="02010601030101010101" pitchFamily="2" charset="-122"/>
              <a:ea typeface="FZHei-B01S" panose="02010601030101010101" pitchFamily="2" charset="-122"/>
              <a:sym typeface="FZHei-B01S" panose="02010601030101010101" pitchFamily="2" charset="-122"/>
            </a:endParaRPr>
          </a:p>
        </p:txBody>
      </p:sp>
      <p:grpSp>
        <p:nvGrpSpPr>
          <p:cNvPr id="4" name="组合 55"/>
          <p:cNvGrpSpPr/>
          <p:nvPr/>
        </p:nvGrpSpPr>
        <p:grpSpPr bwMode="auto">
          <a:xfrm>
            <a:off x="531593" y="1772761"/>
            <a:ext cx="6597287" cy="1110522"/>
            <a:chOff x="5125834" y="3831657"/>
            <a:chExt cx="4948441" cy="832787"/>
          </a:xfrm>
        </p:grpSpPr>
        <p:sp>
          <p:nvSpPr>
            <p:cNvPr id="57" name="文本框 66"/>
            <p:cNvSpPr txBox="1">
              <a:spLocks noChangeArrowheads="1"/>
            </p:cNvSpPr>
            <p:nvPr/>
          </p:nvSpPr>
          <p:spPr bwMode="auto">
            <a:xfrm>
              <a:off x="5175048" y="4216589"/>
              <a:ext cx="4899227" cy="447855"/>
            </a:xfrm>
            <a:prstGeom prst="rect">
              <a:avLst/>
            </a:prstGeom>
            <a:noFill/>
            <a:ln>
              <a:noFill/>
            </a:ln>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76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zh-CN" altLang="en-US" sz="76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1527" name="文本框 66"/>
            <p:cNvSpPr txBox="1">
              <a:spLocks noChangeArrowheads="1"/>
            </p:cNvSpPr>
            <p:nvPr/>
          </p:nvSpPr>
          <p:spPr bwMode="auto">
            <a:xfrm>
              <a:off x="5125834" y="3831657"/>
              <a:ext cx="1869231" cy="35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89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点击请替换文字内容</a:t>
              </a:r>
              <a:endParaRPr lang="zh-CN" altLang="en-US" sz="189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7" name="十字形 6"/>
          <p:cNvSpPr/>
          <p:nvPr/>
        </p:nvSpPr>
        <p:spPr>
          <a:xfrm>
            <a:off x="8149055" y="4561356"/>
            <a:ext cx="368280" cy="36828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latin typeface="FZHei-B01S" panose="02010601030101010101" pitchFamily="2" charset="-122"/>
              <a:ea typeface="FZHei-B01S" panose="02010601030101010101" pitchFamily="2" charset="-122"/>
              <a:sym typeface="FZHei-B01S" panose="02010601030101010101" pitchFamily="2" charset="-122"/>
            </a:endParaRPr>
          </a:p>
        </p:txBody>
      </p:sp>
      <p:grpSp>
        <p:nvGrpSpPr>
          <p:cNvPr id="5" name="组合 2"/>
          <p:cNvGrpSpPr/>
          <p:nvPr/>
        </p:nvGrpSpPr>
        <p:grpSpPr bwMode="auto">
          <a:xfrm>
            <a:off x="728429" y="3860781"/>
            <a:ext cx="5549595" cy="922816"/>
            <a:chOff x="546100" y="2895600"/>
            <a:chExt cx="4162425" cy="692704"/>
          </a:xfrm>
        </p:grpSpPr>
        <p:grpSp>
          <p:nvGrpSpPr>
            <p:cNvPr id="21520" name="组合 8"/>
            <p:cNvGrpSpPr/>
            <p:nvPr/>
          </p:nvGrpSpPr>
          <p:grpSpPr bwMode="auto">
            <a:xfrm>
              <a:off x="546100" y="2895600"/>
              <a:ext cx="692704" cy="692704"/>
              <a:chOff x="584200" y="2946400"/>
              <a:chExt cx="692704" cy="692704"/>
            </a:xfrm>
          </p:grpSpPr>
          <p:sp>
            <p:nvSpPr>
              <p:cNvPr id="8" name="矩形 7"/>
              <p:cNvSpPr/>
              <p:nvPr/>
            </p:nvSpPr>
            <p:spPr>
              <a:xfrm>
                <a:off x="584200" y="2946400"/>
                <a:ext cx="692150" cy="692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latin typeface="FZHei-B01S" panose="02010601030101010101" pitchFamily="2" charset="-122"/>
                  <a:ea typeface="FZHei-B01S" panose="02010601030101010101" pitchFamily="2" charset="-122"/>
                  <a:sym typeface="FZHei-B01S" panose="02010601030101010101" pitchFamily="2" charset="-122"/>
                </a:endParaRPr>
              </a:p>
            </p:txBody>
          </p:sp>
          <p:grpSp>
            <p:nvGrpSpPr>
              <p:cNvPr id="9" name="组合 67"/>
              <p:cNvGrpSpPr/>
              <p:nvPr/>
            </p:nvGrpSpPr>
            <p:grpSpPr bwMode="auto">
              <a:xfrm>
                <a:off x="724526" y="3119526"/>
                <a:ext cx="412052" cy="346452"/>
                <a:chOff x="7321551" y="763588"/>
                <a:chExt cx="1050925" cy="882650"/>
              </a:xfrm>
              <a:solidFill>
                <a:schemeClr val="bg1"/>
              </a:solidFill>
            </p:grpSpPr>
            <p:sp>
              <p:nvSpPr>
                <p:cNvPr id="69" name="Freeform 11"/>
                <p:cNvSpPr>
                  <a:spLocks noEditPoints="1"/>
                </p:cNvSpPr>
                <p:nvPr/>
              </p:nvSpPr>
              <p:spPr bwMode="auto">
                <a:xfrm>
                  <a:off x="7321551" y="763588"/>
                  <a:ext cx="744538" cy="704850"/>
                </a:xfrm>
                <a:custGeom>
                  <a:avLst/>
                  <a:gdLst>
                    <a:gd name="T0" fmla="*/ 86 w 90"/>
                    <a:gd name="T1" fmla="*/ 32 h 83"/>
                    <a:gd name="T2" fmla="*/ 90 w 90"/>
                    <a:gd name="T3" fmla="*/ 32 h 83"/>
                    <a:gd name="T4" fmla="*/ 45 w 90"/>
                    <a:gd name="T5" fmla="*/ 0 h 83"/>
                    <a:gd name="T6" fmla="*/ 0 w 90"/>
                    <a:gd name="T7" fmla="*/ 39 h 83"/>
                    <a:gd name="T8" fmla="*/ 18 w 90"/>
                    <a:gd name="T9" fmla="*/ 69 h 83"/>
                    <a:gd name="T10" fmla="*/ 13 w 90"/>
                    <a:gd name="T11" fmla="*/ 83 h 83"/>
                    <a:gd name="T12" fmla="*/ 29 w 90"/>
                    <a:gd name="T13" fmla="*/ 75 h 83"/>
                    <a:gd name="T14" fmla="*/ 45 w 90"/>
                    <a:gd name="T15" fmla="*/ 77 h 83"/>
                    <a:gd name="T16" fmla="*/ 49 w 90"/>
                    <a:gd name="T17" fmla="*/ 77 h 83"/>
                    <a:gd name="T18" fmla="*/ 48 w 90"/>
                    <a:gd name="T19" fmla="*/ 67 h 83"/>
                    <a:gd name="T20" fmla="*/ 86 w 90"/>
                    <a:gd name="T21" fmla="*/ 32 h 83"/>
                    <a:gd name="T22" fmla="*/ 62 w 90"/>
                    <a:gd name="T23" fmla="*/ 19 h 83"/>
                    <a:gd name="T24" fmla="*/ 67 w 90"/>
                    <a:gd name="T25" fmla="*/ 25 h 83"/>
                    <a:gd name="T26" fmla="*/ 62 w 90"/>
                    <a:gd name="T27" fmla="*/ 31 h 83"/>
                    <a:gd name="T28" fmla="*/ 55 w 90"/>
                    <a:gd name="T29" fmla="*/ 25 h 83"/>
                    <a:gd name="T30" fmla="*/ 62 w 90"/>
                    <a:gd name="T31" fmla="*/ 19 h 83"/>
                    <a:gd name="T32" fmla="*/ 30 w 90"/>
                    <a:gd name="T33" fmla="*/ 31 h 83"/>
                    <a:gd name="T34" fmla="*/ 23 w 90"/>
                    <a:gd name="T35" fmla="*/ 25 h 83"/>
                    <a:gd name="T36" fmla="*/ 30 w 90"/>
                    <a:gd name="T37" fmla="*/ 19 h 83"/>
                    <a:gd name="T38" fmla="*/ 36 w 90"/>
                    <a:gd name="T39" fmla="*/ 25 h 83"/>
                    <a:gd name="T40" fmla="*/ 30 w 90"/>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3">
                      <a:moveTo>
                        <a:pt x="86" y="32"/>
                      </a:moveTo>
                      <a:cubicBezTo>
                        <a:pt x="87" y="32"/>
                        <a:pt x="89" y="32"/>
                        <a:pt x="90" y="32"/>
                      </a:cubicBezTo>
                      <a:cubicBezTo>
                        <a:pt x="86" y="14"/>
                        <a:pt x="67" y="0"/>
                        <a:pt x="45" y="0"/>
                      </a:cubicBezTo>
                      <a:cubicBezTo>
                        <a:pt x="20" y="0"/>
                        <a:pt x="0" y="17"/>
                        <a:pt x="0" y="39"/>
                      </a:cubicBezTo>
                      <a:cubicBezTo>
                        <a:pt x="0" y="51"/>
                        <a:pt x="6" y="61"/>
                        <a:pt x="18" y="69"/>
                      </a:cubicBezTo>
                      <a:cubicBezTo>
                        <a:pt x="13" y="83"/>
                        <a:pt x="13" y="83"/>
                        <a:pt x="13" y="83"/>
                      </a:cubicBezTo>
                      <a:cubicBezTo>
                        <a:pt x="29" y="75"/>
                        <a:pt x="29" y="75"/>
                        <a:pt x="29" y="75"/>
                      </a:cubicBezTo>
                      <a:cubicBezTo>
                        <a:pt x="35" y="76"/>
                        <a:pt x="39" y="77"/>
                        <a:pt x="45" y="77"/>
                      </a:cubicBezTo>
                      <a:cubicBezTo>
                        <a:pt x="46" y="77"/>
                        <a:pt x="48" y="77"/>
                        <a:pt x="49" y="77"/>
                      </a:cubicBezTo>
                      <a:cubicBezTo>
                        <a:pt x="48" y="74"/>
                        <a:pt x="48" y="71"/>
                        <a:pt x="48" y="67"/>
                      </a:cubicBezTo>
                      <a:cubicBezTo>
                        <a:pt x="48" y="48"/>
                        <a:pt x="65" y="32"/>
                        <a:pt x="86" y="32"/>
                      </a:cubicBezTo>
                      <a:close/>
                      <a:moveTo>
                        <a:pt x="62" y="19"/>
                      </a:moveTo>
                      <a:cubicBezTo>
                        <a:pt x="65" y="19"/>
                        <a:pt x="67" y="22"/>
                        <a:pt x="67" y="25"/>
                      </a:cubicBezTo>
                      <a:cubicBezTo>
                        <a:pt x="67" y="29"/>
                        <a:pt x="65" y="31"/>
                        <a:pt x="62" y="31"/>
                      </a:cubicBezTo>
                      <a:cubicBezTo>
                        <a:pt x="58" y="31"/>
                        <a:pt x="55" y="29"/>
                        <a:pt x="55" y="25"/>
                      </a:cubicBezTo>
                      <a:cubicBezTo>
                        <a:pt x="55" y="22"/>
                        <a:pt x="58" y="19"/>
                        <a:pt x="62" y="19"/>
                      </a:cubicBezTo>
                      <a:close/>
                      <a:moveTo>
                        <a:pt x="30" y="31"/>
                      </a:moveTo>
                      <a:cubicBezTo>
                        <a:pt x="27" y="31"/>
                        <a:pt x="23" y="29"/>
                        <a:pt x="23" y="25"/>
                      </a:cubicBezTo>
                      <a:cubicBezTo>
                        <a:pt x="23" y="22"/>
                        <a:pt x="27" y="19"/>
                        <a:pt x="30" y="19"/>
                      </a:cubicBezTo>
                      <a:cubicBezTo>
                        <a:pt x="33" y="19"/>
                        <a:pt x="36" y="22"/>
                        <a:pt x="36" y="25"/>
                      </a:cubicBezTo>
                      <a:cubicBezTo>
                        <a:pt x="36" y="29"/>
                        <a:pt x="33" y="31"/>
                        <a:pt x="30" y="31"/>
                      </a:cubicBezTo>
                      <a:close/>
                    </a:path>
                  </a:pathLst>
                </a:custGeom>
                <a:grpFill/>
                <a:ln>
                  <a:noFill/>
                </a:ln>
              </p:spPr>
              <p:txBody>
                <a:bodyPr/>
                <a:lstStyle/>
                <a:p>
                  <a:pPr>
                    <a:defRPr/>
                  </a:pPr>
                  <a:endParaRPr lang="zh-CN" altLang="en-US" sz="1800">
                    <a:latin typeface="FZHei-B01S" panose="02010601030101010101" pitchFamily="2" charset="-122"/>
                    <a:ea typeface="FZHei-B01S" panose="02010601030101010101" pitchFamily="2" charset="-122"/>
                    <a:sym typeface="FZHei-B01S" panose="02010601030101010101" pitchFamily="2" charset="-122"/>
                  </a:endParaRPr>
                </a:p>
              </p:txBody>
            </p:sp>
            <p:sp>
              <p:nvSpPr>
                <p:cNvPr id="70" name="Freeform 12"/>
                <p:cNvSpPr>
                  <a:spLocks noEditPoints="1"/>
                </p:cNvSpPr>
                <p:nvPr/>
              </p:nvSpPr>
              <p:spPr bwMode="auto">
                <a:xfrm>
                  <a:off x="7735888" y="1052513"/>
                  <a:ext cx="636588" cy="593725"/>
                </a:xfrm>
                <a:custGeom>
                  <a:avLst/>
                  <a:gdLst>
                    <a:gd name="T0" fmla="*/ 77 w 77"/>
                    <a:gd name="T1" fmla="*/ 33 h 70"/>
                    <a:gd name="T2" fmla="*/ 39 w 77"/>
                    <a:gd name="T3" fmla="*/ 0 h 70"/>
                    <a:gd name="T4" fmla="*/ 0 w 77"/>
                    <a:gd name="T5" fmla="*/ 33 h 70"/>
                    <a:gd name="T6" fmla="*/ 39 w 77"/>
                    <a:gd name="T7" fmla="*/ 66 h 70"/>
                    <a:gd name="T8" fmla="*/ 52 w 77"/>
                    <a:gd name="T9" fmla="*/ 63 h 70"/>
                    <a:gd name="T10" fmla="*/ 65 w 77"/>
                    <a:gd name="T11" fmla="*/ 70 h 70"/>
                    <a:gd name="T12" fmla="*/ 61 w 77"/>
                    <a:gd name="T13" fmla="*/ 59 h 70"/>
                    <a:gd name="T14" fmla="*/ 77 w 77"/>
                    <a:gd name="T15" fmla="*/ 33 h 70"/>
                    <a:gd name="T16" fmla="*/ 26 w 77"/>
                    <a:gd name="T17" fmla="*/ 27 h 70"/>
                    <a:gd name="T18" fmla="*/ 22 w 77"/>
                    <a:gd name="T19" fmla="*/ 23 h 70"/>
                    <a:gd name="T20" fmla="*/ 26 w 77"/>
                    <a:gd name="T21" fmla="*/ 18 h 70"/>
                    <a:gd name="T22" fmla="*/ 32 w 77"/>
                    <a:gd name="T23" fmla="*/ 23 h 70"/>
                    <a:gd name="T24" fmla="*/ 26 w 77"/>
                    <a:gd name="T25" fmla="*/ 27 h 70"/>
                    <a:gd name="T26" fmla="*/ 51 w 77"/>
                    <a:gd name="T27" fmla="*/ 27 h 70"/>
                    <a:gd name="T28" fmla="*/ 47 w 77"/>
                    <a:gd name="T29" fmla="*/ 23 h 70"/>
                    <a:gd name="T30" fmla="*/ 51 w 77"/>
                    <a:gd name="T31" fmla="*/ 18 h 70"/>
                    <a:gd name="T32" fmla="*/ 57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9" y="0"/>
                      </a:cubicBezTo>
                      <a:cubicBezTo>
                        <a:pt x="17" y="0"/>
                        <a:pt x="0" y="15"/>
                        <a:pt x="0" y="33"/>
                      </a:cubicBezTo>
                      <a:cubicBezTo>
                        <a:pt x="0" y="51"/>
                        <a:pt x="17" y="66"/>
                        <a:pt x="39" y="66"/>
                      </a:cubicBezTo>
                      <a:cubicBezTo>
                        <a:pt x="43" y="66"/>
                        <a:pt x="48" y="65"/>
                        <a:pt x="52" y="63"/>
                      </a:cubicBezTo>
                      <a:cubicBezTo>
                        <a:pt x="65" y="70"/>
                        <a:pt x="65" y="70"/>
                        <a:pt x="65" y="70"/>
                      </a:cubicBezTo>
                      <a:cubicBezTo>
                        <a:pt x="61" y="59"/>
                        <a:pt x="61" y="59"/>
                        <a:pt x="61" y="59"/>
                      </a:cubicBezTo>
                      <a:cubicBezTo>
                        <a:pt x="70" y="52"/>
                        <a:pt x="77" y="43"/>
                        <a:pt x="77" y="33"/>
                      </a:cubicBezTo>
                      <a:close/>
                      <a:moveTo>
                        <a:pt x="26" y="27"/>
                      </a:moveTo>
                      <a:cubicBezTo>
                        <a:pt x="24" y="27"/>
                        <a:pt x="22" y="25"/>
                        <a:pt x="22" y="23"/>
                      </a:cubicBezTo>
                      <a:cubicBezTo>
                        <a:pt x="22" y="21"/>
                        <a:pt x="24" y="18"/>
                        <a:pt x="26" y="18"/>
                      </a:cubicBezTo>
                      <a:cubicBezTo>
                        <a:pt x="30" y="18"/>
                        <a:pt x="32" y="21"/>
                        <a:pt x="32" y="23"/>
                      </a:cubicBezTo>
                      <a:cubicBezTo>
                        <a:pt x="32" y="25"/>
                        <a:pt x="30" y="27"/>
                        <a:pt x="26" y="27"/>
                      </a:cubicBezTo>
                      <a:close/>
                      <a:moveTo>
                        <a:pt x="51" y="27"/>
                      </a:moveTo>
                      <a:cubicBezTo>
                        <a:pt x="49" y="27"/>
                        <a:pt x="47" y="25"/>
                        <a:pt x="47" y="23"/>
                      </a:cubicBezTo>
                      <a:cubicBezTo>
                        <a:pt x="47" y="21"/>
                        <a:pt x="49" y="18"/>
                        <a:pt x="51" y="18"/>
                      </a:cubicBezTo>
                      <a:cubicBezTo>
                        <a:pt x="55" y="18"/>
                        <a:pt x="57" y="21"/>
                        <a:pt x="57" y="23"/>
                      </a:cubicBezTo>
                      <a:cubicBezTo>
                        <a:pt x="57" y="25"/>
                        <a:pt x="55" y="27"/>
                        <a:pt x="51" y="27"/>
                      </a:cubicBezTo>
                      <a:close/>
                    </a:path>
                  </a:pathLst>
                </a:custGeom>
                <a:grpFill/>
                <a:ln>
                  <a:noFill/>
                </a:ln>
              </p:spPr>
              <p:txBody>
                <a:bodyPr/>
                <a:lstStyle/>
                <a:p>
                  <a:pPr>
                    <a:defRPr/>
                  </a:pPr>
                  <a:endParaRPr lang="zh-CN" altLang="en-US" sz="1800">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21521" name="组合 71"/>
            <p:cNvGrpSpPr/>
            <p:nvPr/>
          </p:nvGrpSpPr>
          <p:grpSpPr bwMode="auto">
            <a:xfrm>
              <a:off x="1417435" y="2945159"/>
              <a:ext cx="3291090" cy="594480"/>
              <a:chOff x="5125835" y="3227734"/>
              <a:chExt cx="3291090" cy="594480"/>
            </a:xfrm>
          </p:grpSpPr>
          <p:sp>
            <p:nvSpPr>
              <p:cNvPr id="73" name="文本框 66"/>
              <p:cNvSpPr txBox="1">
                <a:spLocks noChangeArrowheads="1"/>
              </p:cNvSpPr>
              <p:nvPr/>
            </p:nvSpPr>
            <p:spPr bwMode="auto">
              <a:xfrm>
                <a:off x="5162550" y="3505462"/>
                <a:ext cx="3254375" cy="316752"/>
              </a:xfrm>
              <a:prstGeom prst="rect">
                <a:avLst/>
              </a:prstGeom>
              <a:noFill/>
              <a:ln>
                <a:noFill/>
              </a:ln>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76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请替换文字内容，点击添加相关标题文字，修改文字内容，也可以直接复制你的内容到此。请替换文字内容，点击添加相关标题文字，修改文字内容，也可以直接复制你的内容到此。</a:t>
                </a:r>
                <a:endParaRPr lang="zh-CN" altLang="en-US" sz="76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1523" name="文本框 66"/>
              <p:cNvSpPr txBox="1">
                <a:spLocks noChangeArrowheads="1"/>
              </p:cNvSpPr>
              <p:nvPr/>
            </p:nvSpPr>
            <p:spPr bwMode="auto">
              <a:xfrm>
                <a:off x="5125835" y="3227734"/>
                <a:ext cx="1447832" cy="30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51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点击请替换文字内容</a:t>
                </a:r>
                <a:endParaRPr lang="zh-CN" altLang="en-US" sz="151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11" name="组合 3"/>
          <p:cNvGrpSpPr/>
          <p:nvPr/>
        </p:nvGrpSpPr>
        <p:grpSpPr bwMode="auto">
          <a:xfrm>
            <a:off x="728429" y="5062980"/>
            <a:ext cx="5549595" cy="922816"/>
            <a:chOff x="546100" y="3797300"/>
            <a:chExt cx="4162425" cy="692704"/>
          </a:xfrm>
        </p:grpSpPr>
        <p:grpSp>
          <p:nvGrpSpPr>
            <p:cNvPr id="21514" name="组合 9"/>
            <p:cNvGrpSpPr/>
            <p:nvPr/>
          </p:nvGrpSpPr>
          <p:grpSpPr bwMode="auto">
            <a:xfrm>
              <a:off x="546100" y="3797300"/>
              <a:ext cx="692704" cy="692704"/>
              <a:chOff x="584200" y="3848100"/>
              <a:chExt cx="692704" cy="692704"/>
            </a:xfrm>
          </p:grpSpPr>
          <p:sp>
            <p:nvSpPr>
              <p:cNvPr id="71" name="矩形 70"/>
              <p:cNvSpPr/>
              <p:nvPr/>
            </p:nvSpPr>
            <p:spPr>
              <a:xfrm>
                <a:off x="584200" y="3848100"/>
                <a:ext cx="692150" cy="6927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latin typeface="FZHei-B01S" panose="02010601030101010101" pitchFamily="2" charset="-122"/>
                  <a:ea typeface="FZHei-B01S" panose="02010601030101010101" pitchFamily="2" charset="-122"/>
                  <a:sym typeface="FZHei-B01S" panose="02010601030101010101" pitchFamily="2" charset="-122"/>
                </a:endParaRPr>
              </a:p>
            </p:txBody>
          </p:sp>
          <p:grpSp>
            <p:nvGrpSpPr>
              <p:cNvPr id="13" name="组合 60"/>
              <p:cNvGrpSpPr/>
              <p:nvPr/>
            </p:nvGrpSpPr>
            <p:grpSpPr bwMode="auto">
              <a:xfrm>
                <a:off x="715724" y="4011754"/>
                <a:ext cx="448152" cy="357046"/>
                <a:chOff x="155576" y="754063"/>
                <a:chExt cx="1143000" cy="909638"/>
              </a:xfrm>
              <a:solidFill>
                <a:schemeClr val="bg1"/>
              </a:solidFill>
            </p:grpSpPr>
            <p:sp>
              <p:nvSpPr>
                <p:cNvPr id="62" name="Freeform 13"/>
                <p:cNvSpPr>
                  <a:spLocks noEditPoints="1"/>
                </p:cNvSpPr>
                <p:nvPr/>
              </p:nvSpPr>
              <p:spPr bwMode="auto">
                <a:xfrm>
                  <a:off x="155576" y="855663"/>
                  <a:ext cx="985838" cy="808038"/>
                </a:xfrm>
                <a:custGeom>
                  <a:avLst/>
                  <a:gdLst>
                    <a:gd name="T0" fmla="*/ 98 w 119"/>
                    <a:gd name="T1" fmla="*/ 40 h 95"/>
                    <a:gd name="T2" fmla="*/ 95 w 119"/>
                    <a:gd name="T3" fmla="*/ 36 h 95"/>
                    <a:gd name="T4" fmla="*/ 94 w 119"/>
                    <a:gd name="T5" fmla="*/ 22 h 95"/>
                    <a:gd name="T6" fmla="*/ 69 w 119"/>
                    <a:gd name="T7" fmla="*/ 23 h 95"/>
                    <a:gd name="T8" fmla="*/ 65 w 119"/>
                    <a:gd name="T9" fmla="*/ 16 h 95"/>
                    <a:gd name="T10" fmla="*/ 45 w 119"/>
                    <a:gd name="T11" fmla="*/ 6 h 95"/>
                    <a:gd name="T12" fmla="*/ 11 w 119"/>
                    <a:gd name="T13" fmla="*/ 34 h 95"/>
                    <a:gd name="T14" fmla="*/ 1 w 119"/>
                    <a:gd name="T15" fmla="*/ 60 h 95"/>
                    <a:gd name="T16" fmla="*/ 51 w 119"/>
                    <a:gd name="T17" fmla="*/ 93 h 95"/>
                    <a:gd name="T18" fmla="*/ 110 w 119"/>
                    <a:gd name="T19" fmla="*/ 67 h 95"/>
                    <a:gd name="T20" fmla="*/ 98 w 119"/>
                    <a:gd name="T21" fmla="*/ 40 h 95"/>
                    <a:gd name="T22" fmla="*/ 52 w 119"/>
                    <a:gd name="T23" fmla="*/ 86 h 95"/>
                    <a:gd name="T24" fmla="*/ 14 w 119"/>
                    <a:gd name="T25" fmla="*/ 62 h 95"/>
                    <a:gd name="T26" fmla="*/ 52 w 119"/>
                    <a:gd name="T27" fmla="*/ 35 h 95"/>
                    <a:gd name="T28" fmla="*/ 91 w 119"/>
                    <a:gd name="T29" fmla="*/ 57 h 95"/>
                    <a:gd name="T30" fmla="*/ 52 w 119"/>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95">
                      <a:moveTo>
                        <a:pt x="98" y="40"/>
                      </a:moveTo>
                      <a:cubicBezTo>
                        <a:pt x="93" y="39"/>
                        <a:pt x="95" y="36"/>
                        <a:pt x="95" y="36"/>
                      </a:cubicBezTo>
                      <a:cubicBezTo>
                        <a:pt x="95" y="36"/>
                        <a:pt x="100" y="28"/>
                        <a:pt x="94" y="22"/>
                      </a:cubicBezTo>
                      <a:cubicBezTo>
                        <a:pt x="87" y="14"/>
                        <a:pt x="69" y="23"/>
                        <a:pt x="69" y="23"/>
                      </a:cubicBezTo>
                      <a:cubicBezTo>
                        <a:pt x="62" y="25"/>
                        <a:pt x="64" y="22"/>
                        <a:pt x="65" y="16"/>
                      </a:cubicBezTo>
                      <a:cubicBezTo>
                        <a:pt x="65" y="10"/>
                        <a:pt x="63" y="0"/>
                        <a:pt x="45" y="6"/>
                      </a:cubicBezTo>
                      <a:cubicBezTo>
                        <a:pt x="26" y="12"/>
                        <a:pt x="11" y="34"/>
                        <a:pt x="11" y="34"/>
                      </a:cubicBezTo>
                      <a:cubicBezTo>
                        <a:pt x="0" y="49"/>
                        <a:pt x="1" y="60"/>
                        <a:pt x="1" y="60"/>
                      </a:cubicBezTo>
                      <a:cubicBezTo>
                        <a:pt x="4" y="85"/>
                        <a:pt x="30" y="91"/>
                        <a:pt x="51" y="93"/>
                      </a:cubicBezTo>
                      <a:cubicBezTo>
                        <a:pt x="72" y="95"/>
                        <a:pt x="102" y="86"/>
                        <a:pt x="110" y="67"/>
                      </a:cubicBezTo>
                      <a:cubicBezTo>
                        <a:pt x="119" y="48"/>
                        <a:pt x="103" y="41"/>
                        <a:pt x="98" y="40"/>
                      </a:cubicBezTo>
                      <a:close/>
                      <a:moveTo>
                        <a:pt x="52" y="86"/>
                      </a:moveTo>
                      <a:cubicBezTo>
                        <a:pt x="31" y="87"/>
                        <a:pt x="14" y="76"/>
                        <a:pt x="14" y="62"/>
                      </a:cubicBezTo>
                      <a:cubicBezTo>
                        <a:pt x="14" y="48"/>
                        <a:pt x="31" y="36"/>
                        <a:pt x="52" y="35"/>
                      </a:cubicBezTo>
                      <a:cubicBezTo>
                        <a:pt x="74" y="34"/>
                        <a:pt x="91" y="43"/>
                        <a:pt x="91" y="57"/>
                      </a:cubicBezTo>
                      <a:cubicBezTo>
                        <a:pt x="91" y="72"/>
                        <a:pt x="74" y="85"/>
                        <a:pt x="52" y="86"/>
                      </a:cubicBezTo>
                      <a:close/>
                    </a:path>
                  </a:pathLst>
                </a:custGeom>
                <a:grpFill/>
                <a:ln>
                  <a:noFill/>
                </a:ln>
              </p:spPr>
              <p:txBody>
                <a:bodyPr/>
                <a:lstStyle/>
                <a:p>
                  <a:pPr>
                    <a:defRPr/>
                  </a:pPr>
                  <a:endParaRPr lang="zh-CN" altLang="en-US" sz="1800">
                    <a:latin typeface="FZHei-B01S" panose="02010601030101010101" pitchFamily="2" charset="-122"/>
                    <a:ea typeface="FZHei-B01S" panose="02010601030101010101" pitchFamily="2" charset="-122"/>
                    <a:sym typeface="FZHei-B01S" panose="02010601030101010101" pitchFamily="2" charset="-122"/>
                  </a:endParaRPr>
                </a:p>
              </p:txBody>
            </p:sp>
            <p:sp>
              <p:nvSpPr>
                <p:cNvPr id="63" name="Freeform 14"/>
                <p:cNvSpPr>
                  <a:spLocks noEditPoints="1"/>
                </p:cNvSpPr>
                <p:nvPr/>
              </p:nvSpPr>
              <p:spPr bwMode="auto">
                <a:xfrm>
                  <a:off x="379413" y="1212850"/>
                  <a:ext cx="388938" cy="357188"/>
                </a:xfrm>
                <a:custGeom>
                  <a:avLst/>
                  <a:gdLst>
                    <a:gd name="T0" fmla="*/ 21 w 47"/>
                    <a:gd name="T1" fmla="*/ 3 h 42"/>
                    <a:gd name="T2" fmla="*/ 2 w 47"/>
                    <a:gd name="T3" fmla="*/ 25 h 42"/>
                    <a:gd name="T4" fmla="*/ 8 w 47"/>
                    <a:gd name="T5" fmla="*/ 35 h 42"/>
                    <a:gd name="T6" fmla="*/ 40 w 47"/>
                    <a:gd name="T7" fmla="*/ 29 h 42"/>
                    <a:gd name="T8" fmla="*/ 21 w 47"/>
                    <a:gd name="T9" fmla="*/ 3 h 42"/>
                    <a:gd name="T10" fmla="*/ 16 w 47"/>
                    <a:gd name="T11" fmla="*/ 31 h 42"/>
                    <a:gd name="T12" fmla="*/ 8 w 47"/>
                    <a:gd name="T13" fmla="*/ 26 h 42"/>
                    <a:gd name="T14" fmla="*/ 15 w 47"/>
                    <a:gd name="T15" fmla="*/ 19 h 42"/>
                    <a:gd name="T16" fmla="*/ 23 w 47"/>
                    <a:gd name="T17" fmla="*/ 24 h 42"/>
                    <a:gd name="T18" fmla="*/ 16 w 47"/>
                    <a:gd name="T19" fmla="*/ 31 h 42"/>
                    <a:gd name="T20" fmla="*/ 28 w 47"/>
                    <a:gd name="T21" fmla="*/ 20 h 42"/>
                    <a:gd name="T22" fmla="*/ 25 w 47"/>
                    <a:gd name="T23" fmla="*/ 20 h 42"/>
                    <a:gd name="T24" fmla="*/ 26 w 47"/>
                    <a:gd name="T25" fmla="*/ 16 h 42"/>
                    <a:gd name="T26" fmla="*/ 30 w 47"/>
                    <a:gd name="T27" fmla="*/ 16 h 42"/>
                    <a:gd name="T28" fmla="*/ 28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1" y="3"/>
                      </a:moveTo>
                      <a:cubicBezTo>
                        <a:pt x="0" y="5"/>
                        <a:pt x="2" y="25"/>
                        <a:pt x="2" y="25"/>
                      </a:cubicBezTo>
                      <a:cubicBezTo>
                        <a:pt x="2" y="25"/>
                        <a:pt x="2" y="32"/>
                        <a:pt x="8" y="35"/>
                      </a:cubicBezTo>
                      <a:cubicBezTo>
                        <a:pt x="21" y="42"/>
                        <a:pt x="33" y="38"/>
                        <a:pt x="40" y="29"/>
                      </a:cubicBezTo>
                      <a:cubicBezTo>
                        <a:pt x="47" y="21"/>
                        <a:pt x="43" y="0"/>
                        <a:pt x="21" y="3"/>
                      </a:cubicBezTo>
                      <a:close/>
                      <a:moveTo>
                        <a:pt x="16" y="31"/>
                      </a:moveTo>
                      <a:cubicBezTo>
                        <a:pt x="12" y="31"/>
                        <a:pt x="8" y="29"/>
                        <a:pt x="8" y="26"/>
                      </a:cubicBezTo>
                      <a:cubicBezTo>
                        <a:pt x="8" y="22"/>
                        <a:pt x="11" y="19"/>
                        <a:pt x="15" y="19"/>
                      </a:cubicBezTo>
                      <a:cubicBezTo>
                        <a:pt x="20" y="18"/>
                        <a:pt x="23" y="21"/>
                        <a:pt x="23" y="24"/>
                      </a:cubicBezTo>
                      <a:cubicBezTo>
                        <a:pt x="23" y="27"/>
                        <a:pt x="20" y="31"/>
                        <a:pt x="16" y="31"/>
                      </a:cubicBezTo>
                      <a:close/>
                      <a:moveTo>
                        <a:pt x="28" y="20"/>
                      </a:moveTo>
                      <a:cubicBezTo>
                        <a:pt x="27" y="21"/>
                        <a:pt x="25" y="21"/>
                        <a:pt x="25" y="20"/>
                      </a:cubicBezTo>
                      <a:cubicBezTo>
                        <a:pt x="24" y="19"/>
                        <a:pt x="24" y="17"/>
                        <a:pt x="26" y="16"/>
                      </a:cubicBezTo>
                      <a:cubicBezTo>
                        <a:pt x="27" y="15"/>
                        <a:pt x="29" y="15"/>
                        <a:pt x="30" y="16"/>
                      </a:cubicBezTo>
                      <a:cubicBezTo>
                        <a:pt x="30" y="17"/>
                        <a:pt x="30" y="19"/>
                        <a:pt x="28" y="20"/>
                      </a:cubicBezTo>
                      <a:close/>
                    </a:path>
                  </a:pathLst>
                </a:custGeom>
                <a:grpFill/>
                <a:ln>
                  <a:noFill/>
                </a:ln>
              </p:spPr>
              <p:txBody>
                <a:bodyPr/>
                <a:lstStyle/>
                <a:p>
                  <a:pPr>
                    <a:defRPr/>
                  </a:pPr>
                  <a:endParaRPr lang="zh-CN" altLang="en-US" sz="1800">
                    <a:latin typeface="FZHei-B01S" panose="02010601030101010101" pitchFamily="2" charset="-122"/>
                    <a:ea typeface="FZHei-B01S" panose="02010601030101010101" pitchFamily="2" charset="-122"/>
                    <a:sym typeface="FZHei-B01S" panose="02010601030101010101" pitchFamily="2" charset="-122"/>
                  </a:endParaRPr>
                </a:p>
              </p:txBody>
            </p:sp>
            <p:sp>
              <p:nvSpPr>
                <p:cNvPr id="64" name="Freeform 15"/>
                <p:cNvSpPr/>
                <p:nvPr/>
              </p:nvSpPr>
              <p:spPr bwMode="auto">
                <a:xfrm>
                  <a:off x="892176" y="890588"/>
                  <a:ext cx="215900" cy="228600"/>
                </a:xfrm>
                <a:custGeom>
                  <a:avLst/>
                  <a:gdLst>
                    <a:gd name="T0" fmla="*/ 20 w 26"/>
                    <a:gd name="T1" fmla="*/ 27 h 27"/>
                    <a:gd name="T2" fmla="*/ 23 w 26"/>
                    <a:gd name="T3" fmla="*/ 24 h 27"/>
                    <a:gd name="T4" fmla="*/ 23 w 26"/>
                    <a:gd name="T5" fmla="*/ 24 h 27"/>
                    <a:gd name="T6" fmla="*/ 4 w 26"/>
                    <a:gd name="T7" fmla="*/ 4 h 27"/>
                    <a:gd name="T8" fmla="*/ 0 w 26"/>
                    <a:gd name="T9" fmla="*/ 8 h 27"/>
                    <a:gd name="T10" fmla="*/ 4 w 26"/>
                    <a:gd name="T11" fmla="*/ 11 h 27"/>
                    <a:gd name="T12" fmla="*/ 16 w 26"/>
                    <a:gd name="T13" fmla="*/ 23 h 27"/>
                    <a:gd name="T14" fmla="*/ 20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27"/>
                      </a:moveTo>
                      <a:cubicBezTo>
                        <a:pt x="21" y="27"/>
                        <a:pt x="23" y="26"/>
                        <a:pt x="23" y="24"/>
                      </a:cubicBezTo>
                      <a:cubicBezTo>
                        <a:pt x="23" y="24"/>
                        <a:pt x="23" y="24"/>
                        <a:pt x="23" y="24"/>
                      </a:cubicBezTo>
                      <a:cubicBezTo>
                        <a:pt x="26" y="0"/>
                        <a:pt x="4" y="4"/>
                        <a:pt x="4" y="4"/>
                      </a:cubicBezTo>
                      <a:cubicBezTo>
                        <a:pt x="2" y="4"/>
                        <a:pt x="0" y="6"/>
                        <a:pt x="0" y="8"/>
                      </a:cubicBezTo>
                      <a:cubicBezTo>
                        <a:pt x="0" y="10"/>
                        <a:pt x="2" y="11"/>
                        <a:pt x="4" y="11"/>
                      </a:cubicBezTo>
                      <a:cubicBezTo>
                        <a:pt x="19" y="8"/>
                        <a:pt x="16" y="23"/>
                        <a:pt x="16" y="23"/>
                      </a:cubicBezTo>
                      <a:cubicBezTo>
                        <a:pt x="16" y="25"/>
                        <a:pt x="18" y="27"/>
                        <a:pt x="20" y="27"/>
                      </a:cubicBezTo>
                      <a:close/>
                    </a:path>
                  </a:pathLst>
                </a:custGeom>
                <a:grpFill/>
                <a:ln>
                  <a:noFill/>
                </a:ln>
              </p:spPr>
              <p:txBody>
                <a:bodyPr/>
                <a:lstStyle/>
                <a:p>
                  <a:pPr>
                    <a:defRPr/>
                  </a:pPr>
                  <a:endParaRPr lang="zh-CN" altLang="en-US" sz="1800">
                    <a:latin typeface="FZHei-B01S" panose="02010601030101010101" pitchFamily="2" charset="-122"/>
                    <a:ea typeface="FZHei-B01S" panose="02010601030101010101" pitchFamily="2" charset="-122"/>
                    <a:sym typeface="FZHei-B01S" panose="02010601030101010101" pitchFamily="2" charset="-122"/>
                  </a:endParaRPr>
                </a:p>
              </p:txBody>
            </p:sp>
            <p:sp>
              <p:nvSpPr>
                <p:cNvPr id="65" name="Freeform 16"/>
                <p:cNvSpPr/>
                <p:nvPr/>
              </p:nvSpPr>
              <p:spPr bwMode="auto">
                <a:xfrm>
                  <a:off x="850901" y="754063"/>
                  <a:ext cx="447675" cy="425450"/>
                </a:xfrm>
                <a:custGeom>
                  <a:avLst/>
                  <a:gdLst>
                    <a:gd name="T0" fmla="*/ 22 w 54"/>
                    <a:gd name="T1" fmla="*/ 2 h 50"/>
                    <a:gd name="T2" fmla="*/ 4 w 54"/>
                    <a:gd name="T3" fmla="*/ 2 h 50"/>
                    <a:gd name="T4" fmla="*/ 4 w 54"/>
                    <a:gd name="T5" fmla="*/ 2 h 50"/>
                    <a:gd name="T6" fmla="*/ 4 w 54"/>
                    <a:gd name="T7" fmla="*/ 2 h 50"/>
                    <a:gd name="T8" fmla="*/ 0 w 54"/>
                    <a:gd name="T9" fmla="*/ 7 h 50"/>
                    <a:gd name="T10" fmla="*/ 5 w 54"/>
                    <a:gd name="T11" fmla="*/ 12 h 50"/>
                    <a:gd name="T12" fmla="*/ 10 w 54"/>
                    <a:gd name="T13" fmla="*/ 11 h 50"/>
                    <a:gd name="T14" fmla="*/ 35 w 54"/>
                    <a:gd name="T15" fmla="*/ 24 h 50"/>
                    <a:gd name="T16" fmla="*/ 37 w 54"/>
                    <a:gd name="T17" fmla="*/ 41 h 50"/>
                    <a:gd name="T18" fmla="*/ 36 w 54"/>
                    <a:gd name="T19" fmla="*/ 46 h 50"/>
                    <a:gd name="T20" fmla="*/ 41 w 54"/>
                    <a:gd name="T21" fmla="*/ 50 h 50"/>
                    <a:gd name="T22" fmla="*/ 46 w 54"/>
                    <a:gd name="T23" fmla="*/ 46 h 50"/>
                    <a:gd name="T24" fmla="*/ 46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7" y="1"/>
                        <a:pt x="4" y="2"/>
                      </a:cubicBezTo>
                      <a:cubicBezTo>
                        <a:pt x="4" y="2"/>
                        <a:pt x="4" y="2"/>
                        <a:pt x="4" y="2"/>
                      </a:cubicBezTo>
                      <a:cubicBezTo>
                        <a:pt x="4" y="2"/>
                        <a:pt x="4" y="2"/>
                        <a:pt x="4" y="2"/>
                      </a:cubicBezTo>
                      <a:cubicBezTo>
                        <a:pt x="2" y="3"/>
                        <a:pt x="0" y="5"/>
                        <a:pt x="0" y="7"/>
                      </a:cubicBezTo>
                      <a:cubicBezTo>
                        <a:pt x="0" y="10"/>
                        <a:pt x="2" y="12"/>
                        <a:pt x="5" y="12"/>
                      </a:cubicBezTo>
                      <a:cubicBezTo>
                        <a:pt x="5" y="12"/>
                        <a:pt x="8" y="12"/>
                        <a:pt x="10" y="11"/>
                      </a:cubicBezTo>
                      <a:cubicBezTo>
                        <a:pt x="12" y="10"/>
                        <a:pt x="27" y="11"/>
                        <a:pt x="35" y="24"/>
                      </a:cubicBezTo>
                      <a:cubicBezTo>
                        <a:pt x="39" y="33"/>
                        <a:pt x="37" y="40"/>
                        <a:pt x="37" y="41"/>
                      </a:cubicBezTo>
                      <a:cubicBezTo>
                        <a:pt x="37" y="41"/>
                        <a:pt x="36" y="43"/>
                        <a:pt x="36" y="46"/>
                      </a:cubicBezTo>
                      <a:cubicBezTo>
                        <a:pt x="36" y="49"/>
                        <a:pt x="38" y="50"/>
                        <a:pt x="41" y="50"/>
                      </a:cubicBezTo>
                      <a:cubicBezTo>
                        <a:pt x="43" y="50"/>
                        <a:pt x="45" y="50"/>
                        <a:pt x="46" y="46"/>
                      </a:cubicBezTo>
                      <a:cubicBezTo>
                        <a:pt x="46" y="46"/>
                        <a:pt x="46" y="46"/>
                        <a:pt x="46" y="46"/>
                      </a:cubicBezTo>
                      <a:cubicBezTo>
                        <a:pt x="54" y="18"/>
                        <a:pt x="36" y="5"/>
                        <a:pt x="22" y="2"/>
                      </a:cubicBezTo>
                      <a:close/>
                    </a:path>
                  </a:pathLst>
                </a:custGeom>
                <a:grpFill/>
                <a:ln>
                  <a:noFill/>
                </a:ln>
              </p:spPr>
              <p:txBody>
                <a:bodyPr/>
                <a:lstStyle/>
                <a:p>
                  <a:pPr>
                    <a:defRPr/>
                  </a:pPr>
                  <a:endParaRPr lang="zh-CN" altLang="en-US" sz="1800">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21515" name="组合 74"/>
            <p:cNvGrpSpPr/>
            <p:nvPr/>
          </p:nvGrpSpPr>
          <p:grpSpPr bwMode="auto">
            <a:xfrm>
              <a:off x="1417435" y="3846859"/>
              <a:ext cx="3291090" cy="594480"/>
              <a:chOff x="5125835" y="3227734"/>
              <a:chExt cx="3291090" cy="594480"/>
            </a:xfrm>
          </p:grpSpPr>
          <p:sp>
            <p:nvSpPr>
              <p:cNvPr id="76" name="文本框 66"/>
              <p:cNvSpPr txBox="1">
                <a:spLocks noChangeArrowheads="1"/>
              </p:cNvSpPr>
              <p:nvPr/>
            </p:nvSpPr>
            <p:spPr bwMode="auto">
              <a:xfrm>
                <a:off x="5162550" y="3505462"/>
                <a:ext cx="3254375" cy="316752"/>
              </a:xfrm>
              <a:prstGeom prst="rect">
                <a:avLst/>
              </a:prstGeom>
              <a:noFill/>
              <a:ln>
                <a:noFill/>
              </a:ln>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76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请替换文字内容，点击添加相关标题文字，修改文字内容，也可以直接复制你的内容到此。请替换文字内容，点击添加相关标题文字，修改文字内容，也可以直接复制你的内容到此。</a:t>
                </a:r>
                <a:endParaRPr lang="zh-CN" altLang="en-US" sz="76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1517" name="文本框 66"/>
              <p:cNvSpPr txBox="1">
                <a:spLocks noChangeArrowheads="1"/>
              </p:cNvSpPr>
              <p:nvPr/>
            </p:nvSpPr>
            <p:spPr bwMode="auto">
              <a:xfrm>
                <a:off x="5125835" y="3227734"/>
                <a:ext cx="1447832" cy="30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51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点击请替换文字内容</a:t>
                </a:r>
                <a:endParaRPr lang="zh-CN" altLang="en-US" sz="151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33" name="矩形 32"/>
          <p:cNvSpPr/>
          <p:nvPr/>
        </p:nvSpPr>
        <p:spPr>
          <a:xfrm>
            <a:off x="4738897" y="384133"/>
            <a:ext cx="2656497" cy="584775"/>
          </a:xfrm>
          <a:prstGeom prst="rect">
            <a:avLst/>
          </a:prstGeom>
        </p:spPr>
        <p:txBody>
          <a:bodyPr wrap="none">
            <a:spAutoFit/>
          </a:bodyPr>
          <a:lstStyle/>
          <a:p>
            <a:pPr algn="r"/>
            <a:r>
              <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32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750" fill="hold"/>
                                        <p:tgtEl>
                                          <p:spTgt spid="41"/>
                                        </p:tgtEl>
                                        <p:attrNameLst>
                                          <p:attrName>ppt_w</p:attrName>
                                        </p:attrNameLst>
                                      </p:cBhvr>
                                      <p:tavLst>
                                        <p:tav tm="0">
                                          <p:val>
                                            <p:fltVal val="0"/>
                                          </p:val>
                                        </p:tav>
                                        <p:tav tm="100000">
                                          <p:val>
                                            <p:strVal val="#ppt_w"/>
                                          </p:val>
                                        </p:tav>
                                      </p:tavLst>
                                    </p:anim>
                                    <p:anim calcmode="lin" valueType="num">
                                      <p:cBhvr>
                                        <p:cTn id="8" dur="750" fill="hold"/>
                                        <p:tgtEl>
                                          <p:spTgt spid="41"/>
                                        </p:tgtEl>
                                        <p:attrNameLst>
                                          <p:attrName>ppt_h</p:attrName>
                                        </p:attrNameLst>
                                      </p:cBhvr>
                                      <p:tavLst>
                                        <p:tav tm="0">
                                          <p:val>
                                            <p:fltVal val="0"/>
                                          </p:val>
                                        </p:tav>
                                        <p:tav tm="100000">
                                          <p:val>
                                            <p:strVal val="#ppt_h"/>
                                          </p:val>
                                        </p:tav>
                                      </p:tavLst>
                                    </p:anim>
                                    <p:animEffect transition="in" filter="fade">
                                      <p:cBhvr>
                                        <p:cTn id="9" dur="750"/>
                                        <p:tgtEl>
                                          <p:spTgt spid="41"/>
                                        </p:tgtEl>
                                      </p:cBhvr>
                                    </p:animEffect>
                                  </p:childTnLst>
                                </p:cTn>
                              </p:par>
                              <p:par>
                                <p:cTn id="10" presetID="53" presetClass="entr" presetSubtype="16" fill="hold" nodeType="withEffect">
                                  <p:stCondLst>
                                    <p:cond delay="40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par>
                                <p:cTn id="15" presetID="53" presetClass="entr" presetSubtype="16" fill="hold" grpId="0" nodeType="withEffect">
                                  <p:stCondLst>
                                    <p:cond delay="60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par>
                                <p:cTn id="20" presetID="2" presetClass="entr" presetSubtype="8" fill="hold"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750" fill="hold"/>
                                        <p:tgtEl>
                                          <p:spTgt spid="4"/>
                                        </p:tgtEl>
                                        <p:attrNameLst>
                                          <p:attrName>ppt_x</p:attrName>
                                        </p:attrNameLst>
                                      </p:cBhvr>
                                      <p:tavLst>
                                        <p:tav tm="0">
                                          <p:val>
                                            <p:strVal val="0-#ppt_w/2"/>
                                          </p:val>
                                        </p:tav>
                                        <p:tav tm="100000">
                                          <p:val>
                                            <p:strVal val="#ppt_x"/>
                                          </p:val>
                                        </p:tav>
                                      </p:tavLst>
                                    </p:anim>
                                    <p:anim calcmode="lin" valueType="num">
                                      <p:cBhvr additive="base">
                                        <p:cTn id="23" dur="75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11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750" fill="hold"/>
                                        <p:tgtEl>
                                          <p:spTgt spid="5"/>
                                        </p:tgtEl>
                                        <p:attrNameLst>
                                          <p:attrName>ppt_x</p:attrName>
                                        </p:attrNameLst>
                                      </p:cBhvr>
                                      <p:tavLst>
                                        <p:tav tm="0">
                                          <p:val>
                                            <p:strVal val="0-#ppt_w/2"/>
                                          </p:val>
                                        </p:tav>
                                        <p:tav tm="100000">
                                          <p:val>
                                            <p:strVal val="#ppt_x"/>
                                          </p:val>
                                        </p:tav>
                                      </p:tavLst>
                                    </p:anim>
                                    <p:anim calcmode="lin" valueType="num">
                                      <p:cBhvr additive="base">
                                        <p:cTn id="27" dur="75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140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0-#ppt_w/2"/>
                                          </p:val>
                                        </p:tav>
                                        <p:tav tm="100000">
                                          <p:val>
                                            <p:strVal val="#ppt_x"/>
                                          </p:val>
                                        </p:tav>
                                      </p:tavLst>
                                    </p:anim>
                                    <p:anim calcmode="lin" valueType="num">
                                      <p:cBhvr additive="base">
                                        <p:cTn id="31"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21991" y="1412655"/>
            <a:ext cx="5542671" cy="4211726"/>
          </a:xfrm>
          <a:prstGeom prst="rect">
            <a:avLst/>
          </a:prstGeom>
          <a:solidFill>
            <a:srgbClr val="EB5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 name="文本框 3"/>
          <p:cNvSpPr txBox="1"/>
          <p:nvPr/>
        </p:nvSpPr>
        <p:spPr>
          <a:xfrm>
            <a:off x="7024367" y="2121733"/>
            <a:ext cx="2973513" cy="769313"/>
          </a:xfrm>
          <a:prstGeom prst="rect">
            <a:avLst/>
          </a:prstGeom>
          <a:noFill/>
        </p:spPr>
        <p:txBody>
          <a:bodyPr wrap="square" rtlCol="0">
            <a:spAutoFit/>
          </a:bodyPr>
          <a:lstStyle/>
          <a:p>
            <a:pPr algn="ctr"/>
            <a:r>
              <a:rPr lang="en-US" altLang="zh-CN" sz="4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02</a:t>
            </a:r>
            <a:endParaRPr lang="zh-CN" altLang="en-US" sz="44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 name="原创设计师QQ：598969553           _3"/>
          <p:cNvSpPr/>
          <p:nvPr/>
        </p:nvSpPr>
        <p:spPr>
          <a:xfrm>
            <a:off x="6474156" y="4351173"/>
            <a:ext cx="4073933" cy="511037"/>
          </a:xfrm>
          <a:prstGeom prst="rect">
            <a:avLst/>
          </a:prstGeom>
        </p:spPr>
        <p:txBody>
          <a:bodyPr wrap="square">
            <a:spAutoFit/>
          </a:bodyPr>
          <a:lstStyle/>
          <a:p>
            <a:pPr algn="ctr">
              <a:lnSpc>
                <a:spcPct val="130000"/>
              </a:lnSpc>
            </a:pPr>
            <a:r>
              <a:rPr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为了更好地保障您的权益，防范您的作品被黑，平台需要这么做，防范您的作品被黑</a:t>
            </a:r>
            <a:r>
              <a:rPr lang="en-US" altLang="zh-CN"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为了更好地保障您的权益</a:t>
            </a:r>
            <a:endParaRPr lang="en-US" altLang="zh-CN" sz="11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原创设计师QQ：598969553           _4"/>
          <p:cNvSpPr/>
          <p:nvPr/>
        </p:nvSpPr>
        <p:spPr>
          <a:xfrm>
            <a:off x="6879906" y="3628253"/>
            <a:ext cx="3262433" cy="579005"/>
          </a:xfrm>
          <a:prstGeom prst="rect">
            <a:avLst/>
          </a:prstGeom>
        </p:spPr>
        <p:txBody>
          <a:bodyPr wrap="none">
            <a:spAutoFit/>
          </a:bodyPr>
          <a:lstStyle/>
          <a:p>
            <a:pPr algn="ctr">
              <a:lnSpc>
                <a:spcPct val="150000"/>
              </a:lnSpc>
            </a:pPr>
            <a:r>
              <a:rPr lang="zh-CN" altLang="en-US" sz="2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（对工作的一种认识）</a:t>
            </a:r>
            <a:endParaRPr lang="zh-CN" altLang="en-US" sz="24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原创设计师QQ：598969553           _5"/>
          <p:cNvSpPr txBox="1"/>
          <p:nvPr/>
        </p:nvSpPr>
        <p:spPr>
          <a:xfrm>
            <a:off x="7598052" y="2884308"/>
            <a:ext cx="1826141" cy="745525"/>
          </a:xfrm>
          <a:prstGeom prst="rect">
            <a:avLst/>
          </a:prstGeom>
          <a:noFill/>
        </p:spPr>
        <p:txBody>
          <a:bodyPr wrap="none" rtlCol="0">
            <a:spAutoFit/>
          </a:bodyPr>
          <a:lstStyle/>
          <a:p>
            <a:pPr algn="ctr">
              <a:lnSpc>
                <a:spcPct val="150000"/>
              </a:lnSpc>
            </a:pPr>
            <a:r>
              <a:rPr lang="zh-CN" altLang="en-US" sz="32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策划文案</a:t>
            </a:r>
            <a:endParaRPr lang="zh-CN" altLang="en-US" sz="32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t="35551" b="25678"/>
          <a:stretch>
            <a:fillRect/>
          </a:stretch>
        </p:blipFill>
        <p:spPr>
          <a:xfrm rot="5400000">
            <a:off x="88180" y="1155026"/>
            <a:ext cx="6897595" cy="47269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p:cNvGrpSpPr/>
          <p:nvPr/>
        </p:nvGrpSpPr>
        <p:grpSpPr bwMode="auto">
          <a:xfrm>
            <a:off x="7310159" y="3140911"/>
            <a:ext cx="3599483" cy="2589623"/>
            <a:chOff x="1023776" y="1932475"/>
            <a:chExt cx="3408234" cy="2829340"/>
          </a:xfrm>
        </p:grpSpPr>
        <p:sp>
          <p:nvSpPr>
            <p:cNvPr id="4" name="Text Placeholder 32"/>
            <p:cNvSpPr txBox="1"/>
            <p:nvPr/>
          </p:nvSpPr>
          <p:spPr>
            <a:xfrm>
              <a:off x="1023776" y="3879815"/>
              <a:ext cx="3408234" cy="88200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3765">
                <a:lnSpc>
                  <a:spcPct val="100000"/>
                </a:lnSpc>
                <a:spcBef>
                  <a:spcPts val="0"/>
                </a:spcBef>
                <a:buNone/>
              </a:pPr>
              <a:r>
                <a:rPr lang="zh-CN" altLang="en-US" sz="1050" dirty="0">
                  <a:solidFill>
                    <a:srgbClr val="FFFFFF">
                      <a:lumMod val="50000"/>
                    </a:srgbClr>
                  </a:solidFill>
                  <a:latin typeface="FZHei-B01S" panose="02010601030101010101" pitchFamily="2" charset="-122"/>
                  <a:ea typeface="FZHei-B01S" panose="02010601030101010101" pitchFamily="2" charset="-122"/>
                  <a:cs typeface="Lato Regular"/>
                  <a:sym typeface="FZHei-B01S" panose="02010601030101010101" pitchFamily="2" charset="-122"/>
                </a:rPr>
                <a:t>点击此处更换文本点击添加点击此处更换文本点击添加</a:t>
              </a:r>
              <a:endParaRPr lang="en-US" altLang="zh-CN" sz="1050" dirty="0">
                <a:solidFill>
                  <a:srgbClr val="FFFFFF">
                    <a:lumMod val="50000"/>
                  </a:srgbClr>
                </a:solidFill>
                <a:latin typeface="FZHei-B01S" panose="02010601030101010101" pitchFamily="2" charset="-122"/>
                <a:ea typeface="FZHei-B01S" panose="02010601030101010101" pitchFamily="2" charset="-122"/>
                <a:cs typeface="Lato Regular"/>
                <a:sym typeface="FZHei-B01S" panose="02010601030101010101" pitchFamily="2" charset="-122"/>
              </a:endParaRPr>
            </a:p>
            <a:p>
              <a:pPr marL="0" indent="0" defTabSz="913765">
                <a:lnSpc>
                  <a:spcPct val="100000"/>
                </a:lnSpc>
                <a:spcBef>
                  <a:spcPts val="0"/>
                </a:spcBef>
                <a:buNone/>
              </a:pPr>
              <a:r>
                <a:rPr lang="zh-CN" altLang="en-US" sz="1050" dirty="0">
                  <a:solidFill>
                    <a:srgbClr val="FFFFFF">
                      <a:lumMod val="50000"/>
                    </a:srgbClr>
                  </a:solidFill>
                  <a:latin typeface="FZHei-B01S" panose="02010601030101010101" pitchFamily="2" charset="-122"/>
                  <a:ea typeface="FZHei-B01S" panose="02010601030101010101" pitchFamily="2" charset="-122"/>
                  <a:cs typeface="Lato Regular"/>
                  <a:sym typeface="FZHei-B01S" panose="02010601030101010101" pitchFamily="2" charset="-122"/>
                </a:rPr>
                <a:t>点击此处更换文本点击添加点击此处更换文本点击添加</a:t>
              </a:r>
              <a:endParaRPr lang="en-US" altLang="zh-CN" sz="1050" dirty="0">
                <a:solidFill>
                  <a:srgbClr val="FFFFFF">
                    <a:lumMod val="50000"/>
                  </a:srgbClr>
                </a:solidFill>
                <a:latin typeface="FZHei-B01S" panose="02010601030101010101" pitchFamily="2" charset="-122"/>
                <a:ea typeface="FZHei-B01S" panose="02010601030101010101" pitchFamily="2" charset="-122"/>
                <a:cs typeface="Lato Regular"/>
                <a:sym typeface="FZHei-B01S" panose="02010601030101010101" pitchFamily="2" charset="-122"/>
              </a:endParaRPr>
            </a:p>
            <a:p>
              <a:pPr marL="0" indent="0" defTabSz="913765">
                <a:lnSpc>
                  <a:spcPct val="100000"/>
                </a:lnSpc>
                <a:spcBef>
                  <a:spcPts val="0"/>
                </a:spcBef>
                <a:buNone/>
              </a:pPr>
              <a:r>
                <a:rPr lang="zh-CN" altLang="en-US" sz="1050" dirty="0">
                  <a:solidFill>
                    <a:srgbClr val="FFFFFF">
                      <a:lumMod val="50000"/>
                    </a:srgbClr>
                  </a:solidFill>
                  <a:latin typeface="FZHei-B01S" panose="02010601030101010101" pitchFamily="2" charset="-122"/>
                  <a:ea typeface="FZHei-B01S" panose="02010601030101010101" pitchFamily="2" charset="-122"/>
                  <a:cs typeface="Lato Regular"/>
                  <a:sym typeface="FZHei-B01S" panose="02010601030101010101" pitchFamily="2" charset="-122"/>
                </a:rPr>
                <a:t>点击此处更换文本点击添加点击此处更换文本点击添加</a:t>
              </a:r>
              <a:endParaRPr lang="en-US" altLang="zh-CN" sz="1050" dirty="0">
                <a:solidFill>
                  <a:srgbClr val="FFFFFF">
                    <a:lumMod val="50000"/>
                  </a:srgbClr>
                </a:solidFill>
                <a:latin typeface="FZHei-B01S" panose="02010601030101010101" pitchFamily="2" charset="-122"/>
                <a:ea typeface="FZHei-B01S" panose="02010601030101010101" pitchFamily="2" charset="-122"/>
                <a:cs typeface="Lato Regular"/>
                <a:sym typeface="FZHei-B01S" panose="02010601030101010101" pitchFamily="2" charset="-122"/>
              </a:endParaRPr>
            </a:p>
            <a:p>
              <a:pPr marL="0" indent="0" defTabSz="913765">
                <a:lnSpc>
                  <a:spcPct val="100000"/>
                </a:lnSpc>
                <a:spcBef>
                  <a:spcPts val="0"/>
                </a:spcBef>
                <a:buNone/>
              </a:pPr>
              <a:r>
                <a:rPr lang="zh-CN" altLang="en-US" sz="1050" dirty="0">
                  <a:solidFill>
                    <a:srgbClr val="FFFFFF">
                      <a:lumMod val="50000"/>
                    </a:srgbClr>
                  </a:solidFill>
                  <a:latin typeface="FZHei-B01S" panose="02010601030101010101" pitchFamily="2" charset="-122"/>
                  <a:ea typeface="FZHei-B01S" panose="02010601030101010101" pitchFamily="2" charset="-122"/>
                  <a:cs typeface="Lato Regular"/>
                  <a:sym typeface="FZHei-B01S" panose="02010601030101010101" pitchFamily="2" charset="-122"/>
                </a:rPr>
                <a:t>点击此处更换文本点击添加点击此处更换文本点击添加</a:t>
              </a:r>
              <a:endParaRPr lang="en-US" altLang="zh-CN" sz="1050" dirty="0">
                <a:solidFill>
                  <a:srgbClr val="FFFFFF">
                    <a:lumMod val="50000"/>
                  </a:srgbClr>
                </a:solidFill>
                <a:latin typeface="FZHei-B01S" panose="02010601030101010101" pitchFamily="2" charset="-122"/>
                <a:ea typeface="FZHei-B01S" panose="02010601030101010101" pitchFamily="2" charset="-122"/>
                <a:cs typeface="Lato Regular"/>
                <a:sym typeface="FZHei-B01S" panose="02010601030101010101" pitchFamily="2" charset="-122"/>
              </a:endParaRPr>
            </a:p>
            <a:p>
              <a:pPr marL="0" indent="0" defTabSz="913765">
                <a:lnSpc>
                  <a:spcPct val="100000"/>
                </a:lnSpc>
                <a:spcBef>
                  <a:spcPts val="0"/>
                </a:spcBef>
                <a:buNone/>
              </a:pPr>
              <a:endParaRPr lang="en-US" altLang="zh-CN" sz="1050" dirty="0">
                <a:solidFill>
                  <a:srgbClr val="FFFFFF">
                    <a:lumMod val="50000"/>
                  </a:srgbClr>
                </a:solidFill>
                <a:latin typeface="FZHei-B01S" panose="02010601030101010101" pitchFamily="2" charset="-122"/>
                <a:ea typeface="FZHei-B01S" panose="02010601030101010101" pitchFamily="2" charset="-122"/>
                <a:cs typeface="Lato Regular"/>
                <a:sym typeface="FZHei-B01S" panose="02010601030101010101" pitchFamily="2" charset="-122"/>
              </a:endParaRPr>
            </a:p>
          </p:txBody>
        </p:sp>
        <p:sp>
          <p:nvSpPr>
            <p:cNvPr id="5" name="Text Placeholder 33"/>
            <p:cNvSpPr txBox="1"/>
            <p:nvPr/>
          </p:nvSpPr>
          <p:spPr>
            <a:xfrm>
              <a:off x="1023776" y="2329573"/>
              <a:ext cx="3408234" cy="124208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50" dirty="0">
                  <a:solidFill>
                    <a:schemeClr val="bg1">
                      <a:lumMod val="50000"/>
                    </a:schemeClr>
                  </a:solidFill>
                  <a:latin typeface="FZHei-B01S" panose="02010601030101010101" pitchFamily="2" charset="-122"/>
                  <a:ea typeface="FZHei-B01S" panose="02010601030101010101" pitchFamily="2" charset="-122"/>
                  <a:cs typeface="Lato Regular"/>
                  <a:sym typeface="FZHei-B01S" panose="02010601030101010101" pitchFamily="2" charset="-122"/>
                </a:rPr>
                <a:t>点击此处更换文本点击添加点击此处更换文本点击添加</a:t>
              </a:r>
              <a:endParaRPr lang="en-US" altLang="zh-CN" sz="1050" dirty="0">
                <a:solidFill>
                  <a:schemeClr val="bg1">
                    <a:lumMod val="50000"/>
                  </a:schemeClr>
                </a:solidFill>
                <a:latin typeface="FZHei-B01S" panose="02010601030101010101" pitchFamily="2" charset="-122"/>
                <a:ea typeface="FZHei-B01S" panose="02010601030101010101" pitchFamily="2" charset="-122"/>
                <a:cs typeface="Lato Regular"/>
                <a:sym typeface="FZHei-B01S" panose="02010601030101010101" pitchFamily="2" charset="-122"/>
              </a:endParaRPr>
            </a:p>
            <a:p>
              <a:pPr marL="0" indent="0">
                <a:buNone/>
              </a:pPr>
              <a:r>
                <a:rPr lang="zh-CN" altLang="en-US" sz="1050" dirty="0">
                  <a:solidFill>
                    <a:schemeClr val="bg1">
                      <a:lumMod val="50000"/>
                    </a:schemeClr>
                  </a:solidFill>
                  <a:latin typeface="FZHei-B01S" panose="02010601030101010101" pitchFamily="2" charset="-122"/>
                  <a:ea typeface="FZHei-B01S" panose="02010601030101010101" pitchFamily="2" charset="-122"/>
                  <a:cs typeface="Lato Regular"/>
                  <a:sym typeface="FZHei-B01S" panose="02010601030101010101" pitchFamily="2" charset="-122"/>
                </a:rPr>
                <a:t>点击此处更换文本点击添加点击此处更换文本点击添加</a:t>
              </a:r>
              <a:endParaRPr lang="en-US" altLang="zh-CN" sz="1050" dirty="0">
                <a:solidFill>
                  <a:schemeClr val="bg1">
                    <a:lumMod val="50000"/>
                  </a:schemeClr>
                </a:solidFill>
                <a:latin typeface="FZHei-B01S" panose="02010601030101010101" pitchFamily="2" charset="-122"/>
                <a:ea typeface="FZHei-B01S" panose="02010601030101010101" pitchFamily="2" charset="-122"/>
                <a:cs typeface="Lato Regular"/>
                <a:sym typeface="FZHei-B01S" panose="02010601030101010101" pitchFamily="2" charset="-122"/>
              </a:endParaRPr>
            </a:p>
            <a:p>
              <a:pPr marL="0" indent="0">
                <a:buNone/>
              </a:pPr>
              <a:r>
                <a:rPr lang="zh-CN" altLang="en-US" sz="1050" dirty="0">
                  <a:solidFill>
                    <a:schemeClr val="bg1">
                      <a:lumMod val="50000"/>
                    </a:schemeClr>
                  </a:solidFill>
                  <a:latin typeface="FZHei-B01S" panose="02010601030101010101" pitchFamily="2" charset="-122"/>
                  <a:ea typeface="FZHei-B01S" panose="02010601030101010101" pitchFamily="2" charset="-122"/>
                  <a:cs typeface="Lato Regular"/>
                  <a:sym typeface="FZHei-B01S" panose="02010601030101010101" pitchFamily="2" charset="-122"/>
                </a:rPr>
                <a:t>点击此处更换文本点击添加点击此处更换文本点击添加</a:t>
              </a:r>
              <a:endParaRPr lang="en-US" altLang="zh-CN" sz="1050" dirty="0">
                <a:solidFill>
                  <a:schemeClr val="bg1">
                    <a:lumMod val="50000"/>
                  </a:schemeClr>
                </a:solidFill>
                <a:latin typeface="FZHei-B01S" panose="02010601030101010101" pitchFamily="2" charset="-122"/>
                <a:ea typeface="FZHei-B01S" panose="02010601030101010101" pitchFamily="2" charset="-122"/>
                <a:cs typeface="Lato Regular"/>
                <a:sym typeface="FZHei-B01S" panose="02010601030101010101" pitchFamily="2" charset="-122"/>
              </a:endParaRPr>
            </a:p>
            <a:p>
              <a:pPr marL="0" indent="0">
                <a:buNone/>
              </a:pPr>
              <a:r>
                <a:rPr lang="zh-CN" altLang="en-US" sz="1050" dirty="0">
                  <a:solidFill>
                    <a:schemeClr val="bg1">
                      <a:lumMod val="50000"/>
                    </a:schemeClr>
                  </a:solidFill>
                  <a:latin typeface="FZHei-B01S" panose="02010601030101010101" pitchFamily="2" charset="-122"/>
                  <a:ea typeface="FZHei-B01S" panose="02010601030101010101" pitchFamily="2" charset="-122"/>
                  <a:cs typeface="Lato Regular"/>
                  <a:sym typeface="FZHei-B01S" panose="02010601030101010101" pitchFamily="2" charset="-122"/>
                </a:rPr>
                <a:t>点击此处更换文本点击添加点击此处更换文本点击添加</a:t>
              </a:r>
              <a:endParaRPr lang="en-US" altLang="zh-CN" sz="1050" dirty="0">
                <a:solidFill>
                  <a:schemeClr val="bg1">
                    <a:lumMod val="50000"/>
                  </a:schemeClr>
                </a:solidFill>
                <a:latin typeface="FZHei-B01S" panose="02010601030101010101" pitchFamily="2" charset="-122"/>
                <a:ea typeface="FZHei-B01S" panose="02010601030101010101" pitchFamily="2" charset="-122"/>
                <a:cs typeface="Lato Regular"/>
                <a:sym typeface="FZHei-B01S" panose="02010601030101010101" pitchFamily="2" charset="-122"/>
              </a:endParaRPr>
            </a:p>
            <a:p>
              <a:pPr marL="0" indent="0">
                <a:buNone/>
              </a:pPr>
              <a:endParaRPr lang="en-US" altLang="zh-CN" sz="1050" dirty="0">
                <a:solidFill>
                  <a:schemeClr val="bg1">
                    <a:lumMod val="50000"/>
                  </a:schemeClr>
                </a:solidFill>
                <a:latin typeface="FZHei-B01S" panose="02010601030101010101" pitchFamily="2" charset="-122"/>
                <a:ea typeface="FZHei-B01S" panose="02010601030101010101" pitchFamily="2" charset="-122"/>
                <a:cs typeface="Lato Regular"/>
                <a:sym typeface="FZHei-B01S" panose="02010601030101010101" pitchFamily="2" charset="-122"/>
              </a:endParaRPr>
            </a:p>
          </p:txBody>
        </p:sp>
        <p:sp>
          <p:nvSpPr>
            <p:cNvPr id="7" name="TextBox 15"/>
            <p:cNvSpPr txBox="1">
              <a:spLocks noChangeArrowheads="1"/>
            </p:cNvSpPr>
            <p:nvPr/>
          </p:nvSpPr>
          <p:spPr bwMode="auto">
            <a:xfrm>
              <a:off x="1023777" y="1932475"/>
              <a:ext cx="2420840" cy="33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lnSpc>
                  <a:spcPct val="120000"/>
                </a:lnSpc>
              </a:pPr>
              <a:r>
                <a:rPr lang="zh-CN" altLang="en-US"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请替换文字内容</a:t>
              </a:r>
              <a:endParaRPr lang="en-US" altLang="en-US"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8" name="组合 7"/>
          <p:cNvGrpSpPr/>
          <p:nvPr/>
        </p:nvGrpSpPr>
        <p:grpSpPr>
          <a:xfrm flipH="1">
            <a:off x="1424275" y="5514327"/>
            <a:ext cx="5208371" cy="856142"/>
            <a:chOff x="1535417" y="5140785"/>
            <a:chExt cx="5212200" cy="889110"/>
          </a:xfrm>
        </p:grpSpPr>
        <p:sp>
          <p:nvSpPr>
            <p:cNvPr id="9" name="Rectangle 3"/>
            <p:cNvSpPr/>
            <p:nvPr/>
          </p:nvSpPr>
          <p:spPr>
            <a:xfrm>
              <a:off x="1535417" y="5140785"/>
              <a:ext cx="5212200" cy="88911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399" tIns="45699" rIns="91399" bIns="45699" rtlCol="0" anchor="ctr"/>
            <a:lstStyle/>
            <a:p>
              <a:pPr algn="ctr"/>
              <a:endParaRPr lang="en-US" sz="14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0" name="Subtitle 2"/>
            <p:cNvSpPr txBox="1"/>
            <p:nvPr/>
          </p:nvSpPr>
          <p:spPr>
            <a:xfrm>
              <a:off x="1678514" y="5255974"/>
              <a:ext cx="4911703" cy="645461"/>
            </a:xfrm>
            <a:prstGeom prst="rect">
              <a:avLst/>
            </a:prstGeom>
          </p:spPr>
          <p:txBody>
            <a:bodyPr vert="horz" lIns="91399" tIns="45699" rIns="91399" bIns="4569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详写内容</a:t>
              </a:r>
              <a:r>
                <a:rPr lang="en-US" altLang="zh-CN"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点击输入本栏的具体文字，简明扼要的说明分项内容，此为概念图解，请根据具体内容酌情修改。</a:t>
              </a:r>
              <a:endParaRPr lang="en-US" altLang="zh-CN" sz="11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178102" y="851795"/>
            <a:ext cx="3819130" cy="54631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anim calcmode="lin" valueType="num">
                                      <p:cBhvr>
                                        <p:cTn id="12" dur="750" fill="hold"/>
                                        <p:tgtEl>
                                          <p:spTgt spid="8"/>
                                        </p:tgtEl>
                                        <p:attrNameLst>
                                          <p:attrName>ppt_x</p:attrName>
                                        </p:attrNameLst>
                                      </p:cBhvr>
                                      <p:tavLst>
                                        <p:tav tm="0">
                                          <p:val>
                                            <p:strVal val="#ppt_x"/>
                                          </p:val>
                                        </p:tav>
                                        <p:tav tm="100000">
                                          <p:val>
                                            <p:strVal val="#ppt_x"/>
                                          </p:val>
                                        </p:tav>
                                      </p:tavLst>
                                    </p:anim>
                                    <p:anim calcmode="lin" valueType="num">
                                      <p:cBhvr>
                                        <p:cTn id="13"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80626170459"/>
  <p:tag name="MH_LIBRARY" val="GRAPHIC"/>
  <p:tag name="MH_ORDER" val="任意多边形 2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ISLIDE.DIAGRAM" val="c0bbf6ee-5302-48d3-9896-179f06b8a4b6"/>
</p:tagLst>
</file>

<file path=ppt/tags/tag2.xml><?xml version="1.0" encoding="utf-8"?>
<p:tagLst xmlns:p="http://schemas.openxmlformats.org/presentationml/2006/main">
  <p:tag name="MH" val="20180626170459"/>
  <p:tag name="MH_LIBRARY" val="GRAPHIC"/>
  <p:tag name="MH_ORDER" val="任意多边形 27"/>
</p:tagLst>
</file>

<file path=ppt/tags/tag3.xml><?xml version="1.0" encoding="utf-8"?>
<p:tagLst xmlns:p="http://schemas.openxmlformats.org/presentationml/2006/main">
  <p:tag name="MH" val="20180626170459"/>
  <p:tag name="MH_LIBRARY" val="GRAPHIC"/>
  <p:tag name="MH_ORDER" val="文本框 16"/>
</p:tagLst>
</file>

<file path=ppt/tags/tag4.xml><?xml version="1.0" encoding="utf-8"?>
<p:tagLst xmlns:p="http://schemas.openxmlformats.org/presentationml/2006/main">
  <p:tag name="MH" val="20180626170459"/>
  <p:tag name="MH_LIBRARY" val="GRAPHIC"/>
  <p:tag name="MH_ORDER" val="文本框 17"/>
</p:tagLst>
</file>

<file path=ppt/tags/tag5.xml><?xml version="1.0" encoding="utf-8"?>
<p:tagLst xmlns:p="http://schemas.openxmlformats.org/presentationml/2006/main">
  <p:tag name="MH" val="20180626170459"/>
  <p:tag name="MH_LIBRARY" val="GRAPHIC"/>
  <p:tag name="MH_ORDER" val="任意多边形 21"/>
</p:tagLst>
</file>

<file path=ppt/tags/tag6.xml><?xml version="1.0" encoding="utf-8"?>
<p:tagLst xmlns:p="http://schemas.openxmlformats.org/presentationml/2006/main">
  <p:tag name="MH" val="20180626170459"/>
  <p:tag name="MH_LIBRARY" val="GRAPHIC"/>
  <p:tag name="MH_ORDER" val="任意多边形 27"/>
</p:tagLst>
</file>

<file path=ppt/tags/tag7.xml><?xml version="1.0" encoding="utf-8"?>
<p:tagLst xmlns:p="http://schemas.openxmlformats.org/presentationml/2006/main">
  <p:tag name="MH" val="20180626170459"/>
  <p:tag name="MH_LIBRARY" val="GRAPHIC"/>
  <p:tag name="MH_ORDER" val="任意多边形 5"/>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主题">
  <a:themeElements>
    <a:clrScheme name="自定义 1757">
      <a:dk1>
        <a:sysClr val="windowText" lastClr="000000"/>
      </a:dk1>
      <a:lt1>
        <a:sysClr val="window" lastClr="FFFFFF"/>
      </a:lt1>
      <a:dk2>
        <a:srgbClr val="44546A"/>
      </a:dk2>
      <a:lt2>
        <a:srgbClr val="E7E6E6"/>
      </a:lt2>
      <a:accent1>
        <a:srgbClr val="EB5751"/>
      </a:accent1>
      <a:accent2>
        <a:srgbClr val="EB5751"/>
      </a:accent2>
      <a:accent3>
        <a:srgbClr val="EB5751"/>
      </a:accent3>
      <a:accent4>
        <a:srgbClr val="EB5751"/>
      </a:accent4>
      <a:accent5>
        <a:srgbClr val="EB5751"/>
      </a:accent5>
      <a:accent6>
        <a:srgbClr val="EB5751"/>
      </a:accent6>
      <a:hlink>
        <a:srgbClr val="EB5751"/>
      </a:hlink>
      <a:folHlink>
        <a:srgbClr val="EB5751"/>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3530</Words>
  <Application>WPS 演示</Application>
  <PresentationFormat>宽屏</PresentationFormat>
  <Paragraphs>393</Paragraphs>
  <Slides>24</Slides>
  <Notes>13</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Arial</vt:lpstr>
      <vt:lpstr>宋体</vt:lpstr>
      <vt:lpstr>Wingdings</vt:lpstr>
      <vt:lpstr>FZHei-B01S</vt:lpstr>
      <vt:lpstr>Calibri</vt:lpstr>
      <vt:lpstr>Neris Thin</vt:lpstr>
      <vt:lpstr>Segoe Print</vt:lpstr>
      <vt:lpstr>Lato Regular</vt:lpstr>
      <vt:lpstr>Arial</vt:lpstr>
      <vt:lpstr>微软雅黑</vt:lpstr>
      <vt:lpstr>Arial Unicode MS</vt:lpstr>
      <vt:lpstr>等线 Light</vt:lpstr>
      <vt:lpstr>等线</vt:lpstr>
      <vt:lpstr>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南蛮姑娘</cp:lastModifiedBy>
  <cp:revision>8</cp:revision>
  <dcterms:created xsi:type="dcterms:W3CDTF">2019-01-24T01:55:00Z</dcterms:created>
  <dcterms:modified xsi:type="dcterms:W3CDTF">2021-09-10T10:34:45Z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CB0D1C9EC81E4100BFFD7A7807E245DD</vt:lpwstr>
  </property>
</Properties>
</file>