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8" r:id="rId3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2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90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</c:v>
                </c:pt>
                <c:pt idx="1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D6812-2C83-4ACF-8C99-F272FB05F3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0054A-A420-4DE1-81D1-05A895850E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595B-795C-4BD8-BCC5-D7AA6F606F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bg>
      <p:bgPr>
        <a:solidFill>
          <a:srgbClr val="0F3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7963B-CB9E-4373-A15D-DAE5450266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4F08-F9A9-46A2-8027-F7191D766D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9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0.xml"/><Relationship Id="rId2" Type="http://schemas.openxmlformats.org/officeDocument/2006/relationships/image" Target="../media/image24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1.xml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2.xml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4.xml"/><Relationship Id="rId2" Type="http://schemas.openxmlformats.org/officeDocument/2006/relationships/image" Target="../media/image27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5.xml"/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6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7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themeOverride" Target="../theme/themeOverride3.xml"/><Relationship Id="rId5" Type="http://schemas.openxmlformats.org/officeDocument/2006/relationships/image" Target="../media/image12.png"/><Relationship Id="rId4" Type="http://schemas.microsoft.com/office/2007/relationships/hdphoto" Target="../media/image11.wdp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7.xml"/><Relationship Id="rId7" Type="http://schemas.openxmlformats.org/officeDocument/2006/relationships/themeOverride" Target="../theme/themeOverride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731">
            <a:off x="933907" y="4545594"/>
            <a:ext cx="2541511" cy="22425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269" flipH="1">
            <a:off x="8771586" y="4545593"/>
            <a:ext cx="2541511" cy="22425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753035" y="4867310"/>
            <a:ext cx="698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 国 风 文 化 </a:t>
            </a:r>
            <a:r>
              <a:rPr lang="en-US" altLang="zh-CN" sz="3600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 </a:t>
            </a:r>
            <a:r>
              <a:rPr lang="zh-CN" altLang="en-US" sz="3600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 板</a:t>
            </a:r>
            <a:endParaRPr lang="zh-CN" altLang="en-US" sz="3600" spc="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39" y="175499"/>
            <a:ext cx="2073019" cy="27622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297" y="175499"/>
            <a:ext cx="2073019" cy="276229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223037" y="927511"/>
            <a:ext cx="3800929" cy="3800929"/>
            <a:chOff x="4212360" y="1133989"/>
            <a:chExt cx="3800929" cy="3800929"/>
          </a:xfrm>
        </p:grpSpPr>
        <p:sp>
          <p:nvSpPr>
            <p:cNvPr id="9" name="椭圆 8"/>
            <p:cNvSpPr/>
            <p:nvPr/>
          </p:nvSpPr>
          <p:spPr>
            <a:xfrm>
              <a:off x="4212360" y="1133989"/>
              <a:ext cx="3800929" cy="38009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" b="12638"/>
            <a:stretch>
              <a:fillRect/>
            </a:stretch>
          </p:blipFill>
          <p:spPr>
            <a:xfrm>
              <a:off x="4287858" y="1199554"/>
              <a:ext cx="3671287" cy="3675540"/>
            </a:xfrm>
            <a:custGeom>
              <a:avLst/>
              <a:gdLst>
                <a:gd name="connsiteX0" fmla="*/ 1544715 w 3085855"/>
                <a:gd name="connsiteY0" fmla="*/ 0 h 3089430"/>
                <a:gd name="connsiteX1" fmla="*/ 3081455 w 3085855"/>
                <a:gd name="connsiteY1" fmla="*/ 1386777 h 3089430"/>
                <a:gd name="connsiteX2" fmla="*/ 3085855 w 3085855"/>
                <a:gd name="connsiteY2" fmla="*/ 1473918 h 3089430"/>
                <a:gd name="connsiteX3" fmla="*/ 3085855 w 3085855"/>
                <a:gd name="connsiteY3" fmla="*/ 1615513 h 3089430"/>
                <a:gd name="connsiteX4" fmla="*/ 3081455 w 3085855"/>
                <a:gd name="connsiteY4" fmla="*/ 1702653 h 3089430"/>
                <a:gd name="connsiteX5" fmla="*/ 1544715 w 3085855"/>
                <a:gd name="connsiteY5" fmla="*/ 3089430 h 3089430"/>
                <a:gd name="connsiteX6" fmla="*/ 0 w 3085855"/>
                <a:gd name="connsiteY6" fmla="*/ 1544715 h 3089430"/>
                <a:gd name="connsiteX7" fmla="*/ 1544715 w 3085855"/>
                <a:gd name="connsiteY7" fmla="*/ 0 h 308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5855" h="3089430">
                  <a:moveTo>
                    <a:pt x="1544715" y="0"/>
                  </a:moveTo>
                  <a:cubicBezTo>
                    <a:pt x="2344518" y="0"/>
                    <a:pt x="3002350" y="607845"/>
                    <a:pt x="3081455" y="1386777"/>
                  </a:cubicBezTo>
                  <a:lnTo>
                    <a:pt x="3085855" y="1473918"/>
                  </a:lnTo>
                  <a:lnTo>
                    <a:pt x="3085855" y="1615513"/>
                  </a:lnTo>
                  <a:lnTo>
                    <a:pt x="3081455" y="1702653"/>
                  </a:lnTo>
                  <a:cubicBezTo>
                    <a:pt x="3002350" y="2481586"/>
                    <a:pt x="2344518" y="3089430"/>
                    <a:pt x="1544715" y="3089430"/>
                  </a:cubicBezTo>
                  <a:cubicBezTo>
                    <a:pt x="691592" y="3089430"/>
                    <a:pt x="0" y="2397838"/>
                    <a:pt x="0" y="1544715"/>
                  </a:cubicBezTo>
                  <a:cubicBezTo>
                    <a:pt x="0" y="691592"/>
                    <a:pt x="691592" y="0"/>
                    <a:pt x="1544715" y="0"/>
                  </a:cubicBezTo>
                  <a:close/>
                </a:path>
              </a:pathLst>
            </a:custGeom>
          </p:spPr>
        </p:pic>
      </p:grp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5053169" y="4246370"/>
            <a:ext cx="5670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5053169" y="5031147"/>
            <a:ext cx="56705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030" name="Picture 6" descr="http://img.hb.aicdn.com/8ae20e969b1c55a8e089e6cf526fa5090f369f1c74c7-EVQoF9_fw658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" t="-1864" r="854" b="2750"/>
          <a:stretch>
            <a:fillRect/>
          </a:stretch>
        </p:blipFill>
        <p:spPr bwMode="auto">
          <a:xfrm>
            <a:off x="1285653" y="101943"/>
            <a:ext cx="2895600" cy="65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068095" y="0"/>
            <a:ext cx="3317438" cy="6858000"/>
          </a:xfrm>
          <a:prstGeom prst="rect">
            <a:avLst/>
          </a:prstGeom>
          <a:noFill/>
          <a:ln>
            <a:solidFill>
              <a:srgbClr val="614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85960" y="1290078"/>
            <a:ext cx="4451423" cy="2689426"/>
            <a:chOff x="4885960" y="1290078"/>
            <a:chExt cx="4451423" cy="2689426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4885960" y="1290078"/>
              <a:ext cx="4451423" cy="268942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7508" y="1470453"/>
              <a:ext cx="2530624" cy="17685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99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54290" y="1045031"/>
            <a:ext cx="3598684" cy="6209731"/>
            <a:chOff x="4354290" y="1045031"/>
            <a:chExt cx="3598684" cy="6209731"/>
          </a:xfrm>
        </p:grpSpPr>
        <p:sp>
          <p:nvSpPr>
            <p:cNvPr id="2" name="矩形 1"/>
            <p:cNvSpPr/>
            <p:nvPr/>
          </p:nvSpPr>
          <p:spPr>
            <a:xfrm>
              <a:off x="4354290" y="1045031"/>
              <a:ext cx="3537857" cy="5016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557233" y="4859021"/>
              <a:ext cx="1192798" cy="3598684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5351743" y="1812008"/>
            <a:ext cx="1015663" cy="3125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第三章节</a:t>
            </a:r>
            <a:endParaRPr lang="zh-CN" altLang="en-US" sz="54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07120" y="1920712"/>
            <a:ext cx="738664" cy="3016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</a:t>
            </a:r>
            <a:endParaRPr lang="zh-CN" altLang="en-US" sz="12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7" name="图片 6" descr="图片包含 花瓶, 鲜花, 小, 掌握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74" y="856084"/>
            <a:ext cx="3602438" cy="4400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8318" y="1317856"/>
            <a:ext cx="3358395" cy="3153216"/>
            <a:chOff x="7330211" y="1676980"/>
            <a:chExt cx="2785371" cy="2704350"/>
          </a:xfrm>
        </p:grpSpPr>
        <p:sp>
          <p:nvSpPr>
            <p:cNvPr id="3" name="Shape 3598"/>
            <p:cNvSpPr/>
            <p:nvPr/>
          </p:nvSpPr>
          <p:spPr>
            <a:xfrm>
              <a:off x="7330211" y="1676980"/>
              <a:ext cx="340250" cy="34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4" name="Shape 3605"/>
            <p:cNvSpPr/>
            <p:nvPr/>
          </p:nvSpPr>
          <p:spPr>
            <a:xfrm>
              <a:off x="9821019" y="1676980"/>
              <a:ext cx="294563" cy="36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3"/>
                    <a:pt x="14400" y="6873"/>
                  </a:cubicBezTo>
                  <a:lnTo>
                    <a:pt x="20400" y="6873"/>
                  </a:lnTo>
                  <a:cubicBezTo>
                    <a:pt x="20400" y="6873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4800" y="8836"/>
                  </a:moveTo>
                  <a:cubicBezTo>
                    <a:pt x="4800" y="9108"/>
                    <a:pt x="5068" y="9327"/>
                    <a:pt x="5400" y="9327"/>
                  </a:cubicBezTo>
                  <a:lnTo>
                    <a:pt x="16200" y="9327"/>
                  </a:lnTo>
                  <a:cubicBezTo>
                    <a:pt x="16532" y="9327"/>
                    <a:pt x="16800" y="9108"/>
                    <a:pt x="16800" y="8836"/>
                  </a:cubicBezTo>
                  <a:cubicBezTo>
                    <a:pt x="16800" y="8566"/>
                    <a:pt x="16532" y="8345"/>
                    <a:pt x="16200" y="8345"/>
                  </a:cubicBezTo>
                  <a:lnTo>
                    <a:pt x="5400" y="8345"/>
                  </a:lnTo>
                  <a:cubicBezTo>
                    <a:pt x="5068" y="8345"/>
                    <a:pt x="4800" y="8566"/>
                    <a:pt x="4800" y="8836"/>
                  </a:cubicBezTo>
                  <a:moveTo>
                    <a:pt x="16200" y="12273"/>
                  </a:moveTo>
                  <a:lnTo>
                    <a:pt x="5400" y="12273"/>
                  </a:lnTo>
                  <a:cubicBezTo>
                    <a:pt x="5068" y="12273"/>
                    <a:pt x="4800" y="12493"/>
                    <a:pt x="4800" y="12764"/>
                  </a:cubicBezTo>
                  <a:cubicBezTo>
                    <a:pt x="4800" y="13035"/>
                    <a:pt x="5068" y="13255"/>
                    <a:pt x="5400" y="13255"/>
                  </a:cubicBezTo>
                  <a:lnTo>
                    <a:pt x="16200" y="13255"/>
                  </a:lnTo>
                  <a:cubicBezTo>
                    <a:pt x="16532" y="13255"/>
                    <a:pt x="16800" y="13035"/>
                    <a:pt x="16800" y="12764"/>
                  </a:cubicBezTo>
                  <a:cubicBezTo>
                    <a:pt x="16800" y="12493"/>
                    <a:pt x="16532" y="12273"/>
                    <a:pt x="16200" y="12273"/>
                  </a:cubicBezTo>
                  <a:moveTo>
                    <a:pt x="5400" y="5400"/>
                  </a:moveTo>
                  <a:lnTo>
                    <a:pt x="8400" y="5400"/>
                  </a:lnTo>
                  <a:cubicBezTo>
                    <a:pt x="8732" y="5400"/>
                    <a:pt x="9000" y="5181"/>
                    <a:pt x="9000" y="4909"/>
                  </a:cubicBezTo>
                  <a:cubicBezTo>
                    <a:pt x="9000" y="4638"/>
                    <a:pt x="8732" y="4418"/>
                    <a:pt x="8400" y="4418"/>
                  </a:cubicBezTo>
                  <a:lnTo>
                    <a:pt x="5400" y="4418"/>
                  </a:lnTo>
                  <a:cubicBezTo>
                    <a:pt x="5068" y="4418"/>
                    <a:pt x="4800" y="4638"/>
                    <a:pt x="4800" y="4909"/>
                  </a:cubicBezTo>
                  <a:cubicBezTo>
                    <a:pt x="4800" y="5181"/>
                    <a:pt x="5068" y="5400"/>
                    <a:pt x="5400" y="5400"/>
                  </a:cubicBezTo>
                  <a:moveTo>
                    <a:pt x="12600" y="16200"/>
                  </a:moveTo>
                  <a:lnTo>
                    <a:pt x="5400" y="16200"/>
                  </a:lnTo>
                  <a:cubicBezTo>
                    <a:pt x="5068" y="16200"/>
                    <a:pt x="4800" y="16420"/>
                    <a:pt x="4800" y="16691"/>
                  </a:cubicBezTo>
                  <a:cubicBezTo>
                    <a:pt x="4800" y="16962"/>
                    <a:pt x="5068" y="17182"/>
                    <a:pt x="5400" y="17182"/>
                  </a:cubicBezTo>
                  <a:lnTo>
                    <a:pt x="12600" y="17182"/>
                  </a:lnTo>
                  <a:cubicBezTo>
                    <a:pt x="12932" y="17182"/>
                    <a:pt x="13200" y="16962"/>
                    <a:pt x="13200" y="16691"/>
                  </a:cubicBezTo>
                  <a:cubicBezTo>
                    <a:pt x="13200" y="16420"/>
                    <a:pt x="12932" y="16200"/>
                    <a:pt x="12600" y="16200"/>
                  </a:cubicBezTo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5" name="Shape 3623"/>
            <p:cNvSpPr/>
            <p:nvPr/>
          </p:nvSpPr>
          <p:spPr>
            <a:xfrm>
              <a:off x="7366365" y="4013331"/>
              <a:ext cx="264112" cy="26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6" name="Shape 3706"/>
            <p:cNvSpPr/>
            <p:nvPr/>
          </p:nvSpPr>
          <p:spPr>
            <a:xfrm>
              <a:off x="9756051" y="4021824"/>
              <a:ext cx="359506" cy="359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2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2"/>
                    <a:pt x="10800" y="19402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7"/>
                  </a:lnTo>
                  <a:lnTo>
                    <a:pt x="21471" y="6057"/>
                  </a:lnTo>
                  <a:cubicBezTo>
                    <a:pt x="21459" y="6043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3"/>
                    <a:pt x="129" y="6057"/>
                  </a:cubicBezTo>
                  <a:lnTo>
                    <a:pt x="98" y="6087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1"/>
                    <a:pt x="115" y="6686"/>
                  </a:cubicBezTo>
                  <a:lnTo>
                    <a:pt x="109" y="6691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1"/>
                  </a:lnTo>
                  <a:lnTo>
                    <a:pt x="21485" y="6686"/>
                  </a:lnTo>
                  <a:cubicBezTo>
                    <a:pt x="21553" y="6601"/>
                    <a:pt x="21600" y="6499"/>
                    <a:pt x="21600" y="6382"/>
                  </a:cubicBezTo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-3098"/>
            <a:ext cx="665230" cy="6861098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6135601" y="1954955"/>
            <a:ext cx="2031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9074418" y="1954955"/>
            <a:ext cx="2031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26"/>
          <p:cNvSpPr txBox="1">
            <a:spLocks noChangeArrowheads="1"/>
          </p:cNvSpPr>
          <p:nvPr/>
        </p:nvSpPr>
        <p:spPr bwMode="auto">
          <a:xfrm>
            <a:off x="6135601" y="4591063"/>
            <a:ext cx="2031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9074418" y="4591063"/>
            <a:ext cx="2031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2050" name="Picture 2" descr="我为江山倾倒|插画|其他插画|胡豐琿 -..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6" r="16127"/>
          <a:stretch>
            <a:fillRect/>
          </a:stretch>
        </p:blipFill>
        <p:spPr bwMode="auto">
          <a:xfrm>
            <a:off x="665230" y="0"/>
            <a:ext cx="4784929" cy="68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99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99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99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881067" y="1616480"/>
            <a:ext cx="3514688" cy="4332567"/>
            <a:chOff x="6881067" y="1606756"/>
            <a:chExt cx="3514688" cy="4332567"/>
          </a:xfrm>
        </p:grpSpPr>
        <p:sp>
          <p:nvSpPr>
            <p:cNvPr id="4" name="矩形 3"/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48283" y="1811620"/>
            <a:ext cx="4062651" cy="13887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400" dirty="0"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7361" y="1823621"/>
            <a:ext cx="492443" cy="1291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输入标题</a:t>
            </a:r>
            <a:endParaRPr lang="zh-CN" altLang="en-US" sz="2000" b="1" dirty="0"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94685" y="3995800"/>
            <a:ext cx="4062651" cy="13887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400" dirty="0"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3763" y="4007801"/>
            <a:ext cx="492443" cy="1291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输入标题</a:t>
            </a:r>
            <a:endParaRPr lang="zh-CN" altLang="en-US" sz="2000" b="1" dirty="0"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1"/>
          <a:stretch>
            <a:fillRect/>
          </a:stretch>
        </p:blipFill>
        <p:spPr>
          <a:xfrm rot="19137547" flipH="1">
            <a:off x="7848022" y="-187081"/>
            <a:ext cx="3049849" cy="462675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621230" y="2506011"/>
            <a:ext cx="2031325" cy="3024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200" dirty="0"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6970" y="1262716"/>
            <a:ext cx="2769270" cy="4332567"/>
            <a:chOff x="6881067" y="1606756"/>
            <a:chExt cx="3514688" cy="4332567"/>
          </a:xfrm>
        </p:grpSpPr>
        <p:sp>
          <p:nvSpPr>
            <p:cNvPr id="3" name="矩形 2"/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893372" y="1409211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2907" y="1409212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1690" y="1886492"/>
            <a:ext cx="1877437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100" dirty="0"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57281" y="1886491"/>
            <a:ext cx="1877437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100" dirty="0"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96815" y="1886491"/>
            <a:ext cx="1877437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100" dirty="0"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4290" y="1045031"/>
            <a:ext cx="3537857" cy="5016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557233" y="4859021"/>
            <a:ext cx="1192798" cy="3598684"/>
          </a:xfrm>
          <a:prstGeom prst="rect">
            <a:avLst/>
          </a:prstGeom>
        </p:spPr>
      </p:pic>
      <p:pic>
        <p:nvPicPr>
          <p:cNvPr id="7" name="图片 6" descr="图片包含 鲜花, 花瓶, 室内, 就坐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56" y="-89596"/>
            <a:ext cx="5104762" cy="568888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944325" y="2474013"/>
            <a:ext cx="1660286" cy="3125280"/>
            <a:chOff x="5894897" y="1629843"/>
            <a:chExt cx="1660286" cy="3125280"/>
          </a:xfrm>
        </p:grpSpPr>
        <p:sp>
          <p:nvSpPr>
            <p:cNvPr id="11" name="文本框 10"/>
            <p:cNvSpPr txBox="1"/>
            <p:nvPr/>
          </p:nvSpPr>
          <p:spPr>
            <a:xfrm>
              <a:off x="6539520" y="1629843"/>
              <a:ext cx="1015663" cy="31252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  <a:sym typeface="WenYue GuDianMingChaoTi (Non-Commercial Use)" pitchFamily="50" charset="-122"/>
                </a:rPr>
                <a:t>第四章节</a:t>
              </a:r>
              <a:endParaRPr lang="zh-CN" altLang="en-US" sz="54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94897" y="1738547"/>
              <a:ext cx="738664" cy="30165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文悦古典明朝体 (非商业使用) W5" pitchFamily="50" charset="-122"/>
                  <a:ea typeface="文悦古典明朝体 (非商业使用) W5" pitchFamily="50" charset="-122"/>
                  <a:sym typeface="WenYue GuDianMingChaoTi (Non-Commercial Use)" pitchFamily="50" charset="-122"/>
                </a:rPr>
                <a:t>单击此处输入文本内容，单击此处输入文本内容，单击此处输入文本内容</a:t>
              </a:r>
              <a:endPara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88" y="1986716"/>
            <a:ext cx="2874843" cy="287484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438215" y="1479691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壹</a:t>
            </a:r>
            <a:endParaRPr lang="zh-CN" altLang="en-US" sz="48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88651" y="1479691"/>
            <a:ext cx="2677656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r>
              <a:rPr lang="zh-CN" altLang="en-US" sz="1200" dirty="0"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。单击此处输入文本内容</a:t>
            </a:r>
            <a:endParaRPr lang="zh-CN" altLang="en-US" sz="1200" dirty="0">
              <a:solidFill>
                <a:schemeClr val="tx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240954" y="1557149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089434" y="1409352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贰</a:t>
            </a:r>
            <a:endParaRPr lang="zh-CN" altLang="en-US" sz="48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79339" y="1479691"/>
            <a:ext cx="2677656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r>
              <a:rPr lang="zh-CN" altLang="en-US" sz="1200" dirty="0"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。单击此处输入文本内容</a:t>
            </a:r>
            <a:endParaRPr lang="zh-CN" altLang="en-US" sz="1200" dirty="0">
              <a:solidFill>
                <a:schemeClr val="tx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8031968" y="1535964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438215" y="4434597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叁</a:t>
            </a:r>
            <a:endParaRPr lang="zh-CN" altLang="en-US" sz="48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88651" y="4434597"/>
            <a:ext cx="2677656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r>
              <a:rPr lang="zh-CN" altLang="en-US" sz="1200" dirty="0"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。单击此处输入文本内容</a:t>
            </a:r>
            <a:endParaRPr lang="zh-CN" altLang="en-US" sz="1200" dirty="0">
              <a:solidFill>
                <a:schemeClr val="tx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240954" y="4512055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089434" y="4364258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肆</a:t>
            </a:r>
            <a:endParaRPr lang="zh-CN" altLang="en-US" sz="4800" b="1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79339" y="4434597"/>
            <a:ext cx="2677656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r>
              <a:rPr lang="zh-CN" altLang="en-US" sz="1200" dirty="0"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。单击此处输入文本内容</a:t>
            </a:r>
            <a:endParaRPr lang="zh-CN" altLang="en-US" sz="1200" dirty="0">
              <a:solidFill>
                <a:schemeClr val="tx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8031968" y="4490870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图片 33" descr="图片包含 无脊椎动物, 动物, 软体动物&#10;&#10;已生成高可信度的说明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90" y="2800414"/>
            <a:ext cx="970019" cy="1247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7" grpId="0"/>
      <p:bldP spid="28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1889" r="3238" b="3189"/>
          <a:stretch>
            <a:fillRect/>
          </a:stretch>
        </p:blipFill>
        <p:spPr>
          <a:xfrm>
            <a:off x="6141539" y="2475203"/>
            <a:ext cx="5126230" cy="319885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36078" y="3161714"/>
            <a:ext cx="4646886" cy="1250785"/>
            <a:chOff x="814802" y="2953264"/>
            <a:chExt cx="4646886" cy="1250785"/>
          </a:xfrm>
        </p:grpSpPr>
        <p:sp>
          <p:nvSpPr>
            <p:cNvPr id="3" name="文本框 26"/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单击此处输入文本内容，单击此处输入文本内容，单击此处输入文本内容，单击此处输入文本内容，单击此处输入文本内容，单击此处输入文本内容</a:t>
              </a:r>
              <a:endParaRPr lang="en-US" altLang="zh-CN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14802" y="2953264"/>
              <a:ext cx="169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输入标题</a:t>
              </a:r>
              <a:endParaRPr lang="zh-CN" altLang="en-US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36078" y="4671959"/>
            <a:ext cx="4646886" cy="1250785"/>
            <a:chOff x="814802" y="2953264"/>
            <a:chExt cx="4646886" cy="1250785"/>
          </a:xfrm>
        </p:grpSpPr>
        <p:sp>
          <p:nvSpPr>
            <p:cNvPr id="7" name="文本框 26"/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单击此处输入文本内容，单击此处输入文本内容，单击此处输入文本内容，单击此处输入文本内容，单击此处输入文本内容，单击此处输入文本内容</a:t>
              </a:r>
              <a:endParaRPr lang="en-US" altLang="zh-CN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14802" y="2953264"/>
              <a:ext cx="169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输入标题</a:t>
              </a:r>
              <a:endParaRPr lang="zh-CN" altLang="en-US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3" name="任意多边形 3"/>
          <p:cNvSpPr/>
          <p:nvPr/>
        </p:nvSpPr>
        <p:spPr>
          <a:xfrm>
            <a:off x="988119" y="836170"/>
            <a:ext cx="2563586" cy="1340167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4" name="任意多边形 4"/>
          <p:cNvSpPr/>
          <p:nvPr/>
        </p:nvSpPr>
        <p:spPr>
          <a:xfrm flipH="1">
            <a:off x="4130503" y="2475203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46694" y="1475365"/>
            <a:ext cx="4436270" cy="123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pc="3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Simple</a:t>
            </a:r>
            <a:endParaRPr lang="en-US" altLang="zh-CN" sz="3200" spc="3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spc="3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Chinese  Style</a:t>
            </a:r>
            <a:endParaRPr lang="zh-CN" altLang="en-US" sz="3200" spc="3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003225"/>
            <a:ext cx="12192000" cy="30003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l="813" r="1252"/>
          <a:stretch>
            <a:fillRect/>
          </a:stretch>
        </p:blipFill>
        <p:spPr>
          <a:xfrm>
            <a:off x="1264508" y="987400"/>
            <a:ext cx="4831492" cy="30161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2" y="1395469"/>
            <a:ext cx="4271319" cy="243552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197859" y="4386649"/>
            <a:ext cx="9070605" cy="1012906"/>
            <a:chOff x="814800" y="2934729"/>
            <a:chExt cx="9070605" cy="1012906"/>
          </a:xfrm>
        </p:grpSpPr>
        <p:sp>
          <p:nvSpPr>
            <p:cNvPr id="11" name="文本框 26"/>
            <p:cNvSpPr txBox="1">
              <a:spLocks noChangeArrowheads="1"/>
            </p:cNvSpPr>
            <p:nvPr/>
          </p:nvSpPr>
          <p:spPr bwMode="auto">
            <a:xfrm>
              <a:off x="814800" y="3334839"/>
              <a:ext cx="9070605" cy="61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单击此处输入文本内容，单击此处输入文本内容，单击此处输入文本内容，单击此处输入文本内容，单击此处输入文本内容，单击此处输入文本内容，单击此处输入文本内容</a:t>
              </a:r>
              <a:endParaRPr lang="en-US" altLang="zh-CN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4801" y="2934729"/>
              <a:ext cx="2311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latin typeface="WenYue GuDianMingChaoTi (Non-Commercial Use)" pitchFamily="50" charset="-122"/>
                  <a:ea typeface="WenYue GuDianMingChaoTi (Non-Commercial Use)" pitchFamily="50" charset="-122"/>
                  <a:sym typeface="WenYue GuDianMingChaoTi (Non-Commercial Use)" pitchFamily="50" charset="-122"/>
                </a:rPr>
                <a:t>输入标题内容</a:t>
              </a:r>
              <a:endParaRPr lang="zh-CN" altLang="en-US" sz="2000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1197859" y="5457804"/>
            <a:ext cx="907060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731">
            <a:off x="933907" y="4545594"/>
            <a:ext cx="2541511" cy="22425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269" flipH="1">
            <a:off x="8771586" y="4545593"/>
            <a:ext cx="2541511" cy="22425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753035" y="4867310"/>
            <a:ext cx="698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中 国 风 文 化 </a:t>
            </a:r>
            <a:r>
              <a:rPr kumimoji="0" lang="en-US" altLang="zh-CN" sz="3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PPT </a:t>
            </a:r>
            <a:r>
              <a:rPr kumimoji="0" lang="zh-CN" altLang="en-US" sz="3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模 板</a:t>
            </a:r>
            <a:endParaRPr kumimoji="0" lang="zh-CN" altLang="en-US" sz="3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39" y="175499"/>
            <a:ext cx="2073019" cy="27622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297" y="175499"/>
            <a:ext cx="2073019" cy="276229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59745" y="2182762"/>
            <a:ext cx="840593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spc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 谢 观 看</a:t>
            </a:r>
            <a:endParaRPr lang="zh-CN" altLang="en-US" sz="11500" spc="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71287"/>
            <a:ext cx="11566689" cy="3173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52764" y="2271935"/>
            <a:ext cx="6771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第一章</a:t>
            </a:r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91785" y="757265"/>
            <a:ext cx="1415772" cy="24132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8000" dirty="0"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目</a:t>
            </a:r>
            <a:r>
              <a:rPr lang="zh-CN" altLang="en-US" sz="80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录</a:t>
            </a:r>
            <a:endParaRPr lang="zh-CN" altLang="en-US" sz="80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52073" y="2363656"/>
            <a:ext cx="738664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39594" y="2271935"/>
            <a:ext cx="6771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第二章</a:t>
            </a:r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38903" y="2363656"/>
            <a:ext cx="738664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64287" y="2262583"/>
            <a:ext cx="6771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第三章</a:t>
            </a:r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63596" y="2354304"/>
            <a:ext cx="738664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75597" y="2271935"/>
            <a:ext cx="6771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第四章</a:t>
            </a:r>
            <a:r>
              <a:rPr lang="zh-CN" altLang="en-US" sz="2800" dirty="0">
                <a:solidFill>
                  <a:schemeClr val="bg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74906" y="2363656"/>
            <a:ext cx="738664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WenYue GuDianMingChaoTi (Non-Commercial Use)" pitchFamily="50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3" t="18676" r="2681" b="13634"/>
          <a:stretch>
            <a:fillRect/>
          </a:stretch>
        </p:blipFill>
        <p:spPr>
          <a:xfrm rot="1442408" flipH="1">
            <a:off x="95651" y="669896"/>
            <a:ext cx="2742163" cy="44654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2" r="80210"/>
          <a:stretch>
            <a:fillRect/>
          </a:stretch>
        </p:blipFill>
        <p:spPr>
          <a:xfrm rot="1835522">
            <a:off x="2178535" y="4203871"/>
            <a:ext cx="612419" cy="71602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276" r="-4189" b="40855"/>
          <a:stretch>
            <a:fillRect/>
          </a:stretch>
        </p:blipFill>
        <p:spPr>
          <a:xfrm rot="1835522">
            <a:off x="283690" y="4657883"/>
            <a:ext cx="2676890" cy="1114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4290" y="1045031"/>
            <a:ext cx="3537857" cy="5016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37" y="1045030"/>
            <a:ext cx="4108568" cy="50169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39520" y="1629843"/>
            <a:ext cx="1015663" cy="3125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第一章节</a:t>
            </a:r>
            <a:endParaRPr lang="zh-CN" altLang="en-US" sz="54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94897" y="1738547"/>
            <a:ext cx="738664" cy="3016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</a:t>
            </a:r>
            <a:endParaRPr lang="zh-CN" altLang="en-US" sz="12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557233" y="4859021"/>
            <a:ext cx="1192798" cy="3598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9183" y="2191349"/>
            <a:ext cx="2094329" cy="2491861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50939" y="1627934"/>
            <a:ext cx="1114834" cy="2252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77469" y="1783449"/>
            <a:ext cx="861774" cy="19013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>
                    <a:lumMod val="95000"/>
                  </a:schemeClr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中国风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64"/>
          <a:stretch>
            <a:fillRect/>
          </a:stretch>
        </p:blipFill>
        <p:spPr>
          <a:xfrm>
            <a:off x="5152768" y="2081718"/>
            <a:ext cx="1155478" cy="41192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2" t="37701" r="48804"/>
          <a:stretch>
            <a:fillRect/>
          </a:stretch>
        </p:blipFill>
        <p:spPr>
          <a:xfrm>
            <a:off x="4728246" y="3716228"/>
            <a:ext cx="1000898" cy="25662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77" y="4683210"/>
            <a:ext cx="1907182" cy="1941858"/>
          </a:xfrm>
          <a:prstGeom prst="rect">
            <a:avLst/>
          </a:prstGeom>
        </p:spPr>
      </p:pic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7687568" y="2453895"/>
            <a:ext cx="3668291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7687568" y="3716228"/>
            <a:ext cx="3668291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4" name="文本框 26"/>
          <p:cNvSpPr txBox="1">
            <a:spLocks noChangeArrowheads="1"/>
          </p:cNvSpPr>
          <p:nvPr/>
        </p:nvSpPr>
        <p:spPr bwMode="auto">
          <a:xfrm>
            <a:off x="855939" y="2453895"/>
            <a:ext cx="3668291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5" name="文本框 26"/>
          <p:cNvSpPr txBox="1">
            <a:spLocks noChangeArrowheads="1"/>
          </p:cNvSpPr>
          <p:nvPr/>
        </p:nvSpPr>
        <p:spPr bwMode="auto">
          <a:xfrm>
            <a:off x="855939" y="3716228"/>
            <a:ext cx="3668291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1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98" y="1036155"/>
            <a:ext cx="954026" cy="1155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99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99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99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955663" y="3464602"/>
            <a:ext cx="2930700" cy="2094344"/>
            <a:chOff x="838200" y="2256765"/>
            <a:chExt cx="2930700" cy="2094344"/>
          </a:xfrm>
        </p:grpSpPr>
        <p:sp>
          <p:nvSpPr>
            <p:cNvPr id="15" name="TextBox 15"/>
            <p:cNvSpPr txBox="1"/>
            <p:nvPr/>
          </p:nvSpPr>
          <p:spPr>
            <a:xfrm>
              <a:off x="1701311" y="2642949"/>
              <a:ext cx="206758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16" name="Title 4"/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dist"/>
              <a:r>
                <a:rPr lang="zh-CN" altLang="en-US" sz="2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输入标题</a:t>
              </a:r>
              <a:endParaRPr lang="en-US" sz="2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17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02</a:t>
              </a:r>
              <a:endParaRPr lang="en-US" sz="3200" dirty="0">
                <a:solidFill>
                  <a:schemeClr val="tx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9" name="Group 14"/>
          <p:cNvGrpSpPr/>
          <p:nvPr/>
        </p:nvGrpSpPr>
        <p:grpSpPr>
          <a:xfrm>
            <a:off x="1359198" y="3464602"/>
            <a:ext cx="2930700" cy="2094344"/>
            <a:chOff x="838200" y="2256765"/>
            <a:chExt cx="2930700" cy="2094344"/>
          </a:xfrm>
        </p:grpSpPr>
        <p:sp>
          <p:nvSpPr>
            <p:cNvPr id="20" name="TextBox 15"/>
            <p:cNvSpPr txBox="1"/>
            <p:nvPr/>
          </p:nvSpPr>
          <p:spPr>
            <a:xfrm>
              <a:off x="1701311" y="2642949"/>
              <a:ext cx="206758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21" name="Title 4"/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dist"/>
              <a:r>
                <a:rPr lang="zh-CN" altLang="en-US" sz="2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输入标题</a:t>
              </a:r>
              <a:endParaRPr lang="en-US" sz="2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22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01</a:t>
              </a:r>
              <a:endParaRPr lang="en-US" sz="3200" dirty="0">
                <a:solidFill>
                  <a:schemeClr val="tx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8" name="Group 14"/>
          <p:cNvGrpSpPr/>
          <p:nvPr/>
        </p:nvGrpSpPr>
        <p:grpSpPr>
          <a:xfrm>
            <a:off x="8446841" y="3429000"/>
            <a:ext cx="2930700" cy="2094344"/>
            <a:chOff x="838200" y="2256765"/>
            <a:chExt cx="2930700" cy="2094344"/>
          </a:xfrm>
        </p:grpSpPr>
        <p:sp>
          <p:nvSpPr>
            <p:cNvPr id="31" name="TextBox 15"/>
            <p:cNvSpPr txBox="1"/>
            <p:nvPr/>
          </p:nvSpPr>
          <p:spPr>
            <a:xfrm>
              <a:off x="1701311" y="2642949"/>
              <a:ext cx="206758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单击此处输入文本内容，单击此处输入文本内容，单击此处输入文本内容</a:t>
              </a: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endParaRPr 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32" name="Title 4"/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dist"/>
              <a:r>
                <a:rPr lang="zh-CN" altLang="en-US" sz="2000" dirty="0"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输入标题</a:t>
              </a:r>
              <a:endParaRPr lang="en-US" sz="2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33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WenYue GuDianMingChaoTi (Non-Commercial Use)" pitchFamily="50" charset="-122"/>
                  <a:ea typeface="WenYue GuDianMingChaoTi (Non-Commercial Use)" pitchFamily="50" charset="-122"/>
                  <a:cs typeface="+mn-ea"/>
                  <a:sym typeface="WenYue GuDianMingChaoTi (Non-Commercial Use)" pitchFamily="50" charset="-122"/>
                </a:rPr>
                <a:t>03</a:t>
              </a:r>
              <a:endParaRPr lang="en-US" sz="3200" dirty="0">
                <a:solidFill>
                  <a:schemeClr val="tx1"/>
                </a:solidFill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endParaRPr>
            </a:p>
          </p:txBody>
        </p:sp>
      </p:grpSp>
      <p:pic>
        <p:nvPicPr>
          <p:cNvPr id="34" name="图片占位符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10" y="1593362"/>
            <a:ext cx="1520793" cy="1346275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-1" fmla="*/ 750822 w 3362570"/>
              <a:gd name="connsiteY0-2" fmla="*/ 19683 h 1520793"/>
              <a:gd name="connsiteX1-3" fmla="*/ 769972 w 3362570"/>
              <a:gd name="connsiteY1-4" fmla="*/ 19683 h 1520793"/>
              <a:gd name="connsiteX2-5" fmla="*/ 778210 w 3362570"/>
              <a:gd name="connsiteY2-6" fmla="*/ 20368 h 1520793"/>
              <a:gd name="connsiteX3-7" fmla="*/ 920995 w 3362570"/>
              <a:gd name="connsiteY3-8" fmla="*/ 25855 h 1520793"/>
              <a:gd name="connsiteX4-9" fmla="*/ 1093000 w 3362570"/>
              <a:gd name="connsiteY4-10" fmla="*/ 47802 h 1520793"/>
              <a:gd name="connsiteX5-11" fmla="*/ 1251204 w 3362570"/>
              <a:gd name="connsiteY5-12" fmla="*/ 92382 h 1520793"/>
              <a:gd name="connsiteX6-13" fmla="*/ 1383922 w 3362570"/>
              <a:gd name="connsiteY6-14" fmla="*/ 166385 h 1520793"/>
              <a:gd name="connsiteX7-15" fmla="*/ 1503544 w 3362570"/>
              <a:gd name="connsiteY7-16" fmla="*/ 340795 h 1520793"/>
              <a:gd name="connsiteX8-17" fmla="*/ 1518399 w 3362570"/>
              <a:gd name="connsiteY8-18" fmla="*/ 425429 h 1520793"/>
              <a:gd name="connsiteX9-19" fmla="*/ 1520793 w 3362570"/>
              <a:gd name="connsiteY9-20" fmla="*/ 443673 h 1520793"/>
              <a:gd name="connsiteX10-21" fmla="*/ 1520793 w 3362570"/>
              <a:gd name="connsiteY10-22" fmla="*/ 473027 h 1520793"/>
              <a:gd name="connsiteX11-23" fmla="*/ 1518893 w 3362570"/>
              <a:gd name="connsiteY11-24" fmla="*/ 484960 h 1520793"/>
              <a:gd name="connsiteX12-25" fmla="*/ 1497066 w 3362570"/>
              <a:gd name="connsiteY12-26" fmla="*/ 622130 h 1520793"/>
              <a:gd name="connsiteX13-27" fmla="*/ 1434544 w 3362570"/>
              <a:gd name="connsiteY13-28" fmla="*/ 800724 h 1520793"/>
              <a:gd name="connsiteX14-29" fmla="*/ 1307037 w 3362570"/>
              <a:gd name="connsiteY14-30" fmla="*/ 1044954 h 1520793"/>
              <a:gd name="connsiteX15-31" fmla="*/ 1154395 w 3362570"/>
              <a:gd name="connsiteY15-32" fmla="*/ 1263465 h 1520793"/>
              <a:gd name="connsiteX16-33" fmla="*/ 1027240 w 3362570"/>
              <a:gd name="connsiteY16-34" fmla="*/ 1391443 h 1520793"/>
              <a:gd name="connsiteX17-35" fmla="*/ 904942 w 3362570"/>
              <a:gd name="connsiteY17-36" fmla="*/ 1468259 h 1520793"/>
              <a:gd name="connsiteX18-37" fmla="*/ 790813 w 3362570"/>
              <a:gd name="connsiteY18-38" fmla="*/ 1498915 h 1520793"/>
              <a:gd name="connsiteX19-39" fmla="*/ 771240 w 3362570"/>
              <a:gd name="connsiteY19-40" fmla="*/ 1501111 h 1520793"/>
              <a:gd name="connsiteX20-41" fmla="*/ 748287 w 3362570"/>
              <a:gd name="connsiteY20-42" fmla="*/ 1501111 h 1520793"/>
              <a:gd name="connsiteX21-43" fmla="*/ 742654 w 3362570"/>
              <a:gd name="connsiteY21-44" fmla="*/ 1500081 h 1520793"/>
              <a:gd name="connsiteX22-45" fmla="*/ 709070 w 3362570"/>
              <a:gd name="connsiteY22-46" fmla="*/ 1496446 h 1520793"/>
              <a:gd name="connsiteX23-47" fmla="*/ 583605 w 3362570"/>
              <a:gd name="connsiteY23-48" fmla="*/ 1453375 h 1520793"/>
              <a:gd name="connsiteX24-49" fmla="*/ 446311 w 3362570"/>
              <a:gd name="connsiteY24-50" fmla="*/ 1351253 h 1520793"/>
              <a:gd name="connsiteX25-51" fmla="*/ 323521 w 3362570"/>
              <a:gd name="connsiteY25-52" fmla="*/ 1211340 h 1520793"/>
              <a:gd name="connsiteX26-53" fmla="*/ 103640 w 3362570"/>
              <a:gd name="connsiteY26-54" fmla="*/ 842629 h 1520793"/>
              <a:gd name="connsiteX27-55" fmla="*/ 23657 w 3362570"/>
              <a:gd name="connsiteY27-56" fmla="*/ 627068 h 1520793"/>
              <a:gd name="connsiteX28-57" fmla="*/ 1056 w 3362570"/>
              <a:gd name="connsiteY28-58" fmla="*/ 480503 h 1520793"/>
              <a:gd name="connsiteX29-59" fmla="*/ 0 w 3362570"/>
              <a:gd name="connsiteY29-60" fmla="*/ 473027 h 1520793"/>
              <a:gd name="connsiteX30-61" fmla="*/ 0 w 3362570"/>
              <a:gd name="connsiteY30-62" fmla="*/ 444976 h 1520793"/>
              <a:gd name="connsiteX31-63" fmla="*/ 1127 w 3362570"/>
              <a:gd name="connsiteY31-64" fmla="*/ 435579 h 1520793"/>
              <a:gd name="connsiteX32-65" fmla="*/ 9083 w 3362570"/>
              <a:gd name="connsiteY32-66" fmla="*/ 368572 h 1520793"/>
              <a:gd name="connsiteX33-67" fmla="*/ 100190 w 3362570"/>
              <a:gd name="connsiteY33-68" fmla="*/ 198345 h 1520793"/>
              <a:gd name="connsiteX34-69" fmla="*/ 216713 w 3362570"/>
              <a:gd name="connsiteY34-70" fmla="*/ 115633 h 1520793"/>
              <a:gd name="connsiteX35-71" fmla="*/ 379847 w 3362570"/>
              <a:gd name="connsiteY35-72" fmla="*/ 58022 h 1520793"/>
              <a:gd name="connsiteX36-73" fmla="*/ 519816 w 3362570"/>
              <a:gd name="connsiteY36-74" fmla="*/ 33537 h 1520793"/>
              <a:gd name="connsiteX37-75" fmla="*/ 632890 w 3362570"/>
              <a:gd name="connsiteY37-76" fmla="*/ 23798 h 1520793"/>
              <a:gd name="connsiteX38-77" fmla="*/ 745118 w 3362570"/>
              <a:gd name="connsiteY38-78" fmla="*/ 20368 h 1520793"/>
              <a:gd name="connsiteX39-79" fmla="*/ 750822 w 3362570"/>
              <a:gd name="connsiteY39-80" fmla="*/ 19683 h 1520793"/>
              <a:gd name="connsiteX40-81" fmla="*/ 1881142 w 3362570"/>
              <a:gd name="connsiteY40-82" fmla="*/ 1520793 h 1520793"/>
              <a:gd name="connsiteX41-83" fmla="*/ 3362570 w 3362570"/>
              <a:gd name="connsiteY41-84" fmla="*/ 0 h 1520793"/>
              <a:gd name="connsiteX42-85" fmla="*/ 3362570 w 3362570"/>
              <a:gd name="connsiteY42-86" fmla="*/ 1520793 h 1520793"/>
              <a:gd name="connsiteX43-87" fmla="*/ 1881142 w 3362570"/>
              <a:gd name="connsiteY43-88" fmla="*/ 1520793 h 1520793"/>
              <a:gd name="connsiteX0-89" fmla="*/ 750822 w 3362570"/>
              <a:gd name="connsiteY0-90" fmla="*/ 0 h 1501110"/>
              <a:gd name="connsiteX1-91" fmla="*/ 769972 w 3362570"/>
              <a:gd name="connsiteY1-92" fmla="*/ 0 h 1501110"/>
              <a:gd name="connsiteX2-93" fmla="*/ 778210 w 3362570"/>
              <a:gd name="connsiteY2-94" fmla="*/ 685 h 1501110"/>
              <a:gd name="connsiteX3-95" fmla="*/ 920995 w 3362570"/>
              <a:gd name="connsiteY3-96" fmla="*/ 6172 h 1501110"/>
              <a:gd name="connsiteX4-97" fmla="*/ 1093000 w 3362570"/>
              <a:gd name="connsiteY4-98" fmla="*/ 28119 h 1501110"/>
              <a:gd name="connsiteX5-99" fmla="*/ 1251204 w 3362570"/>
              <a:gd name="connsiteY5-100" fmla="*/ 72699 h 1501110"/>
              <a:gd name="connsiteX6-101" fmla="*/ 1383922 w 3362570"/>
              <a:gd name="connsiteY6-102" fmla="*/ 146702 h 1501110"/>
              <a:gd name="connsiteX7-103" fmla="*/ 1503544 w 3362570"/>
              <a:gd name="connsiteY7-104" fmla="*/ 321112 h 1501110"/>
              <a:gd name="connsiteX8-105" fmla="*/ 1518399 w 3362570"/>
              <a:gd name="connsiteY8-106" fmla="*/ 405746 h 1501110"/>
              <a:gd name="connsiteX9-107" fmla="*/ 1520793 w 3362570"/>
              <a:gd name="connsiteY9-108" fmla="*/ 423990 h 1501110"/>
              <a:gd name="connsiteX10-109" fmla="*/ 1520793 w 3362570"/>
              <a:gd name="connsiteY10-110" fmla="*/ 453344 h 1501110"/>
              <a:gd name="connsiteX11-111" fmla="*/ 1518893 w 3362570"/>
              <a:gd name="connsiteY11-112" fmla="*/ 465277 h 1501110"/>
              <a:gd name="connsiteX12-113" fmla="*/ 1497066 w 3362570"/>
              <a:gd name="connsiteY12-114" fmla="*/ 602447 h 1501110"/>
              <a:gd name="connsiteX13-115" fmla="*/ 1434544 w 3362570"/>
              <a:gd name="connsiteY13-116" fmla="*/ 781041 h 1501110"/>
              <a:gd name="connsiteX14-117" fmla="*/ 1307037 w 3362570"/>
              <a:gd name="connsiteY14-118" fmla="*/ 1025271 h 1501110"/>
              <a:gd name="connsiteX15-119" fmla="*/ 1154395 w 3362570"/>
              <a:gd name="connsiteY15-120" fmla="*/ 1243782 h 1501110"/>
              <a:gd name="connsiteX16-121" fmla="*/ 1027240 w 3362570"/>
              <a:gd name="connsiteY16-122" fmla="*/ 1371760 h 1501110"/>
              <a:gd name="connsiteX17-123" fmla="*/ 904942 w 3362570"/>
              <a:gd name="connsiteY17-124" fmla="*/ 1448576 h 1501110"/>
              <a:gd name="connsiteX18-125" fmla="*/ 790813 w 3362570"/>
              <a:gd name="connsiteY18-126" fmla="*/ 1479232 h 1501110"/>
              <a:gd name="connsiteX19-127" fmla="*/ 771240 w 3362570"/>
              <a:gd name="connsiteY19-128" fmla="*/ 1481428 h 1501110"/>
              <a:gd name="connsiteX20-129" fmla="*/ 748287 w 3362570"/>
              <a:gd name="connsiteY20-130" fmla="*/ 1481428 h 1501110"/>
              <a:gd name="connsiteX21-131" fmla="*/ 742654 w 3362570"/>
              <a:gd name="connsiteY21-132" fmla="*/ 1480398 h 1501110"/>
              <a:gd name="connsiteX22-133" fmla="*/ 709070 w 3362570"/>
              <a:gd name="connsiteY22-134" fmla="*/ 1476763 h 1501110"/>
              <a:gd name="connsiteX23-135" fmla="*/ 583605 w 3362570"/>
              <a:gd name="connsiteY23-136" fmla="*/ 1433692 h 1501110"/>
              <a:gd name="connsiteX24-137" fmla="*/ 446311 w 3362570"/>
              <a:gd name="connsiteY24-138" fmla="*/ 1331570 h 1501110"/>
              <a:gd name="connsiteX25-139" fmla="*/ 323521 w 3362570"/>
              <a:gd name="connsiteY25-140" fmla="*/ 1191657 h 1501110"/>
              <a:gd name="connsiteX26-141" fmla="*/ 103640 w 3362570"/>
              <a:gd name="connsiteY26-142" fmla="*/ 822946 h 1501110"/>
              <a:gd name="connsiteX27-143" fmla="*/ 23657 w 3362570"/>
              <a:gd name="connsiteY27-144" fmla="*/ 607385 h 1501110"/>
              <a:gd name="connsiteX28-145" fmla="*/ 1056 w 3362570"/>
              <a:gd name="connsiteY28-146" fmla="*/ 460820 h 1501110"/>
              <a:gd name="connsiteX29-147" fmla="*/ 0 w 3362570"/>
              <a:gd name="connsiteY29-148" fmla="*/ 453344 h 1501110"/>
              <a:gd name="connsiteX30-149" fmla="*/ 0 w 3362570"/>
              <a:gd name="connsiteY30-150" fmla="*/ 425293 h 1501110"/>
              <a:gd name="connsiteX31-151" fmla="*/ 1127 w 3362570"/>
              <a:gd name="connsiteY31-152" fmla="*/ 415896 h 1501110"/>
              <a:gd name="connsiteX32-153" fmla="*/ 9083 w 3362570"/>
              <a:gd name="connsiteY32-154" fmla="*/ 348889 h 1501110"/>
              <a:gd name="connsiteX33-155" fmla="*/ 100190 w 3362570"/>
              <a:gd name="connsiteY33-156" fmla="*/ 178662 h 1501110"/>
              <a:gd name="connsiteX34-157" fmla="*/ 216713 w 3362570"/>
              <a:gd name="connsiteY34-158" fmla="*/ 95950 h 1501110"/>
              <a:gd name="connsiteX35-159" fmla="*/ 379847 w 3362570"/>
              <a:gd name="connsiteY35-160" fmla="*/ 38339 h 1501110"/>
              <a:gd name="connsiteX36-161" fmla="*/ 519816 w 3362570"/>
              <a:gd name="connsiteY36-162" fmla="*/ 13854 h 1501110"/>
              <a:gd name="connsiteX37-163" fmla="*/ 632890 w 3362570"/>
              <a:gd name="connsiteY37-164" fmla="*/ 4115 h 1501110"/>
              <a:gd name="connsiteX38-165" fmla="*/ 745118 w 3362570"/>
              <a:gd name="connsiteY38-166" fmla="*/ 685 h 1501110"/>
              <a:gd name="connsiteX39-167" fmla="*/ 750822 w 3362570"/>
              <a:gd name="connsiteY39-168" fmla="*/ 0 h 1501110"/>
              <a:gd name="connsiteX40-169" fmla="*/ 1881142 w 3362570"/>
              <a:gd name="connsiteY40-170" fmla="*/ 1501110 h 1501110"/>
              <a:gd name="connsiteX41-171" fmla="*/ 3362570 w 3362570"/>
              <a:gd name="connsiteY41-172" fmla="*/ 1501110 h 1501110"/>
              <a:gd name="connsiteX42-173" fmla="*/ 1881142 w 3362570"/>
              <a:gd name="connsiteY42-174" fmla="*/ 1501110 h 1501110"/>
              <a:gd name="connsiteX0-175" fmla="*/ 750822 w 1520793"/>
              <a:gd name="connsiteY0-176" fmla="*/ 0 h 1481428"/>
              <a:gd name="connsiteX1-177" fmla="*/ 769972 w 1520793"/>
              <a:gd name="connsiteY1-178" fmla="*/ 0 h 1481428"/>
              <a:gd name="connsiteX2-179" fmla="*/ 778210 w 1520793"/>
              <a:gd name="connsiteY2-180" fmla="*/ 685 h 1481428"/>
              <a:gd name="connsiteX3-181" fmla="*/ 920995 w 1520793"/>
              <a:gd name="connsiteY3-182" fmla="*/ 6172 h 1481428"/>
              <a:gd name="connsiteX4-183" fmla="*/ 1093000 w 1520793"/>
              <a:gd name="connsiteY4-184" fmla="*/ 28119 h 1481428"/>
              <a:gd name="connsiteX5-185" fmla="*/ 1251204 w 1520793"/>
              <a:gd name="connsiteY5-186" fmla="*/ 72699 h 1481428"/>
              <a:gd name="connsiteX6-187" fmla="*/ 1383922 w 1520793"/>
              <a:gd name="connsiteY6-188" fmla="*/ 146702 h 1481428"/>
              <a:gd name="connsiteX7-189" fmla="*/ 1503544 w 1520793"/>
              <a:gd name="connsiteY7-190" fmla="*/ 321112 h 1481428"/>
              <a:gd name="connsiteX8-191" fmla="*/ 1518399 w 1520793"/>
              <a:gd name="connsiteY8-192" fmla="*/ 405746 h 1481428"/>
              <a:gd name="connsiteX9-193" fmla="*/ 1520793 w 1520793"/>
              <a:gd name="connsiteY9-194" fmla="*/ 423990 h 1481428"/>
              <a:gd name="connsiteX10-195" fmla="*/ 1520793 w 1520793"/>
              <a:gd name="connsiteY10-196" fmla="*/ 453344 h 1481428"/>
              <a:gd name="connsiteX11-197" fmla="*/ 1518893 w 1520793"/>
              <a:gd name="connsiteY11-198" fmla="*/ 465277 h 1481428"/>
              <a:gd name="connsiteX12-199" fmla="*/ 1497066 w 1520793"/>
              <a:gd name="connsiteY12-200" fmla="*/ 602447 h 1481428"/>
              <a:gd name="connsiteX13-201" fmla="*/ 1434544 w 1520793"/>
              <a:gd name="connsiteY13-202" fmla="*/ 781041 h 1481428"/>
              <a:gd name="connsiteX14-203" fmla="*/ 1307037 w 1520793"/>
              <a:gd name="connsiteY14-204" fmla="*/ 1025271 h 1481428"/>
              <a:gd name="connsiteX15-205" fmla="*/ 1154395 w 1520793"/>
              <a:gd name="connsiteY15-206" fmla="*/ 1243782 h 1481428"/>
              <a:gd name="connsiteX16-207" fmla="*/ 1027240 w 1520793"/>
              <a:gd name="connsiteY16-208" fmla="*/ 1371760 h 1481428"/>
              <a:gd name="connsiteX17-209" fmla="*/ 904942 w 1520793"/>
              <a:gd name="connsiteY17-210" fmla="*/ 1448576 h 1481428"/>
              <a:gd name="connsiteX18-211" fmla="*/ 790813 w 1520793"/>
              <a:gd name="connsiteY18-212" fmla="*/ 1479232 h 1481428"/>
              <a:gd name="connsiteX19-213" fmla="*/ 771240 w 1520793"/>
              <a:gd name="connsiteY19-214" fmla="*/ 1481428 h 1481428"/>
              <a:gd name="connsiteX20-215" fmla="*/ 748287 w 1520793"/>
              <a:gd name="connsiteY20-216" fmla="*/ 1481428 h 1481428"/>
              <a:gd name="connsiteX21-217" fmla="*/ 742654 w 1520793"/>
              <a:gd name="connsiteY21-218" fmla="*/ 1480398 h 1481428"/>
              <a:gd name="connsiteX22-219" fmla="*/ 709070 w 1520793"/>
              <a:gd name="connsiteY22-220" fmla="*/ 1476763 h 1481428"/>
              <a:gd name="connsiteX23-221" fmla="*/ 583605 w 1520793"/>
              <a:gd name="connsiteY23-222" fmla="*/ 1433692 h 1481428"/>
              <a:gd name="connsiteX24-223" fmla="*/ 446311 w 1520793"/>
              <a:gd name="connsiteY24-224" fmla="*/ 1331570 h 1481428"/>
              <a:gd name="connsiteX25-225" fmla="*/ 323521 w 1520793"/>
              <a:gd name="connsiteY25-226" fmla="*/ 1191657 h 1481428"/>
              <a:gd name="connsiteX26-227" fmla="*/ 103640 w 1520793"/>
              <a:gd name="connsiteY26-228" fmla="*/ 822946 h 1481428"/>
              <a:gd name="connsiteX27-229" fmla="*/ 23657 w 1520793"/>
              <a:gd name="connsiteY27-230" fmla="*/ 607385 h 1481428"/>
              <a:gd name="connsiteX28-231" fmla="*/ 1056 w 1520793"/>
              <a:gd name="connsiteY28-232" fmla="*/ 460820 h 1481428"/>
              <a:gd name="connsiteX29-233" fmla="*/ 0 w 1520793"/>
              <a:gd name="connsiteY29-234" fmla="*/ 453344 h 1481428"/>
              <a:gd name="connsiteX30-235" fmla="*/ 0 w 1520793"/>
              <a:gd name="connsiteY30-236" fmla="*/ 425293 h 1481428"/>
              <a:gd name="connsiteX31-237" fmla="*/ 1127 w 1520793"/>
              <a:gd name="connsiteY31-238" fmla="*/ 415896 h 1481428"/>
              <a:gd name="connsiteX32-239" fmla="*/ 9083 w 1520793"/>
              <a:gd name="connsiteY32-240" fmla="*/ 348889 h 1481428"/>
              <a:gd name="connsiteX33-241" fmla="*/ 100190 w 1520793"/>
              <a:gd name="connsiteY33-242" fmla="*/ 178662 h 1481428"/>
              <a:gd name="connsiteX34-243" fmla="*/ 216713 w 1520793"/>
              <a:gd name="connsiteY34-244" fmla="*/ 95950 h 1481428"/>
              <a:gd name="connsiteX35-245" fmla="*/ 379847 w 1520793"/>
              <a:gd name="connsiteY35-246" fmla="*/ 38339 h 1481428"/>
              <a:gd name="connsiteX36-247" fmla="*/ 519816 w 1520793"/>
              <a:gd name="connsiteY36-248" fmla="*/ 13854 h 1481428"/>
              <a:gd name="connsiteX37-249" fmla="*/ 632890 w 1520793"/>
              <a:gd name="connsiteY37-250" fmla="*/ 4115 h 1481428"/>
              <a:gd name="connsiteX38-251" fmla="*/ 745118 w 1520793"/>
              <a:gd name="connsiteY38-252" fmla="*/ 685 h 1481428"/>
              <a:gd name="connsiteX39-253" fmla="*/ 750822 w 1520793"/>
              <a:gd name="connsiteY39-254" fmla="*/ 0 h 148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  <p:pic>
        <p:nvPicPr>
          <p:cNvPr id="35" name="图片占位符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24" y="1515866"/>
            <a:ext cx="1520793" cy="1441243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-1" fmla="*/ 750822 w 3362570"/>
              <a:gd name="connsiteY0-2" fmla="*/ 19683 h 1520793"/>
              <a:gd name="connsiteX1-3" fmla="*/ 769972 w 3362570"/>
              <a:gd name="connsiteY1-4" fmla="*/ 19683 h 1520793"/>
              <a:gd name="connsiteX2-5" fmla="*/ 778210 w 3362570"/>
              <a:gd name="connsiteY2-6" fmla="*/ 20368 h 1520793"/>
              <a:gd name="connsiteX3-7" fmla="*/ 920995 w 3362570"/>
              <a:gd name="connsiteY3-8" fmla="*/ 25855 h 1520793"/>
              <a:gd name="connsiteX4-9" fmla="*/ 1093000 w 3362570"/>
              <a:gd name="connsiteY4-10" fmla="*/ 47802 h 1520793"/>
              <a:gd name="connsiteX5-11" fmla="*/ 1251204 w 3362570"/>
              <a:gd name="connsiteY5-12" fmla="*/ 92382 h 1520793"/>
              <a:gd name="connsiteX6-13" fmla="*/ 1383922 w 3362570"/>
              <a:gd name="connsiteY6-14" fmla="*/ 166385 h 1520793"/>
              <a:gd name="connsiteX7-15" fmla="*/ 1503544 w 3362570"/>
              <a:gd name="connsiteY7-16" fmla="*/ 340795 h 1520793"/>
              <a:gd name="connsiteX8-17" fmla="*/ 1518399 w 3362570"/>
              <a:gd name="connsiteY8-18" fmla="*/ 425429 h 1520793"/>
              <a:gd name="connsiteX9-19" fmla="*/ 1520793 w 3362570"/>
              <a:gd name="connsiteY9-20" fmla="*/ 443673 h 1520793"/>
              <a:gd name="connsiteX10-21" fmla="*/ 1520793 w 3362570"/>
              <a:gd name="connsiteY10-22" fmla="*/ 473027 h 1520793"/>
              <a:gd name="connsiteX11-23" fmla="*/ 1518893 w 3362570"/>
              <a:gd name="connsiteY11-24" fmla="*/ 484960 h 1520793"/>
              <a:gd name="connsiteX12-25" fmla="*/ 1497066 w 3362570"/>
              <a:gd name="connsiteY12-26" fmla="*/ 622130 h 1520793"/>
              <a:gd name="connsiteX13-27" fmla="*/ 1434544 w 3362570"/>
              <a:gd name="connsiteY13-28" fmla="*/ 800724 h 1520793"/>
              <a:gd name="connsiteX14-29" fmla="*/ 1307037 w 3362570"/>
              <a:gd name="connsiteY14-30" fmla="*/ 1044954 h 1520793"/>
              <a:gd name="connsiteX15-31" fmla="*/ 1154395 w 3362570"/>
              <a:gd name="connsiteY15-32" fmla="*/ 1263465 h 1520793"/>
              <a:gd name="connsiteX16-33" fmla="*/ 1027240 w 3362570"/>
              <a:gd name="connsiteY16-34" fmla="*/ 1391443 h 1520793"/>
              <a:gd name="connsiteX17-35" fmla="*/ 904942 w 3362570"/>
              <a:gd name="connsiteY17-36" fmla="*/ 1468259 h 1520793"/>
              <a:gd name="connsiteX18-37" fmla="*/ 790813 w 3362570"/>
              <a:gd name="connsiteY18-38" fmla="*/ 1498915 h 1520793"/>
              <a:gd name="connsiteX19-39" fmla="*/ 771240 w 3362570"/>
              <a:gd name="connsiteY19-40" fmla="*/ 1501111 h 1520793"/>
              <a:gd name="connsiteX20-41" fmla="*/ 748287 w 3362570"/>
              <a:gd name="connsiteY20-42" fmla="*/ 1501111 h 1520793"/>
              <a:gd name="connsiteX21-43" fmla="*/ 742654 w 3362570"/>
              <a:gd name="connsiteY21-44" fmla="*/ 1500081 h 1520793"/>
              <a:gd name="connsiteX22-45" fmla="*/ 709070 w 3362570"/>
              <a:gd name="connsiteY22-46" fmla="*/ 1496446 h 1520793"/>
              <a:gd name="connsiteX23-47" fmla="*/ 583605 w 3362570"/>
              <a:gd name="connsiteY23-48" fmla="*/ 1453375 h 1520793"/>
              <a:gd name="connsiteX24-49" fmla="*/ 446311 w 3362570"/>
              <a:gd name="connsiteY24-50" fmla="*/ 1351253 h 1520793"/>
              <a:gd name="connsiteX25-51" fmla="*/ 323521 w 3362570"/>
              <a:gd name="connsiteY25-52" fmla="*/ 1211340 h 1520793"/>
              <a:gd name="connsiteX26-53" fmla="*/ 103640 w 3362570"/>
              <a:gd name="connsiteY26-54" fmla="*/ 842629 h 1520793"/>
              <a:gd name="connsiteX27-55" fmla="*/ 23657 w 3362570"/>
              <a:gd name="connsiteY27-56" fmla="*/ 627068 h 1520793"/>
              <a:gd name="connsiteX28-57" fmla="*/ 1056 w 3362570"/>
              <a:gd name="connsiteY28-58" fmla="*/ 480503 h 1520793"/>
              <a:gd name="connsiteX29-59" fmla="*/ 0 w 3362570"/>
              <a:gd name="connsiteY29-60" fmla="*/ 473027 h 1520793"/>
              <a:gd name="connsiteX30-61" fmla="*/ 0 w 3362570"/>
              <a:gd name="connsiteY30-62" fmla="*/ 444976 h 1520793"/>
              <a:gd name="connsiteX31-63" fmla="*/ 1127 w 3362570"/>
              <a:gd name="connsiteY31-64" fmla="*/ 435579 h 1520793"/>
              <a:gd name="connsiteX32-65" fmla="*/ 9083 w 3362570"/>
              <a:gd name="connsiteY32-66" fmla="*/ 368572 h 1520793"/>
              <a:gd name="connsiteX33-67" fmla="*/ 100190 w 3362570"/>
              <a:gd name="connsiteY33-68" fmla="*/ 198345 h 1520793"/>
              <a:gd name="connsiteX34-69" fmla="*/ 216713 w 3362570"/>
              <a:gd name="connsiteY34-70" fmla="*/ 115633 h 1520793"/>
              <a:gd name="connsiteX35-71" fmla="*/ 379847 w 3362570"/>
              <a:gd name="connsiteY35-72" fmla="*/ 58022 h 1520793"/>
              <a:gd name="connsiteX36-73" fmla="*/ 519816 w 3362570"/>
              <a:gd name="connsiteY36-74" fmla="*/ 33537 h 1520793"/>
              <a:gd name="connsiteX37-75" fmla="*/ 632890 w 3362570"/>
              <a:gd name="connsiteY37-76" fmla="*/ 23798 h 1520793"/>
              <a:gd name="connsiteX38-77" fmla="*/ 745118 w 3362570"/>
              <a:gd name="connsiteY38-78" fmla="*/ 20368 h 1520793"/>
              <a:gd name="connsiteX39-79" fmla="*/ 750822 w 3362570"/>
              <a:gd name="connsiteY39-80" fmla="*/ 19683 h 1520793"/>
              <a:gd name="connsiteX40-81" fmla="*/ 1881142 w 3362570"/>
              <a:gd name="connsiteY40-82" fmla="*/ 1520793 h 1520793"/>
              <a:gd name="connsiteX41-83" fmla="*/ 3362570 w 3362570"/>
              <a:gd name="connsiteY41-84" fmla="*/ 0 h 1520793"/>
              <a:gd name="connsiteX42-85" fmla="*/ 3362570 w 3362570"/>
              <a:gd name="connsiteY42-86" fmla="*/ 1520793 h 1520793"/>
              <a:gd name="connsiteX43-87" fmla="*/ 1881142 w 3362570"/>
              <a:gd name="connsiteY43-88" fmla="*/ 1520793 h 1520793"/>
              <a:gd name="connsiteX0-89" fmla="*/ 750822 w 3362570"/>
              <a:gd name="connsiteY0-90" fmla="*/ 0 h 1501110"/>
              <a:gd name="connsiteX1-91" fmla="*/ 769972 w 3362570"/>
              <a:gd name="connsiteY1-92" fmla="*/ 0 h 1501110"/>
              <a:gd name="connsiteX2-93" fmla="*/ 778210 w 3362570"/>
              <a:gd name="connsiteY2-94" fmla="*/ 685 h 1501110"/>
              <a:gd name="connsiteX3-95" fmla="*/ 920995 w 3362570"/>
              <a:gd name="connsiteY3-96" fmla="*/ 6172 h 1501110"/>
              <a:gd name="connsiteX4-97" fmla="*/ 1093000 w 3362570"/>
              <a:gd name="connsiteY4-98" fmla="*/ 28119 h 1501110"/>
              <a:gd name="connsiteX5-99" fmla="*/ 1251204 w 3362570"/>
              <a:gd name="connsiteY5-100" fmla="*/ 72699 h 1501110"/>
              <a:gd name="connsiteX6-101" fmla="*/ 1383922 w 3362570"/>
              <a:gd name="connsiteY6-102" fmla="*/ 146702 h 1501110"/>
              <a:gd name="connsiteX7-103" fmla="*/ 1503544 w 3362570"/>
              <a:gd name="connsiteY7-104" fmla="*/ 321112 h 1501110"/>
              <a:gd name="connsiteX8-105" fmla="*/ 1518399 w 3362570"/>
              <a:gd name="connsiteY8-106" fmla="*/ 405746 h 1501110"/>
              <a:gd name="connsiteX9-107" fmla="*/ 1520793 w 3362570"/>
              <a:gd name="connsiteY9-108" fmla="*/ 423990 h 1501110"/>
              <a:gd name="connsiteX10-109" fmla="*/ 1520793 w 3362570"/>
              <a:gd name="connsiteY10-110" fmla="*/ 453344 h 1501110"/>
              <a:gd name="connsiteX11-111" fmla="*/ 1518893 w 3362570"/>
              <a:gd name="connsiteY11-112" fmla="*/ 465277 h 1501110"/>
              <a:gd name="connsiteX12-113" fmla="*/ 1497066 w 3362570"/>
              <a:gd name="connsiteY12-114" fmla="*/ 602447 h 1501110"/>
              <a:gd name="connsiteX13-115" fmla="*/ 1434544 w 3362570"/>
              <a:gd name="connsiteY13-116" fmla="*/ 781041 h 1501110"/>
              <a:gd name="connsiteX14-117" fmla="*/ 1307037 w 3362570"/>
              <a:gd name="connsiteY14-118" fmla="*/ 1025271 h 1501110"/>
              <a:gd name="connsiteX15-119" fmla="*/ 1154395 w 3362570"/>
              <a:gd name="connsiteY15-120" fmla="*/ 1243782 h 1501110"/>
              <a:gd name="connsiteX16-121" fmla="*/ 1027240 w 3362570"/>
              <a:gd name="connsiteY16-122" fmla="*/ 1371760 h 1501110"/>
              <a:gd name="connsiteX17-123" fmla="*/ 904942 w 3362570"/>
              <a:gd name="connsiteY17-124" fmla="*/ 1448576 h 1501110"/>
              <a:gd name="connsiteX18-125" fmla="*/ 790813 w 3362570"/>
              <a:gd name="connsiteY18-126" fmla="*/ 1479232 h 1501110"/>
              <a:gd name="connsiteX19-127" fmla="*/ 771240 w 3362570"/>
              <a:gd name="connsiteY19-128" fmla="*/ 1481428 h 1501110"/>
              <a:gd name="connsiteX20-129" fmla="*/ 748287 w 3362570"/>
              <a:gd name="connsiteY20-130" fmla="*/ 1481428 h 1501110"/>
              <a:gd name="connsiteX21-131" fmla="*/ 742654 w 3362570"/>
              <a:gd name="connsiteY21-132" fmla="*/ 1480398 h 1501110"/>
              <a:gd name="connsiteX22-133" fmla="*/ 709070 w 3362570"/>
              <a:gd name="connsiteY22-134" fmla="*/ 1476763 h 1501110"/>
              <a:gd name="connsiteX23-135" fmla="*/ 583605 w 3362570"/>
              <a:gd name="connsiteY23-136" fmla="*/ 1433692 h 1501110"/>
              <a:gd name="connsiteX24-137" fmla="*/ 446311 w 3362570"/>
              <a:gd name="connsiteY24-138" fmla="*/ 1331570 h 1501110"/>
              <a:gd name="connsiteX25-139" fmla="*/ 323521 w 3362570"/>
              <a:gd name="connsiteY25-140" fmla="*/ 1191657 h 1501110"/>
              <a:gd name="connsiteX26-141" fmla="*/ 103640 w 3362570"/>
              <a:gd name="connsiteY26-142" fmla="*/ 822946 h 1501110"/>
              <a:gd name="connsiteX27-143" fmla="*/ 23657 w 3362570"/>
              <a:gd name="connsiteY27-144" fmla="*/ 607385 h 1501110"/>
              <a:gd name="connsiteX28-145" fmla="*/ 1056 w 3362570"/>
              <a:gd name="connsiteY28-146" fmla="*/ 460820 h 1501110"/>
              <a:gd name="connsiteX29-147" fmla="*/ 0 w 3362570"/>
              <a:gd name="connsiteY29-148" fmla="*/ 453344 h 1501110"/>
              <a:gd name="connsiteX30-149" fmla="*/ 0 w 3362570"/>
              <a:gd name="connsiteY30-150" fmla="*/ 425293 h 1501110"/>
              <a:gd name="connsiteX31-151" fmla="*/ 1127 w 3362570"/>
              <a:gd name="connsiteY31-152" fmla="*/ 415896 h 1501110"/>
              <a:gd name="connsiteX32-153" fmla="*/ 9083 w 3362570"/>
              <a:gd name="connsiteY32-154" fmla="*/ 348889 h 1501110"/>
              <a:gd name="connsiteX33-155" fmla="*/ 100190 w 3362570"/>
              <a:gd name="connsiteY33-156" fmla="*/ 178662 h 1501110"/>
              <a:gd name="connsiteX34-157" fmla="*/ 216713 w 3362570"/>
              <a:gd name="connsiteY34-158" fmla="*/ 95950 h 1501110"/>
              <a:gd name="connsiteX35-159" fmla="*/ 379847 w 3362570"/>
              <a:gd name="connsiteY35-160" fmla="*/ 38339 h 1501110"/>
              <a:gd name="connsiteX36-161" fmla="*/ 519816 w 3362570"/>
              <a:gd name="connsiteY36-162" fmla="*/ 13854 h 1501110"/>
              <a:gd name="connsiteX37-163" fmla="*/ 632890 w 3362570"/>
              <a:gd name="connsiteY37-164" fmla="*/ 4115 h 1501110"/>
              <a:gd name="connsiteX38-165" fmla="*/ 745118 w 3362570"/>
              <a:gd name="connsiteY38-166" fmla="*/ 685 h 1501110"/>
              <a:gd name="connsiteX39-167" fmla="*/ 750822 w 3362570"/>
              <a:gd name="connsiteY39-168" fmla="*/ 0 h 1501110"/>
              <a:gd name="connsiteX40-169" fmla="*/ 1881142 w 3362570"/>
              <a:gd name="connsiteY40-170" fmla="*/ 1501110 h 1501110"/>
              <a:gd name="connsiteX41-171" fmla="*/ 3362570 w 3362570"/>
              <a:gd name="connsiteY41-172" fmla="*/ 1501110 h 1501110"/>
              <a:gd name="connsiteX42-173" fmla="*/ 1881142 w 3362570"/>
              <a:gd name="connsiteY42-174" fmla="*/ 1501110 h 1501110"/>
              <a:gd name="connsiteX0-175" fmla="*/ 750822 w 1520793"/>
              <a:gd name="connsiteY0-176" fmla="*/ 0 h 1481428"/>
              <a:gd name="connsiteX1-177" fmla="*/ 769972 w 1520793"/>
              <a:gd name="connsiteY1-178" fmla="*/ 0 h 1481428"/>
              <a:gd name="connsiteX2-179" fmla="*/ 778210 w 1520793"/>
              <a:gd name="connsiteY2-180" fmla="*/ 685 h 1481428"/>
              <a:gd name="connsiteX3-181" fmla="*/ 920995 w 1520793"/>
              <a:gd name="connsiteY3-182" fmla="*/ 6172 h 1481428"/>
              <a:gd name="connsiteX4-183" fmla="*/ 1093000 w 1520793"/>
              <a:gd name="connsiteY4-184" fmla="*/ 28119 h 1481428"/>
              <a:gd name="connsiteX5-185" fmla="*/ 1251204 w 1520793"/>
              <a:gd name="connsiteY5-186" fmla="*/ 72699 h 1481428"/>
              <a:gd name="connsiteX6-187" fmla="*/ 1383922 w 1520793"/>
              <a:gd name="connsiteY6-188" fmla="*/ 146702 h 1481428"/>
              <a:gd name="connsiteX7-189" fmla="*/ 1503544 w 1520793"/>
              <a:gd name="connsiteY7-190" fmla="*/ 321112 h 1481428"/>
              <a:gd name="connsiteX8-191" fmla="*/ 1518399 w 1520793"/>
              <a:gd name="connsiteY8-192" fmla="*/ 405746 h 1481428"/>
              <a:gd name="connsiteX9-193" fmla="*/ 1520793 w 1520793"/>
              <a:gd name="connsiteY9-194" fmla="*/ 423990 h 1481428"/>
              <a:gd name="connsiteX10-195" fmla="*/ 1520793 w 1520793"/>
              <a:gd name="connsiteY10-196" fmla="*/ 453344 h 1481428"/>
              <a:gd name="connsiteX11-197" fmla="*/ 1518893 w 1520793"/>
              <a:gd name="connsiteY11-198" fmla="*/ 465277 h 1481428"/>
              <a:gd name="connsiteX12-199" fmla="*/ 1497066 w 1520793"/>
              <a:gd name="connsiteY12-200" fmla="*/ 602447 h 1481428"/>
              <a:gd name="connsiteX13-201" fmla="*/ 1434544 w 1520793"/>
              <a:gd name="connsiteY13-202" fmla="*/ 781041 h 1481428"/>
              <a:gd name="connsiteX14-203" fmla="*/ 1307037 w 1520793"/>
              <a:gd name="connsiteY14-204" fmla="*/ 1025271 h 1481428"/>
              <a:gd name="connsiteX15-205" fmla="*/ 1154395 w 1520793"/>
              <a:gd name="connsiteY15-206" fmla="*/ 1243782 h 1481428"/>
              <a:gd name="connsiteX16-207" fmla="*/ 1027240 w 1520793"/>
              <a:gd name="connsiteY16-208" fmla="*/ 1371760 h 1481428"/>
              <a:gd name="connsiteX17-209" fmla="*/ 904942 w 1520793"/>
              <a:gd name="connsiteY17-210" fmla="*/ 1448576 h 1481428"/>
              <a:gd name="connsiteX18-211" fmla="*/ 790813 w 1520793"/>
              <a:gd name="connsiteY18-212" fmla="*/ 1479232 h 1481428"/>
              <a:gd name="connsiteX19-213" fmla="*/ 771240 w 1520793"/>
              <a:gd name="connsiteY19-214" fmla="*/ 1481428 h 1481428"/>
              <a:gd name="connsiteX20-215" fmla="*/ 748287 w 1520793"/>
              <a:gd name="connsiteY20-216" fmla="*/ 1481428 h 1481428"/>
              <a:gd name="connsiteX21-217" fmla="*/ 742654 w 1520793"/>
              <a:gd name="connsiteY21-218" fmla="*/ 1480398 h 1481428"/>
              <a:gd name="connsiteX22-219" fmla="*/ 709070 w 1520793"/>
              <a:gd name="connsiteY22-220" fmla="*/ 1476763 h 1481428"/>
              <a:gd name="connsiteX23-221" fmla="*/ 583605 w 1520793"/>
              <a:gd name="connsiteY23-222" fmla="*/ 1433692 h 1481428"/>
              <a:gd name="connsiteX24-223" fmla="*/ 446311 w 1520793"/>
              <a:gd name="connsiteY24-224" fmla="*/ 1331570 h 1481428"/>
              <a:gd name="connsiteX25-225" fmla="*/ 323521 w 1520793"/>
              <a:gd name="connsiteY25-226" fmla="*/ 1191657 h 1481428"/>
              <a:gd name="connsiteX26-227" fmla="*/ 103640 w 1520793"/>
              <a:gd name="connsiteY26-228" fmla="*/ 822946 h 1481428"/>
              <a:gd name="connsiteX27-229" fmla="*/ 23657 w 1520793"/>
              <a:gd name="connsiteY27-230" fmla="*/ 607385 h 1481428"/>
              <a:gd name="connsiteX28-231" fmla="*/ 1056 w 1520793"/>
              <a:gd name="connsiteY28-232" fmla="*/ 460820 h 1481428"/>
              <a:gd name="connsiteX29-233" fmla="*/ 0 w 1520793"/>
              <a:gd name="connsiteY29-234" fmla="*/ 453344 h 1481428"/>
              <a:gd name="connsiteX30-235" fmla="*/ 0 w 1520793"/>
              <a:gd name="connsiteY30-236" fmla="*/ 425293 h 1481428"/>
              <a:gd name="connsiteX31-237" fmla="*/ 1127 w 1520793"/>
              <a:gd name="connsiteY31-238" fmla="*/ 415896 h 1481428"/>
              <a:gd name="connsiteX32-239" fmla="*/ 9083 w 1520793"/>
              <a:gd name="connsiteY32-240" fmla="*/ 348889 h 1481428"/>
              <a:gd name="connsiteX33-241" fmla="*/ 100190 w 1520793"/>
              <a:gd name="connsiteY33-242" fmla="*/ 178662 h 1481428"/>
              <a:gd name="connsiteX34-243" fmla="*/ 216713 w 1520793"/>
              <a:gd name="connsiteY34-244" fmla="*/ 95950 h 1481428"/>
              <a:gd name="connsiteX35-245" fmla="*/ 379847 w 1520793"/>
              <a:gd name="connsiteY35-246" fmla="*/ 38339 h 1481428"/>
              <a:gd name="connsiteX36-247" fmla="*/ 519816 w 1520793"/>
              <a:gd name="connsiteY36-248" fmla="*/ 13854 h 1481428"/>
              <a:gd name="connsiteX37-249" fmla="*/ 632890 w 1520793"/>
              <a:gd name="connsiteY37-250" fmla="*/ 4115 h 1481428"/>
              <a:gd name="connsiteX38-251" fmla="*/ 745118 w 1520793"/>
              <a:gd name="connsiteY38-252" fmla="*/ 685 h 1481428"/>
              <a:gd name="connsiteX39-253" fmla="*/ 750822 w 1520793"/>
              <a:gd name="connsiteY39-254" fmla="*/ 0 h 148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  <p:pic>
        <p:nvPicPr>
          <p:cNvPr id="36" name="图片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76" y="1559181"/>
            <a:ext cx="1520793" cy="1354613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-1" fmla="*/ 750822 w 3362570"/>
              <a:gd name="connsiteY0-2" fmla="*/ 19683 h 1520793"/>
              <a:gd name="connsiteX1-3" fmla="*/ 769972 w 3362570"/>
              <a:gd name="connsiteY1-4" fmla="*/ 19683 h 1520793"/>
              <a:gd name="connsiteX2-5" fmla="*/ 778210 w 3362570"/>
              <a:gd name="connsiteY2-6" fmla="*/ 20368 h 1520793"/>
              <a:gd name="connsiteX3-7" fmla="*/ 920995 w 3362570"/>
              <a:gd name="connsiteY3-8" fmla="*/ 25855 h 1520793"/>
              <a:gd name="connsiteX4-9" fmla="*/ 1093000 w 3362570"/>
              <a:gd name="connsiteY4-10" fmla="*/ 47802 h 1520793"/>
              <a:gd name="connsiteX5-11" fmla="*/ 1251204 w 3362570"/>
              <a:gd name="connsiteY5-12" fmla="*/ 92382 h 1520793"/>
              <a:gd name="connsiteX6-13" fmla="*/ 1383922 w 3362570"/>
              <a:gd name="connsiteY6-14" fmla="*/ 166385 h 1520793"/>
              <a:gd name="connsiteX7-15" fmla="*/ 1503544 w 3362570"/>
              <a:gd name="connsiteY7-16" fmla="*/ 340795 h 1520793"/>
              <a:gd name="connsiteX8-17" fmla="*/ 1518399 w 3362570"/>
              <a:gd name="connsiteY8-18" fmla="*/ 425429 h 1520793"/>
              <a:gd name="connsiteX9-19" fmla="*/ 1520793 w 3362570"/>
              <a:gd name="connsiteY9-20" fmla="*/ 443673 h 1520793"/>
              <a:gd name="connsiteX10-21" fmla="*/ 1520793 w 3362570"/>
              <a:gd name="connsiteY10-22" fmla="*/ 473027 h 1520793"/>
              <a:gd name="connsiteX11-23" fmla="*/ 1518893 w 3362570"/>
              <a:gd name="connsiteY11-24" fmla="*/ 484960 h 1520793"/>
              <a:gd name="connsiteX12-25" fmla="*/ 1497066 w 3362570"/>
              <a:gd name="connsiteY12-26" fmla="*/ 622130 h 1520793"/>
              <a:gd name="connsiteX13-27" fmla="*/ 1434544 w 3362570"/>
              <a:gd name="connsiteY13-28" fmla="*/ 800724 h 1520793"/>
              <a:gd name="connsiteX14-29" fmla="*/ 1307037 w 3362570"/>
              <a:gd name="connsiteY14-30" fmla="*/ 1044954 h 1520793"/>
              <a:gd name="connsiteX15-31" fmla="*/ 1154395 w 3362570"/>
              <a:gd name="connsiteY15-32" fmla="*/ 1263465 h 1520793"/>
              <a:gd name="connsiteX16-33" fmla="*/ 1027240 w 3362570"/>
              <a:gd name="connsiteY16-34" fmla="*/ 1391443 h 1520793"/>
              <a:gd name="connsiteX17-35" fmla="*/ 904942 w 3362570"/>
              <a:gd name="connsiteY17-36" fmla="*/ 1468259 h 1520793"/>
              <a:gd name="connsiteX18-37" fmla="*/ 790813 w 3362570"/>
              <a:gd name="connsiteY18-38" fmla="*/ 1498915 h 1520793"/>
              <a:gd name="connsiteX19-39" fmla="*/ 771240 w 3362570"/>
              <a:gd name="connsiteY19-40" fmla="*/ 1501111 h 1520793"/>
              <a:gd name="connsiteX20-41" fmla="*/ 748287 w 3362570"/>
              <a:gd name="connsiteY20-42" fmla="*/ 1501111 h 1520793"/>
              <a:gd name="connsiteX21-43" fmla="*/ 742654 w 3362570"/>
              <a:gd name="connsiteY21-44" fmla="*/ 1500081 h 1520793"/>
              <a:gd name="connsiteX22-45" fmla="*/ 709070 w 3362570"/>
              <a:gd name="connsiteY22-46" fmla="*/ 1496446 h 1520793"/>
              <a:gd name="connsiteX23-47" fmla="*/ 583605 w 3362570"/>
              <a:gd name="connsiteY23-48" fmla="*/ 1453375 h 1520793"/>
              <a:gd name="connsiteX24-49" fmla="*/ 446311 w 3362570"/>
              <a:gd name="connsiteY24-50" fmla="*/ 1351253 h 1520793"/>
              <a:gd name="connsiteX25-51" fmla="*/ 323521 w 3362570"/>
              <a:gd name="connsiteY25-52" fmla="*/ 1211340 h 1520793"/>
              <a:gd name="connsiteX26-53" fmla="*/ 103640 w 3362570"/>
              <a:gd name="connsiteY26-54" fmla="*/ 842629 h 1520793"/>
              <a:gd name="connsiteX27-55" fmla="*/ 23657 w 3362570"/>
              <a:gd name="connsiteY27-56" fmla="*/ 627068 h 1520793"/>
              <a:gd name="connsiteX28-57" fmla="*/ 1056 w 3362570"/>
              <a:gd name="connsiteY28-58" fmla="*/ 480503 h 1520793"/>
              <a:gd name="connsiteX29-59" fmla="*/ 0 w 3362570"/>
              <a:gd name="connsiteY29-60" fmla="*/ 473027 h 1520793"/>
              <a:gd name="connsiteX30-61" fmla="*/ 0 w 3362570"/>
              <a:gd name="connsiteY30-62" fmla="*/ 444976 h 1520793"/>
              <a:gd name="connsiteX31-63" fmla="*/ 1127 w 3362570"/>
              <a:gd name="connsiteY31-64" fmla="*/ 435579 h 1520793"/>
              <a:gd name="connsiteX32-65" fmla="*/ 9083 w 3362570"/>
              <a:gd name="connsiteY32-66" fmla="*/ 368572 h 1520793"/>
              <a:gd name="connsiteX33-67" fmla="*/ 100190 w 3362570"/>
              <a:gd name="connsiteY33-68" fmla="*/ 198345 h 1520793"/>
              <a:gd name="connsiteX34-69" fmla="*/ 216713 w 3362570"/>
              <a:gd name="connsiteY34-70" fmla="*/ 115633 h 1520793"/>
              <a:gd name="connsiteX35-71" fmla="*/ 379847 w 3362570"/>
              <a:gd name="connsiteY35-72" fmla="*/ 58022 h 1520793"/>
              <a:gd name="connsiteX36-73" fmla="*/ 519816 w 3362570"/>
              <a:gd name="connsiteY36-74" fmla="*/ 33537 h 1520793"/>
              <a:gd name="connsiteX37-75" fmla="*/ 632890 w 3362570"/>
              <a:gd name="connsiteY37-76" fmla="*/ 23798 h 1520793"/>
              <a:gd name="connsiteX38-77" fmla="*/ 745118 w 3362570"/>
              <a:gd name="connsiteY38-78" fmla="*/ 20368 h 1520793"/>
              <a:gd name="connsiteX39-79" fmla="*/ 750822 w 3362570"/>
              <a:gd name="connsiteY39-80" fmla="*/ 19683 h 1520793"/>
              <a:gd name="connsiteX40-81" fmla="*/ 1881142 w 3362570"/>
              <a:gd name="connsiteY40-82" fmla="*/ 1520793 h 1520793"/>
              <a:gd name="connsiteX41-83" fmla="*/ 3362570 w 3362570"/>
              <a:gd name="connsiteY41-84" fmla="*/ 0 h 1520793"/>
              <a:gd name="connsiteX42-85" fmla="*/ 3362570 w 3362570"/>
              <a:gd name="connsiteY42-86" fmla="*/ 1520793 h 1520793"/>
              <a:gd name="connsiteX43-87" fmla="*/ 1881142 w 3362570"/>
              <a:gd name="connsiteY43-88" fmla="*/ 1520793 h 1520793"/>
              <a:gd name="connsiteX0-89" fmla="*/ 750822 w 3362570"/>
              <a:gd name="connsiteY0-90" fmla="*/ 0 h 1501110"/>
              <a:gd name="connsiteX1-91" fmla="*/ 769972 w 3362570"/>
              <a:gd name="connsiteY1-92" fmla="*/ 0 h 1501110"/>
              <a:gd name="connsiteX2-93" fmla="*/ 778210 w 3362570"/>
              <a:gd name="connsiteY2-94" fmla="*/ 685 h 1501110"/>
              <a:gd name="connsiteX3-95" fmla="*/ 920995 w 3362570"/>
              <a:gd name="connsiteY3-96" fmla="*/ 6172 h 1501110"/>
              <a:gd name="connsiteX4-97" fmla="*/ 1093000 w 3362570"/>
              <a:gd name="connsiteY4-98" fmla="*/ 28119 h 1501110"/>
              <a:gd name="connsiteX5-99" fmla="*/ 1251204 w 3362570"/>
              <a:gd name="connsiteY5-100" fmla="*/ 72699 h 1501110"/>
              <a:gd name="connsiteX6-101" fmla="*/ 1383922 w 3362570"/>
              <a:gd name="connsiteY6-102" fmla="*/ 146702 h 1501110"/>
              <a:gd name="connsiteX7-103" fmla="*/ 1503544 w 3362570"/>
              <a:gd name="connsiteY7-104" fmla="*/ 321112 h 1501110"/>
              <a:gd name="connsiteX8-105" fmla="*/ 1518399 w 3362570"/>
              <a:gd name="connsiteY8-106" fmla="*/ 405746 h 1501110"/>
              <a:gd name="connsiteX9-107" fmla="*/ 1520793 w 3362570"/>
              <a:gd name="connsiteY9-108" fmla="*/ 423990 h 1501110"/>
              <a:gd name="connsiteX10-109" fmla="*/ 1520793 w 3362570"/>
              <a:gd name="connsiteY10-110" fmla="*/ 453344 h 1501110"/>
              <a:gd name="connsiteX11-111" fmla="*/ 1518893 w 3362570"/>
              <a:gd name="connsiteY11-112" fmla="*/ 465277 h 1501110"/>
              <a:gd name="connsiteX12-113" fmla="*/ 1497066 w 3362570"/>
              <a:gd name="connsiteY12-114" fmla="*/ 602447 h 1501110"/>
              <a:gd name="connsiteX13-115" fmla="*/ 1434544 w 3362570"/>
              <a:gd name="connsiteY13-116" fmla="*/ 781041 h 1501110"/>
              <a:gd name="connsiteX14-117" fmla="*/ 1307037 w 3362570"/>
              <a:gd name="connsiteY14-118" fmla="*/ 1025271 h 1501110"/>
              <a:gd name="connsiteX15-119" fmla="*/ 1154395 w 3362570"/>
              <a:gd name="connsiteY15-120" fmla="*/ 1243782 h 1501110"/>
              <a:gd name="connsiteX16-121" fmla="*/ 1027240 w 3362570"/>
              <a:gd name="connsiteY16-122" fmla="*/ 1371760 h 1501110"/>
              <a:gd name="connsiteX17-123" fmla="*/ 904942 w 3362570"/>
              <a:gd name="connsiteY17-124" fmla="*/ 1448576 h 1501110"/>
              <a:gd name="connsiteX18-125" fmla="*/ 790813 w 3362570"/>
              <a:gd name="connsiteY18-126" fmla="*/ 1479232 h 1501110"/>
              <a:gd name="connsiteX19-127" fmla="*/ 771240 w 3362570"/>
              <a:gd name="connsiteY19-128" fmla="*/ 1481428 h 1501110"/>
              <a:gd name="connsiteX20-129" fmla="*/ 748287 w 3362570"/>
              <a:gd name="connsiteY20-130" fmla="*/ 1481428 h 1501110"/>
              <a:gd name="connsiteX21-131" fmla="*/ 742654 w 3362570"/>
              <a:gd name="connsiteY21-132" fmla="*/ 1480398 h 1501110"/>
              <a:gd name="connsiteX22-133" fmla="*/ 709070 w 3362570"/>
              <a:gd name="connsiteY22-134" fmla="*/ 1476763 h 1501110"/>
              <a:gd name="connsiteX23-135" fmla="*/ 583605 w 3362570"/>
              <a:gd name="connsiteY23-136" fmla="*/ 1433692 h 1501110"/>
              <a:gd name="connsiteX24-137" fmla="*/ 446311 w 3362570"/>
              <a:gd name="connsiteY24-138" fmla="*/ 1331570 h 1501110"/>
              <a:gd name="connsiteX25-139" fmla="*/ 323521 w 3362570"/>
              <a:gd name="connsiteY25-140" fmla="*/ 1191657 h 1501110"/>
              <a:gd name="connsiteX26-141" fmla="*/ 103640 w 3362570"/>
              <a:gd name="connsiteY26-142" fmla="*/ 822946 h 1501110"/>
              <a:gd name="connsiteX27-143" fmla="*/ 23657 w 3362570"/>
              <a:gd name="connsiteY27-144" fmla="*/ 607385 h 1501110"/>
              <a:gd name="connsiteX28-145" fmla="*/ 1056 w 3362570"/>
              <a:gd name="connsiteY28-146" fmla="*/ 460820 h 1501110"/>
              <a:gd name="connsiteX29-147" fmla="*/ 0 w 3362570"/>
              <a:gd name="connsiteY29-148" fmla="*/ 453344 h 1501110"/>
              <a:gd name="connsiteX30-149" fmla="*/ 0 w 3362570"/>
              <a:gd name="connsiteY30-150" fmla="*/ 425293 h 1501110"/>
              <a:gd name="connsiteX31-151" fmla="*/ 1127 w 3362570"/>
              <a:gd name="connsiteY31-152" fmla="*/ 415896 h 1501110"/>
              <a:gd name="connsiteX32-153" fmla="*/ 9083 w 3362570"/>
              <a:gd name="connsiteY32-154" fmla="*/ 348889 h 1501110"/>
              <a:gd name="connsiteX33-155" fmla="*/ 100190 w 3362570"/>
              <a:gd name="connsiteY33-156" fmla="*/ 178662 h 1501110"/>
              <a:gd name="connsiteX34-157" fmla="*/ 216713 w 3362570"/>
              <a:gd name="connsiteY34-158" fmla="*/ 95950 h 1501110"/>
              <a:gd name="connsiteX35-159" fmla="*/ 379847 w 3362570"/>
              <a:gd name="connsiteY35-160" fmla="*/ 38339 h 1501110"/>
              <a:gd name="connsiteX36-161" fmla="*/ 519816 w 3362570"/>
              <a:gd name="connsiteY36-162" fmla="*/ 13854 h 1501110"/>
              <a:gd name="connsiteX37-163" fmla="*/ 632890 w 3362570"/>
              <a:gd name="connsiteY37-164" fmla="*/ 4115 h 1501110"/>
              <a:gd name="connsiteX38-165" fmla="*/ 745118 w 3362570"/>
              <a:gd name="connsiteY38-166" fmla="*/ 685 h 1501110"/>
              <a:gd name="connsiteX39-167" fmla="*/ 750822 w 3362570"/>
              <a:gd name="connsiteY39-168" fmla="*/ 0 h 1501110"/>
              <a:gd name="connsiteX40-169" fmla="*/ 1881142 w 3362570"/>
              <a:gd name="connsiteY40-170" fmla="*/ 1501110 h 1501110"/>
              <a:gd name="connsiteX41-171" fmla="*/ 3362570 w 3362570"/>
              <a:gd name="connsiteY41-172" fmla="*/ 1501110 h 1501110"/>
              <a:gd name="connsiteX42-173" fmla="*/ 1881142 w 3362570"/>
              <a:gd name="connsiteY42-174" fmla="*/ 1501110 h 1501110"/>
              <a:gd name="connsiteX0-175" fmla="*/ 750822 w 1520793"/>
              <a:gd name="connsiteY0-176" fmla="*/ 0 h 1481428"/>
              <a:gd name="connsiteX1-177" fmla="*/ 769972 w 1520793"/>
              <a:gd name="connsiteY1-178" fmla="*/ 0 h 1481428"/>
              <a:gd name="connsiteX2-179" fmla="*/ 778210 w 1520793"/>
              <a:gd name="connsiteY2-180" fmla="*/ 685 h 1481428"/>
              <a:gd name="connsiteX3-181" fmla="*/ 920995 w 1520793"/>
              <a:gd name="connsiteY3-182" fmla="*/ 6172 h 1481428"/>
              <a:gd name="connsiteX4-183" fmla="*/ 1093000 w 1520793"/>
              <a:gd name="connsiteY4-184" fmla="*/ 28119 h 1481428"/>
              <a:gd name="connsiteX5-185" fmla="*/ 1251204 w 1520793"/>
              <a:gd name="connsiteY5-186" fmla="*/ 72699 h 1481428"/>
              <a:gd name="connsiteX6-187" fmla="*/ 1383922 w 1520793"/>
              <a:gd name="connsiteY6-188" fmla="*/ 146702 h 1481428"/>
              <a:gd name="connsiteX7-189" fmla="*/ 1503544 w 1520793"/>
              <a:gd name="connsiteY7-190" fmla="*/ 321112 h 1481428"/>
              <a:gd name="connsiteX8-191" fmla="*/ 1518399 w 1520793"/>
              <a:gd name="connsiteY8-192" fmla="*/ 405746 h 1481428"/>
              <a:gd name="connsiteX9-193" fmla="*/ 1520793 w 1520793"/>
              <a:gd name="connsiteY9-194" fmla="*/ 423990 h 1481428"/>
              <a:gd name="connsiteX10-195" fmla="*/ 1520793 w 1520793"/>
              <a:gd name="connsiteY10-196" fmla="*/ 453344 h 1481428"/>
              <a:gd name="connsiteX11-197" fmla="*/ 1518893 w 1520793"/>
              <a:gd name="connsiteY11-198" fmla="*/ 465277 h 1481428"/>
              <a:gd name="connsiteX12-199" fmla="*/ 1497066 w 1520793"/>
              <a:gd name="connsiteY12-200" fmla="*/ 602447 h 1481428"/>
              <a:gd name="connsiteX13-201" fmla="*/ 1434544 w 1520793"/>
              <a:gd name="connsiteY13-202" fmla="*/ 781041 h 1481428"/>
              <a:gd name="connsiteX14-203" fmla="*/ 1307037 w 1520793"/>
              <a:gd name="connsiteY14-204" fmla="*/ 1025271 h 1481428"/>
              <a:gd name="connsiteX15-205" fmla="*/ 1154395 w 1520793"/>
              <a:gd name="connsiteY15-206" fmla="*/ 1243782 h 1481428"/>
              <a:gd name="connsiteX16-207" fmla="*/ 1027240 w 1520793"/>
              <a:gd name="connsiteY16-208" fmla="*/ 1371760 h 1481428"/>
              <a:gd name="connsiteX17-209" fmla="*/ 904942 w 1520793"/>
              <a:gd name="connsiteY17-210" fmla="*/ 1448576 h 1481428"/>
              <a:gd name="connsiteX18-211" fmla="*/ 790813 w 1520793"/>
              <a:gd name="connsiteY18-212" fmla="*/ 1479232 h 1481428"/>
              <a:gd name="connsiteX19-213" fmla="*/ 771240 w 1520793"/>
              <a:gd name="connsiteY19-214" fmla="*/ 1481428 h 1481428"/>
              <a:gd name="connsiteX20-215" fmla="*/ 748287 w 1520793"/>
              <a:gd name="connsiteY20-216" fmla="*/ 1481428 h 1481428"/>
              <a:gd name="connsiteX21-217" fmla="*/ 742654 w 1520793"/>
              <a:gd name="connsiteY21-218" fmla="*/ 1480398 h 1481428"/>
              <a:gd name="connsiteX22-219" fmla="*/ 709070 w 1520793"/>
              <a:gd name="connsiteY22-220" fmla="*/ 1476763 h 1481428"/>
              <a:gd name="connsiteX23-221" fmla="*/ 583605 w 1520793"/>
              <a:gd name="connsiteY23-222" fmla="*/ 1433692 h 1481428"/>
              <a:gd name="connsiteX24-223" fmla="*/ 446311 w 1520793"/>
              <a:gd name="connsiteY24-224" fmla="*/ 1331570 h 1481428"/>
              <a:gd name="connsiteX25-225" fmla="*/ 323521 w 1520793"/>
              <a:gd name="connsiteY25-226" fmla="*/ 1191657 h 1481428"/>
              <a:gd name="connsiteX26-227" fmla="*/ 103640 w 1520793"/>
              <a:gd name="connsiteY26-228" fmla="*/ 822946 h 1481428"/>
              <a:gd name="connsiteX27-229" fmla="*/ 23657 w 1520793"/>
              <a:gd name="connsiteY27-230" fmla="*/ 607385 h 1481428"/>
              <a:gd name="connsiteX28-231" fmla="*/ 1056 w 1520793"/>
              <a:gd name="connsiteY28-232" fmla="*/ 460820 h 1481428"/>
              <a:gd name="connsiteX29-233" fmla="*/ 0 w 1520793"/>
              <a:gd name="connsiteY29-234" fmla="*/ 453344 h 1481428"/>
              <a:gd name="connsiteX30-235" fmla="*/ 0 w 1520793"/>
              <a:gd name="connsiteY30-236" fmla="*/ 425293 h 1481428"/>
              <a:gd name="connsiteX31-237" fmla="*/ 1127 w 1520793"/>
              <a:gd name="connsiteY31-238" fmla="*/ 415896 h 1481428"/>
              <a:gd name="connsiteX32-239" fmla="*/ 9083 w 1520793"/>
              <a:gd name="connsiteY32-240" fmla="*/ 348889 h 1481428"/>
              <a:gd name="connsiteX33-241" fmla="*/ 100190 w 1520793"/>
              <a:gd name="connsiteY33-242" fmla="*/ 178662 h 1481428"/>
              <a:gd name="connsiteX34-243" fmla="*/ 216713 w 1520793"/>
              <a:gd name="connsiteY34-244" fmla="*/ 95950 h 1481428"/>
              <a:gd name="connsiteX35-245" fmla="*/ 379847 w 1520793"/>
              <a:gd name="connsiteY35-246" fmla="*/ 38339 h 1481428"/>
              <a:gd name="connsiteX36-247" fmla="*/ 519816 w 1520793"/>
              <a:gd name="connsiteY36-248" fmla="*/ 13854 h 1481428"/>
              <a:gd name="connsiteX37-249" fmla="*/ 632890 w 1520793"/>
              <a:gd name="connsiteY37-250" fmla="*/ 4115 h 1481428"/>
              <a:gd name="connsiteX38-251" fmla="*/ 745118 w 1520793"/>
              <a:gd name="connsiteY38-252" fmla="*/ 685 h 1481428"/>
              <a:gd name="connsiteX39-253" fmla="*/ 750822 w 1520793"/>
              <a:gd name="connsiteY39-254" fmla="*/ 0 h 148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946776" y="1783339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zh-CN" altLang="en-US" sz="12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47257" y="1989927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01</a:t>
            </a:r>
            <a:endParaRPr lang="zh-CN" altLang="en-US" sz="28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46776" y="3222652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zh-CN" altLang="en-US" sz="12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47257" y="3429240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02</a:t>
            </a:r>
            <a:endParaRPr lang="zh-CN" altLang="en-US" sz="28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46776" y="4661966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zh-CN" altLang="en-US" sz="12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47257" y="4868554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03</a:t>
            </a:r>
            <a:endParaRPr lang="zh-CN" altLang="en-US" sz="2800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5" name="任意多边形 3"/>
          <p:cNvSpPr/>
          <p:nvPr/>
        </p:nvSpPr>
        <p:spPr>
          <a:xfrm>
            <a:off x="397577" y="1902926"/>
            <a:ext cx="2563586" cy="1340167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6" name="任意多边形 4"/>
          <p:cNvSpPr/>
          <p:nvPr/>
        </p:nvSpPr>
        <p:spPr>
          <a:xfrm flipH="1">
            <a:off x="3648187" y="4186994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0" y="2770562"/>
            <a:ext cx="3906611" cy="141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24" grpId="0"/>
      <p:bldP spid="25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54290" y="1045031"/>
            <a:ext cx="3598684" cy="6209731"/>
            <a:chOff x="4354290" y="1045031"/>
            <a:chExt cx="3598684" cy="6209731"/>
          </a:xfrm>
        </p:grpSpPr>
        <p:sp>
          <p:nvSpPr>
            <p:cNvPr id="2" name="矩形 1"/>
            <p:cNvSpPr/>
            <p:nvPr/>
          </p:nvSpPr>
          <p:spPr>
            <a:xfrm>
              <a:off x="4354290" y="1045031"/>
              <a:ext cx="3537857" cy="50169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557233" y="4859021"/>
              <a:ext cx="1192798" cy="3598684"/>
            </a:xfrm>
            <a:prstGeom prst="rect">
              <a:avLst/>
            </a:prstGeom>
          </p:spPr>
        </p:pic>
      </p:grpSp>
      <p:pic>
        <p:nvPicPr>
          <p:cNvPr id="7" name="图片 6" descr="图片包含 花瓶, 天空, 鲜花, 蓝色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52" y="796035"/>
            <a:ext cx="4879438" cy="487943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51743" y="1812008"/>
            <a:ext cx="1015663" cy="3125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第二章节</a:t>
            </a:r>
            <a:endParaRPr lang="zh-CN" altLang="en-US" sz="54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07120" y="1920712"/>
            <a:ext cx="738664" cy="3016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</a:t>
            </a:r>
            <a:endParaRPr lang="zh-CN" altLang="en-US" sz="12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203927" y="2911315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26336" y="2911316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34506" y="2961248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542676" y="2961248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WenYue GuDianMingChaoTi (Non-Commercial Use)" pitchFamily="50" charset="-122"/>
                <a:ea typeface="WenYue GuDianMingChaoTi (Non-Commercial Use)" pitchFamily="50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WenYue GuDianMingChaoTi (Non-Commercial Use)" pitchFamily="50" charset="-122"/>
              <a:ea typeface="WenYue GuDianMingChaoTi (Non-Commercial Use)" pitchFamily="50" charset="-122"/>
              <a:cs typeface="+mn-ea"/>
              <a:sym typeface="WenYue GuDianMingChaoTi (Non-Commercial Use)" pitchFamily="50" charset="-122"/>
            </a:endParaRPr>
          </a:p>
        </p:txBody>
      </p:sp>
      <p:graphicFrame>
        <p:nvGraphicFramePr>
          <p:cNvPr id="27" name="图表 26"/>
          <p:cNvGraphicFramePr/>
          <p:nvPr/>
        </p:nvGraphicFramePr>
        <p:xfrm>
          <a:off x="4753866" y="149156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8" name="图表 27"/>
          <p:cNvGraphicFramePr/>
          <p:nvPr/>
        </p:nvGraphicFramePr>
        <p:xfrm>
          <a:off x="6193728" y="149156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图表 28"/>
          <p:cNvGraphicFramePr/>
          <p:nvPr/>
        </p:nvGraphicFramePr>
        <p:xfrm>
          <a:off x="7664945" y="149156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图表 29"/>
          <p:cNvGraphicFramePr/>
          <p:nvPr/>
        </p:nvGraphicFramePr>
        <p:xfrm>
          <a:off x="9101787" y="149942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5326240" y="1896859"/>
            <a:ext cx="65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36%</a:t>
            </a:r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94310" y="1904719"/>
            <a:ext cx="65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62%</a:t>
            </a:r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69306" y="1896859"/>
            <a:ext cx="65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75%</a:t>
            </a:r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740523" y="1904719"/>
            <a:ext cx="65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48%</a:t>
            </a:r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8938" y="1932072"/>
            <a:ext cx="4124526" cy="3447416"/>
            <a:chOff x="1255366" y="1998833"/>
            <a:chExt cx="4124526" cy="344741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Graphic spid="27" grpId="0">
        <p:bldAsOne/>
      </p:bldGraphic>
      <p:bldGraphic spid="28" grpId="0">
        <p:bldAsOne/>
      </p:bldGraphic>
      <p:bldGraphic spid="29" grpId="0">
        <p:bldAsOne/>
      </p:bldGraphic>
      <p:bldGraphic spid="30" grpId="0">
        <p:bldAsOne/>
      </p:bldGraphic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826403" y="3372533"/>
            <a:ext cx="6175580" cy="23694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5156287" y="3759987"/>
            <a:ext cx="5670442" cy="61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>
                    <a:lumMod val="95000"/>
                  </a:schemeClr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</a:t>
            </a:r>
            <a:endParaRPr lang="en-US" altLang="zh-CN" sz="1200" kern="0" dirty="0">
              <a:solidFill>
                <a:schemeClr val="bg1">
                  <a:lumMod val="95000"/>
                </a:schemeClr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84447" y="1579507"/>
            <a:ext cx="3631763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请单击此处输入文本内容，单击此处输入文本内容，单击此处输入文本内容，单击此处输入文本内容。</a:t>
            </a:r>
            <a:endParaRPr lang="zh-CN" altLang="en-US" sz="1400" dirty="0"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0407" y="1738368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01</a:t>
            </a:r>
            <a:endParaRPr lang="zh-CN" altLang="en-US" sz="3200" b="1" dirty="0"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483716" y="1554570"/>
            <a:ext cx="3631763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请单击此处输入文本内容，单击此处输入文本内容，单击此处输入文本内容，单击此处输入文本内容。</a:t>
            </a:r>
            <a:endParaRPr lang="zh-CN" altLang="en-US" sz="1400" dirty="0"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29676" y="1713431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文悦古典明朝体 (非商业使用) W5" pitchFamily="50" charset="-122"/>
                <a:ea typeface="文悦古典明朝体 (非商业使用) W5" pitchFamily="50" charset="-122"/>
                <a:sym typeface="WenYue GuDianMingChaoTi (Non-Commercial Use)" pitchFamily="50" charset="-122"/>
              </a:rPr>
              <a:t>02</a:t>
            </a:r>
            <a:endParaRPr lang="zh-CN" altLang="en-US" sz="3200" b="1" dirty="0"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pic>
        <p:nvPicPr>
          <p:cNvPr id="8" name="图片 7" descr="图片包含 建筑物, 水, 房屋, 船&#10;&#10;已生成极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80" y="3372534"/>
            <a:ext cx="3156023" cy="2369416"/>
          </a:xfrm>
          <a:prstGeom prst="rect">
            <a:avLst/>
          </a:prstGeom>
        </p:spPr>
      </p:pic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5156287" y="4544764"/>
            <a:ext cx="56704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>
                    <a:lumMod val="95000"/>
                  </a:schemeClr>
                </a:solidFill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200" kern="0" dirty="0">
              <a:solidFill>
                <a:schemeClr val="bg1">
                  <a:lumMod val="95000"/>
                </a:schemeClr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99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9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99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99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  <p:bldP spid="5" grpId="0"/>
      <p:bldP spid="6" grpId="0"/>
      <p:bldP spid="7" grpId="0"/>
      <p:bldP spid="9" grpId="0"/>
    </p:bldLst>
  </p:timing>
</p:sld>
</file>

<file path=ppt/tags/tag1.xml><?xml version="1.0" encoding="utf-8"?>
<p:tagLst xmlns:p="http://schemas.openxmlformats.org/presentationml/2006/main">
  <p:tag name="ISPRING_PRESENTATION_TITLE" val="A032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0E3C4C"/>
      </a:accent1>
      <a:accent2>
        <a:srgbClr val="1F4D5C"/>
      </a:accent2>
      <a:accent3>
        <a:srgbClr val="105065"/>
      </a:accent3>
      <a:accent4>
        <a:srgbClr val="0E3C4C"/>
      </a:accent4>
      <a:accent5>
        <a:srgbClr val="2C6376"/>
      </a:accent5>
      <a:accent6>
        <a:srgbClr val="346C7E"/>
      </a:accent6>
      <a:hlink>
        <a:srgbClr val="2B2B2B"/>
      </a:hlink>
      <a:folHlink>
        <a:srgbClr val="2B2B2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0E3C4C"/>
    </a:accent1>
    <a:accent2>
      <a:srgbClr val="1F4D5C"/>
    </a:accent2>
    <a:accent3>
      <a:srgbClr val="105065"/>
    </a:accent3>
    <a:accent4>
      <a:srgbClr val="0E3C4C"/>
    </a:accent4>
    <a:accent5>
      <a:srgbClr val="2C6376"/>
    </a:accent5>
    <a:accent6>
      <a:srgbClr val="346C7E"/>
    </a:accent6>
    <a:hlink>
      <a:srgbClr val="2B2B2B"/>
    </a:hlink>
    <a:folHlink>
      <a:srgbClr val="2B2B2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2726</Words>
  <Application>WPS 演示</Application>
  <PresentationFormat>宽屏</PresentationFormat>
  <Paragraphs>186</Paragraphs>
  <Slides>19</Slides>
  <Notes>25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文悦古典明朝体 (非商业使用) W5</vt:lpstr>
      <vt:lpstr>WenYue GuDianMingChaoTi (Non-Commercial Use)</vt:lpstr>
      <vt:lpstr>方正清刻本悦宋简体</vt:lpstr>
      <vt:lpstr>Calibri</vt:lpstr>
      <vt:lpstr>Playfair Display Black</vt:lpstr>
      <vt:lpstr>微软雅黑</vt:lpstr>
      <vt:lpstr>Arial Unicode MS</vt:lpstr>
      <vt:lpstr>等线 Light</vt:lpstr>
      <vt:lpstr>等线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BOSSPPT顶尖职业文案</dc:title>
  <dc:creator>顶尖职业文案  |  https://chinappt.taobao.com</dc:creator>
  <dc:description>淘宝店铺名称：BOSSPPT顶尖职业文案
以下网址https://chinappt.taobao.com购买享受店家咨询售后服务，非上述网址购买均属于盗版。
BOSSPPT属于中国合法商标，凡是带有BOSSPPT字样，图样均属于侵权行为，我店发现盗版盗售行为将追究到底！
https://chinappt.taobao.com</dc:description>
  <dc:subject>BOSSPPT顶尖职业文案</dc:subject>
  <cp:lastModifiedBy>南蛮姑娘</cp:lastModifiedBy>
  <cp:revision>6</cp:revision>
  <dcterms:created xsi:type="dcterms:W3CDTF">2018-04-05T03:21:00Z</dcterms:created>
  <dcterms:modified xsi:type="dcterms:W3CDTF">2021-09-13T09:40:13Z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E62C445FE9334B65B87EA6D92237140F</vt:lpwstr>
  </property>
  <property fmtid="{D5CDD505-2E9C-101B-9397-08002B2CF9AE}" pid="3" name="KSOProductBuildVer">
    <vt:lpwstr>2052-11.1.0.10700</vt:lpwstr>
  </property>
</Properties>
</file>