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3" r:id="rId3"/>
    <p:sldId id="275" r:id="rId5"/>
    <p:sldId id="274" r:id="rId6"/>
    <p:sldId id="265" r:id="rId7"/>
    <p:sldId id="289" r:id="rId8"/>
    <p:sldId id="271" r:id="rId9"/>
    <p:sldId id="285" r:id="rId10"/>
    <p:sldId id="260" r:id="rId11"/>
    <p:sldId id="276" r:id="rId12"/>
    <p:sldId id="279" r:id="rId13"/>
    <p:sldId id="262" r:id="rId14"/>
    <p:sldId id="282" r:id="rId15"/>
    <p:sldId id="257" r:id="rId16"/>
    <p:sldId id="272" r:id="rId17"/>
    <p:sldId id="284" r:id="rId18"/>
    <p:sldId id="277" r:id="rId19"/>
    <p:sldId id="281" r:id="rId20"/>
    <p:sldId id="283" r:id="rId21"/>
    <p:sldId id="286" r:id="rId22"/>
    <p:sldId id="263" r:id="rId23"/>
    <p:sldId id="278" r:id="rId24"/>
    <p:sldId id="266" r:id="rId25"/>
    <p:sldId id="258" r:id="rId26"/>
    <p:sldId id="280" r:id="rId27"/>
    <p:sldId id="259" r:id="rId28"/>
    <p:sldId id="288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BDFC"/>
    <a:srgbClr val="E8F2F9"/>
    <a:srgbClr val="F57474"/>
    <a:srgbClr val="63D0FD"/>
    <a:srgbClr val="F0B687"/>
    <a:srgbClr val="D49B96"/>
    <a:srgbClr val="AEAEAE"/>
    <a:srgbClr val="FFFFAF"/>
    <a:srgbClr val="C6DAEC"/>
    <a:srgbClr val="D4E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164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A30CF-EF73-4283-8208-1AC8A715AE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44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800000" flipH="1">
            <a:off x="6096000" y="-2458508"/>
            <a:ext cx="9711715" cy="3710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352968" flipH="1">
            <a:off x="-5131210" y="4233859"/>
            <a:ext cx="9711715" cy="3710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966171" flipH="1">
            <a:off x="-1502400" y="4591800"/>
            <a:ext cx="9711715" cy="3710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5314">
            <a:off x="119149" y="46636"/>
            <a:ext cx="1087973" cy="74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 userDrawn="1"/>
        </p:nvGrpSpPr>
        <p:grpSpPr>
          <a:xfrm>
            <a:off x="0" y="5634205"/>
            <a:ext cx="12424229" cy="1853420"/>
            <a:chOff x="0" y="5012038"/>
            <a:chExt cx="12424229" cy="18534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12038"/>
              <a:ext cx="3940499" cy="18459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560" y="5019496"/>
              <a:ext cx="3940499" cy="184596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6061" y="5019496"/>
              <a:ext cx="3940499" cy="184596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6"/>
            <a:stretch>
              <a:fillRect/>
            </a:stretch>
          </p:blipFill>
          <p:spPr>
            <a:xfrm flipH="1">
              <a:off x="11777059" y="5019496"/>
              <a:ext cx="647170" cy="18459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27381" r="4165" b="33333"/>
          <a:stretch>
            <a:fillRect/>
          </a:stretch>
        </p:blipFill>
        <p:spPr>
          <a:xfrm rot="16200000" flipH="1">
            <a:off x="2667001" y="-2666999"/>
            <a:ext cx="6857997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H="1">
            <a:off x="-38101" y="-2"/>
            <a:ext cx="12230101" cy="6858002"/>
            <a:chOff x="-38101" y="-2"/>
            <a:chExt cx="12230101" cy="6858002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0" r="-1"/>
            <a:stretch>
              <a:fillRect/>
            </a:stretch>
          </p:blipFill>
          <p:spPr>
            <a:xfrm>
              <a:off x="5772839" y="-1"/>
              <a:ext cx="6419161" cy="685800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r="23528"/>
            <a:stretch>
              <a:fillRect/>
            </a:stretch>
          </p:blipFill>
          <p:spPr>
            <a:xfrm flipH="1">
              <a:off x="-38101" y="-2"/>
              <a:ext cx="5810938" cy="685800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b="22062"/>
          <a:stretch>
            <a:fillRect/>
          </a:stretch>
        </p:blipFill>
        <p:spPr>
          <a:xfrm>
            <a:off x="-57764" y="4488256"/>
            <a:ext cx="12307525" cy="23880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0" b="29189"/>
          <a:stretch>
            <a:fillRect/>
          </a:stretch>
        </p:blipFill>
        <p:spPr>
          <a:xfrm>
            <a:off x="-722367" y="4488256"/>
            <a:ext cx="12990408" cy="2326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44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800000" flipH="1">
            <a:off x="6096000" y="-2458508"/>
            <a:ext cx="9711715" cy="3710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352968" flipH="1">
            <a:off x="-5485540" y="4622000"/>
            <a:ext cx="9711715" cy="3710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966171" flipH="1">
            <a:off x="-1856730" y="4979941"/>
            <a:ext cx="9711715" cy="3710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5314">
            <a:off x="119149" y="46636"/>
            <a:ext cx="1087973" cy="74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-38101" y="-2"/>
            <a:ext cx="12230101" cy="6858002"/>
            <a:chOff x="-38101" y="-2"/>
            <a:chExt cx="12230101" cy="6858002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0" r="-1"/>
            <a:stretch>
              <a:fillRect/>
            </a:stretch>
          </p:blipFill>
          <p:spPr>
            <a:xfrm>
              <a:off x="5772839" y="-1"/>
              <a:ext cx="6419161" cy="685800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r="23528"/>
            <a:stretch>
              <a:fillRect/>
            </a:stretch>
          </p:blipFill>
          <p:spPr>
            <a:xfrm flipH="1">
              <a:off x="-38101" y="-2"/>
              <a:ext cx="5810938" cy="68580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5757334" y="3962400"/>
            <a:ext cx="4741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43.png"/><Relationship Id="rId4" Type="http://schemas.openxmlformats.org/officeDocument/2006/relationships/image" Target="../media/image37.jpe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4.png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37.jpe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.xml"/><Relationship Id="rId10" Type="http://schemas.openxmlformats.org/officeDocument/2006/relationships/themeOverride" Target="../theme/themeOverride3.xml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openxmlformats.org/officeDocument/2006/relationships/image" Target="../media/image37.jpeg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image" Target="../media/image44.png"/><Relationship Id="rId4" Type="http://schemas.openxmlformats.org/officeDocument/2006/relationships/image" Target="../media/image37.jpe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7" Type="http://schemas.openxmlformats.org/officeDocument/2006/relationships/notesSlide" Target="../notesSlides/notesSlide13.xml"/><Relationship Id="rId16" Type="http://schemas.openxmlformats.org/officeDocument/2006/relationships/slideLayout" Target="../slideLayouts/slideLayout1.xml"/><Relationship Id="rId15" Type="http://schemas.openxmlformats.org/officeDocument/2006/relationships/themeOverride" Target="../theme/themeOverride4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image" Target="../media/image43.png"/><Relationship Id="rId1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4.png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54.png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image" Target="../media/image56.pn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2" Type="http://schemas.openxmlformats.org/officeDocument/2006/relationships/notesSlide" Target="../notesSlides/notesSlide20.xml"/><Relationship Id="rId11" Type="http://schemas.openxmlformats.org/officeDocument/2006/relationships/slideLayout" Target="../slideLayouts/slideLayout1.xml"/><Relationship Id="rId10" Type="http://schemas.openxmlformats.org/officeDocument/2006/relationships/themeOverride" Target="../theme/themeOverride5.xml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4.png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image" Target="../media/image43.png"/><Relationship Id="rId5" Type="http://schemas.openxmlformats.org/officeDocument/2006/relationships/image" Target="../media/image37.jpeg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59.png"/><Relationship Id="rId15" Type="http://schemas.openxmlformats.org/officeDocument/2006/relationships/notesSlide" Target="../notesSlides/notesSlide22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6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5" Type="http://schemas.openxmlformats.org/officeDocument/2006/relationships/notesSlide" Target="../notesSlides/notesSlide23.xml"/><Relationship Id="rId14" Type="http://schemas.openxmlformats.org/officeDocument/2006/relationships/slideLayout" Target="../slideLayouts/slideLayout3.xml"/><Relationship Id="rId13" Type="http://schemas.openxmlformats.org/officeDocument/2006/relationships/themeOverride" Target="../theme/themeOverride7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image" Target="../media/image63.png"/><Relationship Id="rId13" Type="http://schemas.openxmlformats.org/officeDocument/2006/relationships/notesSlide" Target="../notesSlides/notesSlide25.xml"/><Relationship Id="rId12" Type="http://schemas.openxmlformats.org/officeDocument/2006/relationships/slideLayout" Target="../slideLayouts/slideLayout1.xml"/><Relationship Id="rId11" Type="http://schemas.openxmlformats.org/officeDocument/2006/relationships/themeOverride" Target="../theme/themeOverride8.xml"/><Relationship Id="rId10" Type="http://schemas.openxmlformats.org/officeDocument/2006/relationships/tags" Target="../tags/tag163.xml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22.png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2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4.png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37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.xml"/><Relationship Id="rId11" Type="http://schemas.openxmlformats.org/officeDocument/2006/relationships/themeOverride" Target="../theme/themeOverride1.xml"/><Relationship Id="rId10" Type="http://schemas.openxmlformats.org/officeDocument/2006/relationships/tags" Target="../tags/tag8.xml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tags" Target="../tags/tag10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6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41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hemeOverride" Target="../theme/themeOverride2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37.jpeg"/><Relationship Id="rId2" Type="http://schemas.openxmlformats.org/officeDocument/2006/relationships/tags" Target="../tags/tag36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4.png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4123641" y="846253"/>
            <a:ext cx="3690323" cy="412025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409562" y="1094510"/>
            <a:ext cx="3163885" cy="3602182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rgbClr val="00B0F0"/>
                </a:gs>
                <a:gs pos="100000">
                  <a:srgbClr val="F57474"/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srgbClr val="C6DAE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8" y="84039"/>
            <a:ext cx="1522355" cy="116337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9388" y="4185869"/>
            <a:ext cx="2755424" cy="2285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1" y="3228916"/>
            <a:ext cx="2379364" cy="3180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0" y="215145"/>
            <a:ext cx="2046158" cy="2141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6"/>
          <a:stretch>
            <a:fillRect/>
          </a:stretch>
        </p:blipFill>
        <p:spPr>
          <a:xfrm>
            <a:off x="9614800" y="-1"/>
            <a:ext cx="2577200" cy="16925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3" t="15461" r="26323" b="13050"/>
          <a:stretch>
            <a:fillRect/>
          </a:stretch>
        </p:blipFill>
        <p:spPr>
          <a:xfrm>
            <a:off x="4409563" y="911872"/>
            <a:ext cx="3226006" cy="40546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04" y="-1186438"/>
            <a:ext cx="729034" cy="7873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49" y="1665370"/>
            <a:ext cx="670820" cy="11917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42" y="-1302824"/>
            <a:ext cx="1001546" cy="1020131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 flipH="1">
            <a:off x="7171177" y="1399830"/>
            <a:ext cx="1356189" cy="1356189"/>
          </a:xfrm>
          <a:prstGeom prst="line">
            <a:avLst/>
          </a:prstGeom>
          <a:ln w="19050">
            <a:solidFill>
              <a:srgbClr val="F5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>
            <a:off x="3900758" y="4074570"/>
            <a:ext cx="1254232" cy="1254231"/>
          </a:xfrm>
          <a:prstGeom prst="line">
            <a:avLst/>
          </a:prstGeom>
          <a:ln w="19050">
            <a:solidFill>
              <a:srgbClr val="20B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7296216" y="856642"/>
            <a:ext cx="1356189" cy="1356189"/>
          </a:xfrm>
          <a:prstGeom prst="line">
            <a:avLst/>
          </a:prstGeom>
          <a:ln w="9525">
            <a:solidFill>
              <a:srgbClr val="20B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3356014" y="4205885"/>
            <a:ext cx="1254232" cy="1254231"/>
          </a:xfrm>
          <a:prstGeom prst="line">
            <a:avLst/>
          </a:prstGeom>
          <a:ln w="9525">
            <a:solidFill>
              <a:srgbClr val="F5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86275" y="2444458"/>
            <a:ext cx="1005725" cy="7685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/>
          <a:stretch>
            <a:fillRect/>
          </a:stretch>
        </p:blipFill>
        <p:spPr>
          <a:xfrm>
            <a:off x="1396281" y="147233"/>
            <a:ext cx="10248531" cy="6563534"/>
          </a:xfrm>
          <a:prstGeom prst="rect">
            <a:avLst/>
          </a:prstGeom>
          <a:effectLst/>
        </p:spPr>
      </p:pic>
      <p:sp>
        <p:nvSpPr>
          <p:cNvPr id="41" name="矩形 40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5 0.06366 L -0.03645 0.06389 C -0.03685 0.0757 -0.03685 0.08773 -0.03737 0.09977 C -0.0375 0.10232 -0.03789 0.10463 -0.03815 0.10718 C -0.03854 0.11019 -0.03867 0.1132 -0.03906 0.11597 C -0.03997 0.12315 -0.04166 0.13195 -0.04323 0.13843 C -0.04557 0.14815 -0.05104 0.16296 -0.05338 0.16991 C -0.0539 0.17153 -0.05429 0.17315 -0.05507 0.17431 C -0.0556 0.17546 -0.05625 0.17593 -0.05677 0.17732 C -0.05794 0.18032 -0.05872 0.1838 -0.06015 0.18634 C -0.06158 0.18935 -0.06354 0.1912 -0.06523 0.19398 C -0.06575 0.19491 -0.06614 0.19607 -0.06679 0.19676 C -0.06783 0.19815 -0.06927 0.19861 -0.07018 0.19977 C -0.07968 0.2125 -0.06627 0.19907 -0.07864 0.21181 C -0.08033 0.21343 -0.08216 0.21435 -0.08372 0.2162 C -0.0858 0.21898 -0.0875 0.22245 -0.08958 0.22523 C -0.10833 0.24907 -0.08216 0.21227 -0.10143 0.23843 C -0.10208 0.23958 -0.10247 0.24097 -0.10312 0.24167 C -0.10468 0.24445 -0.10638 0.24653 -0.1082 0.24931 C -0.11028 0.25208 -0.11276 0.25417 -0.11484 0.25671 C -0.11549 0.25764 -0.11588 0.25903 -0.11653 0.25926 C -0.11783 0.26157 -0.1194 0.2625 -0.12083 0.26412 C -0.12317 0.26736 -0.13177 0.2794 -0.13424 0.28333 C -0.1358 0.28657 -0.13698 0.28982 -0.13841 0.29282 C -0.14036 0.29607 -0.14244 0.29931 -0.1444 0.30324 C -0.1457 0.30579 -0.14739 0.31065 -0.14856 0.31366 C -0.1513 0.32824 -0.147 0.30579 -0.15117 0.32431 C -0.15182 0.32708 -0.15234 0.33009 -0.15286 0.3331 C -0.15351 0.33796 -0.15416 0.34676 -0.15442 0.35116 C -0.15481 0.38681 -0.15481 0.42315 -0.15533 0.4588 C -0.15533 0.45995 -0.15638 0.46898 -0.15703 0.47107 C -0.15742 0.47222 -0.15807 0.47292 -0.15872 0.47407 C -0.15898 0.47546 -0.15885 0.47732 -0.1595 0.47847 C -0.16015 0.4794 -0.16132 0.47917 -0.16211 0.48009 C -0.16705 0.48519 -0.15937 0.48148 -0.16718 0.48426 C -0.17526 0.4875 -0.16718 0.48426 -0.17643 0.4875 C -0.17747 0.48796 -0.17864 0.48866 -0.17981 0.48866 C -0.18255 0.48982 -0.18541 0.49005 -0.18815 0.49028 C -0.19049 0.49074 -0.1927 0.49167 -0.19492 0.4919 C -0.20026 0.49236 -0.2056 0.49306 -0.21093 0.49352 L -0.23541 0.4919 C -0.23763 0.49167 -0.23984 0.49074 -0.24205 0.49028 C -0.24544 0.48982 -0.24882 0.48958 -0.25221 0.48866 C -0.25872 0.48958 -0.26523 0.4882 -0.27161 0.49028 C -0.27526 0.4919 -0.27812 0.49722 -0.28177 0.49954 L -0.28424 0.50093 C -0.28541 0.50255 -0.28658 0.5037 -0.28763 0.50532 C -0.28932 0.5081 -0.29062 0.51181 -0.2927 0.51435 C -0.29635 0.51875 -0.2944 0.5162 -0.29856 0.52199 C -0.29935 0.52431 -0.30013 0.52708 -0.30104 0.52917 C -0.30182 0.53148 -0.30299 0.5331 -0.30364 0.53519 C -0.30416 0.53727 -0.30403 0.53958 -0.30442 0.54144 C -0.30507 0.54398 -0.30612 0.54653 -0.30703 0.54884 C -0.30937 0.57014 -0.30976 0.56713 -0.30781 0.59537 C -0.30768 0.59769 -0.30677 0.59931 -0.30612 0.60139 C -0.30403 0.61597 -0.30703 0.59815 -0.30273 0.61343 C -0.30195 0.6162 -0.30117 0.6287 -0.30104 0.62986 C -0.3013 0.63357 -0.30091 0.64722 -0.30273 0.6537 C -0.30325 0.65532 -0.30351 0.65741 -0.30442 0.65833 C -0.30677 0.66065 -0.30963 0.66065 -0.31211 0.66273 C -0.31432 0.66482 -0.31731 0.66759 -0.31966 0.66875 C -0.32343 0.6706 -0.33333 0.67153 -0.33567 0.67176 C -0.34205 0.67245 -0.34856 0.67269 -0.35507 0.67315 C -0.35586 0.67315 -0.36549 0.67269 -0.36849 0.67037 C -0.37005 0.66898 -0.37135 0.66736 -0.37265 0.66574 C -0.37604 0.66204 -0.37799 0.66042 -0.38033 0.65532 C -0.38164 0.65232 -0.38177 0.65 -0.38372 0.64769 C -0.38385 0.64745 -0.38424 0.64769 -0.3845 0.64769 L -0.38528 0.64769 " pathEditMode="relative" rAng="0" ptsTypes="AAAAAAAAAAAAAAAAAAAAAAAAAAAAAAAAAAAAAAAAAAAAAAAAAAAAAAAAAAAAAAAAAAAAA">
                                      <p:cBhvr>
                                        <p:cTn id="54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3046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1759 L -0.0082 0.01782 C -0.01458 0.05139 -0.00924 0.02245 -0.01328 0.04607 C -0.01354 0.04769 -0.01393 0.04907 -0.01406 0.0507 C -0.01445 0.05324 -0.01458 0.05579 -0.01497 0.0581 C -0.01562 0.06343 -0.01679 0.06806 -0.01745 0.07338 C -0.01901 0.08588 -0.0194 0.09653 -0.01992 0.10926 C -0.01966 0.12315 -0.01979 0.13681 -0.01914 0.15093 C -0.01901 0.15394 -0.01797 0.15695 -0.01745 0.15995 C -0.01666 0.16389 -0.01562 0.1713 -0.01328 0.17338 C -0.01159 0.17454 -0.00976 0.17593 -0.0082 0.17755 C -0.00664 0.17963 -0.0056 0.18241 -0.00403 0.18357 C -0.00156 0.18565 0.00104 0.18657 0.00365 0.1882 C 0.00638 0.18958 0.00925 0.19097 0.01198 0.19282 C 0.01289 0.19329 0.01367 0.19375 0.01459 0.19398 C 0.0168 0.19491 0.01901 0.19514 0.02136 0.19583 C 0.02409 0.1963 0.02696 0.19676 0.02969 0.19699 L 0.03737 0.19884 L 0.07357 0.19699 C 0.075 0.19699 0.0763 0.19583 0.07774 0.19583 C 0.08646 0.19583 0.09505 0.19676 0.10391 0.19699 C 0.1056 0.19769 0.10729 0.19745 0.10899 0.19884 C 0.11029 0.19954 0.11107 0.20185 0.11224 0.20301 C 0.11367 0.20486 0.11524 0.20579 0.11654 0.20787 C 0.11719 0.20833 0.11771 0.20949 0.11823 0.21088 C 0.12018 0.21505 0.12071 0.21898 0.1224 0.22431 C 0.12657 0.2375 0.12357 0.22546 0.12657 0.23912 C 0.1263 0.2507 0.12643 0.26227 0.12578 0.27384 C 0.12552 0.27778 0.12474 0.28148 0.12409 0.28565 C 0.12344 0.28982 0.1224 0.29352 0.12162 0.29745 C 0.12097 0.3007 0.12045 0.30347 0.11992 0.30671 C 0.11823 0.325 0.12032 0.30764 0.11732 0.32153 C 0.11393 0.33773 0.11953 0.3169 0.11485 0.33333 C 0.11459 0.33843 0.11433 0.34352 0.11393 0.34838 C 0.1138 0.35208 0.11315 0.35532 0.11315 0.35903 C 0.11315 0.36597 0.11341 0.37292 0.11393 0.38009 C 0.1142 0.3831 0.11511 0.38611 0.11563 0.38889 C 0.1168 0.39514 0.11654 0.39607 0.12071 0.40093 C 0.12474 0.40556 0.12578 0.40718 0.13164 0.41134 C 0.13308 0.41227 0.13438 0.41412 0.13594 0.41458 C 0.13972 0.41574 0.14766 0.41736 0.14766 0.41759 C 0.15521 0.4169 0.16289 0.41713 0.17032 0.41597 C 0.17214 0.41551 0.17383 0.41389 0.17552 0.41296 C 0.17722 0.41204 0.17891 0.41181 0.18047 0.41134 C 0.19206 0.40347 0.17383 0.41574 0.19649 0.40255 C 0.1974 0.40208 0.19818 0.40116 0.19909 0.40093 C 0.20521 0.39838 0.20157 0.40046 0.20834 0.39815 C 0.21016 0.39745 0.21354 0.39421 0.21511 0.39329 C 0.21901 0.39144 0.22292 0.38935 0.22696 0.3875 C 0.23008 0.38611 0.23373 0.38357 0.23685 0.38287 C 0.24011 0.38218 0.24323 0.38195 0.24623 0.38148 C 0.24766 0.38102 0.24909 0.38009 0.25052 0.38009 C 0.25703 0.38009 0.25716 0.38056 0.26146 0.38287 C 0.26276 0.38681 0.26354 0.38935 0.26563 0.39213 C 0.26667 0.39329 0.26797 0.39375 0.26901 0.39491 C 0.26966 0.3956 0.27005 0.39722 0.27071 0.39815 C 0.27266 0.4007 0.27422 0.40232 0.27578 0.40532 C 0.27904 0.4125 0.27617 0.40695 0.27826 0.41458 C 0.27878 0.41597 0.27943 0.41736 0.27995 0.41875 C 0.28047 0.42014 0.28438 0.42801 0.28503 0.43102 C 0.28907 0.44699 0.28464 0.43426 0.28841 0.44445 C 0.29037 0.45509 0.28907 0.4507 0.2918 0.45787 C 0.29245 0.46157 0.29271 0.46389 0.29427 0.4669 C 0.29675 0.4713 0.29662 0.46875 0.29935 0.47153 C 0.29974 0.47176 0.29987 0.47222 0.30026 0.47292 L 0.30026 0.47315 L 0.30026 0.47292 " pathEditMode="relative" rAng="0" ptsTypes="AAAAAAAAAAAAAAAAAAAAAAAAAAAAAAAAAAAAAAAAAAAAAAAAAAAAAAAAAAAAAAAAAAA">
                                      <p:cBhvr>
                                        <p:cTn id="56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1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14" y="2076943"/>
            <a:ext cx="2394523" cy="280004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4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5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87453" y="3747574"/>
            <a:ext cx="459495" cy="454995"/>
            <a:chOff x="4063370" y="1641979"/>
            <a:chExt cx="831173" cy="823034"/>
          </a:xfrm>
        </p:grpSpPr>
        <p:sp>
          <p:nvSpPr>
            <p:cNvPr id="7" name="椭圆 6"/>
            <p:cNvSpPr/>
            <p:nvPr/>
          </p:nvSpPr>
          <p:spPr>
            <a:xfrm>
              <a:off x="4063370" y="1641979"/>
              <a:ext cx="831173" cy="823034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0" t="13547" r="24422" b="28755"/>
            <a:stretch>
              <a:fillRect/>
            </a:stretch>
          </p:blipFill>
          <p:spPr bwMode="auto">
            <a:xfrm>
              <a:off x="4300988" y="1860013"/>
              <a:ext cx="355932" cy="38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10388276" y="2147102"/>
            <a:ext cx="459494" cy="453909"/>
            <a:chOff x="5327163" y="3291240"/>
            <a:chExt cx="831173" cy="821070"/>
          </a:xfrm>
        </p:grpSpPr>
        <p:sp>
          <p:nvSpPr>
            <p:cNvPr id="10" name="椭圆 9"/>
            <p:cNvSpPr/>
            <p:nvPr/>
          </p:nvSpPr>
          <p:spPr>
            <a:xfrm>
              <a:off x="5327163" y="3291240"/>
              <a:ext cx="831173" cy="82107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Freeform 15"/>
            <p:cNvSpPr>
              <a:spLocks noEditPoints="1"/>
            </p:cNvSpPr>
            <p:nvPr/>
          </p:nvSpPr>
          <p:spPr bwMode="auto">
            <a:xfrm flipH="1">
              <a:off x="5539251" y="3487737"/>
              <a:ext cx="404348" cy="400281"/>
            </a:xfrm>
            <a:custGeom>
              <a:avLst/>
              <a:gdLst>
                <a:gd name="T0" fmla="*/ 101 w 105"/>
                <a:gd name="T1" fmla="*/ 4 h 104"/>
                <a:gd name="T2" fmla="*/ 101 w 105"/>
                <a:gd name="T3" fmla="*/ 17 h 104"/>
                <a:gd name="T4" fmla="*/ 96 w 105"/>
                <a:gd name="T5" fmla="*/ 22 h 104"/>
                <a:gd name="T6" fmla="*/ 82 w 105"/>
                <a:gd name="T7" fmla="*/ 8 h 104"/>
                <a:gd name="T8" fmla="*/ 87 w 105"/>
                <a:gd name="T9" fmla="*/ 4 h 104"/>
                <a:gd name="T10" fmla="*/ 101 w 105"/>
                <a:gd name="T11" fmla="*/ 4 h 104"/>
                <a:gd name="T12" fmla="*/ 32 w 105"/>
                <a:gd name="T13" fmla="*/ 59 h 104"/>
                <a:gd name="T14" fmla="*/ 28 w 105"/>
                <a:gd name="T15" fmla="*/ 77 h 104"/>
                <a:gd name="T16" fmla="*/ 46 w 105"/>
                <a:gd name="T17" fmla="*/ 72 h 104"/>
                <a:gd name="T18" fmla="*/ 92 w 105"/>
                <a:gd name="T19" fmla="*/ 26 h 104"/>
                <a:gd name="T20" fmla="*/ 78 w 105"/>
                <a:gd name="T21" fmla="*/ 13 h 104"/>
                <a:gd name="T22" fmla="*/ 32 w 105"/>
                <a:gd name="T23" fmla="*/ 59 h 104"/>
                <a:gd name="T24" fmla="*/ 78 w 105"/>
                <a:gd name="T25" fmla="*/ 50 h 104"/>
                <a:gd name="T26" fmla="*/ 78 w 105"/>
                <a:gd name="T27" fmla="*/ 91 h 104"/>
                <a:gd name="T28" fmla="*/ 13 w 105"/>
                <a:gd name="T29" fmla="*/ 91 h 104"/>
                <a:gd name="T30" fmla="*/ 13 w 105"/>
                <a:gd name="T31" fmla="*/ 27 h 104"/>
                <a:gd name="T32" fmla="*/ 55 w 105"/>
                <a:gd name="T33" fmla="*/ 27 h 104"/>
                <a:gd name="T34" fmla="*/ 68 w 105"/>
                <a:gd name="T35" fmla="*/ 14 h 104"/>
                <a:gd name="T36" fmla="*/ 0 w 105"/>
                <a:gd name="T37" fmla="*/ 14 h 104"/>
                <a:gd name="T38" fmla="*/ 0 w 105"/>
                <a:gd name="T39" fmla="*/ 104 h 104"/>
                <a:gd name="T40" fmla="*/ 91 w 105"/>
                <a:gd name="T41" fmla="*/ 104 h 104"/>
                <a:gd name="T42" fmla="*/ 91 w 105"/>
                <a:gd name="T43" fmla="*/ 37 h 104"/>
                <a:gd name="T44" fmla="*/ 78 w 105"/>
                <a:gd name="T45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5" h="104">
                  <a:moveTo>
                    <a:pt x="101" y="4"/>
                  </a:moveTo>
                  <a:cubicBezTo>
                    <a:pt x="105" y="7"/>
                    <a:pt x="105" y="14"/>
                    <a:pt x="101" y="17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91" y="0"/>
                    <a:pt x="97" y="0"/>
                    <a:pt x="101" y="4"/>
                  </a:cubicBezTo>
                  <a:close/>
                  <a:moveTo>
                    <a:pt x="32" y="59"/>
                  </a:moveTo>
                  <a:cubicBezTo>
                    <a:pt x="28" y="77"/>
                    <a:pt x="28" y="77"/>
                    <a:pt x="28" y="77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8" y="13"/>
                    <a:pt x="78" y="13"/>
                    <a:pt x="78" y="13"/>
                  </a:cubicBezTo>
                  <a:lnTo>
                    <a:pt x="32" y="59"/>
                  </a:lnTo>
                  <a:close/>
                  <a:moveTo>
                    <a:pt x="78" y="50"/>
                  </a:moveTo>
                  <a:cubicBezTo>
                    <a:pt x="78" y="91"/>
                    <a:pt x="78" y="91"/>
                    <a:pt x="78" y="91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1" y="37"/>
                    <a:pt x="91" y="37"/>
                    <a:pt x="91" y="37"/>
                  </a:cubicBezTo>
                  <a:lnTo>
                    <a:pt x="78" y="5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81358" y="2270662"/>
            <a:ext cx="465590" cy="461281"/>
            <a:chOff x="3615521" y="4178813"/>
            <a:chExt cx="678060" cy="671784"/>
          </a:xfrm>
        </p:grpSpPr>
        <p:sp>
          <p:nvSpPr>
            <p:cNvPr id="13" name="椭圆 12"/>
            <p:cNvSpPr/>
            <p:nvPr/>
          </p:nvSpPr>
          <p:spPr>
            <a:xfrm>
              <a:off x="3615521" y="4178813"/>
              <a:ext cx="678060" cy="671784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5"/>
            <p:cNvSpPr>
              <a:spLocks noChangeAspect="1" noEditPoints="1"/>
            </p:cNvSpPr>
            <p:nvPr/>
          </p:nvSpPr>
          <p:spPr bwMode="auto">
            <a:xfrm>
              <a:off x="3723462" y="4362113"/>
              <a:ext cx="449704" cy="333167"/>
            </a:xfrm>
            <a:custGeom>
              <a:avLst/>
              <a:gdLst>
                <a:gd name="T0" fmla="*/ 243 w 263"/>
                <a:gd name="T1" fmla="*/ 34 h 194"/>
                <a:gd name="T2" fmla="*/ 250 w 263"/>
                <a:gd name="T3" fmla="*/ 26 h 194"/>
                <a:gd name="T4" fmla="*/ 29 w 263"/>
                <a:gd name="T5" fmla="*/ 19 h 194"/>
                <a:gd name="T6" fmla="*/ 23 w 263"/>
                <a:gd name="T7" fmla="*/ 69 h 194"/>
                <a:gd name="T8" fmla="*/ 19 w 263"/>
                <a:gd name="T9" fmla="*/ 80 h 194"/>
                <a:gd name="T10" fmla="*/ 25 w 263"/>
                <a:gd name="T11" fmla="*/ 105 h 194"/>
                <a:gd name="T12" fmla="*/ 14 w 263"/>
                <a:gd name="T13" fmla="*/ 116 h 194"/>
                <a:gd name="T14" fmla="*/ 21 w 263"/>
                <a:gd name="T15" fmla="*/ 165 h 194"/>
                <a:gd name="T16" fmla="*/ 246 w 263"/>
                <a:gd name="T17" fmla="*/ 161 h 194"/>
                <a:gd name="T18" fmla="*/ 236 w 263"/>
                <a:gd name="T19" fmla="*/ 127 h 194"/>
                <a:gd name="T20" fmla="*/ 243 w 263"/>
                <a:gd name="T21" fmla="*/ 119 h 194"/>
                <a:gd name="T22" fmla="*/ 248 w 263"/>
                <a:gd name="T23" fmla="*/ 92 h 194"/>
                <a:gd name="T24" fmla="*/ 254 w 263"/>
                <a:gd name="T25" fmla="*/ 68 h 194"/>
                <a:gd name="T26" fmla="*/ 124 w 263"/>
                <a:gd name="T27" fmla="*/ 58 h 194"/>
                <a:gd name="T28" fmla="*/ 224 w 263"/>
                <a:gd name="T29" fmla="*/ 38 h 194"/>
                <a:gd name="T30" fmla="*/ 233 w 263"/>
                <a:gd name="T31" fmla="*/ 57 h 194"/>
                <a:gd name="T32" fmla="*/ 220 w 263"/>
                <a:gd name="T33" fmla="*/ 64 h 194"/>
                <a:gd name="T34" fmla="*/ 124 w 263"/>
                <a:gd name="T35" fmla="*/ 58 h 194"/>
                <a:gd name="T36" fmla="*/ 38 w 263"/>
                <a:gd name="T37" fmla="*/ 84 h 194"/>
                <a:gd name="T38" fmla="*/ 118 w 263"/>
                <a:gd name="T39" fmla="*/ 101 h 194"/>
                <a:gd name="T40" fmla="*/ 118 w 263"/>
                <a:gd name="T41" fmla="*/ 101 h 194"/>
                <a:gd name="T42" fmla="*/ 139 w 263"/>
                <a:gd name="T43" fmla="*/ 134 h 194"/>
                <a:gd name="T44" fmla="*/ 29 w 263"/>
                <a:gd name="T45" fmla="*/ 107 h 194"/>
                <a:gd name="T46" fmla="*/ 27 w 263"/>
                <a:gd name="T47" fmla="*/ 82 h 194"/>
                <a:gd name="T48" fmla="*/ 26 w 263"/>
                <a:gd name="T49" fmla="*/ 31 h 194"/>
                <a:gd name="T50" fmla="*/ 31 w 263"/>
                <a:gd name="T51" fmla="*/ 29 h 194"/>
                <a:gd name="T52" fmla="*/ 120 w 263"/>
                <a:gd name="T53" fmla="*/ 58 h 194"/>
                <a:gd name="T54" fmla="*/ 36 w 263"/>
                <a:gd name="T55" fmla="*/ 65 h 194"/>
                <a:gd name="T56" fmla="*/ 31 w 263"/>
                <a:gd name="T57" fmla="*/ 63 h 194"/>
                <a:gd name="T58" fmla="*/ 111 w 263"/>
                <a:gd name="T59" fmla="*/ 181 h 194"/>
                <a:gd name="T60" fmla="*/ 24 w 263"/>
                <a:gd name="T61" fmla="*/ 156 h 194"/>
                <a:gd name="T62" fmla="*/ 18 w 263"/>
                <a:gd name="T63" fmla="*/ 124 h 194"/>
                <a:gd name="T64" fmla="*/ 24 w 263"/>
                <a:gd name="T65" fmla="*/ 122 h 194"/>
                <a:gd name="T66" fmla="*/ 112 w 263"/>
                <a:gd name="T67" fmla="*/ 151 h 194"/>
                <a:gd name="T68" fmla="*/ 225 w 263"/>
                <a:gd name="T69" fmla="*/ 150 h 194"/>
                <a:gd name="T70" fmla="*/ 116 w 263"/>
                <a:gd name="T71" fmla="*/ 181 h 194"/>
                <a:gd name="T72" fmla="*/ 140 w 263"/>
                <a:gd name="T73" fmla="*/ 147 h 194"/>
                <a:gd name="T74" fmla="*/ 157 w 263"/>
                <a:gd name="T75" fmla="*/ 143 h 194"/>
                <a:gd name="T76" fmla="*/ 228 w 263"/>
                <a:gd name="T77" fmla="*/ 129 h 194"/>
                <a:gd name="T78" fmla="*/ 231 w 263"/>
                <a:gd name="T79" fmla="*/ 110 h 194"/>
                <a:gd name="T80" fmla="*/ 222 w 263"/>
                <a:gd name="T81" fmla="*/ 112 h 194"/>
                <a:gd name="T82" fmla="*/ 143 w 263"/>
                <a:gd name="T83" fmla="*/ 105 h 194"/>
                <a:gd name="T84" fmla="*/ 231 w 263"/>
                <a:gd name="T85" fmla="*/ 76 h 194"/>
                <a:gd name="T86" fmla="*/ 240 w 263"/>
                <a:gd name="T87" fmla="*/ 9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194">
                  <a:moveTo>
                    <a:pt x="238" y="59"/>
                  </a:moveTo>
                  <a:cubicBezTo>
                    <a:pt x="237" y="51"/>
                    <a:pt x="236" y="38"/>
                    <a:pt x="243" y="34"/>
                  </a:cubicBezTo>
                  <a:cubicBezTo>
                    <a:pt x="244" y="34"/>
                    <a:pt x="244" y="34"/>
                    <a:pt x="244" y="33"/>
                  </a:cubicBezTo>
                  <a:cubicBezTo>
                    <a:pt x="249" y="32"/>
                    <a:pt x="253" y="29"/>
                    <a:pt x="250" y="2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13" y="21"/>
                    <a:pt x="15" y="46"/>
                  </a:cubicBezTo>
                  <a:cubicBezTo>
                    <a:pt x="15" y="59"/>
                    <a:pt x="20" y="65"/>
                    <a:pt x="23" y="69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9" y="76"/>
                    <a:pt x="13" y="78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6" y="85"/>
                    <a:pt x="26" y="98"/>
                    <a:pt x="25" y="105"/>
                  </a:cubicBezTo>
                  <a:cubicBezTo>
                    <a:pt x="0" y="112"/>
                    <a:pt x="9" y="115"/>
                    <a:pt x="9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0" y="119"/>
                    <a:pt x="6" y="126"/>
                    <a:pt x="7" y="139"/>
                  </a:cubicBezTo>
                  <a:cubicBezTo>
                    <a:pt x="9" y="163"/>
                    <a:pt x="21" y="165"/>
                    <a:pt x="21" y="16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6" y="161"/>
                    <a:pt x="255" y="159"/>
                    <a:pt x="230" y="152"/>
                  </a:cubicBezTo>
                  <a:cubicBezTo>
                    <a:pt x="229" y="144"/>
                    <a:pt x="229" y="131"/>
                    <a:pt x="236" y="127"/>
                  </a:cubicBezTo>
                  <a:cubicBezTo>
                    <a:pt x="236" y="127"/>
                    <a:pt x="236" y="127"/>
                    <a:pt x="236" y="126"/>
                  </a:cubicBezTo>
                  <a:cubicBezTo>
                    <a:pt x="242" y="125"/>
                    <a:pt x="246" y="122"/>
                    <a:pt x="243" y="119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1" y="114"/>
                    <a:pt x="247" y="108"/>
                    <a:pt x="248" y="92"/>
                  </a:cubicBezTo>
                  <a:cubicBezTo>
                    <a:pt x="248" y="81"/>
                    <a:pt x="245" y="75"/>
                    <a:pt x="242" y="71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63" y="66"/>
                    <a:pt x="238" y="59"/>
                  </a:cubicBezTo>
                  <a:close/>
                  <a:moveTo>
                    <a:pt x="124" y="58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2" y="42"/>
                    <a:pt x="232" y="51"/>
                    <a:pt x="233" y="57"/>
                  </a:cubicBezTo>
                  <a:cubicBezTo>
                    <a:pt x="233" y="59"/>
                    <a:pt x="233" y="60"/>
                    <a:pt x="233" y="61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24" y="58"/>
                  </a:lnTo>
                  <a:close/>
                  <a:moveTo>
                    <a:pt x="27" y="82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106"/>
                    <a:pt x="30" y="105"/>
                    <a:pt x="30" y="104"/>
                  </a:cubicBezTo>
                  <a:cubicBezTo>
                    <a:pt x="30" y="98"/>
                    <a:pt x="30" y="89"/>
                    <a:pt x="27" y="82"/>
                  </a:cubicBezTo>
                  <a:close/>
                  <a:moveTo>
                    <a:pt x="22" y="45"/>
                  </a:moveTo>
                  <a:cubicBezTo>
                    <a:pt x="22" y="38"/>
                    <a:pt x="23" y="33"/>
                    <a:pt x="26" y="31"/>
                  </a:cubicBezTo>
                  <a:cubicBezTo>
                    <a:pt x="27" y="30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1" y="64"/>
                    <a:pt x="31" y="63"/>
                  </a:cubicBezTo>
                  <a:cubicBezTo>
                    <a:pt x="31" y="63"/>
                    <a:pt x="23" y="63"/>
                    <a:pt x="22" y="45"/>
                  </a:cubicBezTo>
                  <a:close/>
                  <a:moveTo>
                    <a:pt x="111" y="181"/>
                  </a:move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6"/>
                  </a:cubicBezTo>
                  <a:cubicBezTo>
                    <a:pt x="23" y="156"/>
                    <a:pt x="15" y="156"/>
                    <a:pt x="15" y="138"/>
                  </a:cubicBezTo>
                  <a:cubicBezTo>
                    <a:pt x="15" y="131"/>
                    <a:pt x="16" y="126"/>
                    <a:pt x="18" y="124"/>
                  </a:cubicBezTo>
                  <a:cubicBezTo>
                    <a:pt x="20" y="123"/>
                    <a:pt x="21" y="122"/>
                    <a:pt x="23" y="122"/>
                  </a:cubicBezTo>
                  <a:cubicBezTo>
                    <a:pt x="23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12" y="151"/>
                    <a:pt x="112" y="151"/>
                    <a:pt x="112" y="151"/>
                  </a:cubicBezTo>
                  <a:lnTo>
                    <a:pt x="111" y="181"/>
                  </a:lnTo>
                  <a:close/>
                  <a:moveTo>
                    <a:pt x="225" y="150"/>
                  </a:moveTo>
                  <a:cubicBezTo>
                    <a:pt x="225" y="152"/>
                    <a:pt x="225" y="153"/>
                    <a:pt x="225" y="154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8" y="129"/>
                    <a:pt x="228" y="129"/>
                    <a:pt x="228" y="129"/>
                  </a:cubicBezTo>
                  <a:cubicBezTo>
                    <a:pt x="224" y="135"/>
                    <a:pt x="224" y="144"/>
                    <a:pt x="225" y="150"/>
                  </a:cubicBezTo>
                  <a:close/>
                  <a:moveTo>
                    <a:pt x="231" y="110"/>
                  </a:moveTo>
                  <a:cubicBezTo>
                    <a:pt x="231" y="110"/>
                    <a:pt x="231" y="110"/>
                    <a:pt x="230" y="110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1" y="76"/>
                    <a:pt x="234" y="75"/>
                    <a:pt x="237" y="78"/>
                  </a:cubicBezTo>
                  <a:cubicBezTo>
                    <a:pt x="239" y="80"/>
                    <a:pt x="240" y="85"/>
                    <a:pt x="240" y="91"/>
                  </a:cubicBezTo>
                  <a:cubicBezTo>
                    <a:pt x="239" y="109"/>
                    <a:pt x="231" y="110"/>
                    <a:pt x="23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1874953" y="208362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1874953" y="2529499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1836445" y="354852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1836445" y="3994399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5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9156350" y="2023668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6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7265137" y="2469540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7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2"/>
            </p:custDataLst>
          </p:nvPr>
        </p:nvSpPr>
        <p:spPr>
          <a:xfrm>
            <a:off x="9161373" y="354852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8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3"/>
            </p:custDataLst>
          </p:nvPr>
        </p:nvSpPr>
        <p:spPr>
          <a:xfrm>
            <a:off x="7270160" y="3994399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 flipH="1">
            <a:off x="10388276" y="3686195"/>
            <a:ext cx="473781" cy="469111"/>
            <a:chOff x="5016395" y="2179133"/>
            <a:chExt cx="857017" cy="848568"/>
          </a:xfrm>
        </p:grpSpPr>
        <p:sp>
          <p:nvSpPr>
            <p:cNvPr id="31" name="椭圆 30"/>
            <p:cNvSpPr/>
            <p:nvPr/>
          </p:nvSpPr>
          <p:spPr>
            <a:xfrm>
              <a:off x="5016395" y="2179133"/>
              <a:ext cx="857017" cy="84856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32" name="图片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0"/>
            <a:stretch>
              <a:fillRect/>
            </a:stretch>
          </p:blipFill>
          <p:spPr bwMode="auto">
            <a:xfrm>
              <a:off x="5151863" y="2374580"/>
              <a:ext cx="578640" cy="45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矩形 32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39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"/>
          <a:stretch>
            <a:fillRect/>
          </a:stretch>
        </p:blipFill>
        <p:spPr>
          <a:xfrm>
            <a:off x="4611313" y="1334542"/>
            <a:ext cx="2826500" cy="398678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19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20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25" name="Group 5"/>
          <p:cNvGrpSpPr/>
          <p:nvPr/>
        </p:nvGrpSpPr>
        <p:grpSpPr>
          <a:xfrm flipH="1">
            <a:off x="2711266" y="2243998"/>
            <a:ext cx="573454" cy="573453"/>
            <a:chOff x="3803435" y="1635090"/>
            <a:chExt cx="1429043" cy="1429043"/>
          </a:xfrm>
        </p:grpSpPr>
        <p:grpSp>
          <p:nvGrpSpPr>
            <p:cNvPr id="32" name="Group 34"/>
            <p:cNvGrpSpPr>
              <a:grpSpLocks noChangeAspect="1"/>
            </p:cNvGrpSpPr>
            <p:nvPr/>
          </p:nvGrpSpPr>
          <p:grpSpPr>
            <a:xfrm>
              <a:off x="3803435" y="1635090"/>
              <a:ext cx="1429043" cy="1429043"/>
              <a:chOff x="4173841" y="688802"/>
              <a:chExt cx="1902056" cy="1902056"/>
            </a:xfrm>
          </p:grpSpPr>
          <p:sp>
            <p:nvSpPr>
              <p:cNvPr id="34" name="Teardrop 35"/>
              <p:cNvSpPr/>
              <p:nvPr/>
            </p:nvSpPr>
            <p:spPr bwMode="auto">
              <a:xfrm rot="8100000">
                <a:off x="4252872" y="767833"/>
                <a:ext cx="1743994" cy="1743994"/>
              </a:xfrm>
              <a:prstGeom prst="teardrop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5" name="Teardrop 36"/>
              <p:cNvSpPr/>
              <p:nvPr/>
            </p:nvSpPr>
            <p:spPr bwMode="auto">
              <a:xfrm rot="8100000">
                <a:off x="4173841" y="688802"/>
                <a:ext cx="1902056" cy="1902056"/>
              </a:xfrm>
              <a:prstGeom prst="teardrop">
                <a:avLst/>
              </a:prstGeom>
              <a:noFill/>
              <a:ln w="28575" cap="rnd" cmpd="sng" algn="ctr">
                <a:solidFill>
                  <a:schemeClr val="bg1">
                    <a:lumMod val="50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sp>
          <p:nvSpPr>
            <p:cNvPr id="33" name="Freeform 8"/>
            <p:cNvSpPr>
              <a:spLocks noEditPoints="1"/>
            </p:cNvSpPr>
            <p:nvPr/>
          </p:nvSpPr>
          <p:spPr bwMode="auto">
            <a:xfrm>
              <a:off x="4140924" y="2086575"/>
              <a:ext cx="754063" cy="652463"/>
            </a:xfrm>
            <a:custGeom>
              <a:avLst/>
              <a:gdLst>
                <a:gd name="T0" fmla="*/ 356 w 356"/>
                <a:gd name="T1" fmla="*/ 231 h 308"/>
                <a:gd name="T2" fmla="*/ 326 w 356"/>
                <a:gd name="T3" fmla="*/ 261 h 308"/>
                <a:gd name="T4" fmla="*/ 226 w 356"/>
                <a:gd name="T5" fmla="*/ 261 h 308"/>
                <a:gd name="T6" fmla="*/ 237 w 356"/>
                <a:gd name="T7" fmla="*/ 296 h 308"/>
                <a:gd name="T8" fmla="*/ 226 w 356"/>
                <a:gd name="T9" fmla="*/ 308 h 308"/>
                <a:gd name="T10" fmla="*/ 131 w 356"/>
                <a:gd name="T11" fmla="*/ 308 h 308"/>
                <a:gd name="T12" fmla="*/ 119 w 356"/>
                <a:gd name="T13" fmla="*/ 296 h 308"/>
                <a:gd name="T14" fmla="*/ 131 w 356"/>
                <a:gd name="T15" fmla="*/ 261 h 308"/>
                <a:gd name="T16" fmla="*/ 30 w 356"/>
                <a:gd name="T17" fmla="*/ 261 h 308"/>
                <a:gd name="T18" fmla="*/ 0 w 356"/>
                <a:gd name="T19" fmla="*/ 231 h 308"/>
                <a:gd name="T20" fmla="*/ 0 w 356"/>
                <a:gd name="T21" fmla="*/ 29 h 308"/>
                <a:gd name="T22" fmla="*/ 30 w 356"/>
                <a:gd name="T23" fmla="*/ 0 h 308"/>
                <a:gd name="T24" fmla="*/ 326 w 356"/>
                <a:gd name="T25" fmla="*/ 0 h 308"/>
                <a:gd name="T26" fmla="*/ 356 w 356"/>
                <a:gd name="T27" fmla="*/ 29 h 308"/>
                <a:gd name="T28" fmla="*/ 356 w 356"/>
                <a:gd name="T29" fmla="*/ 231 h 308"/>
                <a:gd name="T30" fmla="*/ 332 w 356"/>
                <a:gd name="T31" fmla="*/ 29 h 308"/>
                <a:gd name="T32" fmla="*/ 326 w 356"/>
                <a:gd name="T33" fmla="*/ 23 h 308"/>
                <a:gd name="T34" fmla="*/ 30 w 356"/>
                <a:gd name="T35" fmla="*/ 23 h 308"/>
                <a:gd name="T36" fmla="*/ 24 w 356"/>
                <a:gd name="T37" fmla="*/ 29 h 308"/>
                <a:gd name="T38" fmla="*/ 24 w 356"/>
                <a:gd name="T39" fmla="*/ 184 h 308"/>
                <a:gd name="T40" fmla="*/ 30 w 356"/>
                <a:gd name="T41" fmla="*/ 190 h 308"/>
                <a:gd name="T42" fmla="*/ 326 w 356"/>
                <a:gd name="T43" fmla="*/ 190 h 308"/>
                <a:gd name="T44" fmla="*/ 332 w 356"/>
                <a:gd name="T45" fmla="*/ 184 h 308"/>
                <a:gd name="T46" fmla="*/ 332 w 356"/>
                <a:gd name="T47" fmla="*/ 2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6" h="308">
                  <a:moveTo>
                    <a:pt x="356" y="231"/>
                  </a:moveTo>
                  <a:cubicBezTo>
                    <a:pt x="356" y="247"/>
                    <a:pt x="343" y="261"/>
                    <a:pt x="3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77"/>
                    <a:pt x="237" y="290"/>
                    <a:pt x="237" y="296"/>
                  </a:cubicBezTo>
                  <a:cubicBezTo>
                    <a:pt x="237" y="303"/>
                    <a:pt x="232" y="308"/>
                    <a:pt x="226" y="308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24" y="308"/>
                    <a:pt x="119" y="303"/>
                    <a:pt x="119" y="296"/>
                  </a:cubicBezTo>
                  <a:cubicBezTo>
                    <a:pt x="119" y="290"/>
                    <a:pt x="131" y="277"/>
                    <a:pt x="131" y="261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13" y="261"/>
                    <a:pt x="0" y="247"/>
                    <a:pt x="0" y="23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43" y="0"/>
                    <a:pt x="356" y="13"/>
                    <a:pt x="356" y="29"/>
                  </a:cubicBezTo>
                  <a:lnTo>
                    <a:pt x="356" y="231"/>
                  </a:lnTo>
                  <a:close/>
                  <a:moveTo>
                    <a:pt x="332" y="29"/>
                  </a:moveTo>
                  <a:cubicBezTo>
                    <a:pt x="332" y="26"/>
                    <a:pt x="330" y="23"/>
                    <a:pt x="326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6" y="23"/>
                    <a:pt x="24" y="26"/>
                    <a:pt x="24" y="29"/>
                  </a:cubicBezTo>
                  <a:cubicBezTo>
                    <a:pt x="24" y="184"/>
                    <a:pt x="24" y="184"/>
                    <a:pt x="24" y="184"/>
                  </a:cubicBezTo>
                  <a:cubicBezTo>
                    <a:pt x="24" y="187"/>
                    <a:pt x="26" y="190"/>
                    <a:pt x="30" y="190"/>
                  </a:cubicBezTo>
                  <a:cubicBezTo>
                    <a:pt x="326" y="190"/>
                    <a:pt x="326" y="190"/>
                    <a:pt x="326" y="190"/>
                  </a:cubicBezTo>
                  <a:cubicBezTo>
                    <a:pt x="330" y="190"/>
                    <a:pt x="332" y="187"/>
                    <a:pt x="332" y="184"/>
                  </a:cubicBezTo>
                  <a:lnTo>
                    <a:pt x="332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882558" y="2220279"/>
            <a:ext cx="583706" cy="583705"/>
            <a:chOff x="4141815" y="2958076"/>
            <a:chExt cx="1622385" cy="1622382"/>
          </a:xfrm>
        </p:grpSpPr>
        <p:grpSp>
          <p:nvGrpSpPr>
            <p:cNvPr id="36" name="Group 46"/>
            <p:cNvGrpSpPr>
              <a:grpSpLocks noChangeAspect="1"/>
            </p:cNvGrpSpPr>
            <p:nvPr/>
          </p:nvGrpSpPr>
          <p:grpSpPr>
            <a:xfrm flipH="1">
              <a:off x="4141815" y="2958076"/>
              <a:ext cx="1622385" cy="1622382"/>
              <a:chOff x="4173841" y="688802"/>
              <a:chExt cx="1902056" cy="1902056"/>
            </a:xfrm>
          </p:grpSpPr>
          <p:sp>
            <p:nvSpPr>
              <p:cNvPr id="38" name="Teardrop 47"/>
              <p:cNvSpPr/>
              <p:nvPr/>
            </p:nvSpPr>
            <p:spPr bwMode="auto">
              <a:xfrm rot="8100000">
                <a:off x="4252872" y="767833"/>
                <a:ext cx="1743994" cy="1743994"/>
              </a:xfrm>
              <a:prstGeom prst="teardrop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9" name="Teardrop 48"/>
              <p:cNvSpPr/>
              <p:nvPr/>
            </p:nvSpPr>
            <p:spPr bwMode="auto">
              <a:xfrm rot="8100000">
                <a:off x="4173841" y="688802"/>
                <a:ext cx="1902056" cy="1902056"/>
              </a:xfrm>
              <a:prstGeom prst="teardrop">
                <a:avLst/>
              </a:prstGeom>
              <a:noFill/>
              <a:ln w="28575" cap="rnd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sp>
          <p:nvSpPr>
            <p:cNvPr id="46" name="AutoShape 5"/>
            <p:cNvSpPr/>
            <p:nvPr/>
          </p:nvSpPr>
          <p:spPr bwMode="auto">
            <a:xfrm>
              <a:off x="4605427" y="3506962"/>
              <a:ext cx="685650" cy="724569"/>
            </a:xfrm>
            <a:custGeom>
              <a:avLst/>
              <a:gdLst>
                <a:gd name="T0" fmla="*/ 27662239 w 21104"/>
                <a:gd name="T1" fmla="*/ 32097254 h 21600"/>
                <a:gd name="T2" fmla="*/ 42842497 w 21104"/>
                <a:gd name="T3" fmla="*/ 9070780 h 21600"/>
                <a:gd name="T4" fmla="*/ 42842497 w 21104"/>
                <a:gd name="T5" fmla="*/ 7326324 h 21600"/>
                <a:gd name="T6" fmla="*/ 39468210 w 21104"/>
                <a:gd name="T7" fmla="*/ 3488912 h 21600"/>
                <a:gd name="T8" fmla="*/ 37444052 w 21104"/>
                <a:gd name="T9" fmla="*/ 3488912 h 21600"/>
                <a:gd name="T10" fmla="*/ 35756887 w 21104"/>
                <a:gd name="T11" fmla="*/ 5233414 h 21600"/>
                <a:gd name="T12" fmla="*/ 33734757 w 21104"/>
                <a:gd name="T13" fmla="*/ 5581868 h 21600"/>
                <a:gd name="T14" fmla="*/ 34071793 w 21104"/>
                <a:gd name="T15" fmla="*/ 0 h 21600"/>
                <a:gd name="T16" fmla="*/ 9107740 w 21104"/>
                <a:gd name="T17" fmla="*/ 0 h 21600"/>
                <a:gd name="T18" fmla="*/ 9107740 w 21104"/>
                <a:gd name="T19" fmla="*/ 5581868 h 21600"/>
                <a:gd name="T20" fmla="*/ 7422602 w 21104"/>
                <a:gd name="T21" fmla="*/ 5233414 h 21600"/>
                <a:gd name="T22" fmla="*/ 5735481 w 21104"/>
                <a:gd name="T23" fmla="*/ 3488912 h 21600"/>
                <a:gd name="T24" fmla="*/ 3711323 w 21104"/>
                <a:gd name="T25" fmla="*/ 3488912 h 21600"/>
                <a:gd name="T26" fmla="*/ 0 w 21104"/>
                <a:gd name="T27" fmla="*/ 7326324 h 21600"/>
                <a:gd name="T28" fmla="*/ 0 w 21104"/>
                <a:gd name="T29" fmla="*/ 9070780 h 21600"/>
                <a:gd name="T30" fmla="*/ 15517249 w 21104"/>
                <a:gd name="T31" fmla="*/ 32097254 h 21600"/>
                <a:gd name="T32" fmla="*/ 19565609 w 21104"/>
                <a:gd name="T33" fmla="*/ 33841756 h 21600"/>
                <a:gd name="T34" fmla="*/ 19565609 w 21104"/>
                <a:gd name="T35" fmla="*/ 35934666 h 21600"/>
                <a:gd name="T36" fmla="*/ 17878443 w 21104"/>
                <a:gd name="T37" fmla="*/ 36631574 h 21600"/>
                <a:gd name="T38" fmla="*/ 19565609 w 21104"/>
                <a:gd name="T39" fmla="*/ 37679122 h 21600"/>
                <a:gd name="T40" fmla="*/ 19565609 w 21104"/>
                <a:gd name="T41" fmla="*/ 39772032 h 21600"/>
                <a:gd name="T42" fmla="*/ 18215480 w 21104"/>
                <a:gd name="T43" fmla="*/ 41516488 h 21600"/>
                <a:gd name="T44" fmla="*/ 16193350 w 21104"/>
                <a:gd name="T45" fmla="*/ 43260990 h 21600"/>
                <a:gd name="T46" fmla="*/ 14506184 w 21104"/>
                <a:gd name="T47" fmla="*/ 45005446 h 21600"/>
                <a:gd name="T48" fmla="*/ 16193350 w 21104"/>
                <a:gd name="T49" fmla="*/ 46749902 h 21600"/>
                <a:gd name="T50" fmla="*/ 26649147 w 21104"/>
                <a:gd name="T51" fmla="*/ 46749902 h 21600"/>
                <a:gd name="T52" fmla="*/ 28673304 w 21104"/>
                <a:gd name="T53" fmla="*/ 45005446 h 21600"/>
                <a:gd name="T54" fmla="*/ 26649147 w 21104"/>
                <a:gd name="T55" fmla="*/ 43260990 h 21600"/>
                <a:gd name="T56" fmla="*/ 24964053 w 21104"/>
                <a:gd name="T57" fmla="*/ 41168034 h 21600"/>
                <a:gd name="T58" fmla="*/ 23276887 w 21104"/>
                <a:gd name="T59" fmla="*/ 39772032 h 21600"/>
                <a:gd name="T60" fmla="*/ 23276887 w 21104"/>
                <a:gd name="T61" fmla="*/ 37679122 h 21600"/>
                <a:gd name="T62" fmla="*/ 24964053 w 21104"/>
                <a:gd name="T63" fmla="*/ 36631574 h 21600"/>
                <a:gd name="T64" fmla="*/ 23276887 w 21104"/>
                <a:gd name="T65" fmla="*/ 35934666 h 21600"/>
                <a:gd name="T66" fmla="*/ 23276887 w 21104"/>
                <a:gd name="T67" fmla="*/ 33841756 h 21600"/>
                <a:gd name="T68" fmla="*/ 27662239 w 21104"/>
                <a:gd name="T69" fmla="*/ 32097254 h 21600"/>
                <a:gd name="T70" fmla="*/ 34071793 w 21104"/>
                <a:gd name="T71" fmla="*/ 7326324 h 21600"/>
                <a:gd name="T72" fmla="*/ 35756887 w 21104"/>
                <a:gd name="T73" fmla="*/ 7326324 h 21600"/>
                <a:gd name="T74" fmla="*/ 37781044 w 21104"/>
                <a:gd name="T75" fmla="*/ 5581868 h 21600"/>
                <a:gd name="T76" fmla="*/ 39468210 w 21104"/>
                <a:gd name="T77" fmla="*/ 7326324 h 21600"/>
                <a:gd name="T78" fmla="*/ 39468210 w 21104"/>
                <a:gd name="T79" fmla="*/ 9070780 h 21600"/>
                <a:gd name="T80" fmla="*/ 30360470 w 21104"/>
                <a:gd name="T81" fmla="*/ 24770976 h 21600"/>
                <a:gd name="T82" fmla="*/ 34071793 w 21104"/>
                <a:gd name="T83" fmla="*/ 7326324 h 21600"/>
                <a:gd name="T84" fmla="*/ 12144990 w 21104"/>
                <a:gd name="T85" fmla="*/ 25119430 h 21600"/>
                <a:gd name="T86" fmla="*/ 3037250 w 21104"/>
                <a:gd name="T87" fmla="*/ 9419234 h 21600"/>
                <a:gd name="T88" fmla="*/ 3037250 w 21104"/>
                <a:gd name="T89" fmla="*/ 7674778 h 21600"/>
                <a:gd name="T90" fmla="*/ 4722388 w 21104"/>
                <a:gd name="T91" fmla="*/ 5581868 h 21600"/>
                <a:gd name="T92" fmla="*/ 6746546 w 21104"/>
                <a:gd name="T93" fmla="*/ 7674778 h 21600"/>
                <a:gd name="T94" fmla="*/ 8433712 w 21104"/>
                <a:gd name="T95" fmla="*/ 7674778 h 21600"/>
                <a:gd name="T96" fmla="*/ 12144990 w 21104"/>
                <a:gd name="T97" fmla="*/ 25119430 h 21600"/>
                <a:gd name="T98" fmla="*/ 12144990 w 21104"/>
                <a:gd name="T99" fmla="*/ 25119430 h 216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04" h="21600">
                  <a:moveTo>
                    <a:pt x="13625" y="14830"/>
                  </a:moveTo>
                  <a:cubicBezTo>
                    <a:pt x="21434" y="10155"/>
                    <a:pt x="21102" y="4191"/>
                    <a:pt x="21102" y="4191"/>
                  </a:cubicBezTo>
                  <a:cubicBezTo>
                    <a:pt x="21102" y="3385"/>
                    <a:pt x="21102" y="3385"/>
                    <a:pt x="21102" y="3385"/>
                  </a:cubicBezTo>
                  <a:cubicBezTo>
                    <a:pt x="21102" y="3385"/>
                    <a:pt x="21102" y="1612"/>
                    <a:pt x="19440" y="1612"/>
                  </a:cubicBezTo>
                  <a:cubicBezTo>
                    <a:pt x="18942" y="1612"/>
                    <a:pt x="18443" y="1612"/>
                    <a:pt x="18443" y="1612"/>
                  </a:cubicBezTo>
                  <a:cubicBezTo>
                    <a:pt x="17612" y="1612"/>
                    <a:pt x="17612" y="2418"/>
                    <a:pt x="17612" y="2418"/>
                  </a:cubicBezTo>
                  <a:cubicBezTo>
                    <a:pt x="17612" y="2418"/>
                    <a:pt x="17280" y="2579"/>
                    <a:pt x="16616" y="2579"/>
                  </a:cubicBezTo>
                  <a:cubicBezTo>
                    <a:pt x="16616" y="1934"/>
                    <a:pt x="16782" y="0"/>
                    <a:pt x="16782" y="0"/>
                  </a:cubicBezTo>
                  <a:cubicBezTo>
                    <a:pt x="9139" y="967"/>
                    <a:pt x="4486" y="0"/>
                    <a:pt x="4486" y="0"/>
                  </a:cubicBezTo>
                  <a:cubicBezTo>
                    <a:pt x="4486" y="2579"/>
                    <a:pt x="4486" y="2579"/>
                    <a:pt x="4486" y="2579"/>
                  </a:cubicBezTo>
                  <a:cubicBezTo>
                    <a:pt x="3822" y="2579"/>
                    <a:pt x="3656" y="2418"/>
                    <a:pt x="3656" y="2418"/>
                  </a:cubicBezTo>
                  <a:cubicBezTo>
                    <a:pt x="3656" y="2418"/>
                    <a:pt x="3489" y="1612"/>
                    <a:pt x="2825" y="1612"/>
                  </a:cubicBezTo>
                  <a:cubicBezTo>
                    <a:pt x="2825" y="1612"/>
                    <a:pt x="2326" y="1612"/>
                    <a:pt x="1828" y="1612"/>
                  </a:cubicBezTo>
                  <a:cubicBezTo>
                    <a:pt x="166" y="1612"/>
                    <a:pt x="0" y="3385"/>
                    <a:pt x="0" y="3385"/>
                  </a:cubicBezTo>
                  <a:cubicBezTo>
                    <a:pt x="0" y="4191"/>
                    <a:pt x="0" y="4191"/>
                    <a:pt x="0" y="4191"/>
                  </a:cubicBezTo>
                  <a:cubicBezTo>
                    <a:pt x="0" y="4191"/>
                    <a:pt x="-166" y="10155"/>
                    <a:pt x="7643" y="14830"/>
                  </a:cubicBezTo>
                  <a:cubicBezTo>
                    <a:pt x="7643" y="14830"/>
                    <a:pt x="8474" y="15636"/>
                    <a:pt x="9637" y="15636"/>
                  </a:cubicBezTo>
                  <a:cubicBezTo>
                    <a:pt x="9637" y="16603"/>
                    <a:pt x="9637" y="16603"/>
                    <a:pt x="9637" y="16603"/>
                  </a:cubicBezTo>
                  <a:cubicBezTo>
                    <a:pt x="9637" y="16603"/>
                    <a:pt x="8806" y="16442"/>
                    <a:pt x="8806" y="16925"/>
                  </a:cubicBezTo>
                  <a:cubicBezTo>
                    <a:pt x="8806" y="17570"/>
                    <a:pt x="9637" y="17409"/>
                    <a:pt x="9637" y="17409"/>
                  </a:cubicBezTo>
                  <a:cubicBezTo>
                    <a:pt x="9637" y="18376"/>
                    <a:pt x="9637" y="18376"/>
                    <a:pt x="9637" y="18376"/>
                  </a:cubicBezTo>
                  <a:cubicBezTo>
                    <a:pt x="9637" y="18376"/>
                    <a:pt x="9471" y="19182"/>
                    <a:pt x="8972" y="19182"/>
                  </a:cubicBezTo>
                  <a:cubicBezTo>
                    <a:pt x="8972" y="19988"/>
                    <a:pt x="7976" y="19988"/>
                    <a:pt x="7976" y="19988"/>
                  </a:cubicBezTo>
                  <a:cubicBezTo>
                    <a:pt x="7976" y="19988"/>
                    <a:pt x="7145" y="20149"/>
                    <a:pt x="7145" y="20794"/>
                  </a:cubicBezTo>
                  <a:cubicBezTo>
                    <a:pt x="7145" y="20794"/>
                    <a:pt x="6979" y="21600"/>
                    <a:pt x="7976" y="21600"/>
                  </a:cubicBezTo>
                  <a:cubicBezTo>
                    <a:pt x="9305" y="21600"/>
                    <a:pt x="13126" y="21600"/>
                    <a:pt x="13126" y="21600"/>
                  </a:cubicBezTo>
                  <a:cubicBezTo>
                    <a:pt x="13957" y="21600"/>
                    <a:pt x="14123" y="20794"/>
                    <a:pt x="14123" y="20794"/>
                  </a:cubicBezTo>
                  <a:cubicBezTo>
                    <a:pt x="14123" y="20794"/>
                    <a:pt x="14123" y="19988"/>
                    <a:pt x="13126" y="19988"/>
                  </a:cubicBezTo>
                  <a:cubicBezTo>
                    <a:pt x="12296" y="19988"/>
                    <a:pt x="12296" y="19021"/>
                    <a:pt x="12296" y="19021"/>
                  </a:cubicBezTo>
                  <a:cubicBezTo>
                    <a:pt x="12296" y="19021"/>
                    <a:pt x="11465" y="19182"/>
                    <a:pt x="11465" y="18376"/>
                  </a:cubicBezTo>
                  <a:cubicBezTo>
                    <a:pt x="11465" y="17409"/>
                    <a:pt x="11465" y="17409"/>
                    <a:pt x="11465" y="17409"/>
                  </a:cubicBezTo>
                  <a:cubicBezTo>
                    <a:pt x="11465" y="17409"/>
                    <a:pt x="12296" y="17570"/>
                    <a:pt x="12296" y="16925"/>
                  </a:cubicBezTo>
                  <a:cubicBezTo>
                    <a:pt x="12296" y="16442"/>
                    <a:pt x="11465" y="16603"/>
                    <a:pt x="11465" y="16603"/>
                  </a:cubicBezTo>
                  <a:cubicBezTo>
                    <a:pt x="11465" y="15636"/>
                    <a:pt x="11465" y="15636"/>
                    <a:pt x="11465" y="15636"/>
                  </a:cubicBezTo>
                  <a:cubicBezTo>
                    <a:pt x="12296" y="15636"/>
                    <a:pt x="12960" y="15313"/>
                    <a:pt x="13625" y="14830"/>
                  </a:cubicBezTo>
                  <a:close/>
                  <a:moveTo>
                    <a:pt x="16782" y="3385"/>
                  </a:moveTo>
                  <a:cubicBezTo>
                    <a:pt x="16948" y="3385"/>
                    <a:pt x="17612" y="3385"/>
                    <a:pt x="17612" y="3385"/>
                  </a:cubicBezTo>
                  <a:cubicBezTo>
                    <a:pt x="18443" y="3385"/>
                    <a:pt x="18609" y="2579"/>
                    <a:pt x="18609" y="2579"/>
                  </a:cubicBezTo>
                  <a:cubicBezTo>
                    <a:pt x="19440" y="2579"/>
                    <a:pt x="19440" y="3385"/>
                    <a:pt x="19440" y="3385"/>
                  </a:cubicBezTo>
                  <a:cubicBezTo>
                    <a:pt x="19440" y="4191"/>
                    <a:pt x="19440" y="4191"/>
                    <a:pt x="19440" y="4191"/>
                  </a:cubicBezTo>
                  <a:cubicBezTo>
                    <a:pt x="19440" y="4191"/>
                    <a:pt x="19108" y="7576"/>
                    <a:pt x="14954" y="11445"/>
                  </a:cubicBezTo>
                  <a:cubicBezTo>
                    <a:pt x="15951" y="9833"/>
                    <a:pt x="16782" y="6125"/>
                    <a:pt x="16782" y="3385"/>
                  </a:cubicBezTo>
                  <a:close/>
                  <a:moveTo>
                    <a:pt x="5982" y="11606"/>
                  </a:moveTo>
                  <a:cubicBezTo>
                    <a:pt x="1662" y="7737"/>
                    <a:pt x="1496" y="4352"/>
                    <a:pt x="1496" y="4352"/>
                  </a:cubicBezTo>
                  <a:cubicBezTo>
                    <a:pt x="1496" y="3546"/>
                    <a:pt x="1496" y="3546"/>
                    <a:pt x="1496" y="3546"/>
                  </a:cubicBezTo>
                  <a:cubicBezTo>
                    <a:pt x="1496" y="3546"/>
                    <a:pt x="1496" y="2579"/>
                    <a:pt x="2326" y="2579"/>
                  </a:cubicBezTo>
                  <a:cubicBezTo>
                    <a:pt x="2326" y="2579"/>
                    <a:pt x="2326" y="3546"/>
                    <a:pt x="3323" y="3546"/>
                  </a:cubicBezTo>
                  <a:cubicBezTo>
                    <a:pt x="3323" y="3546"/>
                    <a:pt x="3988" y="3546"/>
                    <a:pt x="4154" y="3546"/>
                  </a:cubicBezTo>
                  <a:cubicBezTo>
                    <a:pt x="4154" y="6287"/>
                    <a:pt x="4985" y="9994"/>
                    <a:pt x="5982" y="11606"/>
                  </a:cubicBezTo>
                  <a:close/>
                  <a:moveTo>
                    <a:pt x="5982" y="11606"/>
                  </a:moveTo>
                </a:path>
              </a:pathLst>
            </a:custGeom>
            <a:solidFill>
              <a:srgbClr val="FF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8795967" y="3118043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49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7986599" y="3526320"/>
            <a:ext cx="2618887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Vivamus quam dolor, tempor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 algn="ctr">
              <a:lnSpc>
                <a:spcPct val="130000"/>
              </a:lnSpc>
              <a:buClr>
                <a:srgbClr val="53FBFF"/>
              </a:buClr>
            </a:pP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50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2480722" y="3118043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5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1590570" y="3550039"/>
            <a:ext cx="2618887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Vivamus quam dolor, tempor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 algn="ctr">
              <a:lnSpc>
                <a:spcPct val="130000"/>
              </a:lnSpc>
              <a:buClr>
                <a:srgbClr val="53FBFF"/>
              </a:buClr>
            </a:pP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9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4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1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5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6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3"/>
            </p:custDataLst>
          </p:nvPr>
        </p:nvSpPr>
        <p:spPr>
          <a:xfrm>
            <a:off x="1651217" y="231709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7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1651217" y="2762963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1612709" y="378199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9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1612709" y="4227863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0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9245388" y="231709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7354175" y="2762963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9245388" y="378199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3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7354175" y="4227863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29181" y="3963472"/>
            <a:ext cx="459495" cy="454995"/>
            <a:chOff x="4063370" y="1641979"/>
            <a:chExt cx="831173" cy="823034"/>
          </a:xfrm>
        </p:grpSpPr>
        <p:sp>
          <p:nvSpPr>
            <p:cNvPr id="15" name="椭圆 14"/>
            <p:cNvSpPr/>
            <p:nvPr/>
          </p:nvSpPr>
          <p:spPr>
            <a:xfrm>
              <a:off x="4063370" y="1641979"/>
              <a:ext cx="831173" cy="823034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0" t="13547" r="24422" b="28755"/>
            <a:stretch>
              <a:fillRect/>
            </a:stretch>
          </p:blipFill>
          <p:spPr bwMode="auto">
            <a:xfrm>
              <a:off x="4300988" y="1860013"/>
              <a:ext cx="355932" cy="38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组合 16"/>
          <p:cNvGrpSpPr/>
          <p:nvPr/>
        </p:nvGrpSpPr>
        <p:grpSpPr>
          <a:xfrm>
            <a:off x="10467758" y="2448381"/>
            <a:ext cx="459494" cy="453909"/>
            <a:chOff x="5327163" y="3291240"/>
            <a:chExt cx="831173" cy="821070"/>
          </a:xfrm>
        </p:grpSpPr>
        <p:sp>
          <p:nvSpPr>
            <p:cNvPr id="18" name="椭圆 17"/>
            <p:cNvSpPr/>
            <p:nvPr/>
          </p:nvSpPr>
          <p:spPr>
            <a:xfrm>
              <a:off x="5327163" y="3291240"/>
              <a:ext cx="831173" cy="821070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 flipH="1">
              <a:off x="5539251" y="3487737"/>
              <a:ext cx="404348" cy="400281"/>
            </a:xfrm>
            <a:custGeom>
              <a:avLst/>
              <a:gdLst>
                <a:gd name="T0" fmla="*/ 101 w 105"/>
                <a:gd name="T1" fmla="*/ 4 h 104"/>
                <a:gd name="T2" fmla="*/ 101 w 105"/>
                <a:gd name="T3" fmla="*/ 17 h 104"/>
                <a:gd name="T4" fmla="*/ 96 w 105"/>
                <a:gd name="T5" fmla="*/ 22 h 104"/>
                <a:gd name="T6" fmla="*/ 82 w 105"/>
                <a:gd name="T7" fmla="*/ 8 h 104"/>
                <a:gd name="T8" fmla="*/ 87 w 105"/>
                <a:gd name="T9" fmla="*/ 4 h 104"/>
                <a:gd name="T10" fmla="*/ 101 w 105"/>
                <a:gd name="T11" fmla="*/ 4 h 104"/>
                <a:gd name="T12" fmla="*/ 32 w 105"/>
                <a:gd name="T13" fmla="*/ 59 h 104"/>
                <a:gd name="T14" fmla="*/ 28 w 105"/>
                <a:gd name="T15" fmla="*/ 77 h 104"/>
                <a:gd name="T16" fmla="*/ 46 w 105"/>
                <a:gd name="T17" fmla="*/ 72 h 104"/>
                <a:gd name="T18" fmla="*/ 92 w 105"/>
                <a:gd name="T19" fmla="*/ 26 h 104"/>
                <a:gd name="T20" fmla="*/ 78 w 105"/>
                <a:gd name="T21" fmla="*/ 13 h 104"/>
                <a:gd name="T22" fmla="*/ 32 w 105"/>
                <a:gd name="T23" fmla="*/ 59 h 104"/>
                <a:gd name="T24" fmla="*/ 78 w 105"/>
                <a:gd name="T25" fmla="*/ 50 h 104"/>
                <a:gd name="T26" fmla="*/ 78 w 105"/>
                <a:gd name="T27" fmla="*/ 91 h 104"/>
                <a:gd name="T28" fmla="*/ 13 w 105"/>
                <a:gd name="T29" fmla="*/ 91 h 104"/>
                <a:gd name="T30" fmla="*/ 13 w 105"/>
                <a:gd name="T31" fmla="*/ 27 h 104"/>
                <a:gd name="T32" fmla="*/ 55 w 105"/>
                <a:gd name="T33" fmla="*/ 27 h 104"/>
                <a:gd name="T34" fmla="*/ 68 w 105"/>
                <a:gd name="T35" fmla="*/ 14 h 104"/>
                <a:gd name="T36" fmla="*/ 0 w 105"/>
                <a:gd name="T37" fmla="*/ 14 h 104"/>
                <a:gd name="T38" fmla="*/ 0 w 105"/>
                <a:gd name="T39" fmla="*/ 104 h 104"/>
                <a:gd name="T40" fmla="*/ 91 w 105"/>
                <a:gd name="T41" fmla="*/ 104 h 104"/>
                <a:gd name="T42" fmla="*/ 91 w 105"/>
                <a:gd name="T43" fmla="*/ 37 h 104"/>
                <a:gd name="T44" fmla="*/ 78 w 105"/>
                <a:gd name="T45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5" h="104">
                  <a:moveTo>
                    <a:pt x="101" y="4"/>
                  </a:moveTo>
                  <a:cubicBezTo>
                    <a:pt x="105" y="7"/>
                    <a:pt x="105" y="14"/>
                    <a:pt x="101" y="17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91" y="0"/>
                    <a:pt x="97" y="0"/>
                    <a:pt x="101" y="4"/>
                  </a:cubicBezTo>
                  <a:close/>
                  <a:moveTo>
                    <a:pt x="32" y="59"/>
                  </a:moveTo>
                  <a:cubicBezTo>
                    <a:pt x="28" y="77"/>
                    <a:pt x="28" y="77"/>
                    <a:pt x="28" y="77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8" y="13"/>
                    <a:pt x="78" y="13"/>
                    <a:pt x="78" y="13"/>
                  </a:cubicBezTo>
                  <a:lnTo>
                    <a:pt x="32" y="59"/>
                  </a:lnTo>
                  <a:close/>
                  <a:moveTo>
                    <a:pt x="78" y="50"/>
                  </a:moveTo>
                  <a:cubicBezTo>
                    <a:pt x="78" y="91"/>
                    <a:pt x="78" y="91"/>
                    <a:pt x="78" y="91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1" y="37"/>
                    <a:pt x="91" y="37"/>
                    <a:pt x="91" y="37"/>
                  </a:cubicBezTo>
                  <a:lnTo>
                    <a:pt x="78" y="5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23086" y="2486560"/>
            <a:ext cx="465590" cy="461281"/>
            <a:chOff x="3615521" y="4178813"/>
            <a:chExt cx="678060" cy="671784"/>
          </a:xfrm>
        </p:grpSpPr>
        <p:sp>
          <p:nvSpPr>
            <p:cNvPr id="21" name="椭圆 20"/>
            <p:cNvSpPr/>
            <p:nvPr/>
          </p:nvSpPr>
          <p:spPr>
            <a:xfrm>
              <a:off x="3615521" y="4178813"/>
              <a:ext cx="678060" cy="671784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Freeform 5"/>
            <p:cNvSpPr>
              <a:spLocks noChangeAspect="1" noEditPoints="1"/>
            </p:cNvSpPr>
            <p:nvPr/>
          </p:nvSpPr>
          <p:spPr bwMode="auto">
            <a:xfrm>
              <a:off x="3723462" y="4362113"/>
              <a:ext cx="449704" cy="333167"/>
            </a:xfrm>
            <a:custGeom>
              <a:avLst/>
              <a:gdLst>
                <a:gd name="T0" fmla="*/ 243 w 263"/>
                <a:gd name="T1" fmla="*/ 34 h 194"/>
                <a:gd name="T2" fmla="*/ 250 w 263"/>
                <a:gd name="T3" fmla="*/ 26 h 194"/>
                <a:gd name="T4" fmla="*/ 29 w 263"/>
                <a:gd name="T5" fmla="*/ 19 h 194"/>
                <a:gd name="T6" fmla="*/ 23 w 263"/>
                <a:gd name="T7" fmla="*/ 69 h 194"/>
                <a:gd name="T8" fmla="*/ 19 w 263"/>
                <a:gd name="T9" fmla="*/ 80 h 194"/>
                <a:gd name="T10" fmla="*/ 25 w 263"/>
                <a:gd name="T11" fmla="*/ 105 h 194"/>
                <a:gd name="T12" fmla="*/ 14 w 263"/>
                <a:gd name="T13" fmla="*/ 116 h 194"/>
                <a:gd name="T14" fmla="*/ 21 w 263"/>
                <a:gd name="T15" fmla="*/ 165 h 194"/>
                <a:gd name="T16" fmla="*/ 246 w 263"/>
                <a:gd name="T17" fmla="*/ 161 h 194"/>
                <a:gd name="T18" fmla="*/ 236 w 263"/>
                <a:gd name="T19" fmla="*/ 127 h 194"/>
                <a:gd name="T20" fmla="*/ 243 w 263"/>
                <a:gd name="T21" fmla="*/ 119 h 194"/>
                <a:gd name="T22" fmla="*/ 248 w 263"/>
                <a:gd name="T23" fmla="*/ 92 h 194"/>
                <a:gd name="T24" fmla="*/ 254 w 263"/>
                <a:gd name="T25" fmla="*/ 68 h 194"/>
                <a:gd name="T26" fmla="*/ 124 w 263"/>
                <a:gd name="T27" fmla="*/ 58 h 194"/>
                <a:gd name="T28" fmla="*/ 224 w 263"/>
                <a:gd name="T29" fmla="*/ 38 h 194"/>
                <a:gd name="T30" fmla="*/ 233 w 263"/>
                <a:gd name="T31" fmla="*/ 57 h 194"/>
                <a:gd name="T32" fmla="*/ 220 w 263"/>
                <a:gd name="T33" fmla="*/ 64 h 194"/>
                <a:gd name="T34" fmla="*/ 124 w 263"/>
                <a:gd name="T35" fmla="*/ 58 h 194"/>
                <a:gd name="T36" fmla="*/ 38 w 263"/>
                <a:gd name="T37" fmla="*/ 84 h 194"/>
                <a:gd name="T38" fmla="*/ 118 w 263"/>
                <a:gd name="T39" fmla="*/ 101 h 194"/>
                <a:gd name="T40" fmla="*/ 118 w 263"/>
                <a:gd name="T41" fmla="*/ 101 h 194"/>
                <a:gd name="T42" fmla="*/ 139 w 263"/>
                <a:gd name="T43" fmla="*/ 134 h 194"/>
                <a:gd name="T44" fmla="*/ 29 w 263"/>
                <a:gd name="T45" fmla="*/ 107 h 194"/>
                <a:gd name="T46" fmla="*/ 27 w 263"/>
                <a:gd name="T47" fmla="*/ 82 h 194"/>
                <a:gd name="T48" fmla="*/ 26 w 263"/>
                <a:gd name="T49" fmla="*/ 31 h 194"/>
                <a:gd name="T50" fmla="*/ 31 w 263"/>
                <a:gd name="T51" fmla="*/ 29 h 194"/>
                <a:gd name="T52" fmla="*/ 120 w 263"/>
                <a:gd name="T53" fmla="*/ 58 h 194"/>
                <a:gd name="T54" fmla="*/ 36 w 263"/>
                <a:gd name="T55" fmla="*/ 65 h 194"/>
                <a:gd name="T56" fmla="*/ 31 w 263"/>
                <a:gd name="T57" fmla="*/ 63 h 194"/>
                <a:gd name="T58" fmla="*/ 111 w 263"/>
                <a:gd name="T59" fmla="*/ 181 h 194"/>
                <a:gd name="T60" fmla="*/ 24 w 263"/>
                <a:gd name="T61" fmla="*/ 156 h 194"/>
                <a:gd name="T62" fmla="*/ 18 w 263"/>
                <a:gd name="T63" fmla="*/ 124 h 194"/>
                <a:gd name="T64" fmla="*/ 24 w 263"/>
                <a:gd name="T65" fmla="*/ 122 h 194"/>
                <a:gd name="T66" fmla="*/ 112 w 263"/>
                <a:gd name="T67" fmla="*/ 151 h 194"/>
                <a:gd name="T68" fmla="*/ 225 w 263"/>
                <a:gd name="T69" fmla="*/ 150 h 194"/>
                <a:gd name="T70" fmla="*/ 116 w 263"/>
                <a:gd name="T71" fmla="*/ 181 h 194"/>
                <a:gd name="T72" fmla="*/ 140 w 263"/>
                <a:gd name="T73" fmla="*/ 147 h 194"/>
                <a:gd name="T74" fmla="*/ 157 w 263"/>
                <a:gd name="T75" fmla="*/ 143 h 194"/>
                <a:gd name="T76" fmla="*/ 228 w 263"/>
                <a:gd name="T77" fmla="*/ 129 h 194"/>
                <a:gd name="T78" fmla="*/ 231 w 263"/>
                <a:gd name="T79" fmla="*/ 110 h 194"/>
                <a:gd name="T80" fmla="*/ 222 w 263"/>
                <a:gd name="T81" fmla="*/ 112 h 194"/>
                <a:gd name="T82" fmla="*/ 143 w 263"/>
                <a:gd name="T83" fmla="*/ 105 h 194"/>
                <a:gd name="T84" fmla="*/ 231 w 263"/>
                <a:gd name="T85" fmla="*/ 76 h 194"/>
                <a:gd name="T86" fmla="*/ 240 w 263"/>
                <a:gd name="T87" fmla="*/ 9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194">
                  <a:moveTo>
                    <a:pt x="238" y="59"/>
                  </a:moveTo>
                  <a:cubicBezTo>
                    <a:pt x="237" y="51"/>
                    <a:pt x="236" y="38"/>
                    <a:pt x="243" y="34"/>
                  </a:cubicBezTo>
                  <a:cubicBezTo>
                    <a:pt x="244" y="34"/>
                    <a:pt x="244" y="34"/>
                    <a:pt x="244" y="33"/>
                  </a:cubicBezTo>
                  <a:cubicBezTo>
                    <a:pt x="249" y="32"/>
                    <a:pt x="253" y="29"/>
                    <a:pt x="250" y="2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13" y="21"/>
                    <a:pt x="15" y="46"/>
                  </a:cubicBezTo>
                  <a:cubicBezTo>
                    <a:pt x="15" y="59"/>
                    <a:pt x="20" y="65"/>
                    <a:pt x="23" y="69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9" y="76"/>
                    <a:pt x="13" y="78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6" y="85"/>
                    <a:pt x="26" y="98"/>
                    <a:pt x="25" y="105"/>
                  </a:cubicBezTo>
                  <a:cubicBezTo>
                    <a:pt x="0" y="112"/>
                    <a:pt x="9" y="115"/>
                    <a:pt x="9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0" y="119"/>
                    <a:pt x="6" y="126"/>
                    <a:pt x="7" y="139"/>
                  </a:cubicBezTo>
                  <a:cubicBezTo>
                    <a:pt x="9" y="163"/>
                    <a:pt x="21" y="165"/>
                    <a:pt x="21" y="16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6" y="161"/>
                    <a:pt x="255" y="159"/>
                    <a:pt x="230" y="152"/>
                  </a:cubicBezTo>
                  <a:cubicBezTo>
                    <a:pt x="229" y="144"/>
                    <a:pt x="229" y="131"/>
                    <a:pt x="236" y="127"/>
                  </a:cubicBezTo>
                  <a:cubicBezTo>
                    <a:pt x="236" y="127"/>
                    <a:pt x="236" y="127"/>
                    <a:pt x="236" y="126"/>
                  </a:cubicBezTo>
                  <a:cubicBezTo>
                    <a:pt x="242" y="125"/>
                    <a:pt x="246" y="122"/>
                    <a:pt x="243" y="119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1" y="114"/>
                    <a:pt x="247" y="108"/>
                    <a:pt x="248" y="92"/>
                  </a:cubicBezTo>
                  <a:cubicBezTo>
                    <a:pt x="248" y="81"/>
                    <a:pt x="245" y="75"/>
                    <a:pt x="242" y="71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63" y="66"/>
                    <a:pt x="238" y="59"/>
                  </a:cubicBezTo>
                  <a:close/>
                  <a:moveTo>
                    <a:pt x="124" y="58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2" y="42"/>
                    <a:pt x="232" y="51"/>
                    <a:pt x="233" y="57"/>
                  </a:cubicBezTo>
                  <a:cubicBezTo>
                    <a:pt x="233" y="59"/>
                    <a:pt x="233" y="60"/>
                    <a:pt x="233" y="61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24" y="58"/>
                  </a:lnTo>
                  <a:close/>
                  <a:moveTo>
                    <a:pt x="27" y="82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106"/>
                    <a:pt x="30" y="105"/>
                    <a:pt x="30" y="104"/>
                  </a:cubicBezTo>
                  <a:cubicBezTo>
                    <a:pt x="30" y="98"/>
                    <a:pt x="30" y="89"/>
                    <a:pt x="27" y="82"/>
                  </a:cubicBezTo>
                  <a:close/>
                  <a:moveTo>
                    <a:pt x="22" y="45"/>
                  </a:moveTo>
                  <a:cubicBezTo>
                    <a:pt x="22" y="38"/>
                    <a:pt x="23" y="33"/>
                    <a:pt x="26" y="31"/>
                  </a:cubicBezTo>
                  <a:cubicBezTo>
                    <a:pt x="27" y="30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1" y="64"/>
                    <a:pt x="31" y="63"/>
                  </a:cubicBezTo>
                  <a:cubicBezTo>
                    <a:pt x="31" y="63"/>
                    <a:pt x="23" y="63"/>
                    <a:pt x="22" y="45"/>
                  </a:cubicBezTo>
                  <a:close/>
                  <a:moveTo>
                    <a:pt x="111" y="181"/>
                  </a:move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6"/>
                  </a:cubicBezTo>
                  <a:cubicBezTo>
                    <a:pt x="23" y="156"/>
                    <a:pt x="15" y="156"/>
                    <a:pt x="15" y="138"/>
                  </a:cubicBezTo>
                  <a:cubicBezTo>
                    <a:pt x="15" y="131"/>
                    <a:pt x="16" y="126"/>
                    <a:pt x="18" y="124"/>
                  </a:cubicBezTo>
                  <a:cubicBezTo>
                    <a:pt x="20" y="123"/>
                    <a:pt x="21" y="122"/>
                    <a:pt x="23" y="122"/>
                  </a:cubicBezTo>
                  <a:cubicBezTo>
                    <a:pt x="23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12" y="151"/>
                    <a:pt x="112" y="151"/>
                    <a:pt x="112" y="151"/>
                  </a:cubicBezTo>
                  <a:lnTo>
                    <a:pt x="111" y="181"/>
                  </a:lnTo>
                  <a:close/>
                  <a:moveTo>
                    <a:pt x="225" y="150"/>
                  </a:moveTo>
                  <a:cubicBezTo>
                    <a:pt x="225" y="152"/>
                    <a:pt x="225" y="153"/>
                    <a:pt x="225" y="154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8" y="129"/>
                    <a:pt x="228" y="129"/>
                    <a:pt x="228" y="129"/>
                  </a:cubicBezTo>
                  <a:cubicBezTo>
                    <a:pt x="224" y="135"/>
                    <a:pt x="224" y="144"/>
                    <a:pt x="225" y="150"/>
                  </a:cubicBezTo>
                  <a:close/>
                  <a:moveTo>
                    <a:pt x="231" y="110"/>
                  </a:moveTo>
                  <a:cubicBezTo>
                    <a:pt x="231" y="110"/>
                    <a:pt x="231" y="110"/>
                    <a:pt x="230" y="110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1" y="76"/>
                    <a:pt x="234" y="75"/>
                    <a:pt x="237" y="78"/>
                  </a:cubicBezTo>
                  <a:cubicBezTo>
                    <a:pt x="239" y="80"/>
                    <a:pt x="240" y="85"/>
                    <a:pt x="240" y="91"/>
                  </a:cubicBezTo>
                  <a:cubicBezTo>
                    <a:pt x="239" y="109"/>
                    <a:pt x="231" y="110"/>
                    <a:pt x="23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>
            <a:off x="10467758" y="3987474"/>
            <a:ext cx="473781" cy="469111"/>
            <a:chOff x="5016395" y="2179133"/>
            <a:chExt cx="857017" cy="848568"/>
          </a:xfrm>
        </p:grpSpPr>
        <p:sp>
          <p:nvSpPr>
            <p:cNvPr id="24" name="椭圆 23"/>
            <p:cNvSpPr/>
            <p:nvPr/>
          </p:nvSpPr>
          <p:spPr>
            <a:xfrm>
              <a:off x="5016395" y="2179133"/>
              <a:ext cx="857017" cy="848568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25" name="图片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0"/>
            <a:stretch>
              <a:fillRect/>
            </a:stretch>
          </p:blipFill>
          <p:spPr bwMode="auto">
            <a:xfrm>
              <a:off x="5151863" y="2374580"/>
              <a:ext cx="578640" cy="45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组合 26"/>
          <p:cNvGrpSpPr/>
          <p:nvPr/>
        </p:nvGrpSpPr>
        <p:grpSpPr>
          <a:xfrm>
            <a:off x="4530437" y="1899949"/>
            <a:ext cx="3058101" cy="3058101"/>
            <a:chOff x="4530437" y="1899949"/>
            <a:chExt cx="3058101" cy="30581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4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499850">
              <a:off x="4530437" y="1899949"/>
              <a:ext cx="3058101" cy="305810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4" cstate="screen"/>
            <a:stretch>
              <a:fillRect/>
            </a:stretch>
          </p:blipFill>
          <p:spPr>
            <a:xfrm rot="499850">
              <a:off x="5411261" y="2704044"/>
              <a:ext cx="1364074" cy="1364074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39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02" y="1037641"/>
            <a:ext cx="3093516" cy="229848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0297" y="1037641"/>
            <a:ext cx="3093516" cy="229848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5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6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39478" y="3031932"/>
            <a:ext cx="473781" cy="469111"/>
            <a:chOff x="5016395" y="2179133"/>
            <a:chExt cx="857017" cy="848568"/>
          </a:xfrm>
        </p:grpSpPr>
        <p:sp>
          <p:nvSpPr>
            <p:cNvPr id="8" name="椭圆 7"/>
            <p:cNvSpPr/>
            <p:nvPr/>
          </p:nvSpPr>
          <p:spPr>
            <a:xfrm>
              <a:off x="5016395" y="2179133"/>
              <a:ext cx="857017" cy="84856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9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0"/>
            <a:stretch>
              <a:fillRect/>
            </a:stretch>
          </p:blipFill>
          <p:spPr bwMode="auto">
            <a:xfrm>
              <a:off x="5151863" y="2374580"/>
              <a:ext cx="578640" cy="45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1239478" y="4462722"/>
            <a:ext cx="459494" cy="453909"/>
            <a:chOff x="5327164" y="3291237"/>
            <a:chExt cx="831173" cy="821069"/>
          </a:xfrm>
        </p:grpSpPr>
        <p:sp>
          <p:nvSpPr>
            <p:cNvPr id="11" name="椭圆 10"/>
            <p:cNvSpPr/>
            <p:nvPr/>
          </p:nvSpPr>
          <p:spPr>
            <a:xfrm>
              <a:off x="5327164" y="3291237"/>
              <a:ext cx="831173" cy="82106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Freeform 15"/>
            <p:cNvSpPr>
              <a:spLocks noEditPoints="1"/>
            </p:cNvSpPr>
            <p:nvPr/>
          </p:nvSpPr>
          <p:spPr bwMode="auto">
            <a:xfrm flipH="1">
              <a:off x="5539251" y="3487738"/>
              <a:ext cx="404348" cy="400281"/>
            </a:xfrm>
            <a:custGeom>
              <a:avLst/>
              <a:gdLst>
                <a:gd name="T0" fmla="*/ 101 w 105"/>
                <a:gd name="T1" fmla="*/ 4 h 104"/>
                <a:gd name="T2" fmla="*/ 101 w 105"/>
                <a:gd name="T3" fmla="*/ 17 h 104"/>
                <a:gd name="T4" fmla="*/ 96 w 105"/>
                <a:gd name="T5" fmla="*/ 22 h 104"/>
                <a:gd name="T6" fmla="*/ 82 w 105"/>
                <a:gd name="T7" fmla="*/ 8 h 104"/>
                <a:gd name="T8" fmla="*/ 87 w 105"/>
                <a:gd name="T9" fmla="*/ 4 h 104"/>
                <a:gd name="T10" fmla="*/ 101 w 105"/>
                <a:gd name="T11" fmla="*/ 4 h 104"/>
                <a:gd name="T12" fmla="*/ 32 w 105"/>
                <a:gd name="T13" fmla="*/ 59 h 104"/>
                <a:gd name="T14" fmla="*/ 28 w 105"/>
                <a:gd name="T15" fmla="*/ 77 h 104"/>
                <a:gd name="T16" fmla="*/ 46 w 105"/>
                <a:gd name="T17" fmla="*/ 72 h 104"/>
                <a:gd name="T18" fmla="*/ 92 w 105"/>
                <a:gd name="T19" fmla="*/ 26 h 104"/>
                <a:gd name="T20" fmla="*/ 78 w 105"/>
                <a:gd name="T21" fmla="*/ 13 h 104"/>
                <a:gd name="T22" fmla="*/ 32 w 105"/>
                <a:gd name="T23" fmla="*/ 59 h 104"/>
                <a:gd name="T24" fmla="*/ 78 w 105"/>
                <a:gd name="T25" fmla="*/ 50 h 104"/>
                <a:gd name="T26" fmla="*/ 78 w 105"/>
                <a:gd name="T27" fmla="*/ 91 h 104"/>
                <a:gd name="T28" fmla="*/ 13 w 105"/>
                <a:gd name="T29" fmla="*/ 91 h 104"/>
                <a:gd name="T30" fmla="*/ 13 w 105"/>
                <a:gd name="T31" fmla="*/ 27 h 104"/>
                <a:gd name="T32" fmla="*/ 55 w 105"/>
                <a:gd name="T33" fmla="*/ 27 h 104"/>
                <a:gd name="T34" fmla="*/ 68 w 105"/>
                <a:gd name="T35" fmla="*/ 14 h 104"/>
                <a:gd name="T36" fmla="*/ 0 w 105"/>
                <a:gd name="T37" fmla="*/ 14 h 104"/>
                <a:gd name="T38" fmla="*/ 0 w 105"/>
                <a:gd name="T39" fmla="*/ 104 h 104"/>
                <a:gd name="T40" fmla="*/ 91 w 105"/>
                <a:gd name="T41" fmla="*/ 104 h 104"/>
                <a:gd name="T42" fmla="*/ 91 w 105"/>
                <a:gd name="T43" fmla="*/ 37 h 104"/>
                <a:gd name="T44" fmla="*/ 78 w 105"/>
                <a:gd name="T45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5" h="104">
                  <a:moveTo>
                    <a:pt x="101" y="4"/>
                  </a:moveTo>
                  <a:cubicBezTo>
                    <a:pt x="105" y="7"/>
                    <a:pt x="105" y="14"/>
                    <a:pt x="101" y="17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91" y="0"/>
                    <a:pt x="97" y="0"/>
                    <a:pt x="101" y="4"/>
                  </a:cubicBezTo>
                  <a:close/>
                  <a:moveTo>
                    <a:pt x="32" y="59"/>
                  </a:moveTo>
                  <a:cubicBezTo>
                    <a:pt x="28" y="77"/>
                    <a:pt x="28" y="77"/>
                    <a:pt x="28" y="77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8" y="13"/>
                    <a:pt x="78" y="13"/>
                    <a:pt x="78" y="13"/>
                  </a:cubicBezTo>
                  <a:lnTo>
                    <a:pt x="32" y="59"/>
                  </a:lnTo>
                  <a:close/>
                  <a:moveTo>
                    <a:pt x="78" y="50"/>
                  </a:moveTo>
                  <a:cubicBezTo>
                    <a:pt x="78" y="91"/>
                    <a:pt x="78" y="91"/>
                    <a:pt x="78" y="91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1" y="37"/>
                    <a:pt x="91" y="37"/>
                    <a:pt x="91" y="37"/>
                  </a:cubicBezTo>
                  <a:lnTo>
                    <a:pt x="78" y="5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1826826" y="302161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1826827" y="3429000"/>
            <a:ext cx="3720371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7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1826825" y="4425856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8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1826826" y="4833239"/>
            <a:ext cx="3720371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192716" y="4565141"/>
            <a:ext cx="459495" cy="454995"/>
            <a:chOff x="4063370" y="1641979"/>
            <a:chExt cx="831173" cy="823034"/>
          </a:xfrm>
        </p:grpSpPr>
        <p:sp>
          <p:nvSpPr>
            <p:cNvPr id="20" name="椭圆 19"/>
            <p:cNvSpPr/>
            <p:nvPr/>
          </p:nvSpPr>
          <p:spPr>
            <a:xfrm>
              <a:off x="4063370" y="1641979"/>
              <a:ext cx="831173" cy="823034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0" t="13547" r="24422" b="28755"/>
            <a:stretch>
              <a:fillRect/>
            </a:stretch>
          </p:blipFill>
          <p:spPr bwMode="auto">
            <a:xfrm>
              <a:off x="4300988" y="1860013"/>
              <a:ext cx="355932" cy="38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0186621" y="3031932"/>
            <a:ext cx="465590" cy="461281"/>
            <a:chOff x="3615521" y="4178813"/>
            <a:chExt cx="678060" cy="671784"/>
          </a:xfrm>
        </p:grpSpPr>
        <p:sp>
          <p:nvSpPr>
            <p:cNvPr id="23" name="椭圆 22"/>
            <p:cNvSpPr/>
            <p:nvPr/>
          </p:nvSpPr>
          <p:spPr>
            <a:xfrm>
              <a:off x="3615521" y="4178813"/>
              <a:ext cx="678060" cy="671784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Freeform 5"/>
            <p:cNvSpPr>
              <a:spLocks noChangeAspect="1" noEditPoints="1"/>
            </p:cNvSpPr>
            <p:nvPr/>
          </p:nvSpPr>
          <p:spPr bwMode="auto">
            <a:xfrm>
              <a:off x="3723462" y="4362113"/>
              <a:ext cx="449704" cy="333167"/>
            </a:xfrm>
            <a:custGeom>
              <a:avLst/>
              <a:gdLst>
                <a:gd name="T0" fmla="*/ 243 w 263"/>
                <a:gd name="T1" fmla="*/ 34 h 194"/>
                <a:gd name="T2" fmla="*/ 250 w 263"/>
                <a:gd name="T3" fmla="*/ 26 h 194"/>
                <a:gd name="T4" fmla="*/ 29 w 263"/>
                <a:gd name="T5" fmla="*/ 19 h 194"/>
                <a:gd name="T6" fmla="*/ 23 w 263"/>
                <a:gd name="T7" fmla="*/ 69 h 194"/>
                <a:gd name="T8" fmla="*/ 19 w 263"/>
                <a:gd name="T9" fmla="*/ 80 h 194"/>
                <a:gd name="T10" fmla="*/ 25 w 263"/>
                <a:gd name="T11" fmla="*/ 105 h 194"/>
                <a:gd name="T12" fmla="*/ 14 w 263"/>
                <a:gd name="T13" fmla="*/ 116 h 194"/>
                <a:gd name="T14" fmla="*/ 21 w 263"/>
                <a:gd name="T15" fmla="*/ 165 h 194"/>
                <a:gd name="T16" fmla="*/ 246 w 263"/>
                <a:gd name="T17" fmla="*/ 161 h 194"/>
                <a:gd name="T18" fmla="*/ 236 w 263"/>
                <a:gd name="T19" fmla="*/ 127 h 194"/>
                <a:gd name="T20" fmla="*/ 243 w 263"/>
                <a:gd name="T21" fmla="*/ 119 h 194"/>
                <a:gd name="T22" fmla="*/ 248 w 263"/>
                <a:gd name="T23" fmla="*/ 92 h 194"/>
                <a:gd name="T24" fmla="*/ 254 w 263"/>
                <a:gd name="T25" fmla="*/ 68 h 194"/>
                <a:gd name="T26" fmla="*/ 124 w 263"/>
                <a:gd name="T27" fmla="*/ 58 h 194"/>
                <a:gd name="T28" fmla="*/ 224 w 263"/>
                <a:gd name="T29" fmla="*/ 38 h 194"/>
                <a:gd name="T30" fmla="*/ 233 w 263"/>
                <a:gd name="T31" fmla="*/ 57 h 194"/>
                <a:gd name="T32" fmla="*/ 220 w 263"/>
                <a:gd name="T33" fmla="*/ 64 h 194"/>
                <a:gd name="T34" fmla="*/ 124 w 263"/>
                <a:gd name="T35" fmla="*/ 58 h 194"/>
                <a:gd name="T36" fmla="*/ 38 w 263"/>
                <a:gd name="T37" fmla="*/ 84 h 194"/>
                <a:gd name="T38" fmla="*/ 118 w 263"/>
                <a:gd name="T39" fmla="*/ 101 h 194"/>
                <a:gd name="T40" fmla="*/ 118 w 263"/>
                <a:gd name="T41" fmla="*/ 101 h 194"/>
                <a:gd name="T42" fmla="*/ 139 w 263"/>
                <a:gd name="T43" fmla="*/ 134 h 194"/>
                <a:gd name="T44" fmla="*/ 29 w 263"/>
                <a:gd name="T45" fmla="*/ 107 h 194"/>
                <a:gd name="T46" fmla="*/ 27 w 263"/>
                <a:gd name="T47" fmla="*/ 82 h 194"/>
                <a:gd name="T48" fmla="*/ 26 w 263"/>
                <a:gd name="T49" fmla="*/ 31 h 194"/>
                <a:gd name="T50" fmla="*/ 31 w 263"/>
                <a:gd name="T51" fmla="*/ 29 h 194"/>
                <a:gd name="T52" fmla="*/ 120 w 263"/>
                <a:gd name="T53" fmla="*/ 58 h 194"/>
                <a:gd name="T54" fmla="*/ 36 w 263"/>
                <a:gd name="T55" fmla="*/ 65 h 194"/>
                <a:gd name="T56" fmla="*/ 31 w 263"/>
                <a:gd name="T57" fmla="*/ 63 h 194"/>
                <a:gd name="T58" fmla="*/ 111 w 263"/>
                <a:gd name="T59" fmla="*/ 181 h 194"/>
                <a:gd name="T60" fmla="*/ 24 w 263"/>
                <a:gd name="T61" fmla="*/ 156 h 194"/>
                <a:gd name="T62" fmla="*/ 18 w 263"/>
                <a:gd name="T63" fmla="*/ 124 h 194"/>
                <a:gd name="T64" fmla="*/ 24 w 263"/>
                <a:gd name="T65" fmla="*/ 122 h 194"/>
                <a:gd name="T66" fmla="*/ 112 w 263"/>
                <a:gd name="T67" fmla="*/ 151 h 194"/>
                <a:gd name="T68" fmla="*/ 225 w 263"/>
                <a:gd name="T69" fmla="*/ 150 h 194"/>
                <a:gd name="T70" fmla="*/ 116 w 263"/>
                <a:gd name="T71" fmla="*/ 181 h 194"/>
                <a:gd name="T72" fmla="*/ 140 w 263"/>
                <a:gd name="T73" fmla="*/ 147 h 194"/>
                <a:gd name="T74" fmla="*/ 157 w 263"/>
                <a:gd name="T75" fmla="*/ 143 h 194"/>
                <a:gd name="T76" fmla="*/ 228 w 263"/>
                <a:gd name="T77" fmla="*/ 129 h 194"/>
                <a:gd name="T78" fmla="*/ 231 w 263"/>
                <a:gd name="T79" fmla="*/ 110 h 194"/>
                <a:gd name="T80" fmla="*/ 222 w 263"/>
                <a:gd name="T81" fmla="*/ 112 h 194"/>
                <a:gd name="T82" fmla="*/ 143 w 263"/>
                <a:gd name="T83" fmla="*/ 105 h 194"/>
                <a:gd name="T84" fmla="*/ 231 w 263"/>
                <a:gd name="T85" fmla="*/ 76 h 194"/>
                <a:gd name="T86" fmla="*/ 240 w 263"/>
                <a:gd name="T87" fmla="*/ 9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194">
                  <a:moveTo>
                    <a:pt x="238" y="59"/>
                  </a:moveTo>
                  <a:cubicBezTo>
                    <a:pt x="237" y="51"/>
                    <a:pt x="236" y="38"/>
                    <a:pt x="243" y="34"/>
                  </a:cubicBezTo>
                  <a:cubicBezTo>
                    <a:pt x="244" y="34"/>
                    <a:pt x="244" y="34"/>
                    <a:pt x="244" y="33"/>
                  </a:cubicBezTo>
                  <a:cubicBezTo>
                    <a:pt x="249" y="32"/>
                    <a:pt x="253" y="29"/>
                    <a:pt x="250" y="2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13" y="21"/>
                    <a:pt x="15" y="46"/>
                  </a:cubicBezTo>
                  <a:cubicBezTo>
                    <a:pt x="15" y="59"/>
                    <a:pt x="20" y="65"/>
                    <a:pt x="23" y="69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9" y="76"/>
                    <a:pt x="13" y="78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6" y="85"/>
                    <a:pt x="26" y="98"/>
                    <a:pt x="25" y="105"/>
                  </a:cubicBezTo>
                  <a:cubicBezTo>
                    <a:pt x="0" y="112"/>
                    <a:pt x="9" y="115"/>
                    <a:pt x="9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0" y="119"/>
                    <a:pt x="6" y="126"/>
                    <a:pt x="7" y="139"/>
                  </a:cubicBezTo>
                  <a:cubicBezTo>
                    <a:pt x="9" y="163"/>
                    <a:pt x="21" y="165"/>
                    <a:pt x="21" y="16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6" y="161"/>
                    <a:pt x="255" y="159"/>
                    <a:pt x="230" y="152"/>
                  </a:cubicBezTo>
                  <a:cubicBezTo>
                    <a:pt x="229" y="144"/>
                    <a:pt x="229" y="131"/>
                    <a:pt x="236" y="127"/>
                  </a:cubicBezTo>
                  <a:cubicBezTo>
                    <a:pt x="236" y="127"/>
                    <a:pt x="236" y="127"/>
                    <a:pt x="236" y="126"/>
                  </a:cubicBezTo>
                  <a:cubicBezTo>
                    <a:pt x="242" y="125"/>
                    <a:pt x="246" y="122"/>
                    <a:pt x="243" y="119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1" y="114"/>
                    <a:pt x="247" y="108"/>
                    <a:pt x="248" y="92"/>
                  </a:cubicBezTo>
                  <a:cubicBezTo>
                    <a:pt x="248" y="81"/>
                    <a:pt x="245" y="75"/>
                    <a:pt x="242" y="71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63" y="66"/>
                    <a:pt x="238" y="59"/>
                  </a:cubicBezTo>
                  <a:close/>
                  <a:moveTo>
                    <a:pt x="124" y="58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2" y="42"/>
                    <a:pt x="232" y="51"/>
                    <a:pt x="233" y="57"/>
                  </a:cubicBezTo>
                  <a:cubicBezTo>
                    <a:pt x="233" y="59"/>
                    <a:pt x="233" y="60"/>
                    <a:pt x="233" y="61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24" y="58"/>
                  </a:lnTo>
                  <a:close/>
                  <a:moveTo>
                    <a:pt x="27" y="82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106"/>
                    <a:pt x="30" y="105"/>
                    <a:pt x="30" y="104"/>
                  </a:cubicBezTo>
                  <a:cubicBezTo>
                    <a:pt x="30" y="98"/>
                    <a:pt x="30" y="89"/>
                    <a:pt x="27" y="82"/>
                  </a:cubicBezTo>
                  <a:close/>
                  <a:moveTo>
                    <a:pt x="22" y="45"/>
                  </a:moveTo>
                  <a:cubicBezTo>
                    <a:pt x="22" y="38"/>
                    <a:pt x="23" y="33"/>
                    <a:pt x="26" y="31"/>
                  </a:cubicBezTo>
                  <a:cubicBezTo>
                    <a:pt x="27" y="30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1" y="64"/>
                    <a:pt x="31" y="63"/>
                  </a:cubicBezTo>
                  <a:cubicBezTo>
                    <a:pt x="31" y="63"/>
                    <a:pt x="23" y="63"/>
                    <a:pt x="22" y="45"/>
                  </a:cubicBezTo>
                  <a:close/>
                  <a:moveTo>
                    <a:pt x="111" y="181"/>
                  </a:move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6"/>
                  </a:cubicBezTo>
                  <a:cubicBezTo>
                    <a:pt x="23" y="156"/>
                    <a:pt x="15" y="156"/>
                    <a:pt x="15" y="138"/>
                  </a:cubicBezTo>
                  <a:cubicBezTo>
                    <a:pt x="15" y="131"/>
                    <a:pt x="16" y="126"/>
                    <a:pt x="18" y="124"/>
                  </a:cubicBezTo>
                  <a:cubicBezTo>
                    <a:pt x="20" y="123"/>
                    <a:pt x="21" y="122"/>
                    <a:pt x="23" y="122"/>
                  </a:cubicBezTo>
                  <a:cubicBezTo>
                    <a:pt x="23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12" y="151"/>
                    <a:pt x="112" y="151"/>
                    <a:pt x="112" y="151"/>
                  </a:cubicBezTo>
                  <a:lnTo>
                    <a:pt x="111" y="181"/>
                  </a:lnTo>
                  <a:close/>
                  <a:moveTo>
                    <a:pt x="225" y="150"/>
                  </a:moveTo>
                  <a:cubicBezTo>
                    <a:pt x="225" y="152"/>
                    <a:pt x="225" y="153"/>
                    <a:pt x="225" y="154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8" y="129"/>
                    <a:pt x="228" y="129"/>
                    <a:pt x="228" y="129"/>
                  </a:cubicBezTo>
                  <a:cubicBezTo>
                    <a:pt x="224" y="135"/>
                    <a:pt x="224" y="144"/>
                    <a:pt x="225" y="150"/>
                  </a:cubicBezTo>
                  <a:close/>
                  <a:moveTo>
                    <a:pt x="231" y="110"/>
                  </a:moveTo>
                  <a:cubicBezTo>
                    <a:pt x="231" y="110"/>
                    <a:pt x="231" y="110"/>
                    <a:pt x="230" y="110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1" y="76"/>
                    <a:pt x="234" y="75"/>
                    <a:pt x="237" y="78"/>
                  </a:cubicBezTo>
                  <a:cubicBezTo>
                    <a:pt x="239" y="80"/>
                    <a:pt x="240" y="85"/>
                    <a:pt x="240" y="91"/>
                  </a:cubicBezTo>
                  <a:cubicBezTo>
                    <a:pt x="239" y="109"/>
                    <a:pt x="231" y="110"/>
                    <a:pt x="23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9065320" y="3018036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3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2"/>
            </p:custDataLst>
          </p:nvPr>
        </p:nvSpPr>
        <p:spPr>
          <a:xfrm>
            <a:off x="6931840" y="3416902"/>
            <a:ext cx="3720371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5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3"/>
            </p:custDataLst>
          </p:nvPr>
        </p:nvSpPr>
        <p:spPr>
          <a:xfrm>
            <a:off x="9104388" y="4462722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36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4"/>
            </p:custDataLst>
          </p:nvPr>
        </p:nvSpPr>
        <p:spPr>
          <a:xfrm>
            <a:off x="6970908" y="4861588"/>
            <a:ext cx="3720371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6024563" y="1186774"/>
            <a:ext cx="0" cy="4247278"/>
          </a:xfrm>
          <a:prstGeom prst="line">
            <a:avLst/>
          </a:prstGeom>
          <a:ln>
            <a:solidFill>
              <a:srgbClr val="63D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79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33" grpId="0"/>
      <p:bldP spid="34" grpId="0"/>
      <p:bldP spid="35" grpId="0"/>
      <p:bldP spid="36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20620720">
            <a:off x="4384807" y="1108863"/>
            <a:ext cx="1768671" cy="314233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4175904">
            <a:off x="5994251" y="925649"/>
            <a:ext cx="1768671" cy="31423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8611154">
            <a:off x="6345759" y="2253975"/>
            <a:ext cx="1768671" cy="314233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4305813" y="2527439"/>
            <a:ext cx="1768672" cy="314234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36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37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9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3013531" y="1709813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0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1002677" y="2155685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1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2761907" y="4092724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751053" y="4538596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8120436" y="1705353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8157931" y="2115455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7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8597576" y="4178482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8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8635071" y="4588584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39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4428653" y="1517692"/>
            <a:ext cx="3261670" cy="3429186"/>
            <a:chOff x="4428653" y="1517692"/>
            <a:chExt cx="3261670" cy="3429186"/>
          </a:xfrm>
        </p:grpSpPr>
        <p:grpSp>
          <p:nvGrpSpPr>
            <p:cNvPr id="61" name="组合 60"/>
            <p:cNvGrpSpPr/>
            <p:nvPr/>
          </p:nvGrpSpPr>
          <p:grpSpPr>
            <a:xfrm>
              <a:off x="4428653" y="1517692"/>
              <a:ext cx="3261670" cy="3429186"/>
              <a:chOff x="4428653" y="1517692"/>
              <a:chExt cx="3261670" cy="3429186"/>
            </a:xfrm>
          </p:grpSpPr>
          <p:sp>
            <p:nvSpPr>
              <p:cNvPr id="3" name="Freeform: Shape 4"/>
              <p:cNvSpPr/>
              <p:nvPr/>
            </p:nvSpPr>
            <p:spPr bwMode="auto">
              <a:xfrm>
                <a:off x="4428653" y="2438966"/>
                <a:ext cx="1036146" cy="1802334"/>
              </a:xfrm>
              <a:custGeom>
                <a:avLst/>
                <a:gdLst/>
                <a:ahLst/>
                <a:cxnLst>
                  <a:cxn ang="0">
                    <a:pos x="167" y="466"/>
                  </a:cxn>
                  <a:cxn ang="0">
                    <a:pos x="21" y="289"/>
                  </a:cxn>
                  <a:cxn ang="0">
                    <a:pos x="268" y="0"/>
                  </a:cxn>
                  <a:cxn ang="0">
                    <a:pos x="143" y="251"/>
                  </a:cxn>
                  <a:cxn ang="0">
                    <a:pos x="167" y="466"/>
                  </a:cxn>
                </a:cxnLst>
                <a:rect l="0" t="0" r="r" b="b"/>
                <a:pathLst>
                  <a:path w="268" h="466">
                    <a:moveTo>
                      <a:pt x="167" y="466"/>
                    </a:moveTo>
                    <a:cubicBezTo>
                      <a:pt x="167" y="466"/>
                      <a:pt x="37" y="425"/>
                      <a:pt x="21" y="289"/>
                    </a:cubicBezTo>
                    <a:cubicBezTo>
                      <a:pt x="0" y="124"/>
                      <a:pt x="268" y="0"/>
                      <a:pt x="268" y="0"/>
                    </a:cubicBezTo>
                    <a:cubicBezTo>
                      <a:pt x="268" y="0"/>
                      <a:pt x="158" y="137"/>
                      <a:pt x="143" y="251"/>
                    </a:cubicBezTo>
                    <a:cubicBezTo>
                      <a:pt x="127" y="376"/>
                      <a:pt x="167" y="466"/>
                      <a:pt x="167" y="466"/>
                    </a:cubicBezTo>
                    <a:close/>
                  </a:path>
                </a:pathLst>
              </a:custGeom>
              <a:solidFill>
                <a:srgbClr val="E8F2F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/>
                </a:pPr>
                <a:endParaRPr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Freeform: Shape 5"/>
              <p:cNvSpPr/>
              <p:nvPr/>
            </p:nvSpPr>
            <p:spPr bwMode="auto">
              <a:xfrm>
                <a:off x="4581885" y="1660268"/>
                <a:ext cx="1867982" cy="1224710"/>
              </a:xfrm>
              <a:custGeom>
                <a:avLst/>
                <a:gdLst/>
                <a:ahLst/>
                <a:cxnLst>
                  <a:cxn ang="0">
                    <a:pos x="29" y="316"/>
                  </a:cxn>
                  <a:cxn ang="0">
                    <a:pos x="109" y="101"/>
                  </a:cxn>
                  <a:cxn ang="0">
                    <a:pos x="483" y="170"/>
                  </a:cxn>
                  <a:cxn ang="0">
                    <a:pos x="204" y="188"/>
                  </a:cxn>
                  <a:cxn ang="0">
                    <a:pos x="29" y="316"/>
                  </a:cxn>
                </a:cxnLst>
                <a:rect l="0" t="0" r="r" b="b"/>
                <a:pathLst>
                  <a:path w="483" h="316">
                    <a:moveTo>
                      <a:pt x="29" y="316"/>
                    </a:moveTo>
                    <a:cubicBezTo>
                      <a:pt x="29" y="316"/>
                      <a:pt x="0" y="183"/>
                      <a:pt x="109" y="101"/>
                    </a:cubicBezTo>
                    <a:cubicBezTo>
                      <a:pt x="242" y="0"/>
                      <a:pt x="483" y="170"/>
                      <a:pt x="483" y="170"/>
                    </a:cubicBezTo>
                    <a:cubicBezTo>
                      <a:pt x="483" y="170"/>
                      <a:pt x="310" y="144"/>
                      <a:pt x="204" y="188"/>
                    </a:cubicBezTo>
                    <a:cubicBezTo>
                      <a:pt x="87" y="236"/>
                      <a:pt x="29" y="316"/>
                      <a:pt x="29" y="316"/>
                    </a:cubicBezTo>
                    <a:close/>
                  </a:path>
                </a:pathLst>
              </a:custGeom>
              <a:solidFill>
                <a:srgbClr val="E8F2F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/>
                </a:pPr>
                <a:endParaRPr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Freeform: Shape 6"/>
              <p:cNvSpPr/>
              <p:nvPr/>
            </p:nvSpPr>
            <p:spPr bwMode="auto">
              <a:xfrm>
                <a:off x="5680055" y="1517692"/>
                <a:ext cx="1466657" cy="1593951"/>
              </a:xfrm>
              <a:custGeom>
                <a:avLst/>
                <a:gdLst/>
                <a:ahLst/>
                <a:cxnLst>
                  <a:cxn ang="0">
                    <a:pos x="0" y="93"/>
                  </a:cxn>
                  <a:cxn ang="0">
                    <a:pos x="226" y="54"/>
                  </a:cxn>
                  <a:cxn ang="0">
                    <a:pos x="353" y="412"/>
                  </a:cxn>
                  <a:cxn ang="0">
                    <a:pos x="198" y="179"/>
                  </a:cxn>
                  <a:cxn ang="0">
                    <a:pos x="0" y="93"/>
                  </a:cxn>
                </a:cxnLst>
                <a:rect l="0" t="0" r="r" b="b"/>
                <a:pathLst>
                  <a:path w="380" h="412">
                    <a:moveTo>
                      <a:pt x="0" y="93"/>
                    </a:moveTo>
                    <a:cubicBezTo>
                      <a:pt x="0" y="93"/>
                      <a:pt x="100" y="0"/>
                      <a:pt x="226" y="54"/>
                    </a:cubicBezTo>
                    <a:cubicBezTo>
                      <a:pt x="380" y="119"/>
                      <a:pt x="353" y="412"/>
                      <a:pt x="353" y="412"/>
                    </a:cubicBezTo>
                    <a:cubicBezTo>
                      <a:pt x="353" y="412"/>
                      <a:pt x="289" y="249"/>
                      <a:pt x="198" y="179"/>
                    </a:cubicBezTo>
                    <a:cubicBezTo>
                      <a:pt x="98" y="102"/>
                      <a:pt x="0" y="93"/>
                      <a:pt x="0" y="93"/>
                    </a:cubicBezTo>
                    <a:close/>
                  </a:path>
                </a:pathLst>
              </a:custGeom>
              <a:solidFill>
                <a:srgbClr val="E8F2F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/>
                </a:pPr>
                <a:endParaRPr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Freeform: Shape 7"/>
              <p:cNvSpPr/>
              <p:nvPr/>
            </p:nvSpPr>
            <p:spPr bwMode="auto">
              <a:xfrm>
                <a:off x="6654177" y="2226927"/>
                <a:ext cx="1036146" cy="1802334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247" y="177"/>
                  </a:cxn>
                  <a:cxn ang="0">
                    <a:pos x="0" y="466"/>
                  </a:cxn>
                  <a:cxn ang="0">
                    <a:pos x="125" y="215"/>
                  </a:cxn>
                  <a:cxn ang="0">
                    <a:pos x="101" y="0"/>
                  </a:cxn>
                </a:cxnLst>
                <a:rect l="0" t="0" r="r" b="b"/>
                <a:pathLst>
                  <a:path w="268" h="466">
                    <a:moveTo>
                      <a:pt x="101" y="0"/>
                    </a:moveTo>
                    <a:cubicBezTo>
                      <a:pt x="101" y="0"/>
                      <a:pt x="231" y="41"/>
                      <a:pt x="247" y="177"/>
                    </a:cubicBezTo>
                    <a:cubicBezTo>
                      <a:pt x="268" y="342"/>
                      <a:pt x="0" y="466"/>
                      <a:pt x="0" y="466"/>
                    </a:cubicBezTo>
                    <a:cubicBezTo>
                      <a:pt x="0" y="466"/>
                      <a:pt x="110" y="329"/>
                      <a:pt x="125" y="215"/>
                    </a:cubicBezTo>
                    <a:cubicBezTo>
                      <a:pt x="141" y="90"/>
                      <a:pt x="101" y="0"/>
                      <a:pt x="101" y="0"/>
                    </a:cubicBezTo>
                    <a:close/>
                  </a:path>
                </a:pathLst>
              </a:custGeom>
              <a:solidFill>
                <a:srgbClr val="E8F2F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/>
                </a:pPr>
                <a:endParaRPr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Freeform: Shape 8"/>
              <p:cNvSpPr/>
              <p:nvPr/>
            </p:nvSpPr>
            <p:spPr bwMode="auto">
              <a:xfrm>
                <a:off x="5669110" y="3583246"/>
                <a:ext cx="1864334" cy="1224710"/>
              </a:xfrm>
              <a:custGeom>
                <a:avLst/>
                <a:gdLst/>
                <a:ahLst/>
                <a:cxnLst>
                  <a:cxn ang="0">
                    <a:pos x="454" y="0"/>
                  </a:cxn>
                  <a:cxn ang="0">
                    <a:pos x="374" y="215"/>
                  </a:cxn>
                  <a:cxn ang="0">
                    <a:pos x="0" y="146"/>
                  </a:cxn>
                  <a:cxn ang="0">
                    <a:pos x="280" y="128"/>
                  </a:cxn>
                  <a:cxn ang="0">
                    <a:pos x="454" y="0"/>
                  </a:cxn>
                </a:cxnLst>
                <a:rect l="0" t="0" r="r" b="b"/>
                <a:pathLst>
                  <a:path w="483" h="316">
                    <a:moveTo>
                      <a:pt x="454" y="0"/>
                    </a:moveTo>
                    <a:cubicBezTo>
                      <a:pt x="454" y="0"/>
                      <a:pt x="483" y="133"/>
                      <a:pt x="374" y="215"/>
                    </a:cubicBezTo>
                    <a:cubicBezTo>
                      <a:pt x="241" y="316"/>
                      <a:pt x="0" y="146"/>
                      <a:pt x="0" y="146"/>
                    </a:cubicBezTo>
                    <a:cubicBezTo>
                      <a:pt x="0" y="146"/>
                      <a:pt x="173" y="172"/>
                      <a:pt x="280" y="128"/>
                    </a:cubicBezTo>
                    <a:cubicBezTo>
                      <a:pt x="396" y="80"/>
                      <a:pt x="454" y="0"/>
                      <a:pt x="454" y="0"/>
                    </a:cubicBezTo>
                    <a:close/>
                  </a:path>
                </a:pathLst>
              </a:custGeom>
              <a:solidFill>
                <a:srgbClr val="E8F2F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/>
                </a:pPr>
                <a:endParaRPr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Freeform: Shape 9"/>
              <p:cNvSpPr/>
              <p:nvPr/>
            </p:nvSpPr>
            <p:spPr bwMode="auto">
              <a:xfrm>
                <a:off x="4968616" y="3352927"/>
                <a:ext cx="1466657" cy="1593951"/>
              </a:xfrm>
              <a:custGeom>
                <a:avLst/>
                <a:gdLst/>
                <a:ahLst/>
                <a:cxnLst>
                  <a:cxn ang="0">
                    <a:pos x="380" y="320"/>
                  </a:cxn>
                  <a:cxn ang="0">
                    <a:pos x="154" y="359"/>
                  </a:cxn>
                  <a:cxn ang="0">
                    <a:pos x="27" y="0"/>
                  </a:cxn>
                  <a:cxn ang="0">
                    <a:pos x="182" y="233"/>
                  </a:cxn>
                  <a:cxn ang="0">
                    <a:pos x="380" y="320"/>
                  </a:cxn>
                </a:cxnLst>
                <a:rect l="0" t="0" r="r" b="b"/>
                <a:pathLst>
                  <a:path w="380" h="412">
                    <a:moveTo>
                      <a:pt x="380" y="320"/>
                    </a:moveTo>
                    <a:cubicBezTo>
                      <a:pt x="380" y="320"/>
                      <a:pt x="280" y="412"/>
                      <a:pt x="154" y="359"/>
                    </a:cubicBezTo>
                    <a:cubicBezTo>
                      <a:pt x="0" y="294"/>
                      <a:pt x="27" y="0"/>
                      <a:pt x="27" y="0"/>
                    </a:cubicBezTo>
                    <a:cubicBezTo>
                      <a:pt x="27" y="0"/>
                      <a:pt x="91" y="163"/>
                      <a:pt x="182" y="233"/>
                    </a:cubicBezTo>
                    <a:cubicBezTo>
                      <a:pt x="282" y="310"/>
                      <a:pt x="380" y="320"/>
                      <a:pt x="380" y="320"/>
                    </a:cubicBezTo>
                    <a:close/>
                  </a:path>
                </a:pathLst>
              </a:custGeom>
              <a:solidFill>
                <a:srgbClr val="E8F2F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/>
                </a:pPr>
                <a:endParaRPr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" name="Group 10"/>
              <p:cNvGrpSpPr/>
              <p:nvPr/>
            </p:nvGrpSpPr>
            <p:grpSpPr>
              <a:xfrm>
                <a:off x="4603207" y="3232484"/>
                <a:ext cx="267559" cy="411628"/>
                <a:chOff x="4235451" y="4579938"/>
                <a:chExt cx="123825" cy="190499"/>
              </a:xfrm>
              <a:solidFill>
                <a:srgbClr val="20BDFC"/>
              </a:solidFill>
            </p:grpSpPr>
            <p:sp>
              <p:nvSpPr>
                <p:cNvPr id="53" name="Freeform: Shape 11"/>
                <p:cNvSpPr/>
                <p:nvPr/>
              </p:nvSpPr>
              <p:spPr bwMode="auto">
                <a:xfrm>
                  <a:off x="4235451" y="4721225"/>
                  <a:ext cx="123825" cy="49212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8" y="17"/>
                    </a:cxn>
                    <a:cxn ang="0">
                      <a:pos x="12" y="16"/>
                    </a:cxn>
                    <a:cxn ang="0">
                      <a:pos x="30" y="15"/>
                    </a:cxn>
                    <a:cxn ang="0">
                      <a:pos x="43" y="3"/>
                    </a:cxn>
                    <a:cxn ang="0">
                      <a:pos x="40" y="2"/>
                    </a:cxn>
                    <a:cxn ang="0">
                      <a:pos x="33" y="8"/>
                    </a:cxn>
                    <a:cxn ang="0">
                      <a:pos x="17" y="7"/>
                    </a:cxn>
                    <a:cxn ang="0">
                      <a:pos x="30" y="5"/>
                    </a:cxn>
                    <a:cxn ang="0">
                      <a:pos x="28" y="2"/>
                    </a:cxn>
                    <a:cxn ang="0">
                      <a:pos x="15" y="2"/>
                    </a:cxn>
                    <a:cxn ang="0">
                      <a:pos x="7" y="1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43" h="17">
                      <a:moveTo>
                        <a:pt x="0" y="8"/>
                      </a:moveTo>
                      <a:cubicBezTo>
                        <a:pt x="0" y="11"/>
                        <a:pt x="5" y="16"/>
                        <a:pt x="8" y="17"/>
                      </a:cubicBezTo>
                      <a:cubicBezTo>
                        <a:pt x="9" y="17"/>
                        <a:pt x="10" y="16"/>
                        <a:pt x="12" y="16"/>
                      </a:cubicBezTo>
                      <a:cubicBezTo>
                        <a:pt x="12" y="16"/>
                        <a:pt x="26" y="17"/>
                        <a:pt x="30" y="15"/>
                      </a:cubicBezTo>
                      <a:cubicBezTo>
                        <a:pt x="33" y="14"/>
                        <a:pt x="43" y="5"/>
                        <a:pt x="43" y="3"/>
                      </a:cubicBezTo>
                      <a:cubicBezTo>
                        <a:pt x="43" y="1"/>
                        <a:pt x="42" y="0"/>
                        <a:pt x="40" y="2"/>
                      </a:cubicBezTo>
                      <a:cubicBezTo>
                        <a:pt x="37" y="3"/>
                        <a:pt x="35" y="6"/>
                        <a:pt x="33" y="8"/>
                      </a:cubicBezTo>
                      <a:cubicBezTo>
                        <a:pt x="29" y="11"/>
                        <a:pt x="21" y="12"/>
                        <a:pt x="17" y="7"/>
                      </a:cubicBezTo>
                      <a:cubicBezTo>
                        <a:pt x="17" y="7"/>
                        <a:pt x="28" y="8"/>
                        <a:pt x="30" y="5"/>
                      </a:cubicBezTo>
                      <a:cubicBezTo>
                        <a:pt x="31" y="3"/>
                        <a:pt x="30" y="1"/>
                        <a:pt x="28" y="2"/>
                      </a:cubicBezTo>
                      <a:cubicBezTo>
                        <a:pt x="26" y="2"/>
                        <a:pt x="17" y="2"/>
                        <a:pt x="15" y="2"/>
                      </a:cubicBezTo>
                      <a:cubicBezTo>
                        <a:pt x="12" y="1"/>
                        <a:pt x="8" y="0"/>
                        <a:pt x="7" y="1"/>
                      </a:cubicBezTo>
                      <a:cubicBezTo>
                        <a:pt x="5" y="2"/>
                        <a:pt x="1" y="5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4" name="Freeform: Shape 12"/>
                <p:cNvSpPr/>
                <p:nvPr/>
              </p:nvSpPr>
              <p:spPr bwMode="auto">
                <a:xfrm>
                  <a:off x="4281488" y="4695825"/>
                  <a:ext cx="49213" cy="19050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2" y="4"/>
                    </a:cxn>
                    <a:cxn ang="0">
                      <a:pos x="5" y="4"/>
                    </a:cxn>
                    <a:cxn ang="0">
                      <a:pos x="5" y="4"/>
                    </a:cxn>
                    <a:cxn ang="0">
                      <a:pos x="9" y="7"/>
                    </a:cxn>
                    <a:cxn ang="0">
                      <a:pos x="13" y="4"/>
                    </a:cxn>
                    <a:cxn ang="0">
                      <a:pos x="12" y="4"/>
                    </a:cxn>
                    <a:cxn ang="0">
                      <a:pos x="15" y="4"/>
                    </a:cxn>
                    <a:cxn ang="0">
                      <a:pos x="17" y="2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7" h="7">
                      <a:moveTo>
                        <a:pt x="15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6"/>
                        <a:pt x="6" y="7"/>
                        <a:pt x="9" y="7"/>
                      </a:cubicBezTo>
                      <a:cubicBezTo>
                        <a:pt x="11" y="7"/>
                        <a:pt x="13" y="6"/>
                        <a:pt x="13" y="4"/>
                      </a:cubicBezTo>
                      <a:cubicBezTo>
                        <a:pt x="13" y="4"/>
                        <a:pt x="12" y="4"/>
                        <a:pt x="12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7" y="3"/>
                        <a:pt x="17" y="2"/>
                      </a:cubicBezTo>
                      <a:cubicBezTo>
                        <a:pt x="17" y="1"/>
                        <a:pt x="16" y="0"/>
                        <a:pt x="1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5" name="Freeform: Shape 13"/>
                <p:cNvSpPr/>
                <p:nvPr/>
              </p:nvSpPr>
              <p:spPr bwMode="auto">
                <a:xfrm>
                  <a:off x="4260851" y="4579938"/>
                  <a:ext cx="88900" cy="100012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0" y="16"/>
                    </a:cxn>
                    <a:cxn ang="0">
                      <a:pos x="7" y="35"/>
                    </a:cxn>
                    <a:cxn ang="0">
                      <a:pos x="25" y="35"/>
                    </a:cxn>
                    <a:cxn ang="0">
                      <a:pos x="31" y="16"/>
                    </a:cxn>
                    <a:cxn ang="0">
                      <a:pos x="16" y="0"/>
                    </a:cxn>
                    <a:cxn ang="0">
                      <a:pos x="19" y="21"/>
                    </a:cxn>
                    <a:cxn ang="0">
                      <a:pos x="16" y="19"/>
                    </a:cxn>
                    <a:cxn ang="0">
                      <a:pos x="12" y="21"/>
                    </a:cxn>
                    <a:cxn ang="0">
                      <a:pos x="12" y="17"/>
                    </a:cxn>
                    <a:cxn ang="0">
                      <a:pos x="9" y="14"/>
                    </a:cxn>
                    <a:cxn ang="0">
                      <a:pos x="14" y="13"/>
                    </a:cxn>
                    <a:cxn ang="0">
                      <a:pos x="16" y="9"/>
                    </a:cxn>
                    <a:cxn ang="0">
                      <a:pos x="17" y="13"/>
                    </a:cxn>
                    <a:cxn ang="0">
                      <a:pos x="22" y="14"/>
                    </a:cxn>
                    <a:cxn ang="0">
                      <a:pos x="19" y="17"/>
                    </a:cxn>
                    <a:cxn ang="0">
                      <a:pos x="19" y="21"/>
                    </a:cxn>
                  </a:cxnLst>
                  <a:rect l="0" t="0" r="r" b="b"/>
                  <a:pathLst>
                    <a:path w="31" h="35">
                      <a:moveTo>
                        <a:pt x="16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3"/>
                        <a:pt x="7" y="27"/>
                        <a:pt x="7" y="35"/>
                      </a:cubicBezTo>
                      <a:cubicBezTo>
                        <a:pt x="25" y="35"/>
                        <a:pt x="25" y="35"/>
                        <a:pt x="25" y="35"/>
                      </a:cubicBezTo>
                      <a:cubicBezTo>
                        <a:pt x="25" y="27"/>
                        <a:pt x="31" y="23"/>
                        <a:pt x="31" y="16"/>
                      </a:cubicBezTo>
                      <a:cubicBezTo>
                        <a:pt x="31" y="7"/>
                        <a:pt x="24" y="0"/>
                        <a:pt x="16" y="0"/>
                      </a:cubicBezTo>
                      <a:close/>
                      <a:moveTo>
                        <a:pt x="19" y="21"/>
                      </a:move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lnTo>
                        <a:pt x="19" y="2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Freeform: Shape 14"/>
                <p:cNvSpPr/>
                <p:nvPr/>
              </p:nvSpPr>
              <p:spPr bwMode="auto">
                <a:xfrm>
                  <a:off x="4281488" y="4683125"/>
                  <a:ext cx="49213" cy="9525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16" y="3"/>
                    </a:cxn>
                    <a:cxn ang="0">
                      <a:pos x="17" y="2"/>
                    </a:cxn>
                    <a:cxn ang="0">
                      <a:pos x="16" y="0"/>
                    </a:cxn>
                    <a:cxn ang="0">
                      <a:pos x="1" y="0"/>
                    </a:cxn>
                    <a:cxn ang="0">
                      <a:pos x="0" y="2"/>
                    </a:cxn>
                    <a:cxn ang="0">
                      <a:pos x="1" y="3"/>
                    </a:cxn>
                  </a:cxnLst>
                  <a:rect l="0" t="0" r="r" b="b"/>
                  <a:pathLst>
                    <a:path w="17" h="3">
                      <a:moveTo>
                        <a:pt x="1" y="3"/>
                      </a:move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7" y="3"/>
                        <a:pt x="17" y="2"/>
                        <a:pt x="17" y="2"/>
                      </a:cubicBezTo>
                      <a:cubicBezTo>
                        <a:pt x="17" y="1"/>
                        <a:pt x="17" y="0"/>
                        <a:pt x="1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" name="Group 15"/>
              <p:cNvGrpSpPr/>
              <p:nvPr/>
            </p:nvGrpSpPr>
            <p:grpSpPr>
              <a:xfrm>
                <a:off x="5019377" y="2053220"/>
                <a:ext cx="374643" cy="307466"/>
                <a:chOff x="2551113" y="4586288"/>
                <a:chExt cx="230188" cy="188912"/>
              </a:xfrm>
              <a:solidFill>
                <a:srgbClr val="20BDFC"/>
              </a:solidFill>
            </p:grpSpPr>
            <p:sp>
              <p:nvSpPr>
                <p:cNvPr id="45" name="Oval 16"/>
                <p:cNvSpPr/>
                <p:nvPr/>
              </p:nvSpPr>
              <p:spPr bwMode="auto">
                <a:xfrm>
                  <a:off x="2732088" y="4678363"/>
                  <a:ext cx="20638" cy="19050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Freeform: Shape 17"/>
                <p:cNvSpPr/>
                <p:nvPr/>
              </p:nvSpPr>
              <p:spPr bwMode="auto">
                <a:xfrm>
                  <a:off x="2697163" y="4679950"/>
                  <a:ext cx="49213" cy="95250"/>
                </a:xfrm>
                <a:custGeom>
                  <a:avLst/>
                  <a:gdLst/>
                  <a:ahLst/>
                  <a:cxnLst>
                    <a:cxn ang="0">
                      <a:pos x="17" y="29"/>
                    </a:cxn>
                    <a:cxn ang="0">
                      <a:pos x="12" y="20"/>
                    </a:cxn>
                    <a:cxn ang="0">
                      <a:pos x="13" y="18"/>
                    </a:cxn>
                    <a:cxn ang="0">
                      <a:pos x="15" y="11"/>
                    </a:cxn>
                    <a:cxn ang="0">
                      <a:pos x="14" y="8"/>
                    </a:cxn>
                    <a:cxn ang="0">
                      <a:pos x="7" y="1"/>
                    </a:cxn>
                    <a:cxn ang="0">
                      <a:pos x="4" y="1"/>
                    </a:cxn>
                    <a:cxn ang="0">
                      <a:pos x="4" y="4"/>
                    </a:cxn>
                    <a:cxn ang="0">
                      <a:pos x="8" y="9"/>
                    </a:cxn>
                    <a:cxn ang="0">
                      <a:pos x="4" y="6"/>
                    </a:cxn>
                    <a:cxn ang="0">
                      <a:pos x="1" y="7"/>
                    </a:cxn>
                    <a:cxn ang="0">
                      <a:pos x="2" y="10"/>
                    </a:cxn>
                    <a:cxn ang="0">
                      <a:pos x="6" y="13"/>
                    </a:cxn>
                    <a:cxn ang="0">
                      <a:pos x="7" y="13"/>
                    </a:cxn>
                    <a:cxn ang="0">
                      <a:pos x="5" y="22"/>
                    </a:cxn>
                    <a:cxn ang="0">
                      <a:pos x="4" y="29"/>
                    </a:cxn>
                    <a:cxn ang="0">
                      <a:pos x="3" y="30"/>
                    </a:cxn>
                    <a:cxn ang="0">
                      <a:pos x="5" y="33"/>
                    </a:cxn>
                    <a:cxn ang="0">
                      <a:pos x="5" y="33"/>
                    </a:cxn>
                    <a:cxn ang="0">
                      <a:pos x="8" y="31"/>
                    </a:cxn>
                    <a:cxn ang="0">
                      <a:pos x="9" y="25"/>
                    </a:cxn>
                    <a:cxn ang="0">
                      <a:pos x="13" y="31"/>
                    </a:cxn>
                    <a:cxn ang="0">
                      <a:pos x="16" y="32"/>
                    </a:cxn>
                    <a:cxn ang="0">
                      <a:pos x="17" y="29"/>
                    </a:cxn>
                  </a:cxnLst>
                  <a:rect l="0" t="0" r="r" b="b"/>
                  <a:pathLst>
                    <a:path w="17" h="33">
                      <a:moveTo>
                        <a:pt x="17" y="29"/>
                      </a:move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20"/>
                        <a:pt x="13" y="19"/>
                        <a:pt x="13" y="18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5" y="10"/>
                        <a:pt x="15" y="9"/>
                        <a:pt x="14" y="8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3" y="2"/>
                        <a:pt x="3" y="3"/>
                        <a:pt x="4" y="4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3" y="6"/>
                        <a:pt x="1" y="6"/>
                        <a:pt x="1" y="7"/>
                      </a:cubicBezTo>
                      <a:cubicBezTo>
                        <a:pt x="0" y="9"/>
                        <a:pt x="1" y="10"/>
                        <a:pt x="2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6"/>
                        <a:pt x="6" y="19"/>
                        <a:pt x="5" y="22"/>
                      </a:cubicBezTo>
                      <a:cubicBezTo>
                        <a:pt x="5" y="24"/>
                        <a:pt x="4" y="26"/>
                        <a:pt x="4" y="29"/>
                      </a:cubicBezTo>
                      <a:cubicBezTo>
                        <a:pt x="4" y="29"/>
                        <a:pt x="3" y="30"/>
                        <a:pt x="3" y="30"/>
                      </a:cubicBezTo>
                      <a:cubicBezTo>
                        <a:pt x="3" y="31"/>
                        <a:pt x="4" y="33"/>
                        <a:pt x="5" y="33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6" y="33"/>
                        <a:pt x="7" y="32"/>
                        <a:pt x="8" y="3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3" y="31"/>
                        <a:pt x="13" y="31"/>
                        <a:pt x="13" y="31"/>
                      </a:cubicBezTo>
                      <a:cubicBezTo>
                        <a:pt x="13" y="32"/>
                        <a:pt x="14" y="33"/>
                        <a:pt x="16" y="32"/>
                      </a:cubicBezTo>
                      <a:cubicBezTo>
                        <a:pt x="17" y="32"/>
                        <a:pt x="17" y="31"/>
                        <a:pt x="17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" name="Oval 18"/>
                <p:cNvSpPr/>
                <p:nvPr/>
              </p:nvSpPr>
              <p:spPr bwMode="auto">
                <a:xfrm>
                  <a:off x="2565401" y="4678363"/>
                  <a:ext cx="20638" cy="19050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8" name="Freeform: Shape 19"/>
                <p:cNvSpPr/>
                <p:nvPr/>
              </p:nvSpPr>
              <p:spPr bwMode="auto">
                <a:xfrm>
                  <a:off x="2571751" y="4679950"/>
                  <a:ext cx="49213" cy="95250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5" y="20"/>
                    </a:cxn>
                    <a:cxn ang="0">
                      <a:pos x="3" y="18"/>
                    </a:cxn>
                    <a:cxn ang="0">
                      <a:pos x="2" y="11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13" y="1"/>
                    </a:cxn>
                    <a:cxn ang="0">
                      <a:pos x="13" y="4"/>
                    </a:cxn>
                    <a:cxn ang="0">
                      <a:pos x="9" y="9"/>
                    </a:cxn>
                    <a:cxn ang="0">
                      <a:pos x="13" y="6"/>
                    </a:cxn>
                    <a:cxn ang="0">
                      <a:pos x="16" y="7"/>
                    </a:cxn>
                    <a:cxn ang="0">
                      <a:pos x="15" y="10"/>
                    </a:cxn>
                    <a:cxn ang="0">
                      <a:pos x="10" y="13"/>
                    </a:cxn>
                    <a:cxn ang="0">
                      <a:pos x="10" y="13"/>
                    </a:cxn>
                    <a:cxn ang="0">
                      <a:pos x="11" y="22"/>
                    </a:cxn>
                    <a:cxn ang="0">
                      <a:pos x="13" y="29"/>
                    </a:cxn>
                    <a:cxn ang="0">
                      <a:pos x="14" y="30"/>
                    </a:cxn>
                    <a:cxn ang="0">
                      <a:pos x="12" y="33"/>
                    </a:cxn>
                    <a:cxn ang="0">
                      <a:pos x="11" y="33"/>
                    </a:cxn>
                    <a:cxn ang="0">
                      <a:pos x="9" y="31"/>
                    </a:cxn>
                    <a:cxn ang="0">
                      <a:pos x="8" y="25"/>
                    </a:cxn>
                    <a:cxn ang="0">
                      <a:pos x="4" y="31"/>
                    </a:cxn>
                    <a:cxn ang="0">
                      <a:pos x="1" y="32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17" h="33">
                      <a:moveTo>
                        <a:pt x="0" y="29"/>
                      </a:move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4" y="20"/>
                        <a:pt x="4" y="19"/>
                        <a:pt x="3" y="18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9"/>
                        <a:pt x="3" y="8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1" y="0"/>
                        <a:pt x="12" y="0"/>
                        <a:pt x="13" y="1"/>
                      </a:cubicBezTo>
                      <a:cubicBezTo>
                        <a:pt x="14" y="2"/>
                        <a:pt x="14" y="3"/>
                        <a:pt x="13" y="4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4" y="6"/>
                        <a:pt x="16" y="6"/>
                        <a:pt x="16" y="7"/>
                      </a:cubicBezTo>
                      <a:cubicBezTo>
                        <a:pt x="17" y="9"/>
                        <a:pt x="16" y="10"/>
                        <a:pt x="15" y="10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6"/>
                        <a:pt x="11" y="19"/>
                        <a:pt x="11" y="22"/>
                      </a:cubicBezTo>
                      <a:cubicBezTo>
                        <a:pt x="12" y="24"/>
                        <a:pt x="13" y="26"/>
                        <a:pt x="13" y="29"/>
                      </a:cubicBezTo>
                      <a:cubicBezTo>
                        <a:pt x="13" y="29"/>
                        <a:pt x="13" y="30"/>
                        <a:pt x="14" y="30"/>
                      </a:cubicBezTo>
                      <a:cubicBezTo>
                        <a:pt x="14" y="31"/>
                        <a:pt x="13" y="33"/>
                        <a:pt x="12" y="33"/>
                      </a:cubicBezTo>
                      <a:cubicBezTo>
                        <a:pt x="12" y="33"/>
                        <a:pt x="12" y="33"/>
                        <a:pt x="11" y="33"/>
                      </a:cubicBezTo>
                      <a:cubicBezTo>
                        <a:pt x="10" y="33"/>
                        <a:pt x="10" y="32"/>
                        <a:pt x="9" y="31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4" y="32"/>
                        <a:pt x="2" y="33"/>
                        <a:pt x="1" y="32"/>
                      </a:cubicBezTo>
                      <a:cubicBezTo>
                        <a:pt x="0" y="32"/>
                        <a:pt x="0" y="31"/>
                        <a:pt x="0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" name="Oval 20"/>
                <p:cNvSpPr/>
                <p:nvPr/>
              </p:nvSpPr>
              <p:spPr bwMode="auto">
                <a:xfrm>
                  <a:off x="2649538" y="4692650"/>
                  <a:ext cx="19050" cy="22225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0" name="Freeform: Shape 21"/>
                <p:cNvSpPr/>
                <p:nvPr/>
              </p:nvSpPr>
              <p:spPr bwMode="auto">
                <a:xfrm>
                  <a:off x="2625726" y="4689475"/>
                  <a:ext cx="63500" cy="85725"/>
                </a:xfrm>
                <a:custGeom>
                  <a:avLst/>
                  <a:gdLst/>
                  <a:ahLst/>
                  <a:cxnLst>
                    <a:cxn ang="0">
                      <a:pos x="19" y="18"/>
                    </a:cxn>
                    <a:cxn ang="0">
                      <a:pos x="17" y="18"/>
                    </a:cxn>
                    <a:cxn ang="0">
                      <a:pos x="17" y="14"/>
                    </a:cxn>
                    <a:cxn ang="0">
                      <a:pos x="21" y="11"/>
                    </a:cxn>
                    <a:cxn ang="0">
                      <a:pos x="22" y="9"/>
                    </a:cxn>
                    <a:cxn ang="0">
                      <a:pos x="22" y="3"/>
                    </a:cxn>
                    <a:cxn ang="0">
                      <a:pos x="20" y="0"/>
                    </a:cxn>
                    <a:cxn ang="0">
                      <a:pos x="17" y="3"/>
                    </a:cxn>
                    <a:cxn ang="0">
                      <a:pos x="17" y="8"/>
                    </a:cxn>
                    <a:cxn ang="0">
                      <a:pos x="12" y="12"/>
                    </a:cxn>
                    <a:cxn ang="0">
                      <a:pos x="7" y="9"/>
                    </a:cxn>
                    <a:cxn ang="0">
                      <a:pos x="5" y="5"/>
                    </a:cxn>
                    <a:cxn ang="0">
                      <a:pos x="2" y="4"/>
                    </a:cxn>
                    <a:cxn ang="0">
                      <a:pos x="1" y="7"/>
                    </a:cxn>
                    <a:cxn ang="0">
                      <a:pos x="3" y="12"/>
                    </a:cxn>
                    <a:cxn ang="0">
                      <a:pos x="4" y="13"/>
                    </a:cxn>
                    <a:cxn ang="0">
                      <a:pos x="8" y="15"/>
                    </a:cxn>
                    <a:cxn ang="0">
                      <a:pos x="8" y="23"/>
                    </a:cxn>
                    <a:cxn ang="0">
                      <a:pos x="8" y="23"/>
                    </a:cxn>
                    <a:cxn ang="0">
                      <a:pos x="8" y="26"/>
                    </a:cxn>
                    <a:cxn ang="0">
                      <a:pos x="2" y="26"/>
                    </a:cxn>
                    <a:cxn ang="0">
                      <a:pos x="0" y="28"/>
                    </a:cxn>
                    <a:cxn ang="0">
                      <a:pos x="2" y="30"/>
                    </a:cxn>
                    <a:cxn ang="0">
                      <a:pos x="11" y="30"/>
                    </a:cxn>
                    <a:cxn ang="0">
                      <a:pos x="13" y="28"/>
                    </a:cxn>
                    <a:cxn ang="0">
                      <a:pos x="13" y="23"/>
                    </a:cxn>
                    <a:cxn ang="0">
                      <a:pos x="17" y="23"/>
                    </a:cxn>
                    <a:cxn ang="0">
                      <a:pos x="17" y="28"/>
                    </a:cxn>
                    <a:cxn ang="0">
                      <a:pos x="19" y="30"/>
                    </a:cxn>
                    <a:cxn ang="0">
                      <a:pos x="22" y="28"/>
                    </a:cxn>
                    <a:cxn ang="0">
                      <a:pos x="22" y="20"/>
                    </a:cxn>
                    <a:cxn ang="0">
                      <a:pos x="19" y="18"/>
                    </a:cxn>
                  </a:cxnLst>
                  <a:rect l="0" t="0" r="r" b="b"/>
                  <a:pathLst>
                    <a:path w="22" h="30">
                      <a:moveTo>
                        <a:pt x="19" y="18"/>
                      </a:move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2" y="10"/>
                        <a:pt x="22" y="10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7" y="3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4"/>
                        <a:pt x="3" y="3"/>
                        <a:pt x="2" y="4"/>
                      </a:cubicBezTo>
                      <a:cubicBezTo>
                        <a:pt x="1" y="4"/>
                        <a:pt x="1" y="5"/>
                        <a:pt x="1" y="7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3"/>
                        <a:pt x="4" y="13"/>
                        <a:pt x="4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1" y="26"/>
                        <a:pt x="0" y="27"/>
                        <a:pt x="0" y="28"/>
                      </a:cubicBezTo>
                      <a:cubicBezTo>
                        <a:pt x="0" y="29"/>
                        <a:pt x="1" y="30"/>
                        <a:pt x="2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2" y="30"/>
                        <a:pt x="13" y="29"/>
                        <a:pt x="13" y="28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9"/>
                        <a:pt x="18" y="30"/>
                        <a:pt x="19" y="30"/>
                      </a:cubicBezTo>
                      <a:cubicBezTo>
                        <a:pt x="21" y="30"/>
                        <a:pt x="22" y="29"/>
                        <a:pt x="22" y="28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9"/>
                        <a:pt x="21" y="18"/>
                        <a:pt x="19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1" name="Freeform: Shape 22"/>
                <p:cNvSpPr/>
                <p:nvPr/>
              </p:nvSpPr>
              <p:spPr bwMode="auto">
                <a:xfrm>
                  <a:off x="2660651" y="4586288"/>
                  <a:ext cx="120650" cy="77787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31" y="49"/>
                    </a:cxn>
                    <a:cxn ang="0">
                      <a:pos x="62" y="25"/>
                    </a:cxn>
                    <a:cxn ang="0">
                      <a:pos x="60" y="39"/>
                    </a:cxn>
                    <a:cxn ang="0">
                      <a:pos x="72" y="29"/>
                    </a:cxn>
                    <a:cxn ang="0">
                      <a:pos x="76" y="3"/>
                    </a:cxn>
                    <a:cxn ang="0">
                      <a:pos x="49" y="0"/>
                    </a:cxn>
                    <a:cxn ang="0">
                      <a:pos x="36" y="9"/>
                    </a:cxn>
                    <a:cxn ang="0">
                      <a:pos x="51" y="10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76" h="49">
                      <a:moveTo>
                        <a:pt x="0" y="49"/>
                      </a:moveTo>
                      <a:lnTo>
                        <a:pt x="31" y="49"/>
                      </a:lnTo>
                      <a:lnTo>
                        <a:pt x="62" y="25"/>
                      </a:lnTo>
                      <a:lnTo>
                        <a:pt x="60" y="39"/>
                      </a:lnTo>
                      <a:lnTo>
                        <a:pt x="72" y="29"/>
                      </a:lnTo>
                      <a:lnTo>
                        <a:pt x="76" y="3"/>
                      </a:lnTo>
                      <a:lnTo>
                        <a:pt x="49" y="0"/>
                      </a:lnTo>
                      <a:lnTo>
                        <a:pt x="36" y="9"/>
                      </a:lnTo>
                      <a:lnTo>
                        <a:pt x="51" y="10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2" name="Freeform: Shape 23"/>
                <p:cNvSpPr/>
                <p:nvPr/>
              </p:nvSpPr>
              <p:spPr bwMode="auto">
                <a:xfrm>
                  <a:off x="2551113" y="4625975"/>
                  <a:ext cx="130175" cy="42862"/>
                </a:xfrm>
                <a:custGeom>
                  <a:avLst/>
                  <a:gdLst/>
                  <a:ahLst/>
                  <a:cxnLst>
                    <a:cxn ang="0">
                      <a:pos x="58" y="20"/>
                    </a:cxn>
                    <a:cxn ang="0">
                      <a:pos x="63" y="22"/>
                    </a:cxn>
                    <a:cxn ang="0">
                      <a:pos x="82" y="7"/>
                    </a:cxn>
                    <a:cxn ang="0">
                      <a:pos x="56" y="0"/>
                    </a:cxn>
                    <a:cxn ang="0">
                      <a:pos x="0" y="27"/>
                    </a:cxn>
                    <a:cxn ang="0">
                      <a:pos x="42" y="27"/>
                    </a:cxn>
                    <a:cxn ang="0">
                      <a:pos x="58" y="20"/>
                    </a:cxn>
                  </a:cxnLst>
                  <a:rect l="0" t="0" r="r" b="b"/>
                  <a:pathLst>
                    <a:path w="82" h="27">
                      <a:moveTo>
                        <a:pt x="58" y="20"/>
                      </a:moveTo>
                      <a:lnTo>
                        <a:pt x="63" y="22"/>
                      </a:lnTo>
                      <a:lnTo>
                        <a:pt x="82" y="7"/>
                      </a:lnTo>
                      <a:lnTo>
                        <a:pt x="56" y="0"/>
                      </a:lnTo>
                      <a:lnTo>
                        <a:pt x="0" y="27"/>
                      </a:lnTo>
                      <a:lnTo>
                        <a:pt x="42" y="27"/>
                      </a:lnTo>
                      <a:lnTo>
                        <a:pt x="58" y="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" name="Group 24"/>
              <p:cNvGrpSpPr/>
              <p:nvPr/>
            </p:nvGrpSpPr>
            <p:grpSpPr>
              <a:xfrm>
                <a:off x="7199570" y="2846028"/>
                <a:ext cx="311021" cy="350888"/>
                <a:chOff x="5010151" y="4568825"/>
                <a:chExt cx="185737" cy="209550"/>
              </a:xfrm>
              <a:solidFill>
                <a:srgbClr val="20BDFC"/>
              </a:solidFill>
            </p:grpSpPr>
            <p:sp>
              <p:nvSpPr>
                <p:cNvPr id="36" name="Oval 25"/>
                <p:cNvSpPr/>
                <p:nvPr/>
              </p:nvSpPr>
              <p:spPr bwMode="auto">
                <a:xfrm>
                  <a:off x="5073651" y="4654550"/>
                  <a:ext cx="28575" cy="25400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Freeform: Shape 26"/>
                <p:cNvSpPr/>
                <p:nvPr/>
              </p:nvSpPr>
              <p:spPr bwMode="auto">
                <a:xfrm>
                  <a:off x="5010151" y="4679950"/>
                  <a:ext cx="114300" cy="98425"/>
                </a:xfrm>
                <a:custGeom>
                  <a:avLst/>
                  <a:gdLst/>
                  <a:ahLst/>
                  <a:cxnLst>
                    <a:cxn ang="0">
                      <a:pos x="38" y="10"/>
                    </a:cxn>
                    <a:cxn ang="0">
                      <a:pos x="29" y="9"/>
                    </a:cxn>
                    <a:cxn ang="0">
                      <a:pos x="29" y="8"/>
                    </a:cxn>
                    <a:cxn ang="0">
                      <a:pos x="32" y="8"/>
                    </a:cxn>
                    <a:cxn ang="0">
                      <a:pos x="34" y="3"/>
                    </a:cxn>
                    <a:cxn ang="0">
                      <a:pos x="27" y="4"/>
                    </a:cxn>
                    <a:cxn ang="0">
                      <a:pos x="25" y="2"/>
                    </a:cxn>
                    <a:cxn ang="0">
                      <a:pos x="22" y="1"/>
                    </a:cxn>
                    <a:cxn ang="0">
                      <a:pos x="17" y="3"/>
                    </a:cxn>
                    <a:cxn ang="0">
                      <a:pos x="13" y="15"/>
                    </a:cxn>
                    <a:cxn ang="0">
                      <a:pos x="13" y="15"/>
                    </a:cxn>
                    <a:cxn ang="0">
                      <a:pos x="11" y="22"/>
                    </a:cxn>
                    <a:cxn ang="0">
                      <a:pos x="3" y="22"/>
                    </a:cxn>
                    <a:cxn ang="0">
                      <a:pos x="0" y="25"/>
                    </a:cxn>
                    <a:cxn ang="0">
                      <a:pos x="3" y="28"/>
                    </a:cxn>
                    <a:cxn ang="0">
                      <a:pos x="13" y="28"/>
                    </a:cxn>
                    <a:cxn ang="0">
                      <a:pos x="15" y="26"/>
                    </a:cxn>
                    <a:cxn ang="0">
                      <a:pos x="18" y="20"/>
                    </a:cxn>
                    <a:cxn ang="0">
                      <a:pos x="19" y="21"/>
                    </a:cxn>
                    <a:cxn ang="0">
                      <a:pos x="20" y="21"/>
                    </a:cxn>
                    <a:cxn ang="0">
                      <a:pos x="24" y="33"/>
                    </a:cxn>
                    <a:cxn ang="0">
                      <a:pos x="27" y="34"/>
                    </a:cxn>
                    <a:cxn ang="0">
                      <a:pos x="28" y="34"/>
                    </a:cxn>
                    <a:cxn ang="0">
                      <a:pos x="30" y="31"/>
                    </a:cxn>
                    <a:cxn ang="0">
                      <a:pos x="24" y="17"/>
                    </a:cxn>
                    <a:cxn ang="0">
                      <a:pos x="26" y="12"/>
                    </a:cxn>
                    <a:cxn ang="0">
                      <a:pos x="27" y="13"/>
                    </a:cxn>
                    <a:cxn ang="0">
                      <a:pos x="38" y="15"/>
                    </a:cxn>
                    <a:cxn ang="0">
                      <a:pos x="38" y="15"/>
                    </a:cxn>
                    <a:cxn ang="0">
                      <a:pos x="40" y="13"/>
                    </a:cxn>
                    <a:cxn ang="0">
                      <a:pos x="38" y="10"/>
                    </a:cxn>
                  </a:cxnLst>
                  <a:rect l="0" t="0" r="r" b="b"/>
                  <a:pathLst>
                    <a:path w="40" h="34">
                      <a:moveTo>
                        <a:pt x="38" y="10"/>
                      </a:move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34" y="3"/>
                        <a:pt x="34" y="3"/>
                        <a:pt x="34" y="3"/>
                      </a:cubicBezTo>
                      <a:cubicBezTo>
                        <a:pt x="27" y="4"/>
                        <a:pt x="27" y="4"/>
                        <a:pt x="27" y="4"/>
                      </a:cubicBezTo>
                      <a:cubicBezTo>
                        <a:pt x="27" y="3"/>
                        <a:pt x="26" y="2"/>
                        <a:pt x="25" y="2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0" y="0"/>
                        <a:pt x="18" y="1"/>
                        <a:pt x="17" y="3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1" y="22"/>
                        <a:pt x="0" y="23"/>
                        <a:pt x="0" y="25"/>
                      </a:cubicBezTo>
                      <a:cubicBezTo>
                        <a:pt x="0" y="27"/>
                        <a:pt x="1" y="28"/>
                        <a:pt x="3" y="28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4" y="28"/>
                        <a:pt x="15" y="27"/>
                        <a:pt x="15" y="26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21"/>
                        <a:pt x="20" y="21"/>
                        <a:pt x="20" y="21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5" y="34"/>
                        <a:pt x="26" y="34"/>
                        <a:pt x="27" y="34"/>
                      </a:cubicBezTo>
                      <a:cubicBezTo>
                        <a:pt x="27" y="34"/>
                        <a:pt x="28" y="34"/>
                        <a:pt x="28" y="34"/>
                      </a:cubicBezTo>
                      <a:cubicBezTo>
                        <a:pt x="29" y="34"/>
                        <a:pt x="30" y="32"/>
                        <a:pt x="30" y="31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6" y="13"/>
                        <a:pt x="27" y="13"/>
                        <a:pt x="27" y="13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9" y="15"/>
                        <a:pt x="40" y="14"/>
                        <a:pt x="40" y="13"/>
                      </a:cubicBezTo>
                      <a:cubicBezTo>
                        <a:pt x="40" y="11"/>
                        <a:pt x="39" y="10"/>
                        <a:pt x="3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Freeform: Shape 27"/>
                <p:cNvSpPr/>
                <p:nvPr/>
              </p:nvSpPr>
              <p:spPr bwMode="auto">
                <a:xfrm>
                  <a:off x="5119688" y="4689475"/>
                  <a:ext cx="11113" cy="14287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5"/>
                    </a:cxn>
                    <a:cxn ang="0">
                      <a:pos x="2" y="5"/>
                    </a:cxn>
                    <a:cxn ang="0">
                      <a:pos x="4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" h="5">
                      <a:moveTo>
                        <a:pt x="2" y="0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4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Freeform: Shape 28"/>
                <p:cNvSpPr/>
                <p:nvPr/>
              </p:nvSpPr>
              <p:spPr bwMode="auto">
                <a:xfrm>
                  <a:off x="5089526" y="4724400"/>
                  <a:ext cx="17463" cy="17462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1" y="2"/>
                    </a:cxn>
                    <a:cxn ang="0">
                      <a:pos x="2" y="5"/>
                    </a:cxn>
                    <a:cxn ang="0">
                      <a:pos x="5" y="4"/>
                    </a:cxn>
                    <a:cxn ang="0">
                      <a:pos x="6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3"/>
                        <a:pt x="1" y="5"/>
                        <a:pt x="2" y="5"/>
                      </a:cubicBezTo>
                      <a:cubicBezTo>
                        <a:pt x="3" y="6"/>
                        <a:pt x="4" y="5"/>
                        <a:pt x="5" y="4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4" y="0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Freeform: Shape 29"/>
                <p:cNvSpPr/>
                <p:nvPr/>
              </p:nvSpPr>
              <p:spPr bwMode="auto">
                <a:xfrm>
                  <a:off x="5110163" y="4678363"/>
                  <a:ext cx="17463" cy="7937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5" y="1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2"/>
                    </a:cxn>
                    <a:cxn ang="0">
                      <a:pos x="4" y="3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6" h="3">
                      <a:moveTo>
                        <a:pt x="5" y="3"/>
                      </a:moveTo>
                      <a:cubicBezTo>
                        <a:pt x="6" y="2"/>
                        <a:pt x="5" y="2"/>
                        <a:pt x="5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Freeform: Shape 30"/>
                <p:cNvSpPr/>
                <p:nvPr/>
              </p:nvSpPr>
              <p:spPr bwMode="auto">
                <a:xfrm>
                  <a:off x="5116513" y="4672013"/>
                  <a:ext cx="11113" cy="7937"/>
                </a:xfrm>
                <a:custGeom>
                  <a:avLst/>
                  <a:gdLst/>
                  <a:ahLst/>
                  <a:cxnLst>
                    <a:cxn ang="0">
                      <a:pos x="7" y="5"/>
                    </a:cxn>
                    <a:cxn ang="0">
                      <a:pos x="7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7" y="5"/>
                    </a:cxn>
                  </a:cxnLst>
                  <a:rect l="0" t="0" r="r" b="b"/>
                  <a:pathLst>
                    <a:path w="7" h="5">
                      <a:moveTo>
                        <a:pt x="7" y="5"/>
                      </a:moveTo>
                      <a:lnTo>
                        <a:pt x="7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Freeform: Shape 31"/>
                <p:cNvSpPr/>
                <p:nvPr/>
              </p:nvSpPr>
              <p:spPr bwMode="auto">
                <a:xfrm>
                  <a:off x="5084763" y="4568825"/>
                  <a:ext cx="111125" cy="109537"/>
                </a:xfrm>
                <a:custGeom>
                  <a:avLst/>
                  <a:gdLst/>
                  <a:ahLst/>
                  <a:cxnLst>
                    <a:cxn ang="0">
                      <a:pos x="20" y="38"/>
                    </a:cxn>
                    <a:cxn ang="0">
                      <a:pos x="13" y="37"/>
                    </a:cxn>
                    <a:cxn ang="0">
                      <a:pos x="4" y="12"/>
                    </a:cxn>
                    <a:cxn ang="0">
                      <a:pos x="21" y="0"/>
                    </a:cxn>
                    <a:cxn ang="0">
                      <a:pos x="28" y="2"/>
                    </a:cxn>
                    <a:cxn ang="0">
                      <a:pos x="37" y="12"/>
                    </a:cxn>
                    <a:cxn ang="0">
                      <a:pos x="37" y="26"/>
                    </a:cxn>
                    <a:cxn ang="0">
                      <a:pos x="20" y="38"/>
                    </a:cxn>
                    <a:cxn ang="0">
                      <a:pos x="21" y="4"/>
                    </a:cxn>
                    <a:cxn ang="0">
                      <a:pos x="8" y="14"/>
                    </a:cxn>
                    <a:cxn ang="0">
                      <a:pos x="15" y="33"/>
                    </a:cxn>
                    <a:cxn ang="0">
                      <a:pos x="20" y="34"/>
                    </a:cxn>
                    <a:cxn ang="0">
                      <a:pos x="33" y="24"/>
                    </a:cxn>
                    <a:cxn ang="0">
                      <a:pos x="34" y="13"/>
                    </a:cxn>
                    <a:cxn ang="0">
                      <a:pos x="26" y="5"/>
                    </a:cxn>
                    <a:cxn ang="0">
                      <a:pos x="21" y="4"/>
                    </a:cxn>
                  </a:cxnLst>
                  <a:rect l="0" t="0" r="r" b="b"/>
                  <a:pathLst>
                    <a:path w="39" h="38">
                      <a:moveTo>
                        <a:pt x="20" y="38"/>
                      </a:moveTo>
                      <a:cubicBezTo>
                        <a:pt x="18" y="38"/>
                        <a:pt x="15" y="37"/>
                        <a:pt x="13" y="37"/>
                      </a:cubicBezTo>
                      <a:cubicBezTo>
                        <a:pt x="4" y="33"/>
                        <a:pt x="0" y="22"/>
                        <a:pt x="4" y="12"/>
                      </a:cubicBezTo>
                      <a:cubicBezTo>
                        <a:pt x="7" y="5"/>
                        <a:pt x="14" y="0"/>
                        <a:pt x="21" y="0"/>
                      </a:cubicBezTo>
                      <a:cubicBezTo>
                        <a:pt x="24" y="0"/>
                        <a:pt x="26" y="1"/>
                        <a:pt x="28" y="2"/>
                      </a:cubicBezTo>
                      <a:cubicBezTo>
                        <a:pt x="32" y="3"/>
                        <a:pt x="36" y="7"/>
                        <a:pt x="37" y="12"/>
                      </a:cubicBezTo>
                      <a:cubicBezTo>
                        <a:pt x="39" y="16"/>
                        <a:pt x="39" y="21"/>
                        <a:pt x="37" y="26"/>
                      </a:cubicBezTo>
                      <a:cubicBezTo>
                        <a:pt x="34" y="33"/>
                        <a:pt x="27" y="38"/>
                        <a:pt x="20" y="38"/>
                      </a:cubicBezTo>
                      <a:close/>
                      <a:moveTo>
                        <a:pt x="21" y="4"/>
                      </a:moveTo>
                      <a:cubicBezTo>
                        <a:pt x="16" y="4"/>
                        <a:pt x="10" y="8"/>
                        <a:pt x="8" y="14"/>
                      </a:cubicBezTo>
                      <a:cubicBezTo>
                        <a:pt x="4" y="21"/>
                        <a:pt x="8" y="30"/>
                        <a:pt x="15" y="33"/>
                      </a:cubicBezTo>
                      <a:cubicBezTo>
                        <a:pt x="16" y="34"/>
                        <a:pt x="18" y="34"/>
                        <a:pt x="20" y="34"/>
                      </a:cubicBezTo>
                      <a:cubicBezTo>
                        <a:pt x="26" y="34"/>
                        <a:pt x="31" y="30"/>
                        <a:pt x="33" y="24"/>
                      </a:cubicBezTo>
                      <a:cubicBezTo>
                        <a:pt x="35" y="21"/>
                        <a:pt x="35" y="17"/>
                        <a:pt x="34" y="13"/>
                      </a:cubicBezTo>
                      <a:cubicBezTo>
                        <a:pt x="32" y="9"/>
                        <a:pt x="30" y="7"/>
                        <a:pt x="26" y="5"/>
                      </a:cubicBezTo>
                      <a:cubicBezTo>
                        <a:pt x="25" y="4"/>
                        <a:pt x="23" y="4"/>
                        <a:pt x="21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Freeform: Shape 32"/>
                <p:cNvSpPr/>
                <p:nvPr/>
              </p:nvSpPr>
              <p:spPr bwMode="auto">
                <a:xfrm>
                  <a:off x="5103813" y="4605338"/>
                  <a:ext cx="52388" cy="58737"/>
                </a:xfrm>
                <a:custGeom>
                  <a:avLst/>
                  <a:gdLst/>
                  <a:ahLst/>
                  <a:cxnLst>
                    <a:cxn ang="0">
                      <a:pos x="13" y="20"/>
                    </a:cxn>
                    <a:cxn ang="0">
                      <a:pos x="8" y="19"/>
                    </a:cxn>
                    <a:cxn ang="0">
                      <a:pos x="2" y="11"/>
                    </a:cxn>
                    <a:cxn ang="0">
                      <a:pos x="2" y="1"/>
                    </a:cxn>
                    <a:cxn ang="0">
                      <a:pos x="4" y="1"/>
                    </a:cxn>
                    <a:cxn ang="0">
                      <a:pos x="4" y="2"/>
                    </a:cxn>
                    <a:cxn ang="0">
                      <a:pos x="4" y="11"/>
                    </a:cxn>
                    <a:cxn ang="0">
                      <a:pos x="9" y="16"/>
                    </a:cxn>
                    <a:cxn ang="0">
                      <a:pos x="16" y="16"/>
                    </a:cxn>
                    <a:cxn ang="0">
                      <a:pos x="17" y="17"/>
                    </a:cxn>
                    <a:cxn ang="0">
                      <a:pos x="16" y="19"/>
                    </a:cxn>
                    <a:cxn ang="0">
                      <a:pos x="13" y="20"/>
                    </a:cxn>
                  </a:cxnLst>
                  <a:rect l="0" t="0" r="r" b="b"/>
                  <a:pathLst>
                    <a:path w="18" h="20">
                      <a:moveTo>
                        <a:pt x="13" y="20"/>
                      </a:moveTo>
                      <a:cubicBezTo>
                        <a:pt x="11" y="20"/>
                        <a:pt x="10" y="19"/>
                        <a:pt x="8" y="19"/>
                      </a:cubicBezTo>
                      <a:cubicBezTo>
                        <a:pt x="5" y="17"/>
                        <a:pt x="3" y="15"/>
                        <a:pt x="2" y="11"/>
                      </a:cubicBezTo>
                      <a:cubicBezTo>
                        <a:pt x="0" y="8"/>
                        <a:pt x="0" y="5"/>
                        <a:pt x="2" y="1"/>
                      </a:cubicBezTo>
                      <a:cubicBezTo>
                        <a:pt x="2" y="1"/>
                        <a:pt x="3" y="0"/>
                        <a:pt x="4" y="1"/>
                      </a:cubicBezTo>
                      <a:cubicBezTo>
                        <a:pt x="4" y="1"/>
                        <a:pt x="5" y="2"/>
                        <a:pt x="4" y="2"/>
                      </a:cubicBezTo>
                      <a:cubicBezTo>
                        <a:pt x="3" y="5"/>
                        <a:pt x="3" y="8"/>
                        <a:pt x="4" y="11"/>
                      </a:cubicBezTo>
                      <a:cubicBezTo>
                        <a:pt x="5" y="13"/>
                        <a:pt x="7" y="15"/>
                        <a:pt x="9" y="16"/>
                      </a:cubicBezTo>
                      <a:cubicBezTo>
                        <a:pt x="11" y="17"/>
                        <a:pt x="14" y="17"/>
                        <a:pt x="16" y="16"/>
                      </a:cubicBezTo>
                      <a:cubicBezTo>
                        <a:pt x="16" y="16"/>
                        <a:pt x="17" y="17"/>
                        <a:pt x="17" y="17"/>
                      </a:cubicBezTo>
                      <a:cubicBezTo>
                        <a:pt x="18" y="18"/>
                        <a:pt x="17" y="19"/>
                        <a:pt x="16" y="19"/>
                      </a:cubicBezTo>
                      <a:cubicBezTo>
                        <a:pt x="15" y="19"/>
                        <a:pt x="14" y="20"/>
                        <a:pt x="1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Freeform: Shape 33"/>
                <p:cNvSpPr/>
                <p:nvPr/>
              </p:nvSpPr>
              <p:spPr bwMode="auto">
                <a:xfrm>
                  <a:off x="5102226" y="4683125"/>
                  <a:ext cx="19050" cy="23812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4" y="8"/>
                    </a:cxn>
                    <a:cxn ang="0">
                      <a:pos x="5" y="8"/>
                    </a:cxn>
                    <a:cxn ang="0">
                      <a:pos x="7" y="2"/>
                    </a:cxn>
                    <a:cxn ang="0">
                      <a:pos x="3" y="0"/>
                    </a:cxn>
                    <a:cxn ang="0">
                      <a:pos x="0" y="8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cubicBezTo>
                        <a:pt x="2" y="8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" name="Group 34"/>
              <p:cNvGrpSpPr/>
              <p:nvPr/>
            </p:nvGrpSpPr>
            <p:grpSpPr>
              <a:xfrm>
                <a:off x="6793227" y="4045047"/>
                <a:ext cx="270862" cy="344221"/>
                <a:chOff x="3949701" y="4570413"/>
                <a:chExt cx="152400" cy="193675"/>
              </a:xfrm>
              <a:solidFill>
                <a:srgbClr val="20BDFC"/>
              </a:solidFill>
            </p:grpSpPr>
            <p:sp>
              <p:nvSpPr>
                <p:cNvPr id="30" name="Oval 35"/>
                <p:cNvSpPr/>
                <p:nvPr/>
              </p:nvSpPr>
              <p:spPr bwMode="auto">
                <a:xfrm>
                  <a:off x="4079876" y="4657725"/>
                  <a:ext cx="22225" cy="22225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Freeform: Shape 36"/>
                <p:cNvSpPr/>
                <p:nvPr/>
              </p:nvSpPr>
              <p:spPr bwMode="auto">
                <a:xfrm>
                  <a:off x="4041776" y="4660900"/>
                  <a:ext cx="55563" cy="103187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13" y="22"/>
                    </a:cxn>
                    <a:cxn ang="0">
                      <a:pos x="15" y="20"/>
                    </a:cxn>
                    <a:cxn ang="0">
                      <a:pos x="16" y="12"/>
                    </a:cxn>
                    <a:cxn ang="0">
                      <a:pos x="15" y="9"/>
                    </a:cxn>
                    <a:cxn ang="0">
                      <a:pos x="8" y="1"/>
                    </a:cxn>
                    <a:cxn ang="0">
                      <a:pos x="4" y="1"/>
                    </a:cxn>
                    <a:cxn ang="0">
                      <a:pos x="4" y="4"/>
                    </a:cxn>
                    <a:cxn ang="0">
                      <a:pos x="9" y="9"/>
                    </a:cxn>
                    <a:cxn ang="0">
                      <a:pos x="4" y="7"/>
                    </a:cxn>
                    <a:cxn ang="0">
                      <a:pos x="1" y="8"/>
                    </a:cxn>
                    <a:cxn ang="0">
                      <a:pos x="2" y="11"/>
                    </a:cxn>
                    <a:cxn ang="0">
                      <a:pos x="7" y="14"/>
                    </a:cxn>
                    <a:cxn ang="0">
                      <a:pos x="8" y="14"/>
                    </a:cxn>
                    <a:cxn ang="0">
                      <a:pos x="6" y="23"/>
                    </a:cxn>
                    <a:cxn ang="0">
                      <a:pos x="4" y="31"/>
                    </a:cxn>
                    <a:cxn ang="0">
                      <a:pos x="4" y="33"/>
                    </a:cxn>
                    <a:cxn ang="0">
                      <a:pos x="5" y="36"/>
                    </a:cxn>
                    <a:cxn ang="0">
                      <a:pos x="6" y="36"/>
                    </a:cxn>
                    <a:cxn ang="0">
                      <a:pos x="8" y="34"/>
                    </a:cxn>
                    <a:cxn ang="0">
                      <a:pos x="10" y="27"/>
                    </a:cxn>
                    <a:cxn ang="0">
                      <a:pos x="14" y="34"/>
                    </a:cxn>
                    <a:cxn ang="0">
                      <a:pos x="17" y="35"/>
                    </a:cxn>
                    <a:cxn ang="0">
                      <a:pos x="18" y="32"/>
                    </a:cxn>
                  </a:cxnLst>
                  <a:rect l="0" t="0" r="r" b="b"/>
                  <a:pathLst>
                    <a:path w="19" h="36">
                      <a:moveTo>
                        <a:pt x="18" y="32"/>
                      </a:move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4" y="21"/>
                        <a:pt x="14" y="21"/>
                        <a:pt x="15" y="2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6" y="11"/>
                        <a:pt x="16" y="10"/>
                        <a:pt x="15" y="9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7" y="0"/>
                        <a:pt x="5" y="0"/>
                        <a:pt x="4" y="1"/>
                      </a:cubicBezTo>
                      <a:cubicBezTo>
                        <a:pt x="3" y="2"/>
                        <a:pt x="3" y="3"/>
                        <a:pt x="4" y="4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3" y="6"/>
                        <a:pt x="1" y="7"/>
                        <a:pt x="1" y="8"/>
                      </a:cubicBezTo>
                      <a:cubicBezTo>
                        <a:pt x="0" y="9"/>
                        <a:pt x="1" y="11"/>
                        <a:pt x="2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14"/>
                        <a:pt x="8" y="14"/>
                        <a:pt x="8" y="14"/>
                      </a:cubicBezTo>
                      <a:cubicBezTo>
                        <a:pt x="7" y="17"/>
                        <a:pt x="7" y="21"/>
                        <a:pt x="6" y="23"/>
                      </a:cubicBezTo>
                      <a:cubicBezTo>
                        <a:pt x="5" y="26"/>
                        <a:pt x="5" y="28"/>
                        <a:pt x="4" y="31"/>
                      </a:cubicBezTo>
                      <a:cubicBezTo>
                        <a:pt x="4" y="31"/>
                        <a:pt x="4" y="32"/>
                        <a:pt x="4" y="33"/>
                      </a:cubicBezTo>
                      <a:cubicBezTo>
                        <a:pt x="3" y="34"/>
                        <a:pt x="4" y="35"/>
                        <a:pt x="5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7" y="36"/>
                        <a:pt x="8" y="35"/>
                        <a:pt x="8" y="34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5"/>
                        <a:pt x="16" y="36"/>
                        <a:pt x="17" y="35"/>
                      </a:cubicBezTo>
                      <a:cubicBezTo>
                        <a:pt x="18" y="34"/>
                        <a:pt x="19" y="33"/>
                        <a:pt x="18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Oval 37"/>
                <p:cNvSpPr/>
                <p:nvPr/>
              </p:nvSpPr>
              <p:spPr bwMode="auto">
                <a:xfrm>
                  <a:off x="3987801" y="4675188"/>
                  <a:ext cx="25400" cy="22225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Freeform: Shape 38"/>
                <p:cNvSpPr/>
                <p:nvPr/>
              </p:nvSpPr>
              <p:spPr bwMode="auto">
                <a:xfrm>
                  <a:off x="3963988" y="4672013"/>
                  <a:ext cx="69850" cy="92075"/>
                </a:xfrm>
                <a:custGeom>
                  <a:avLst/>
                  <a:gdLst/>
                  <a:ahLst/>
                  <a:cxnLst>
                    <a:cxn ang="0">
                      <a:pos x="21" y="19"/>
                    </a:cxn>
                    <a:cxn ang="0">
                      <a:pos x="18" y="19"/>
                    </a:cxn>
                    <a:cxn ang="0">
                      <a:pos x="18" y="15"/>
                    </a:cxn>
                    <a:cxn ang="0">
                      <a:pos x="23" y="11"/>
                    </a:cxn>
                    <a:cxn ang="0">
                      <a:pos x="24" y="9"/>
                    </a:cxn>
                    <a:cxn ang="0">
                      <a:pos x="24" y="2"/>
                    </a:cxn>
                    <a:cxn ang="0">
                      <a:pos x="21" y="0"/>
                    </a:cxn>
                    <a:cxn ang="0">
                      <a:pos x="19" y="2"/>
                    </a:cxn>
                    <a:cxn ang="0">
                      <a:pos x="19" y="8"/>
                    </a:cxn>
                    <a:cxn ang="0">
                      <a:pos x="14" y="12"/>
                    </a:cxn>
                    <a:cxn ang="0">
                      <a:pos x="7" y="10"/>
                    </a:cxn>
                    <a:cxn ang="0">
                      <a:pos x="6" y="5"/>
                    </a:cxn>
                    <a:cxn ang="0">
                      <a:pos x="3" y="3"/>
                    </a:cxn>
                    <a:cxn ang="0">
                      <a:pos x="1" y="6"/>
                    </a:cxn>
                    <a:cxn ang="0">
                      <a:pos x="3" y="12"/>
                    </a:cxn>
                    <a:cxn ang="0">
                      <a:pos x="5" y="14"/>
                    </a:cxn>
                    <a:cxn ang="0">
                      <a:pos x="9" y="16"/>
                    </a:cxn>
                    <a:cxn ang="0">
                      <a:pos x="9" y="24"/>
                    </a:cxn>
                    <a:cxn ang="0">
                      <a:pos x="9" y="24"/>
                    </a:cxn>
                    <a:cxn ang="0">
                      <a:pos x="9" y="27"/>
                    </a:cxn>
                    <a:cxn ang="0">
                      <a:pos x="2" y="27"/>
                    </a:cxn>
                    <a:cxn ang="0">
                      <a:pos x="0" y="29"/>
                    </a:cxn>
                    <a:cxn ang="0">
                      <a:pos x="2" y="32"/>
                    </a:cxn>
                    <a:cxn ang="0">
                      <a:pos x="12" y="32"/>
                    </a:cxn>
                    <a:cxn ang="0">
                      <a:pos x="14" y="29"/>
                    </a:cxn>
                    <a:cxn ang="0">
                      <a:pos x="14" y="24"/>
                    </a:cxn>
                    <a:cxn ang="0">
                      <a:pos x="19" y="24"/>
                    </a:cxn>
                    <a:cxn ang="0">
                      <a:pos x="19" y="29"/>
                    </a:cxn>
                    <a:cxn ang="0">
                      <a:pos x="21" y="32"/>
                    </a:cxn>
                    <a:cxn ang="0">
                      <a:pos x="23" y="29"/>
                    </a:cxn>
                    <a:cxn ang="0">
                      <a:pos x="23" y="21"/>
                    </a:cxn>
                    <a:cxn ang="0">
                      <a:pos x="21" y="19"/>
                    </a:cxn>
                  </a:cxnLst>
                  <a:rect l="0" t="0" r="r" b="b"/>
                  <a:pathLst>
                    <a:path w="24" h="32">
                      <a:moveTo>
                        <a:pt x="21" y="19"/>
                      </a:move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3" y="11"/>
                        <a:pt x="24" y="10"/>
                        <a:pt x="24" y="9"/>
                      </a:cubicBezTo>
                      <a:cubicBezTo>
                        <a:pt x="24" y="2"/>
                        <a:pt x="24" y="2"/>
                        <a:pt x="24" y="2"/>
                      </a:cubicBezTo>
                      <a:cubicBezTo>
                        <a:pt x="24" y="1"/>
                        <a:pt x="23" y="0"/>
                        <a:pt x="21" y="0"/>
                      </a:cubicBezTo>
                      <a:cubicBezTo>
                        <a:pt x="20" y="0"/>
                        <a:pt x="19" y="1"/>
                        <a:pt x="19" y="2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5" y="4"/>
                        <a:pt x="4" y="3"/>
                        <a:pt x="3" y="3"/>
                      </a:cubicBezTo>
                      <a:cubicBezTo>
                        <a:pt x="1" y="4"/>
                        <a:pt x="1" y="5"/>
                        <a:pt x="1" y="6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3"/>
                        <a:pt x="4" y="13"/>
                        <a:pt x="5" y="14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27"/>
                        <a:pt x="0" y="28"/>
                        <a:pt x="0" y="29"/>
                      </a:cubicBezTo>
                      <a:cubicBezTo>
                        <a:pt x="0" y="31"/>
                        <a:pt x="1" y="32"/>
                        <a:pt x="2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13" y="32"/>
                        <a:pt x="14" y="31"/>
                        <a:pt x="14" y="29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9" y="29"/>
                        <a:pt x="19" y="29"/>
                        <a:pt x="19" y="29"/>
                      </a:cubicBezTo>
                      <a:cubicBezTo>
                        <a:pt x="19" y="31"/>
                        <a:pt x="20" y="32"/>
                        <a:pt x="21" y="32"/>
                      </a:cubicBezTo>
                      <a:cubicBezTo>
                        <a:pt x="22" y="32"/>
                        <a:pt x="23" y="31"/>
                        <a:pt x="23" y="29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3" y="20"/>
                        <a:pt x="22" y="19"/>
                        <a:pt x="21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Freeform: Shape 39"/>
                <p:cNvSpPr/>
                <p:nvPr/>
              </p:nvSpPr>
              <p:spPr bwMode="auto">
                <a:xfrm>
                  <a:off x="3949701" y="4570413"/>
                  <a:ext cx="87313" cy="95250"/>
                </a:xfrm>
                <a:custGeom>
                  <a:avLst/>
                  <a:gdLst/>
                  <a:ahLst/>
                  <a:cxnLst>
                    <a:cxn ang="0">
                      <a:pos x="29" y="25"/>
                    </a:cxn>
                    <a:cxn ang="0">
                      <a:pos x="29" y="24"/>
                    </a:cxn>
                    <a:cxn ang="0">
                      <a:pos x="29" y="24"/>
                    </a:cxn>
                    <a:cxn ang="0">
                      <a:pos x="29" y="24"/>
                    </a:cxn>
                    <a:cxn ang="0">
                      <a:pos x="28" y="24"/>
                    </a:cxn>
                    <a:cxn ang="0">
                      <a:pos x="27" y="19"/>
                    </a:cxn>
                    <a:cxn ang="0">
                      <a:pos x="28" y="18"/>
                    </a:cxn>
                    <a:cxn ang="0">
                      <a:pos x="27" y="18"/>
                    </a:cxn>
                    <a:cxn ang="0">
                      <a:pos x="28" y="13"/>
                    </a:cxn>
                    <a:cxn ang="0">
                      <a:pos x="29" y="13"/>
                    </a:cxn>
                    <a:cxn ang="0">
                      <a:pos x="29" y="12"/>
                    </a:cxn>
                    <a:cxn ang="0">
                      <a:pos x="30" y="11"/>
                    </a:cxn>
                    <a:cxn ang="0">
                      <a:pos x="29" y="9"/>
                    </a:cxn>
                    <a:cxn ang="0">
                      <a:pos x="30" y="6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5" y="5"/>
                    </a:cxn>
                    <a:cxn ang="0">
                      <a:pos x="24" y="4"/>
                    </a:cxn>
                    <a:cxn ang="0">
                      <a:pos x="23" y="1"/>
                    </a:cxn>
                    <a:cxn ang="0">
                      <a:pos x="19" y="0"/>
                    </a:cxn>
                    <a:cxn ang="0">
                      <a:pos x="18" y="2"/>
                    </a:cxn>
                    <a:cxn ang="0">
                      <a:pos x="16" y="2"/>
                    </a:cxn>
                    <a:cxn ang="0">
                      <a:pos x="15" y="0"/>
                    </a:cxn>
                    <a:cxn ang="0">
                      <a:pos x="11" y="1"/>
                    </a:cxn>
                    <a:cxn ang="0">
                      <a:pos x="11" y="4"/>
                    </a:cxn>
                    <a:cxn ang="0">
                      <a:pos x="9" y="5"/>
                    </a:cxn>
                    <a:cxn ang="0">
                      <a:pos x="7" y="3"/>
                    </a:cxn>
                    <a:cxn ang="0">
                      <a:pos x="5" y="5"/>
                    </a:cxn>
                    <a:cxn ang="0">
                      <a:pos x="4" y="6"/>
                    </a:cxn>
                    <a:cxn ang="0">
                      <a:pos x="5" y="9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0" y="14"/>
                    </a:cxn>
                    <a:cxn ang="0">
                      <a:pos x="3" y="16"/>
                    </a:cxn>
                    <a:cxn ang="0">
                      <a:pos x="3" y="17"/>
                    </a:cxn>
                    <a:cxn ang="0">
                      <a:pos x="0" y="19"/>
                    </a:cxn>
                    <a:cxn ang="0">
                      <a:pos x="1" y="23"/>
                    </a:cxn>
                    <a:cxn ang="0">
                      <a:pos x="4" y="23"/>
                    </a:cxn>
                    <a:cxn ang="0">
                      <a:pos x="5" y="24"/>
                    </a:cxn>
                    <a:cxn ang="0">
                      <a:pos x="4" y="27"/>
                    </a:cxn>
                    <a:cxn ang="0">
                      <a:pos x="5" y="28"/>
                    </a:cxn>
                    <a:cxn ang="0">
                      <a:pos x="7" y="30"/>
                    </a:cxn>
                    <a:cxn ang="0">
                      <a:pos x="9" y="29"/>
                    </a:cxn>
                    <a:cxn ang="0">
                      <a:pos x="11" y="29"/>
                    </a:cxn>
                    <a:cxn ang="0">
                      <a:pos x="11" y="32"/>
                    </a:cxn>
                    <a:cxn ang="0">
                      <a:pos x="15" y="33"/>
                    </a:cxn>
                    <a:cxn ang="0">
                      <a:pos x="16" y="31"/>
                    </a:cxn>
                    <a:cxn ang="0">
                      <a:pos x="18" y="31"/>
                    </a:cxn>
                    <a:cxn ang="0">
                      <a:pos x="19" y="33"/>
                    </a:cxn>
                    <a:cxn ang="0">
                      <a:pos x="23" y="32"/>
                    </a:cxn>
                    <a:cxn ang="0">
                      <a:pos x="23" y="29"/>
                    </a:cxn>
                    <a:cxn ang="0">
                      <a:pos x="25" y="29"/>
                    </a:cxn>
                    <a:cxn ang="0">
                      <a:pos x="27" y="30"/>
                    </a:cxn>
                    <a:cxn ang="0">
                      <a:pos x="29" y="29"/>
                    </a:cxn>
                    <a:cxn ang="0">
                      <a:pos x="30" y="27"/>
                    </a:cxn>
                    <a:cxn ang="0">
                      <a:pos x="30" y="26"/>
                    </a:cxn>
                    <a:cxn ang="0">
                      <a:pos x="29" y="25"/>
                    </a:cxn>
                    <a:cxn ang="0">
                      <a:pos x="14" y="19"/>
                    </a:cxn>
                    <a:cxn ang="0">
                      <a:pos x="14" y="14"/>
                    </a:cxn>
                    <a:cxn ang="0">
                      <a:pos x="20" y="14"/>
                    </a:cxn>
                    <a:cxn ang="0">
                      <a:pos x="20" y="19"/>
                    </a:cxn>
                    <a:cxn ang="0">
                      <a:pos x="14" y="19"/>
                    </a:cxn>
                  </a:cxnLst>
                  <a:rect l="0" t="0" r="r" b="b"/>
                  <a:pathLst>
                    <a:path w="30" h="33">
                      <a:moveTo>
                        <a:pt x="29" y="25"/>
                      </a:moveTo>
                      <a:cubicBezTo>
                        <a:pt x="29" y="24"/>
                        <a:pt x="29" y="24"/>
                        <a:pt x="29" y="24"/>
                      </a:cubicBezTo>
                      <a:cubicBezTo>
                        <a:pt x="29" y="24"/>
                        <a:pt x="29" y="24"/>
                        <a:pt x="29" y="24"/>
                      </a:cubicBezTo>
                      <a:cubicBezTo>
                        <a:pt x="29" y="24"/>
                        <a:pt x="29" y="24"/>
                        <a:pt x="29" y="24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8" y="13"/>
                        <a:pt x="28" y="13"/>
                        <a:pt x="28" y="13"/>
                      </a:cubicBezTo>
                      <a:cubicBezTo>
                        <a:pt x="29" y="13"/>
                        <a:pt x="29" y="13"/>
                        <a:pt x="29" y="13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0" y="11"/>
                        <a:pt x="29" y="9"/>
                        <a:pt x="29" y="9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9" y="5"/>
                        <a:pt x="29" y="5"/>
                        <a:pt x="29" y="5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5" y="5"/>
                        <a:pt x="25" y="5"/>
                        <a:pt x="25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2"/>
                        <a:pt x="17" y="2"/>
                        <a:pt x="16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0" y="4"/>
                        <a:pt x="10" y="4"/>
                        <a:pt x="9" y="5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10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3" y="16"/>
                        <a:pt x="3" y="17"/>
                        <a:pt x="3" y="17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0" y="29"/>
                        <a:pt x="10" y="29"/>
                        <a:pt x="11" y="29"/>
                      </a:cubicBezTo>
                      <a:cubicBezTo>
                        <a:pt x="11" y="32"/>
                        <a:pt x="11" y="32"/>
                        <a:pt x="11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7" y="31"/>
                        <a:pt x="17" y="31"/>
                        <a:pt x="18" y="31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3" y="29"/>
                        <a:pt x="23" y="29"/>
                        <a:pt x="23" y="29"/>
                      </a:cubicBezTo>
                      <a:cubicBezTo>
                        <a:pt x="24" y="29"/>
                        <a:pt x="24" y="29"/>
                        <a:pt x="25" y="29"/>
                      </a:cubicBezTo>
                      <a:cubicBezTo>
                        <a:pt x="27" y="30"/>
                        <a:pt x="27" y="30"/>
                        <a:pt x="27" y="30"/>
                      </a:cubicBezTo>
                      <a:cubicBezTo>
                        <a:pt x="29" y="29"/>
                        <a:pt x="29" y="29"/>
                        <a:pt x="29" y="29"/>
                      </a:cubicBezTo>
                      <a:cubicBezTo>
                        <a:pt x="30" y="27"/>
                        <a:pt x="30" y="27"/>
                        <a:pt x="30" y="27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29" y="25"/>
                        <a:pt x="29" y="25"/>
                        <a:pt x="29" y="25"/>
                      </a:cubicBezTo>
                      <a:close/>
                      <a:moveTo>
                        <a:pt x="14" y="19"/>
                      </a:moveTo>
                      <a:cubicBezTo>
                        <a:pt x="13" y="18"/>
                        <a:pt x="13" y="15"/>
                        <a:pt x="14" y="14"/>
                      </a:cubicBezTo>
                      <a:cubicBezTo>
                        <a:pt x="16" y="13"/>
                        <a:pt x="18" y="13"/>
                        <a:pt x="20" y="14"/>
                      </a:cubicBezTo>
                      <a:cubicBezTo>
                        <a:pt x="21" y="15"/>
                        <a:pt x="21" y="18"/>
                        <a:pt x="20" y="19"/>
                      </a:cubicBezTo>
                      <a:cubicBezTo>
                        <a:pt x="18" y="21"/>
                        <a:pt x="16" y="21"/>
                        <a:pt x="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Freeform: Shape 40"/>
                <p:cNvSpPr/>
                <p:nvPr/>
              </p:nvSpPr>
              <p:spPr bwMode="auto">
                <a:xfrm>
                  <a:off x="4033838" y="4594225"/>
                  <a:ext cx="57150" cy="60325"/>
                </a:xfrm>
                <a:custGeom>
                  <a:avLst/>
                  <a:gdLst/>
                  <a:ahLst/>
                  <a:cxnLst>
                    <a:cxn ang="0">
                      <a:pos x="17" y="15"/>
                    </a:cxn>
                    <a:cxn ang="0">
                      <a:pos x="17" y="14"/>
                    </a:cxn>
                    <a:cxn ang="0">
                      <a:pos x="19" y="14"/>
                    </a:cxn>
                    <a:cxn ang="0">
                      <a:pos x="20" y="12"/>
                    </a:cxn>
                    <a:cxn ang="0">
                      <a:pos x="18" y="11"/>
                    </a:cxn>
                    <a:cxn ang="0">
                      <a:pos x="18" y="10"/>
                    </a:cxn>
                    <a:cxn ang="0">
                      <a:pos x="20" y="9"/>
                    </a:cxn>
                    <a:cxn ang="0">
                      <a:pos x="19" y="7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8" y="4"/>
                    </a:cxn>
                    <a:cxn ang="0">
                      <a:pos x="17" y="3"/>
                    </a:cxn>
                    <a:cxn ang="0">
                      <a:pos x="16" y="2"/>
                    </a:cxn>
                    <a:cxn ang="0">
                      <a:pos x="14" y="3"/>
                    </a:cxn>
                    <a:cxn ang="0">
                      <a:pos x="14" y="3"/>
                    </a:cxn>
                    <a:cxn ang="0">
                      <a:pos x="14" y="1"/>
                    </a:cxn>
                    <a:cxn ang="0">
                      <a:pos x="11" y="0"/>
                    </a:cxn>
                    <a:cxn ang="0">
                      <a:pos x="10" y="2"/>
                    </a:cxn>
                    <a:cxn ang="0">
                      <a:pos x="9" y="2"/>
                    </a:cxn>
                    <a:cxn ang="0">
                      <a:pos x="8" y="0"/>
                    </a:cxn>
                    <a:cxn ang="0">
                      <a:pos x="6" y="1"/>
                    </a:cxn>
                    <a:cxn ang="0">
                      <a:pos x="6" y="3"/>
                    </a:cxn>
                    <a:cxn ang="0">
                      <a:pos x="5" y="3"/>
                    </a:cxn>
                    <a:cxn ang="0">
                      <a:pos x="3" y="2"/>
                    </a:cxn>
                    <a:cxn ang="0">
                      <a:pos x="2" y="4"/>
                    </a:cxn>
                    <a:cxn ang="0">
                      <a:pos x="2" y="6"/>
                    </a:cxn>
                    <a:cxn ang="0">
                      <a:pos x="2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1" y="10"/>
                    </a:cxn>
                    <a:cxn ang="0">
                      <a:pos x="1" y="11"/>
                    </a:cxn>
                    <a:cxn ang="0">
                      <a:pos x="0" y="12"/>
                    </a:cxn>
                    <a:cxn ang="0">
                      <a:pos x="0" y="14"/>
                    </a:cxn>
                    <a:cxn ang="0">
                      <a:pos x="2" y="14"/>
                    </a:cxn>
                    <a:cxn ang="0">
                      <a:pos x="2" y="15"/>
                    </a:cxn>
                    <a:cxn ang="0">
                      <a:pos x="2" y="17"/>
                    </a:cxn>
                    <a:cxn ang="0">
                      <a:pos x="3" y="18"/>
                    </a:cxn>
                    <a:cxn ang="0">
                      <a:pos x="5" y="18"/>
                    </a:cxn>
                    <a:cxn ang="0">
                      <a:pos x="6" y="18"/>
                    </a:cxn>
                    <a:cxn ang="0">
                      <a:pos x="6" y="20"/>
                    </a:cxn>
                    <a:cxn ang="0">
                      <a:pos x="8" y="21"/>
                    </a:cxn>
                    <a:cxn ang="0">
                      <a:pos x="9" y="19"/>
                    </a:cxn>
                    <a:cxn ang="0">
                      <a:pos x="10" y="19"/>
                    </a:cxn>
                    <a:cxn ang="0">
                      <a:pos x="11" y="21"/>
                    </a:cxn>
                    <a:cxn ang="0">
                      <a:pos x="14" y="20"/>
                    </a:cxn>
                    <a:cxn ang="0">
                      <a:pos x="14" y="18"/>
                    </a:cxn>
                    <a:cxn ang="0">
                      <a:pos x="14" y="18"/>
                    </a:cxn>
                    <a:cxn ang="0">
                      <a:pos x="16" y="18"/>
                    </a:cxn>
                    <a:cxn ang="0">
                      <a:pos x="17" y="18"/>
                    </a:cxn>
                    <a:cxn ang="0">
                      <a:pos x="18" y="17"/>
                    </a:cxn>
                    <a:cxn ang="0">
                      <a:pos x="17" y="15"/>
                    </a:cxn>
                    <a:cxn ang="0">
                      <a:pos x="8" y="12"/>
                    </a:cxn>
                    <a:cxn ang="0">
                      <a:pos x="8" y="9"/>
                    </a:cxn>
                    <a:cxn ang="0">
                      <a:pos x="11" y="9"/>
                    </a:cxn>
                    <a:cxn ang="0">
                      <a:pos x="11" y="12"/>
                    </a:cxn>
                    <a:cxn ang="0">
                      <a:pos x="8" y="12"/>
                    </a:cxn>
                  </a:cxnLst>
                  <a:rect l="0" t="0" r="r" b="b"/>
                  <a:pathLst>
                    <a:path w="20" h="21">
                      <a:moveTo>
                        <a:pt x="17" y="15"/>
                      </a:moveTo>
                      <a:cubicBezTo>
                        <a:pt x="17" y="15"/>
                        <a:pt x="17" y="15"/>
                        <a:pt x="17" y="14"/>
                      </a:cubicBezTo>
                      <a:cubicBezTo>
                        <a:pt x="19" y="14"/>
                        <a:pt x="19" y="14"/>
                        <a:pt x="19" y="14"/>
                      </a:cubicBezTo>
                      <a:cubicBezTo>
                        <a:pt x="20" y="12"/>
                        <a:pt x="20" y="12"/>
                        <a:pt x="20" y="12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8" y="11"/>
                        <a:pt x="18" y="10"/>
                        <a:pt x="18" y="10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1"/>
                        <a:pt x="1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8"/>
                        <a:pt x="6" y="18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14" y="20"/>
                        <a:pt x="14" y="20"/>
                        <a:pt x="14" y="20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lnTo>
                        <a:pt x="17" y="15"/>
                      </a:lnTo>
                      <a:close/>
                      <a:moveTo>
                        <a:pt x="8" y="12"/>
                      </a:moveTo>
                      <a:cubicBezTo>
                        <a:pt x="7" y="11"/>
                        <a:pt x="7" y="10"/>
                        <a:pt x="8" y="9"/>
                      </a:cubicBezTo>
                      <a:cubicBezTo>
                        <a:pt x="9" y="8"/>
                        <a:pt x="10" y="8"/>
                        <a:pt x="11" y="9"/>
                      </a:cubicBezTo>
                      <a:cubicBezTo>
                        <a:pt x="12" y="10"/>
                        <a:pt x="12" y="11"/>
                        <a:pt x="11" y="12"/>
                      </a:cubicBezTo>
                      <a:cubicBezTo>
                        <a:pt x="10" y="13"/>
                        <a:pt x="9" y="13"/>
                        <a:pt x="8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4" name="Group 41"/>
              <p:cNvGrpSpPr/>
              <p:nvPr/>
            </p:nvGrpSpPr>
            <p:grpSpPr>
              <a:xfrm>
                <a:off x="5514930" y="4301125"/>
                <a:ext cx="204059" cy="391924"/>
                <a:chOff x="4486276" y="4586288"/>
                <a:chExt cx="100012" cy="192087"/>
              </a:xfrm>
              <a:solidFill>
                <a:srgbClr val="20BDFC"/>
              </a:solidFill>
            </p:grpSpPr>
            <p:sp>
              <p:nvSpPr>
                <p:cNvPr id="27" name="Freeform: Shape 42"/>
                <p:cNvSpPr/>
                <p:nvPr/>
              </p:nvSpPr>
              <p:spPr bwMode="auto">
                <a:xfrm>
                  <a:off x="4494213" y="4586288"/>
                  <a:ext cx="92075" cy="77787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11" y="3"/>
                    </a:cxn>
                    <a:cxn ang="0">
                      <a:pos x="1" y="12"/>
                    </a:cxn>
                    <a:cxn ang="0">
                      <a:pos x="0" y="14"/>
                    </a:cxn>
                    <a:cxn ang="0">
                      <a:pos x="1" y="24"/>
                    </a:cxn>
                    <a:cxn ang="0">
                      <a:pos x="2" y="25"/>
                    </a:cxn>
                    <a:cxn ang="0">
                      <a:pos x="2" y="25"/>
                    </a:cxn>
                    <a:cxn ang="0">
                      <a:pos x="2" y="25"/>
                    </a:cxn>
                    <a:cxn ang="0">
                      <a:pos x="4" y="27"/>
                    </a:cxn>
                    <a:cxn ang="0">
                      <a:pos x="5" y="26"/>
                    </a:cxn>
                    <a:cxn ang="0">
                      <a:pos x="6" y="24"/>
                    </a:cxn>
                    <a:cxn ang="0">
                      <a:pos x="7" y="16"/>
                    </a:cxn>
                    <a:cxn ang="0">
                      <a:pos x="13" y="11"/>
                    </a:cxn>
                    <a:cxn ang="0">
                      <a:pos x="14" y="11"/>
                    </a:cxn>
                    <a:cxn ang="0">
                      <a:pos x="16" y="14"/>
                    </a:cxn>
                    <a:cxn ang="0">
                      <a:pos x="16" y="17"/>
                    </a:cxn>
                    <a:cxn ang="0">
                      <a:pos x="12" y="22"/>
                    </a:cxn>
                    <a:cxn ang="0">
                      <a:pos x="13" y="25"/>
                    </a:cxn>
                    <a:cxn ang="0">
                      <a:pos x="14" y="25"/>
                    </a:cxn>
                    <a:cxn ang="0">
                      <a:pos x="16" y="25"/>
                    </a:cxn>
                    <a:cxn ang="0">
                      <a:pos x="22" y="17"/>
                    </a:cxn>
                    <a:cxn ang="0">
                      <a:pos x="29" y="11"/>
                    </a:cxn>
                    <a:cxn ang="0">
                      <a:pos x="30" y="11"/>
                    </a:cxn>
                    <a:cxn ang="0">
                      <a:pos x="32" y="9"/>
                    </a:cxn>
                    <a:cxn ang="0">
                      <a:pos x="32" y="2"/>
                    </a:cxn>
                    <a:cxn ang="0">
                      <a:pos x="30" y="0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2" h="27">
                      <a:moveTo>
                        <a:pt x="24" y="2"/>
                      </a:moveTo>
                      <a:cubicBezTo>
                        <a:pt x="24" y="2"/>
                        <a:pt x="13" y="2"/>
                        <a:pt x="11" y="3"/>
                      </a:cubicBezTo>
                      <a:cubicBezTo>
                        <a:pt x="9" y="3"/>
                        <a:pt x="1" y="12"/>
                        <a:pt x="1" y="12"/>
                      </a:cubicBezTo>
                      <a:cubicBezTo>
                        <a:pt x="0" y="13"/>
                        <a:pt x="0" y="13"/>
                        <a:pt x="0" y="14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1" y="25"/>
                        <a:pt x="2" y="25"/>
                        <a:pt x="2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2" y="26"/>
                        <a:pt x="3" y="27"/>
                        <a:pt x="4" y="27"/>
                      </a:cubicBezTo>
                      <a:cubicBezTo>
                        <a:pt x="4" y="27"/>
                        <a:pt x="5" y="26"/>
                        <a:pt x="5" y="26"/>
                      </a:cubicBezTo>
                      <a:cubicBezTo>
                        <a:pt x="6" y="25"/>
                        <a:pt x="6" y="25"/>
                        <a:pt x="6" y="24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13" y="11"/>
                        <a:pt x="14" y="10"/>
                        <a:pt x="14" y="11"/>
                      </a:cubicBezTo>
                      <a:cubicBezTo>
                        <a:pt x="15" y="12"/>
                        <a:pt x="16" y="13"/>
                        <a:pt x="16" y="14"/>
                      </a:cubicBezTo>
                      <a:cubicBezTo>
                        <a:pt x="17" y="16"/>
                        <a:pt x="16" y="17"/>
                        <a:pt x="16" y="17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12" y="23"/>
                        <a:pt x="12" y="24"/>
                        <a:pt x="13" y="25"/>
                      </a:cubicBezTo>
                      <a:cubicBezTo>
                        <a:pt x="13" y="25"/>
                        <a:pt x="14" y="25"/>
                        <a:pt x="14" y="25"/>
                      </a:cubicBezTo>
                      <a:cubicBezTo>
                        <a:pt x="15" y="25"/>
                        <a:pt x="15" y="25"/>
                        <a:pt x="16" y="25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0" y="11"/>
                        <a:pt x="32" y="11"/>
                        <a:pt x="32" y="9"/>
                      </a:cubicBezTo>
                      <a:cubicBezTo>
                        <a:pt x="32" y="6"/>
                        <a:pt x="32" y="3"/>
                        <a:pt x="32" y="2"/>
                      </a:cubicBezTo>
                      <a:cubicBezTo>
                        <a:pt x="32" y="0"/>
                        <a:pt x="30" y="0"/>
                        <a:pt x="30" y="0"/>
                      </a:cubicBez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Freeform: Shape 43"/>
                <p:cNvSpPr/>
                <p:nvPr/>
              </p:nvSpPr>
              <p:spPr bwMode="auto">
                <a:xfrm>
                  <a:off x="4486276" y="4689475"/>
                  <a:ext cx="88900" cy="88900"/>
                </a:xfrm>
                <a:custGeom>
                  <a:avLst/>
                  <a:gdLst/>
                  <a:ahLst/>
                  <a:cxnLst>
                    <a:cxn ang="0">
                      <a:pos x="6" y="3"/>
                    </a:cxn>
                    <a:cxn ang="0">
                      <a:pos x="18" y="29"/>
                    </a:cxn>
                    <a:cxn ang="0">
                      <a:pos x="16" y="0"/>
                    </a:cxn>
                    <a:cxn ang="0">
                      <a:pos x="22" y="22"/>
                    </a:cxn>
                    <a:cxn ang="0">
                      <a:pos x="18" y="24"/>
                    </a:cxn>
                    <a:cxn ang="0">
                      <a:pos x="17" y="26"/>
                    </a:cxn>
                    <a:cxn ang="0">
                      <a:pos x="16" y="24"/>
                    </a:cxn>
                    <a:cxn ang="0">
                      <a:pos x="12" y="25"/>
                    </a:cxn>
                    <a:cxn ang="0">
                      <a:pos x="10" y="23"/>
                    </a:cxn>
                    <a:cxn ang="0">
                      <a:pos x="11" y="22"/>
                    </a:cxn>
                    <a:cxn ang="0">
                      <a:pos x="13" y="22"/>
                    </a:cxn>
                    <a:cxn ang="0">
                      <a:pos x="17" y="22"/>
                    </a:cxn>
                    <a:cxn ang="0">
                      <a:pos x="19" y="21"/>
                    </a:cxn>
                    <a:cxn ang="0">
                      <a:pos x="19" y="18"/>
                    </a:cxn>
                    <a:cxn ang="0">
                      <a:pos x="17" y="17"/>
                    </a:cxn>
                    <a:cxn ang="0">
                      <a:pos x="13" y="17"/>
                    </a:cxn>
                    <a:cxn ang="0">
                      <a:pos x="9" y="17"/>
                    </a:cxn>
                    <a:cxn ang="0">
                      <a:pos x="7" y="14"/>
                    </a:cxn>
                    <a:cxn ang="0">
                      <a:pos x="8" y="10"/>
                    </a:cxn>
                    <a:cxn ang="0">
                      <a:pos x="12" y="8"/>
                    </a:cxn>
                    <a:cxn ang="0">
                      <a:pos x="12" y="6"/>
                    </a:cxn>
                    <a:cxn ang="0">
                      <a:pos x="14" y="8"/>
                    </a:cxn>
                    <a:cxn ang="0">
                      <a:pos x="17" y="8"/>
                    </a:cxn>
                    <a:cxn ang="0">
                      <a:pos x="19" y="9"/>
                    </a:cxn>
                    <a:cxn ang="0">
                      <a:pos x="18" y="10"/>
                    </a:cxn>
                    <a:cxn ang="0">
                      <a:pos x="18" y="10"/>
                    </a:cxn>
                    <a:cxn ang="0">
                      <a:pos x="14" y="10"/>
                    </a:cxn>
                    <a:cxn ang="0">
                      <a:pos x="11" y="11"/>
                    </a:cxn>
                    <a:cxn ang="0">
                      <a:pos x="11" y="13"/>
                    </a:cxn>
                    <a:cxn ang="0">
                      <a:pos x="12" y="14"/>
                    </a:cxn>
                    <a:cxn ang="0">
                      <a:pos x="15" y="14"/>
                    </a:cxn>
                    <a:cxn ang="0">
                      <a:pos x="18" y="14"/>
                    </a:cxn>
                    <a:cxn ang="0">
                      <a:pos x="23" y="17"/>
                    </a:cxn>
                  </a:cxnLst>
                  <a:rect l="0" t="0" r="r" b="b"/>
                  <a:pathLst>
                    <a:path w="31" h="31">
                      <a:moveTo>
                        <a:pt x="16" y="0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7"/>
                        <a:pt x="0" y="14"/>
                        <a:pt x="2" y="20"/>
                      </a:cubicBezTo>
                      <a:cubicBezTo>
                        <a:pt x="4" y="28"/>
                        <a:pt x="11" y="31"/>
                        <a:pt x="18" y="29"/>
                      </a:cubicBezTo>
                      <a:cubicBezTo>
                        <a:pt x="26" y="27"/>
                        <a:pt x="31" y="21"/>
                        <a:pt x="29" y="13"/>
                      </a:cubicBezTo>
                      <a:cubicBezTo>
                        <a:pt x="27" y="8"/>
                        <a:pt x="21" y="2"/>
                        <a:pt x="16" y="0"/>
                      </a:cubicBezTo>
                      <a:close/>
                      <a:moveTo>
                        <a:pt x="23" y="20"/>
                      </a:moveTo>
                      <a:cubicBezTo>
                        <a:pt x="23" y="20"/>
                        <a:pt x="22" y="21"/>
                        <a:pt x="22" y="22"/>
                      </a:cubicBezTo>
                      <a:cubicBezTo>
                        <a:pt x="21" y="22"/>
                        <a:pt x="20" y="23"/>
                        <a:pt x="20" y="23"/>
                      </a:cubicBezTo>
                      <a:cubicBezTo>
                        <a:pt x="19" y="23"/>
                        <a:pt x="18" y="24"/>
                        <a:pt x="18" y="24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6"/>
                        <a:pt x="18" y="26"/>
                        <a:pt x="17" y="26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16" y="24"/>
                        <a:pt x="16" y="24"/>
                        <a:pt x="16" y="24"/>
                      </a:cubicBezTo>
                      <a:cubicBezTo>
                        <a:pt x="15" y="25"/>
                        <a:pt x="15" y="25"/>
                        <a:pt x="14" y="25"/>
                      </a:cubicBezTo>
                      <a:cubicBezTo>
                        <a:pt x="14" y="25"/>
                        <a:pt x="13" y="25"/>
                        <a:pt x="12" y="25"/>
                      </a:cubicBezTo>
                      <a:cubicBezTo>
                        <a:pt x="11" y="25"/>
                        <a:pt x="11" y="24"/>
                        <a:pt x="10" y="24"/>
                      </a:cubicBezTo>
                      <a:cubicBezTo>
                        <a:pt x="10" y="24"/>
                        <a:pt x="10" y="24"/>
                        <a:pt x="10" y="23"/>
                      </a:cubicBezTo>
                      <a:cubicBezTo>
                        <a:pt x="10" y="23"/>
                        <a:pt x="10" y="23"/>
                        <a:pt x="10" y="22"/>
                      </a:cubicBezTo>
                      <a:cubicBezTo>
                        <a:pt x="10" y="22"/>
                        <a:pt x="10" y="22"/>
                        <a:pt x="11" y="22"/>
                      </a:cubicBezTo>
                      <a:cubicBezTo>
                        <a:pt x="11" y="22"/>
                        <a:pt x="11" y="22"/>
                        <a:pt x="12" y="22"/>
                      </a:cubicBezTo>
                      <a:cubicBezTo>
                        <a:pt x="12" y="22"/>
                        <a:pt x="12" y="22"/>
                        <a:pt x="13" y="22"/>
                      </a:cubicBezTo>
                      <a:cubicBezTo>
                        <a:pt x="13" y="22"/>
                        <a:pt x="14" y="22"/>
                        <a:pt x="15" y="22"/>
                      </a:cubicBezTo>
                      <a:cubicBezTo>
                        <a:pt x="15" y="22"/>
                        <a:pt x="16" y="22"/>
                        <a:pt x="17" y="22"/>
                      </a:cubicBezTo>
                      <a:cubicBezTo>
                        <a:pt x="17" y="22"/>
                        <a:pt x="17" y="21"/>
                        <a:pt x="18" y="21"/>
                      </a:cubicBezTo>
                      <a:cubicBezTo>
                        <a:pt x="18" y="21"/>
                        <a:pt x="18" y="21"/>
                        <a:pt x="19" y="21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9" y="19"/>
                        <a:pt x="19" y="19"/>
                        <a:pt x="19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8" y="17"/>
                        <a:pt x="18" y="17"/>
                        <a:pt x="17" y="17"/>
                      </a:cubicBezTo>
                      <a:cubicBezTo>
                        <a:pt x="16" y="17"/>
                        <a:pt x="15" y="17"/>
                        <a:pt x="15" y="17"/>
                      </a:cubicBezTo>
                      <a:cubicBezTo>
                        <a:pt x="14" y="17"/>
                        <a:pt x="13" y="17"/>
                        <a:pt x="13" y="17"/>
                      </a:cubicBezTo>
                      <a:cubicBezTo>
                        <a:pt x="12" y="17"/>
                        <a:pt x="11" y="17"/>
                        <a:pt x="11" y="17"/>
                      </a:cubicBezTo>
                      <a:cubicBezTo>
                        <a:pt x="10" y="17"/>
                        <a:pt x="10" y="17"/>
                        <a:pt x="9" y="17"/>
                      </a:cubicBezTo>
                      <a:cubicBezTo>
                        <a:pt x="9" y="16"/>
                        <a:pt x="8" y="16"/>
                        <a:pt x="8" y="16"/>
                      </a:cubicBezTo>
                      <a:cubicBezTo>
                        <a:pt x="8" y="15"/>
                        <a:pt x="7" y="15"/>
                        <a:pt x="7" y="14"/>
                      </a:cubicBezTo>
                      <a:cubicBezTo>
                        <a:pt x="7" y="13"/>
                        <a:pt x="7" y="13"/>
                        <a:pt x="7" y="12"/>
                      </a:cubicBezTo>
                      <a:cubicBezTo>
                        <a:pt x="8" y="11"/>
                        <a:pt x="8" y="11"/>
                        <a:pt x="8" y="10"/>
                      </a:cubicBezTo>
                      <a:cubicBezTo>
                        <a:pt x="9" y="10"/>
                        <a:pt x="9" y="9"/>
                        <a:pt x="10" y="9"/>
                      </a:cubicBezTo>
                      <a:cubicBezTo>
                        <a:pt x="11" y="9"/>
                        <a:pt x="11" y="9"/>
                        <a:pt x="12" y="8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3" y="5"/>
                        <a:pt x="13" y="6"/>
                        <a:pt x="13" y="6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5" y="8"/>
                        <a:pt x="15" y="8"/>
                      </a:cubicBezTo>
                      <a:cubicBezTo>
                        <a:pt x="16" y="7"/>
                        <a:pt x="17" y="8"/>
                        <a:pt x="17" y="8"/>
                      </a:cubicBezTo>
                      <a:cubicBezTo>
                        <a:pt x="18" y="8"/>
                        <a:pt x="18" y="8"/>
                        <a:pt x="19" y="8"/>
                      </a:cubicBezTo>
                      <a:cubicBezTo>
                        <a:pt x="19" y="8"/>
                        <a:pt x="19" y="9"/>
                        <a:pt x="19" y="9"/>
                      </a:cubicBezTo>
                      <a:cubicBezTo>
                        <a:pt x="19" y="9"/>
                        <a:pt x="19" y="10"/>
                        <a:pt x="19" y="10"/>
                      </a:cubicBezTo>
                      <a:cubicBezTo>
                        <a:pt x="19" y="10"/>
                        <a:pt x="19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7" y="10"/>
                        <a:pt x="17" y="10"/>
                        <a:pt x="16" y="10"/>
                      </a:cubicBezTo>
                      <a:cubicBezTo>
                        <a:pt x="15" y="10"/>
                        <a:pt x="15" y="10"/>
                        <a:pt x="14" y="10"/>
                      </a:cubicBezTo>
                      <a:cubicBezTo>
                        <a:pt x="13" y="11"/>
                        <a:pt x="13" y="11"/>
                        <a:pt x="12" y="11"/>
                      </a:cubicBezTo>
                      <a:cubicBezTo>
                        <a:pt x="12" y="11"/>
                        <a:pt x="12" y="11"/>
                        <a:pt x="11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4"/>
                        <a:pt x="11" y="14"/>
                      </a:cubicBezTo>
                      <a:cubicBezTo>
                        <a:pt x="11" y="14"/>
                        <a:pt x="12" y="14"/>
                        <a:pt x="12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4"/>
                        <a:pt x="14" y="14"/>
                        <a:pt x="15" y="14"/>
                      </a:cubicBezTo>
                      <a:cubicBezTo>
                        <a:pt x="15" y="14"/>
                        <a:pt x="16" y="14"/>
                        <a:pt x="17" y="14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20" y="14"/>
                        <a:pt x="20" y="15"/>
                        <a:pt x="21" y="15"/>
                      </a:cubicBezTo>
                      <a:cubicBezTo>
                        <a:pt x="22" y="16"/>
                        <a:pt x="22" y="16"/>
                        <a:pt x="23" y="17"/>
                      </a:cubicBezTo>
                      <a:cubicBezTo>
                        <a:pt x="23" y="18"/>
                        <a:pt x="23" y="19"/>
                        <a:pt x="2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Freeform: Shape 44"/>
                <p:cNvSpPr/>
                <p:nvPr/>
              </p:nvSpPr>
              <p:spPr bwMode="auto">
                <a:xfrm>
                  <a:off x="4491038" y="4660900"/>
                  <a:ext cx="38100" cy="3175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9" y="10"/>
                    </a:cxn>
                    <a:cxn ang="0">
                      <a:pos x="13" y="9"/>
                    </a:cxn>
                    <a:cxn ang="0">
                      <a:pos x="13" y="2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10" y="3"/>
                    </a:cxn>
                    <a:cxn ang="0">
                      <a:pos x="8" y="2"/>
                    </a:cxn>
                    <a:cxn ang="0">
                      <a:pos x="6" y="3"/>
                    </a:cxn>
                    <a:cxn ang="0">
                      <a:pos x="5" y="5"/>
                    </a:cxn>
                    <a:cxn ang="0">
                      <a:pos x="5" y="6"/>
                    </a:cxn>
                    <a:cxn ang="0">
                      <a:pos x="1" y="5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3" h="11">
                      <a:moveTo>
                        <a:pt x="5" y="11"/>
                      </a:moveTo>
                      <a:cubicBezTo>
                        <a:pt x="5" y="11"/>
                        <a:pt x="9" y="10"/>
                        <a:pt x="9" y="10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3" y="9"/>
                        <a:pt x="13" y="4"/>
                        <a:pt x="13" y="2"/>
                      </a:cubicBezTo>
                      <a:cubicBezTo>
                        <a:pt x="13" y="0"/>
                        <a:pt x="11" y="1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3" y="3"/>
                        <a:pt x="0" y="3"/>
                        <a:pt x="1" y="5"/>
                      </a:cubicBezTo>
                      <a:cubicBezTo>
                        <a:pt x="3" y="7"/>
                        <a:pt x="5" y="11"/>
                        <a:pt x="5" y="1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5" name="Group 45"/>
              <p:cNvGrpSpPr/>
              <p:nvPr/>
            </p:nvGrpSpPr>
            <p:grpSpPr>
              <a:xfrm>
                <a:off x="6403147" y="1815389"/>
                <a:ext cx="279305" cy="264856"/>
                <a:chOff x="5937251" y="4586288"/>
                <a:chExt cx="184150" cy="174624"/>
              </a:xfrm>
              <a:solidFill>
                <a:srgbClr val="20BDFC"/>
              </a:solidFill>
            </p:grpSpPr>
            <p:sp>
              <p:nvSpPr>
                <p:cNvPr id="16" name="Freeform: Shape 46"/>
                <p:cNvSpPr/>
                <p:nvPr/>
              </p:nvSpPr>
              <p:spPr bwMode="auto">
                <a:xfrm>
                  <a:off x="6054726" y="4597400"/>
                  <a:ext cx="52388" cy="53975"/>
                </a:xfrm>
                <a:custGeom>
                  <a:avLst/>
                  <a:gdLst/>
                  <a:ahLst/>
                  <a:cxnLst>
                    <a:cxn ang="0">
                      <a:pos x="18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9"/>
                    </a:cxn>
                    <a:cxn ang="0">
                      <a:pos x="18" y="19"/>
                    </a:cxn>
                    <a:cxn ang="0">
                      <a:pos x="18" y="18"/>
                    </a:cxn>
                  </a:cxnLst>
                  <a:rect l="0" t="0" r="r" b="b"/>
                  <a:pathLst>
                    <a:path w="18" h="19">
                      <a:moveTo>
                        <a:pt x="18" y="18"/>
                      </a:moveTo>
                      <a:cubicBezTo>
                        <a:pt x="18" y="8"/>
                        <a:pt x="1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8" y="19"/>
                        <a:pt x="18" y="18"/>
                        <a:pt x="18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Freeform: Shape 47"/>
                <p:cNvSpPr/>
                <p:nvPr/>
              </p:nvSpPr>
              <p:spPr bwMode="auto">
                <a:xfrm>
                  <a:off x="6045201" y="4654550"/>
                  <a:ext cx="61913" cy="3175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21" y="1"/>
                    </a:cxn>
                    <a:cxn ang="0">
                      <a:pos x="21" y="0"/>
                    </a:cxn>
                    <a:cxn ang="0">
                      <a:pos x="2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1" h="1">
                      <a:moveTo>
                        <a:pt x="0" y="1"/>
                      </a:move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1" y="1"/>
                        <a:pt x="21" y="1"/>
                        <a:pt x="21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Freeform: Shape 48"/>
                <p:cNvSpPr/>
                <p:nvPr/>
              </p:nvSpPr>
              <p:spPr bwMode="auto">
                <a:xfrm>
                  <a:off x="6037263" y="4664075"/>
                  <a:ext cx="69850" cy="1587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23" y="1"/>
                    </a:cxn>
                    <a:cxn ang="0">
                      <a:pos x="24" y="0"/>
                    </a:cxn>
                    <a:cxn ang="0">
                      <a:pos x="2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4" h="1">
                      <a:moveTo>
                        <a:pt x="0" y="1"/>
                      </a:move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1"/>
                        <a:pt x="24" y="0"/>
                        <a:pt x="2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Freeform: Shape 49"/>
                <p:cNvSpPr/>
                <p:nvPr/>
              </p:nvSpPr>
              <p:spPr bwMode="auto">
                <a:xfrm>
                  <a:off x="6029326" y="4668838"/>
                  <a:ext cx="74613" cy="3175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25" y="1"/>
                    </a:cxn>
                    <a:cxn ang="0">
                      <a:pos x="26" y="0"/>
                    </a:cxn>
                    <a:cxn ang="0">
                      <a:pos x="2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6" h="1">
                      <a:moveTo>
                        <a:pt x="0" y="1"/>
                      </a:moveTo>
                      <a:cubicBezTo>
                        <a:pt x="25" y="1"/>
                        <a:pt x="25" y="1"/>
                        <a:pt x="25" y="1"/>
                      </a:cubicBezTo>
                      <a:cubicBezTo>
                        <a:pt x="25" y="1"/>
                        <a:pt x="26" y="1"/>
                        <a:pt x="2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Freeform: Shape 50"/>
                <p:cNvSpPr/>
                <p:nvPr/>
              </p:nvSpPr>
              <p:spPr bwMode="auto">
                <a:xfrm>
                  <a:off x="6019801" y="4678363"/>
                  <a:ext cx="77788" cy="1587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27" y="1"/>
                    </a:cxn>
                    <a:cxn ang="0">
                      <a:pos x="27" y="0"/>
                    </a:cxn>
                    <a:cxn ang="0">
                      <a:pos x="2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7" h="1">
                      <a:moveTo>
                        <a:pt x="0" y="1"/>
                      </a:move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7" y="1"/>
                        <a:pt x="27" y="0"/>
                        <a:pt x="27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Freeform: Shape 51"/>
                <p:cNvSpPr/>
                <p:nvPr/>
              </p:nvSpPr>
              <p:spPr bwMode="auto">
                <a:xfrm>
                  <a:off x="6022976" y="4692650"/>
                  <a:ext cx="63500" cy="3175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0" y="0"/>
                    </a:cxn>
                    <a:cxn ang="0">
                      <a:pos x="2" y="1"/>
                    </a:cxn>
                    <a:cxn ang="0">
                      <a:pos x="20" y="1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" h="1">
                      <a:moveTo>
                        <a:pt x="2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1" y="1"/>
                        <a:pt x="21" y="0"/>
                        <a:pt x="2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Freeform: Shape 52"/>
                <p:cNvSpPr/>
                <p:nvPr/>
              </p:nvSpPr>
              <p:spPr bwMode="auto">
                <a:xfrm>
                  <a:off x="6016626" y="4683125"/>
                  <a:ext cx="74613" cy="63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25" y="2"/>
                    </a:cxn>
                    <a:cxn ang="0">
                      <a:pos x="2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6" h="2">
                      <a:moveTo>
                        <a:pt x="0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6" y="1"/>
                        <a:pt x="26" y="1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3" name="Freeform: Shape 53"/>
                <p:cNvSpPr/>
                <p:nvPr/>
              </p:nvSpPr>
              <p:spPr bwMode="auto">
                <a:xfrm>
                  <a:off x="6037263" y="4700588"/>
                  <a:ext cx="34925" cy="3175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0"/>
                    </a:cxn>
                    <a:cxn ang="0">
                      <a:pos x="5" y="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1">
                      <a:moveTo>
                        <a:pt x="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8" y="1"/>
                        <a:pt x="10" y="0"/>
                        <a:pt x="1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4" name="Freeform: Shape 54"/>
                <p:cNvSpPr/>
                <p:nvPr/>
              </p:nvSpPr>
              <p:spPr bwMode="auto">
                <a:xfrm>
                  <a:off x="5988051" y="4586288"/>
                  <a:ext cx="133350" cy="128587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22"/>
                    </a:cxn>
                    <a:cxn ang="0">
                      <a:pos x="1" y="28"/>
                    </a:cxn>
                    <a:cxn ang="0">
                      <a:pos x="4" y="27"/>
                    </a:cxn>
                    <a:cxn ang="0">
                      <a:pos x="3" y="22"/>
                    </a:cxn>
                    <a:cxn ang="0">
                      <a:pos x="23" y="3"/>
                    </a:cxn>
                    <a:cxn ang="0">
                      <a:pos x="43" y="22"/>
                    </a:cxn>
                    <a:cxn ang="0">
                      <a:pos x="23" y="42"/>
                    </a:cxn>
                    <a:cxn ang="0">
                      <a:pos x="7" y="34"/>
                    </a:cxn>
                    <a:cxn ang="0">
                      <a:pos x="4" y="35"/>
                    </a:cxn>
                    <a:cxn ang="0">
                      <a:pos x="23" y="45"/>
                    </a:cxn>
                    <a:cxn ang="0">
                      <a:pos x="46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6" h="45">
                      <a:moveTo>
                        <a:pt x="23" y="0"/>
                      </a:moveTo>
                      <a:cubicBezTo>
                        <a:pt x="11" y="0"/>
                        <a:pt x="0" y="10"/>
                        <a:pt x="0" y="22"/>
                      </a:cubicBezTo>
                      <a:cubicBezTo>
                        <a:pt x="0" y="24"/>
                        <a:pt x="1" y="26"/>
                        <a:pt x="1" y="28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4" y="26"/>
                        <a:pt x="3" y="24"/>
                        <a:pt x="3" y="22"/>
                      </a:cubicBezTo>
                      <a:cubicBezTo>
                        <a:pt x="3" y="12"/>
                        <a:pt x="12" y="3"/>
                        <a:pt x="23" y="3"/>
                      </a:cubicBezTo>
                      <a:cubicBezTo>
                        <a:pt x="34" y="3"/>
                        <a:pt x="43" y="12"/>
                        <a:pt x="43" y="22"/>
                      </a:cubicBezTo>
                      <a:cubicBezTo>
                        <a:pt x="43" y="33"/>
                        <a:pt x="34" y="42"/>
                        <a:pt x="23" y="42"/>
                      </a:cubicBezTo>
                      <a:cubicBezTo>
                        <a:pt x="17" y="42"/>
                        <a:pt x="11" y="39"/>
                        <a:pt x="7" y="34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8" y="41"/>
                        <a:pt x="15" y="45"/>
                        <a:pt x="23" y="45"/>
                      </a:cubicBezTo>
                      <a:cubicBezTo>
                        <a:pt x="36" y="45"/>
                        <a:pt x="46" y="35"/>
                        <a:pt x="46" y="22"/>
                      </a:cubicBezTo>
                      <a:cubicBezTo>
                        <a:pt x="46" y="10"/>
                        <a:pt x="36" y="0"/>
                        <a:pt x="2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5" name="Oval 55"/>
                <p:cNvSpPr/>
                <p:nvPr/>
              </p:nvSpPr>
              <p:spPr bwMode="auto">
                <a:xfrm>
                  <a:off x="5948363" y="4637088"/>
                  <a:ext cx="25400" cy="26987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Freeform: Shape 56"/>
                <p:cNvSpPr/>
                <p:nvPr/>
              </p:nvSpPr>
              <p:spPr bwMode="auto">
                <a:xfrm>
                  <a:off x="5937251" y="4657725"/>
                  <a:ext cx="76200" cy="103187"/>
                </a:xfrm>
                <a:custGeom>
                  <a:avLst/>
                  <a:gdLst/>
                  <a:ahLst/>
                  <a:cxnLst>
                    <a:cxn ang="0">
                      <a:pos x="27" y="3"/>
                    </a:cxn>
                    <a:cxn ang="0">
                      <a:pos x="23" y="1"/>
                    </a:cxn>
                    <a:cxn ang="0">
                      <a:pos x="13" y="4"/>
                    </a:cxn>
                    <a:cxn ang="0">
                      <a:pos x="12" y="4"/>
                    </a:cxn>
                    <a:cxn ang="0">
                      <a:pos x="9" y="7"/>
                    </a:cxn>
                    <a:cxn ang="0">
                      <a:pos x="9" y="7"/>
                    </a:cxn>
                    <a:cxn ang="0">
                      <a:pos x="5" y="4"/>
                    </a:cxn>
                    <a:cxn ang="0">
                      <a:pos x="4" y="4"/>
                    </a:cxn>
                    <a:cxn ang="0">
                      <a:pos x="0" y="7"/>
                    </a:cxn>
                    <a:cxn ang="0">
                      <a:pos x="0" y="15"/>
                    </a:cxn>
                    <a:cxn ang="0">
                      <a:pos x="4" y="19"/>
                    </a:cxn>
                    <a:cxn ang="0">
                      <a:pos x="4" y="19"/>
                    </a:cxn>
                    <a:cxn ang="0">
                      <a:pos x="4" y="20"/>
                    </a:cxn>
                    <a:cxn ang="0">
                      <a:pos x="4" y="33"/>
                    </a:cxn>
                    <a:cxn ang="0">
                      <a:pos x="6" y="36"/>
                    </a:cxn>
                    <a:cxn ang="0">
                      <a:pos x="9" y="33"/>
                    </a:cxn>
                    <a:cxn ang="0">
                      <a:pos x="12" y="36"/>
                    </a:cxn>
                    <a:cxn ang="0">
                      <a:pos x="14" y="33"/>
                    </a:cxn>
                    <a:cxn ang="0">
                      <a:pos x="14" y="9"/>
                    </a:cxn>
                    <a:cxn ang="0">
                      <a:pos x="24" y="6"/>
                    </a:cxn>
                    <a:cxn ang="0">
                      <a:pos x="27" y="3"/>
                    </a:cxn>
                  </a:cxnLst>
                  <a:rect l="0" t="0" r="r" b="b"/>
                  <a:pathLst>
                    <a:path w="27" h="36">
                      <a:moveTo>
                        <a:pt x="27" y="3"/>
                      </a:moveTo>
                      <a:cubicBezTo>
                        <a:pt x="26" y="1"/>
                        <a:pt x="25" y="0"/>
                        <a:pt x="23" y="1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4"/>
                        <a:pt x="0" y="5"/>
                        <a:pt x="0" y="7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7"/>
                        <a:pt x="2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20"/>
                        <a:pt x="4" y="20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5"/>
                        <a:pt x="5" y="36"/>
                        <a:pt x="6" y="36"/>
                      </a:cubicBezTo>
                      <a:cubicBezTo>
                        <a:pt x="8" y="36"/>
                        <a:pt x="9" y="35"/>
                        <a:pt x="9" y="33"/>
                      </a:cubicBezTo>
                      <a:cubicBezTo>
                        <a:pt x="9" y="35"/>
                        <a:pt x="10" y="36"/>
                        <a:pt x="12" y="36"/>
                      </a:cubicBezTo>
                      <a:cubicBezTo>
                        <a:pt x="13" y="36"/>
                        <a:pt x="14" y="35"/>
                        <a:pt x="14" y="33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6" y="6"/>
                        <a:pt x="27" y="4"/>
                        <a:pt x="27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47512" y="2554215"/>
              <a:ext cx="1479143" cy="1161366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59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60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6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1713974" y="1935312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66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1404652" y="3323177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68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2416531" y="4695521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70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7719563" y="2721807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7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7369702" y="4079733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7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6898678" y="1474889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4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68" grpId="0"/>
      <p:bldP spid="70" grpId="0"/>
      <p:bldP spid="72" grpId="0"/>
      <p:bldP spid="74" grpId="0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348853">
            <a:off x="7617647" y="551602"/>
            <a:ext cx="943749" cy="270061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340473" y="1320941"/>
            <a:ext cx="3496087" cy="3705304"/>
            <a:chOff x="4034802" y="432932"/>
            <a:chExt cx="4068571" cy="5066522"/>
          </a:xfrm>
        </p:grpSpPr>
        <p:pic>
          <p:nvPicPr>
            <p:cNvPr id="4" name="图片 3" descr="图片包含 浅色, 餐桌, 事情, 天空&#10;&#10;已生成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802" y="432932"/>
              <a:ext cx="4068571" cy="5066522"/>
            </a:xfrm>
            <a:prstGeom prst="rect">
              <a:avLst/>
            </a:prstGeom>
          </p:spPr>
        </p:pic>
        <p:pic>
          <p:nvPicPr>
            <p:cNvPr id="34" name="图片 33" descr="图片包含 浅色, 餐桌, 事情, 天空&#10;&#10;已生成高可信度的说明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8" t="7354" r="9344" b="9282"/>
            <a:stretch>
              <a:fillRect/>
            </a:stretch>
          </p:blipFill>
          <p:spPr>
            <a:xfrm>
              <a:off x="4412343" y="782198"/>
              <a:ext cx="3341767" cy="426569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58749">
            <a:off x="2984820" y="1417911"/>
            <a:ext cx="1673895" cy="361956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24684" y="3105660"/>
            <a:ext cx="2751964" cy="584200"/>
            <a:chOff x="4648340" y="3202002"/>
            <a:chExt cx="2751964" cy="584200"/>
          </a:xfrm>
        </p:grpSpPr>
        <p:grpSp>
          <p:nvGrpSpPr>
            <p:cNvPr id="6" name="组合 5"/>
            <p:cNvGrpSpPr/>
            <p:nvPr/>
          </p:nvGrpSpPr>
          <p:grpSpPr>
            <a:xfrm>
              <a:off x="4648340" y="3202002"/>
              <a:ext cx="584200" cy="584200"/>
              <a:chOff x="4594968" y="1303352"/>
              <a:chExt cx="584200" cy="58420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594968" y="1303352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615198" y="1303352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你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370928" y="3202002"/>
              <a:ext cx="584200" cy="584200"/>
              <a:chOff x="4594968" y="2211063"/>
              <a:chExt cx="584200" cy="5842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594968" y="2211063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4615198" y="2218091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的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093516" y="3202002"/>
              <a:ext cx="584200" cy="584200"/>
              <a:chOff x="4594968" y="3183410"/>
              <a:chExt cx="584200" cy="5842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4594968" y="3183410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632996" y="3213900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标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816104" y="3202002"/>
              <a:ext cx="584200" cy="584200"/>
              <a:chOff x="4594968" y="4023169"/>
              <a:chExt cx="584200" cy="5842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594968" y="4023169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602659" y="4053659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题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</p:grpSp>
      <p:pic>
        <p:nvPicPr>
          <p:cNvPr id="20" name="图片 19" descr="伞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29" y="631195"/>
            <a:ext cx="1980213" cy="17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0" y="5544932"/>
            <a:ext cx="12424229" cy="1853420"/>
            <a:chOff x="0" y="5012038"/>
            <a:chExt cx="12424229" cy="185342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12038"/>
              <a:ext cx="3940499" cy="184596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560" y="5019496"/>
              <a:ext cx="3940499" cy="184596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6061" y="5019496"/>
              <a:ext cx="3940499" cy="184596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6"/>
            <a:stretch>
              <a:fillRect/>
            </a:stretch>
          </p:blipFill>
          <p:spPr>
            <a:xfrm flipH="1">
              <a:off x="11777059" y="5019496"/>
              <a:ext cx="647170" cy="1845962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940" flipH="1">
            <a:off x="6188177" y="3699873"/>
            <a:ext cx="2147642" cy="1175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4421351" y="2482874"/>
            <a:ext cx="3276274" cy="1743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3000" b="1" dirty="0" smtClean="0">
                <a:solidFill>
                  <a:srgbClr val="85A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PART THREE</a:t>
            </a:r>
            <a:endParaRPr lang="zh-CN" altLang="en-US" sz="3000" b="1" dirty="0">
              <a:solidFill>
                <a:srgbClr val="85A6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17022" y="1804215"/>
            <a:ext cx="878602" cy="17694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08947" y="1265008"/>
            <a:ext cx="1146335" cy="23086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263640" y="210889"/>
            <a:ext cx="1674870" cy="33731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6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4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7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5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1806611" y="358963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9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916459" y="4021633"/>
            <a:ext cx="2618887" cy="127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0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5513731" y="358963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4623579" y="4021633"/>
            <a:ext cx="2618887" cy="127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9370644" y="358963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3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8480492" y="4021633"/>
            <a:ext cx="2618887" cy="127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72331" y="2192222"/>
            <a:ext cx="1085247" cy="15641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077221" y="1647132"/>
            <a:ext cx="1085247" cy="156416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122655" y="1695246"/>
            <a:ext cx="1481106" cy="23401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524510" y="1022148"/>
            <a:ext cx="1481106" cy="2340147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3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33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4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7332" y="3163178"/>
            <a:ext cx="12124668" cy="761429"/>
            <a:chOff x="67332" y="3426225"/>
            <a:chExt cx="12124668" cy="761429"/>
          </a:xfrm>
        </p:grpSpPr>
        <p:sp>
          <p:nvSpPr>
            <p:cNvPr id="30" name="任意多边形 29"/>
            <p:cNvSpPr/>
            <p:nvPr/>
          </p:nvSpPr>
          <p:spPr>
            <a:xfrm>
              <a:off x="5763688" y="3426225"/>
              <a:ext cx="6428312" cy="761429"/>
            </a:xfrm>
            <a:custGeom>
              <a:avLst/>
              <a:gdLst>
                <a:gd name="connsiteX0" fmla="*/ 0 w 7112000"/>
                <a:gd name="connsiteY0" fmla="*/ 1207615 h 1225103"/>
                <a:gd name="connsiteX1" fmla="*/ 977900 w 7112000"/>
                <a:gd name="connsiteY1" fmla="*/ 1194915 h 1225103"/>
                <a:gd name="connsiteX2" fmla="*/ 1346200 w 7112000"/>
                <a:gd name="connsiteY2" fmla="*/ 928215 h 1225103"/>
                <a:gd name="connsiteX3" fmla="*/ 1854200 w 7112000"/>
                <a:gd name="connsiteY3" fmla="*/ 115415 h 1225103"/>
                <a:gd name="connsiteX4" fmla="*/ 2921000 w 7112000"/>
                <a:gd name="connsiteY4" fmla="*/ 166215 h 1225103"/>
                <a:gd name="connsiteX5" fmla="*/ 4089400 w 7112000"/>
                <a:gd name="connsiteY5" fmla="*/ 1131415 h 1225103"/>
                <a:gd name="connsiteX6" fmla="*/ 4953000 w 7112000"/>
                <a:gd name="connsiteY6" fmla="*/ 1029815 h 1225103"/>
                <a:gd name="connsiteX7" fmla="*/ 5270500 w 7112000"/>
                <a:gd name="connsiteY7" fmla="*/ 140815 h 1225103"/>
                <a:gd name="connsiteX8" fmla="*/ 5791200 w 7112000"/>
                <a:gd name="connsiteY8" fmla="*/ 1115 h 1225103"/>
                <a:gd name="connsiteX9" fmla="*/ 6604000 w 7112000"/>
                <a:gd name="connsiteY9" fmla="*/ 102715 h 1225103"/>
                <a:gd name="connsiteX10" fmla="*/ 7112000 w 7112000"/>
                <a:gd name="connsiteY10" fmla="*/ 534515 h 1225103"/>
                <a:gd name="connsiteX11" fmla="*/ 7112000 w 7112000"/>
                <a:gd name="connsiteY11" fmla="*/ 534515 h 1225103"/>
                <a:gd name="connsiteX0-1" fmla="*/ 0 w 7112000"/>
                <a:gd name="connsiteY0-2" fmla="*/ 1207615 h 1283427"/>
                <a:gd name="connsiteX1-3" fmla="*/ 977900 w 7112000"/>
                <a:gd name="connsiteY1-4" fmla="*/ 1194915 h 1283427"/>
                <a:gd name="connsiteX2-5" fmla="*/ 1854200 w 7112000"/>
                <a:gd name="connsiteY2-6" fmla="*/ 115415 h 1283427"/>
                <a:gd name="connsiteX3-7" fmla="*/ 2921000 w 7112000"/>
                <a:gd name="connsiteY3-8" fmla="*/ 166215 h 1283427"/>
                <a:gd name="connsiteX4-9" fmla="*/ 4089400 w 7112000"/>
                <a:gd name="connsiteY4-10" fmla="*/ 1131415 h 1283427"/>
                <a:gd name="connsiteX5-11" fmla="*/ 4953000 w 7112000"/>
                <a:gd name="connsiteY5-12" fmla="*/ 1029815 h 1283427"/>
                <a:gd name="connsiteX6-13" fmla="*/ 5270500 w 7112000"/>
                <a:gd name="connsiteY6-14" fmla="*/ 140815 h 1283427"/>
                <a:gd name="connsiteX7-15" fmla="*/ 5791200 w 7112000"/>
                <a:gd name="connsiteY7-16" fmla="*/ 1115 h 1283427"/>
                <a:gd name="connsiteX8-17" fmla="*/ 6604000 w 7112000"/>
                <a:gd name="connsiteY8-18" fmla="*/ 102715 h 1283427"/>
                <a:gd name="connsiteX9-19" fmla="*/ 7112000 w 7112000"/>
                <a:gd name="connsiteY9-20" fmla="*/ 534515 h 1283427"/>
                <a:gd name="connsiteX10-21" fmla="*/ 7112000 w 7112000"/>
                <a:gd name="connsiteY10-22" fmla="*/ 534515 h 1283427"/>
                <a:gd name="connsiteX0-23" fmla="*/ 0 w 7112000"/>
                <a:gd name="connsiteY0-24" fmla="*/ 1197508 h 1273320"/>
                <a:gd name="connsiteX1-25" fmla="*/ 977900 w 7112000"/>
                <a:gd name="connsiteY1-26" fmla="*/ 1184808 h 1273320"/>
                <a:gd name="connsiteX2-27" fmla="*/ 1854200 w 7112000"/>
                <a:gd name="connsiteY2-28" fmla="*/ 105308 h 1273320"/>
                <a:gd name="connsiteX3-29" fmla="*/ 2921000 w 7112000"/>
                <a:gd name="connsiteY3-30" fmla="*/ 156108 h 1273320"/>
                <a:gd name="connsiteX4-31" fmla="*/ 4089400 w 7112000"/>
                <a:gd name="connsiteY4-32" fmla="*/ 1121308 h 1273320"/>
                <a:gd name="connsiteX5-33" fmla="*/ 4953000 w 7112000"/>
                <a:gd name="connsiteY5-34" fmla="*/ 1019708 h 1273320"/>
                <a:gd name="connsiteX6-35" fmla="*/ 5270500 w 7112000"/>
                <a:gd name="connsiteY6-36" fmla="*/ 130708 h 1273320"/>
                <a:gd name="connsiteX7-37" fmla="*/ 6604000 w 7112000"/>
                <a:gd name="connsiteY7-38" fmla="*/ 92608 h 1273320"/>
                <a:gd name="connsiteX8-39" fmla="*/ 7112000 w 7112000"/>
                <a:gd name="connsiteY8-40" fmla="*/ 524408 h 1273320"/>
                <a:gd name="connsiteX9-41" fmla="*/ 7112000 w 7112000"/>
                <a:gd name="connsiteY9-42" fmla="*/ 524408 h 1273320"/>
                <a:gd name="connsiteX0-43" fmla="*/ 0 w 7112000"/>
                <a:gd name="connsiteY0-44" fmla="*/ 1197508 h 1273320"/>
                <a:gd name="connsiteX1-45" fmla="*/ 977900 w 7112000"/>
                <a:gd name="connsiteY1-46" fmla="*/ 1184808 h 1273320"/>
                <a:gd name="connsiteX2-47" fmla="*/ 1854200 w 7112000"/>
                <a:gd name="connsiteY2-48" fmla="*/ 105308 h 1273320"/>
                <a:gd name="connsiteX3-49" fmla="*/ 2921000 w 7112000"/>
                <a:gd name="connsiteY3-50" fmla="*/ 156108 h 1273320"/>
                <a:gd name="connsiteX4-51" fmla="*/ 4089400 w 7112000"/>
                <a:gd name="connsiteY4-52" fmla="*/ 1121308 h 1273320"/>
                <a:gd name="connsiteX5-53" fmla="*/ 4953000 w 7112000"/>
                <a:gd name="connsiteY5-54" fmla="*/ 1019708 h 1273320"/>
                <a:gd name="connsiteX6-55" fmla="*/ 5270500 w 7112000"/>
                <a:gd name="connsiteY6-56" fmla="*/ 130708 h 1273320"/>
                <a:gd name="connsiteX7-57" fmla="*/ 6604000 w 7112000"/>
                <a:gd name="connsiteY7-58" fmla="*/ 92608 h 1273320"/>
                <a:gd name="connsiteX8-59" fmla="*/ 7112000 w 7112000"/>
                <a:gd name="connsiteY8-60" fmla="*/ 524408 h 1273320"/>
                <a:gd name="connsiteX9-61" fmla="*/ 7112000 w 7112000"/>
                <a:gd name="connsiteY9-62" fmla="*/ 524408 h 1273320"/>
                <a:gd name="connsiteX0-63" fmla="*/ 0 w 7112000"/>
                <a:gd name="connsiteY0-64" fmla="*/ 1215598 h 1291410"/>
                <a:gd name="connsiteX1-65" fmla="*/ 977900 w 7112000"/>
                <a:gd name="connsiteY1-66" fmla="*/ 1202898 h 1291410"/>
                <a:gd name="connsiteX2-67" fmla="*/ 1854200 w 7112000"/>
                <a:gd name="connsiteY2-68" fmla="*/ 123398 h 1291410"/>
                <a:gd name="connsiteX3-69" fmla="*/ 2921000 w 7112000"/>
                <a:gd name="connsiteY3-70" fmla="*/ 174198 h 1291410"/>
                <a:gd name="connsiteX4-71" fmla="*/ 4089400 w 7112000"/>
                <a:gd name="connsiteY4-72" fmla="*/ 1139398 h 1291410"/>
                <a:gd name="connsiteX5-73" fmla="*/ 4953000 w 7112000"/>
                <a:gd name="connsiteY5-74" fmla="*/ 1037798 h 1291410"/>
                <a:gd name="connsiteX6-75" fmla="*/ 5270500 w 7112000"/>
                <a:gd name="connsiteY6-76" fmla="*/ 148798 h 1291410"/>
                <a:gd name="connsiteX7-77" fmla="*/ 6604000 w 7112000"/>
                <a:gd name="connsiteY7-78" fmla="*/ 110698 h 1291410"/>
                <a:gd name="connsiteX8-79" fmla="*/ 7112000 w 7112000"/>
                <a:gd name="connsiteY8-80" fmla="*/ 542498 h 1291410"/>
                <a:gd name="connsiteX9-81" fmla="*/ 7112000 w 7112000"/>
                <a:gd name="connsiteY9-82" fmla="*/ 542498 h 12914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7112000" h="1291410">
                  <a:moveTo>
                    <a:pt x="0" y="1215598"/>
                  </a:moveTo>
                  <a:cubicBezTo>
                    <a:pt x="376766" y="1232531"/>
                    <a:pt x="668867" y="1384931"/>
                    <a:pt x="977900" y="1202898"/>
                  </a:cubicBezTo>
                  <a:cubicBezTo>
                    <a:pt x="1286933" y="1020865"/>
                    <a:pt x="1530350" y="294848"/>
                    <a:pt x="1854200" y="123398"/>
                  </a:cubicBezTo>
                  <a:cubicBezTo>
                    <a:pt x="2178050" y="-48052"/>
                    <a:pt x="2548467" y="4865"/>
                    <a:pt x="2921000" y="174198"/>
                  </a:cubicBezTo>
                  <a:cubicBezTo>
                    <a:pt x="3293533" y="343531"/>
                    <a:pt x="3750733" y="995465"/>
                    <a:pt x="4089400" y="1139398"/>
                  </a:cubicBezTo>
                  <a:cubicBezTo>
                    <a:pt x="4428067" y="1283331"/>
                    <a:pt x="4756150" y="1202898"/>
                    <a:pt x="4953000" y="1037798"/>
                  </a:cubicBezTo>
                  <a:cubicBezTo>
                    <a:pt x="5149850" y="872698"/>
                    <a:pt x="4995333" y="303315"/>
                    <a:pt x="5270500" y="148798"/>
                  </a:cubicBezTo>
                  <a:cubicBezTo>
                    <a:pt x="5545667" y="-5719"/>
                    <a:pt x="6107971" y="-72794"/>
                    <a:pt x="6604000" y="110698"/>
                  </a:cubicBezTo>
                  <a:cubicBezTo>
                    <a:pt x="7100029" y="294190"/>
                    <a:pt x="7112000" y="542498"/>
                    <a:pt x="7112000" y="542498"/>
                  </a:cubicBezTo>
                  <a:lnTo>
                    <a:pt x="7112000" y="542498"/>
                  </a:lnTo>
                </a:path>
              </a:pathLst>
            </a:custGeom>
            <a:noFill/>
            <a:ln w="19050" cap="flat" cmpd="sng" algn="ctr">
              <a:solidFill>
                <a:srgbClr val="F57474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 flipH="1">
              <a:off x="67332" y="3432173"/>
              <a:ext cx="5795876" cy="749532"/>
            </a:xfrm>
            <a:custGeom>
              <a:avLst/>
              <a:gdLst>
                <a:gd name="connsiteX0" fmla="*/ 0 w 7112000"/>
                <a:gd name="connsiteY0" fmla="*/ 1207615 h 1225103"/>
                <a:gd name="connsiteX1" fmla="*/ 977900 w 7112000"/>
                <a:gd name="connsiteY1" fmla="*/ 1194915 h 1225103"/>
                <a:gd name="connsiteX2" fmla="*/ 1346200 w 7112000"/>
                <a:gd name="connsiteY2" fmla="*/ 928215 h 1225103"/>
                <a:gd name="connsiteX3" fmla="*/ 1854200 w 7112000"/>
                <a:gd name="connsiteY3" fmla="*/ 115415 h 1225103"/>
                <a:gd name="connsiteX4" fmla="*/ 2921000 w 7112000"/>
                <a:gd name="connsiteY4" fmla="*/ 166215 h 1225103"/>
                <a:gd name="connsiteX5" fmla="*/ 4089400 w 7112000"/>
                <a:gd name="connsiteY5" fmla="*/ 1131415 h 1225103"/>
                <a:gd name="connsiteX6" fmla="*/ 4953000 w 7112000"/>
                <a:gd name="connsiteY6" fmla="*/ 1029815 h 1225103"/>
                <a:gd name="connsiteX7" fmla="*/ 5270500 w 7112000"/>
                <a:gd name="connsiteY7" fmla="*/ 140815 h 1225103"/>
                <a:gd name="connsiteX8" fmla="*/ 5791200 w 7112000"/>
                <a:gd name="connsiteY8" fmla="*/ 1115 h 1225103"/>
                <a:gd name="connsiteX9" fmla="*/ 6604000 w 7112000"/>
                <a:gd name="connsiteY9" fmla="*/ 102715 h 1225103"/>
                <a:gd name="connsiteX10" fmla="*/ 7112000 w 7112000"/>
                <a:gd name="connsiteY10" fmla="*/ 534515 h 1225103"/>
                <a:gd name="connsiteX11" fmla="*/ 7112000 w 7112000"/>
                <a:gd name="connsiteY11" fmla="*/ 534515 h 1225103"/>
                <a:gd name="connsiteX0-1" fmla="*/ 0 w 7112000"/>
                <a:gd name="connsiteY0-2" fmla="*/ 1207615 h 1283427"/>
                <a:gd name="connsiteX1-3" fmla="*/ 977900 w 7112000"/>
                <a:gd name="connsiteY1-4" fmla="*/ 1194915 h 1283427"/>
                <a:gd name="connsiteX2-5" fmla="*/ 1854200 w 7112000"/>
                <a:gd name="connsiteY2-6" fmla="*/ 115415 h 1283427"/>
                <a:gd name="connsiteX3-7" fmla="*/ 2921000 w 7112000"/>
                <a:gd name="connsiteY3-8" fmla="*/ 166215 h 1283427"/>
                <a:gd name="connsiteX4-9" fmla="*/ 4089400 w 7112000"/>
                <a:gd name="connsiteY4-10" fmla="*/ 1131415 h 1283427"/>
                <a:gd name="connsiteX5-11" fmla="*/ 4953000 w 7112000"/>
                <a:gd name="connsiteY5-12" fmla="*/ 1029815 h 1283427"/>
                <a:gd name="connsiteX6-13" fmla="*/ 5270500 w 7112000"/>
                <a:gd name="connsiteY6-14" fmla="*/ 140815 h 1283427"/>
                <a:gd name="connsiteX7-15" fmla="*/ 5791200 w 7112000"/>
                <a:gd name="connsiteY7-16" fmla="*/ 1115 h 1283427"/>
                <a:gd name="connsiteX8-17" fmla="*/ 6604000 w 7112000"/>
                <a:gd name="connsiteY8-18" fmla="*/ 102715 h 1283427"/>
                <a:gd name="connsiteX9-19" fmla="*/ 7112000 w 7112000"/>
                <a:gd name="connsiteY9-20" fmla="*/ 534515 h 1283427"/>
                <a:gd name="connsiteX10-21" fmla="*/ 7112000 w 7112000"/>
                <a:gd name="connsiteY10-22" fmla="*/ 534515 h 1283427"/>
                <a:gd name="connsiteX0-23" fmla="*/ 0 w 7112000"/>
                <a:gd name="connsiteY0-24" fmla="*/ 1197508 h 1273320"/>
                <a:gd name="connsiteX1-25" fmla="*/ 977900 w 7112000"/>
                <a:gd name="connsiteY1-26" fmla="*/ 1184808 h 1273320"/>
                <a:gd name="connsiteX2-27" fmla="*/ 1854200 w 7112000"/>
                <a:gd name="connsiteY2-28" fmla="*/ 105308 h 1273320"/>
                <a:gd name="connsiteX3-29" fmla="*/ 2921000 w 7112000"/>
                <a:gd name="connsiteY3-30" fmla="*/ 156108 h 1273320"/>
                <a:gd name="connsiteX4-31" fmla="*/ 4089400 w 7112000"/>
                <a:gd name="connsiteY4-32" fmla="*/ 1121308 h 1273320"/>
                <a:gd name="connsiteX5-33" fmla="*/ 4953000 w 7112000"/>
                <a:gd name="connsiteY5-34" fmla="*/ 1019708 h 1273320"/>
                <a:gd name="connsiteX6-35" fmla="*/ 5270500 w 7112000"/>
                <a:gd name="connsiteY6-36" fmla="*/ 130708 h 1273320"/>
                <a:gd name="connsiteX7-37" fmla="*/ 6604000 w 7112000"/>
                <a:gd name="connsiteY7-38" fmla="*/ 92608 h 1273320"/>
                <a:gd name="connsiteX8-39" fmla="*/ 7112000 w 7112000"/>
                <a:gd name="connsiteY8-40" fmla="*/ 524408 h 1273320"/>
                <a:gd name="connsiteX9-41" fmla="*/ 7112000 w 7112000"/>
                <a:gd name="connsiteY9-42" fmla="*/ 524408 h 1273320"/>
                <a:gd name="connsiteX0-43" fmla="*/ 0 w 7112000"/>
                <a:gd name="connsiteY0-44" fmla="*/ 1197508 h 1273320"/>
                <a:gd name="connsiteX1-45" fmla="*/ 977900 w 7112000"/>
                <a:gd name="connsiteY1-46" fmla="*/ 1184808 h 1273320"/>
                <a:gd name="connsiteX2-47" fmla="*/ 1854200 w 7112000"/>
                <a:gd name="connsiteY2-48" fmla="*/ 105308 h 1273320"/>
                <a:gd name="connsiteX3-49" fmla="*/ 2921000 w 7112000"/>
                <a:gd name="connsiteY3-50" fmla="*/ 156108 h 1273320"/>
                <a:gd name="connsiteX4-51" fmla="*/ 4089400 w 7112000"/>
                <a:gd name="connsiteY4-52" fmla="*/ 1121308 h 1273320"/>
                <a:gd name="connsiteX5-53" fmla="*/ 4953000 w 7112000"/>
                <a:gd name="connsiteY5-54" fmla="*/ 1019708 h 1273320"/>
                <a:gd name="connsiteX6-55" fmla="*/ 5270500 w 7112000"/>
                <a:gd name="connsiteY6-56" fmla="*/ 130708 h 1273320"/>
                <a:gd name="connsiteX7-57" fmla="*/ 6604000 w 7112000"/>
                <a:gd name="connsiteY7-58" fmla="*/ 92608 h 1273320"/>
                <a:gd name="connsiteX8-59" fmla="*/ 7112000 w 7112000"/>
                <a:gd name="connsiteY8-60" fmla="*/ 524408 h 1273320"/>
                <a:gd name="connsiteX9-61" fmla="*/ 7112000 w 7112000"/>
                <a:gd name="connsiteY9-62" fmla="*/ 524408 h 1273320"/>
                <a:gd name="connsiteX0-63" fmla="*/ 0 w 7112000"/>
                <a:gd name="connsiteY0-64" fmla="*/ 1215598 h 1291410"/>
                <a:gd name="connsiteX1-65" fmla="*/ 977900 w 7112000"/>
                <a:gd name="connsiteY1-66" fmla="*/ 1202898 h 1291410"/>
                <a:gd name="connsiteX2-67" fmla="*/ 1854200 w 7112000"/>
                <a:gd name="connsiteY2-68" fmla="*/ 123398 h 1291410"/>
                <a:gd name="connsiteX3-69" fmla="*/ 2921000 w 7112000"/>
                <a:gd name="connsiteY3-70" fmla="*/ 174198 h 1291410"/>
                <a:gd name="connsiteX4-71" fmla="*/ 4089400 w 7112000"/>
                <a:gd name="connsiteY4-72" fmla="*/ 1139398 h 1291410"/>
                <a:gd name="connsiteX5-73" fmla="*/ 4953000 w 7112000"/>
                <a:gd name="connsiteY5-74" fmla="*/ 1037798 h 1291410"/>
                <a:gd name="connsiteX6-75" fmla="*/ 5270500 w 7112000"/>
                <a:gd name="connsiteY6-76" fmla="*/ 148798 h 1291410"/>
                <a:gd name="connsiteX7-77" fmla="*/ 6604000 w 7112000"/>
                <a:gd name="connsiteY7-78" fmla="*/ 110698 h 1291410"/>
                <a:gd name="connsiteX8-79" fmla="*/ 7112000 w 7112000"/>
                <a:gd name="connsiteY8-80" fmla="*/ 542498 h 1291410"/>
                <a:gd name="connsiteX9-81" fmla="*/ 7112000 w 7112000"/>
                <a:gd name="connsiteY9-82" fmla="*/ 542498 h 12914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7112000" h="1291410">
                  <a:moveTo>
                    <a:pt x="0" y="1215598"/>
                  </a:moveTo>
                  <a:cubicBezTo>
                    <a:pt x="376766" y="1232531"/>
                    <a:pt x="668867" y="1384931"/>
                    <a:pt x="977900" y="1202898"/>
                  </a:cubicBezTo>
                  <a:cubicBezTo>
                    <a:pt x="1286933" y="1020865"/>
                    <a:pt x="1530350" y="294848"/>
                    <a:pt x="1854200" y="123398"/>
                  </a:cubicBezTo>
                  <a:cubicBezTo>
                    <a:pt x="2178050" y="-48052"/>
                    <a:pt x="2548467" y="4865"/>
                    <a:pt x="2921000" y="174198"/>
                  </a:cubicBezTo>
                  <a:cubicBezTo>
                    <a:pt x="3293533" y="343531"/>
                    <a:pt x="3750733" y="995465"/>
                    <a:pt x="4089400" y="1139398"/>
                  </a:cubicBezTo>
                  <a:cubicBezTo>
                    <a:pt x="4428067" y="1283331"/>
                    <a:pt x="4756150" y="1202898"/>
                    <a:pt x="4953000" y="1037798"/>
                  </a:cubicBezTo>
                  <a:cubicBezTo>
                    <a:pt x="5149850" y="872698"/>
                    <a:pt x="4995333" y="303315"/>
                    <a:pt x="5270500" y="148798"/>
                  </a:cubicBezTo>
                  <a:cubicBezTo>
                    <a:pt x="5545667" y="-5719"/>
                    <a:pt x="6107971" y="-72794"/>
                    <a:pt x="6604000" y="110698"/>
                  </a:cubicBezTo>
                  <a:cubicBezTo>
                    <a:pt x="7100029" y="294190"/>
                    <a:pt x="7112000" y="542498"/>
                    <a:pt x="7112000" y="542498"/>
                  </a:cubicBezTo>
                  <a:lnTo>
                    <a:pt x="7112000" y="542498"/>
                  </a:lnTo>
                </a:path>
              </a:pathLst>
            </a:custGeom>
            <a:noFill/>
            <a:ln w="19050" cap="flat" cmpd="sng" algn="ctr">
              <a:solidFill>
                <a:srgbClr val="F57474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3399703" y="1288876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39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2893389" y="1647132"/>
            <a:ext cx="20184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magna.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44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8918771" y="140173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45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8412457" y="1759993"/>
            <a:ext cx="20184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magna.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50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1693714" y="390055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5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1187400" y="4258813"/>
            <a:ext cx="20184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magna.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5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7362897" y="3250720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53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2"/>
            </p:custDataLst>
          </p:nvPr>
        </p:nvSpPr>
        <p:spPr>
          <a:xfrm>
            <a:off x="6856583" y="3608976"/>
            <a:ext cx="20184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magna.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67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45" grpId="0"/>
      <p:bldP spid="50" grpId="0"/>
      <p:bldP spid="51" grpId="0"/>
      <p:bldP spid="52" grpId="0"/>
      <p:bldP spid="53" grpId="0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8015133">
            <a:off x="3006156" y="2862698"/>
            <a:ext cx="856927" cy="164817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916911" y="2836610"/>
            <a:ext cx="5918561" cy="1353715"/>
            <a:chOff x="3916911" y="2836610"/>
            <a:chExt cx="5918561" cy="135371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2963702">
              <a:off x="4264085" y="2489436"/>
              <a:ext cx="751985" cy="144633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7430781">
              <a:off x="4431901" y="3091165"/>
              <a:ext cx="751985" cy="144633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2963702">
              <a:off x="5558396" y="2489437"/>
              <a:ext cx="751985" cy="144633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7430781">
              <a:off x="5726212" y="3091166"/>
              <a:ext cx="751985" cy="144633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2963702">
              <a:off x="7032148" y="2489437"/>
              <a:ext cx="751985" cy="14463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7430781">
              <a:off x="7199964" y="3091166"/>
              <a:ext cx="751985" cy="144633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2963702">
              <a:off x="8568496" y="2489437"/>
              <a:ext cx="751985" cy="14463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7430781">
              <a:off x="8736312" y="3091166"/>
              <a:ext cx="751985" cy="1446334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1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14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4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856757" y="2398243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64521" y="4468682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85734" y="4468682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21246" y="2398243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585734" y="2398243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92268" y="2448106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43307" y="4468682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22093" y="4468682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endParaRPr lang="zh-CN" altLang="en-US" sz="16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74280">
            <a:off x="9705762" y="2342611"/>
            <a:ext cx="849767" cy="1634403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808812" y="2561149"/>
            <a:ext cx="1857035" cy="1652767"/>
            <a:chOff x="930383" y="2569710"/>
            <a:chExt cx="1857035" cy="1652767"/>
          </a:xfrm>
        </p:grpSpPr>
        <p:sp>
          <p:nvSpPr>
            <p:cNvPr id="15" name="文本框 14"/>
            <p:cNvSpPr txBox="1"/>
            <p:nvPr/>
          </p:nvSpPr>
          <p:spPr>
            <a:xfrm>
              <a:off x="1291704" y="2673574"/>
              <a:ext cx="137160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4400" dirty="0" smtClean="0">
                  <a:solidFill>
                    <a:schemeClr val="accent6"/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时光印记</a:t>
              </a:r>
              <a:endParaRPr lang="zh-CN" altLang="en-US" sz="4400" dirty="0" smtClean="0">
                <a:solidFill>
                  <a:schemeClr val="accent6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 flipH="1">
              <a:off x="1179650" y="3865003"/>
              <a:ext cx="342428" cy="342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930383" y="3880049"/>
              <a:ext cx="342428" cy="342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2392234" y="2844788"/>
              <a:ext cx="342428" cy="342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2444990" y="2569710"/>
              <a:ext cx="342428" cy="342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3618893" y="4739046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5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7354571" y="4739046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6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5486732" y="4739046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7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9222409" y="4739046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8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3391166" y="1578324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9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7126844" y="1578324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40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5259005" y="1578324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4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2"/>
            </p:custDataLst>
          </p:nvPr>
        </p:nvSpPr>
        <p:spPr>
          <a:xfrm>
            <a:off x="8994682" y="1578324"/>
            <a:ext cx="15907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69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391606" y="2998135"/>
            <a:ext cx="3401894" cy="3627812"/>
            <a:chOff x="391606" y="2998135"/>
            <a:chExt cx="3401894" cy="3627812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25" y="2998135"/>
              <a:ext cx="1673444" cy="319709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933" y="4039570"/>
              <a:ext cx="1488994" cy="194396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6" name="组合 35"/>
            <p:cNvGrpSpPr/>
            <p:nvPr/>
          </p:nvGrpSpPr>
          <p:grpSpPr>
            <a:xfrm>
              <a:off x="391606" y="5468798"/>
              <a:ext cx="3401894" cy="1157149"/>
              <a:chOff x="391606" y="5468798"/>
              <a:chExt cx="3401894" cy="1157149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606" y="5496127"/>
                <a:ext cx="3015574" cy="1129820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26" y="5468798"/>
                <a:ext cx="3015574" cy="1129820"/>
              </a:xfrm>
              <a:prstGeom prst="rect">
                <a:avLst/>
              </a:prstGeom>
            </p:spPr>
          </p:pic>
        </p:grpSp>
      </p:grpSp>
      <p:grpSp>
        <p:nvGrpSpPr>
          <p:cNvPr id="67" name="组合 66"/>
          <p:cNvGrpSpPr/>
          <p:nvPr/>
        </p:nvGrpSpPr>
        <p:grpSpPr>
          <a:xfrm>
            <a:off x="4967276" y="1041009"/>
            <a:ext cx="693293" cy="4427789"/>
            <a:chOff x="4375140" y="1017528"/>
            <a:chExt cx="693293" cy="4427789"/>
          </a:xfrm>
        </p:grpSpPr>
        <p:sp>
          <p:nvSpPr>
            <p:cNvPr id="48" name="文本框 47"/>
            <p:cNvSpPr txBox="1"/>
            <p:nvPr/>
          </p:nvSpPr>
          <p:spPr>
            <a:xfrm>
              <a:off x="4427535" y="2246195"/>
              <a:ext cx="553998" cy="3199122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50800" dist="254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第一部分</a:t>
              </a:r>
              <a:r>
                <a:rPr kumimoji="0" lang="zh-CN" alt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标题文字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375140" y="1017528"/>
              <a:ext cx="693293" cy="1567551"/>
              <a:chOff x="-2753381" y="1350038"/>
              <a:chExt cx="693293" cy="1567551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9" t="75380" r="37553" b="6059"/>
              <a:stretch>
                <a:fillRect/>
              </a:stretch>
            </p:blipFill>
            <p:spPr>
              <a:xfrm>
                <a:off x="-2753381" y="2191600"/>
                <a:ext cx="693293" cy="725989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48" t="20226" r="64840" b="64995"/>
              <a:stretch>
                <a:fillRect/>
              </a:stretch>
            </p:blipFill>
            <p:spPr>
              <a:xfrm>
                <a:off x="-2515611" y="1350038"/>
                <a:ext cx="394066" cy="908237"/>
              </a:xfrm>
              <a:prstGeom prst="rect">
                <a:avLst/>
              </a:prstGeom>
            </p:spPr>
          </p:pic>
        </p:grpSp>
      </p:grpSp>
      <p:grpSp>
        <p:nvGrpSpPr>
          <p:cNvPr id="40" name="组合 39"/>
          <p:cNvGrpSpPr/>
          <p:nvPr/>
        </p:nvGrpSpPr>
        <p:grpSpPr>
          <a:xfrm>
            <a:off x="6799840" y="1530475"/>
            <a:ext cx="693293" cy="4453059"/>
            <a:chOff x="4375140" y="992258"/>
            <a:chExt cx="693293" cy="4453059"/>
          </a:xfrm>
        </p:grpSpPr>
        <p:sp>
          <p:nvSpPr>
            <p:cNvPr id="41" name="文本框 40"/>
            <p:cNvSpPr txBox="1"/>
            <p:nvPr/>
          </p:nvSpPr>
          <p:spPr>
            <a:xfrm>
              <a:off x="4427535" y="2246195"/>
              <a:ext cx="553998" cy="3199122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50800" dist="254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第二部分</a:t>
              </a:r>
              <a:r>
                <a:rPr kumimoji="0" lang="zh-CN" alt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标题文字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4375140" y="992258"/>
              <a:ext cx="693293" cy="1592821"/>
              <a:chOff x="-2753381" y="1324768"/>
              <a:chExt cx="693293" cy="1592821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9" t="75380" r="37553" b="6059"/>
              <a:stretch>
                <a:fillRect/>
              </a:stretch>
            </p:blipFill>
            <p:spPr>
              <a:xfrm>
                <a:off x="-2753381" y="2191600"/>
                <a:ext cx="693293" cy="725989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32" t="19815" r="69329" b="64995"/>
              <a:stretch>
                <a:fillRect/>
              </a:stretch>
            </p:blipFill>
            <p:spPr>
              <a:xfrm>
                <a:off x="-2672875" y="1324768"/>
                <a:ext cx="361365" cy="933507"/>
              </a:xfrm>
              <a:prstGeom prst="rect">
                <a:avLst/>
              </a:prstGeom>
            </p:spPr>
          </p:pic>
        </p:grpSp>
      </p:grpSp>
      <p:grpSp>
        <p:nvGrpSpPr>
          <p:cNvPr id="45" name="组合 44"/>
          <p:cNvGrpSpPr/>
          <p:nvPr/>
        </p:nvGrpSpPr>
        <p:grpSpPr>
          <a:xfrm>
            <a:off x="10450545" y="1223889"/>
            <a:ext cx="693293" cy="4759645"/>
            <a:chOff x="4375140" y="685672"/>
            <a:chExt cx="693293" cy="4759645"/>
          </a:xfrm>
        </p:grpSpPr>
        <p:sp>
          <p:nvSpPr>
            <p:cNvPr id="46" name="文本框 45"/>
            <p:cNvSpPr txBox="1"/>
            <p:nvPr/>
          </p:nvSpPr>
          <p:spPr>
            <a:xfrm>
              <a:off x="4427535" y="2246195"/>
              <a:ext cx="553998" cy="3199122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50800" dist="254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第三部分</a:t>
              </a:r>
              <a:r>
                <a:rPr kumimoji="0" lang="zh-CN" alt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标题文字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4375140" y="685672"/>
              <a:ext cx="693293" cy="1899407"/>
              <a:chOff x="-2753381" y="1018182"/>
              <a:chExt cx="693293" cy="1899407"/>
            </a:xfrm>
          </p:grpSpPr>
          <p:pic>
            <p:nvPicPr>
              <p:cNvPr id="69" name="图片 6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9" t="75380" r="37553" b="6059"/>
              <a:stretch>
                <a:fillRect/>
              </a:stretch>
            </p:blipFill>
            <p:spPr>
              <a:xfrm>
                <a:off x="-2753381" y="2191600"/>
                <a:ext cx="693293" cy="725989"/>
              </a:xfrm>
              <a:prstGeom prst="rect">
                <a:avLst/>
              </a:prstGeom>
            </p:spPr>
          </p:pic>
          <p:pic>
            <p:nvPicPr>
              <p:cNvPr id="70" name="图片 6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32" t="14826" r="69092" b="64995"/>
              <a:stretch>
                <a:fillRect/>
              </a:stretch>
            </p:blipFill>
            <p:spPr>
              <a:xfrm>
                <a:off x="-2672875" y="1018182"/>
                <a:ext cx="371411" cy="1240093"/>
              </a:xfrm>
              <a:prstGeom prst="rect">
                <a:avLst/>
              </a:prstGeom>
            </p:spPr>
          </p:pic>
        </p:grpSp>
      </p:grpSp>
      <p:grpSp>
        <p:nvGrpSpPr>
          <p:cNvPr id="71" name="组合 70"/>
          <p:cNvGrpSpPr/>
          <p:nvPr/>
        </p:nvGrpSpPr>
        <p:grpSpPr>
          <a:xfrm>
            <a:off x="8704256" y="717452"/>
            <a:ext cx="693293" cy="4778675"/>
            <a:chOff x="4375140" y="666642"/>
            <a:chExt cx="693293" cy="4778675"/>
          </a:xfrm>
        </p:grpSpPr>
        <p:sp>
          <p:nvSpPr>
            <p:cNvPr id="72" name="文本框 71"/>
            <p:cNvSpPr txBox="1"/>
            <p:nvPr/>
          </p:nvSpPr>
          <p:spPr>
            <a:xfrm>
              <a:off x="4427535" y="2246195"/>
              <a:ext cx="553998" cy="3199122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50800" dist="254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第四部分</a:t>
              </a:r>
              <a:r>
                <a:rPr kumimoji="0" lang="zh-CN" alt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zh-CN" altLang="en-US" sz="2400" kern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标题文字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4375140" y="666642"/>
              <a:ext cx="693293" cy="1918437"/>
              <a:chOff x="-2753381" y="999152"/>
              <a:chExt cx="693293" cy="1918437"/>
            </a:xfrm>
          </p:grpSpPr>
          <p:pic>
            <p:nvPicPr>
              <p:cNvPr id="74" name="图片 7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9" t="75380" r="37553" b="6059"/>
              <a:stretch>
                <a:fillRect/>
              </a:stretch>
            </p:blipFill>
            <p:spPr>
              <a:xfrm>
                <a:off x="-2753381" y="2191600"/>
                <a:ext cx="693293" cy="725989"/>
              </a:xfrm>
              <a:prstGeom prst="rect">
                <a:avLst/>
              </a:prstGeom>
            </p:spPr>
          </p:pic>
          <p:pic>
            <p:nvPicPr>
              <p:cNvPr id="75" name="图片 7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4" t="14516" r="64840" b="64995"/>
              <a:stretch>
                <a:fillRect/>
              </a:stretch>
            </p:blipFill>
            <p:spPr>
              <a:xfrm>
                <a:off x="-2580923" y="999152"/>
                <a:ext cx="459378" cy="1259123"/>
              </a:xfrm>
              <a:prstGeom prst="rect">
                <a:avLst/>
              </a:prstGeom>
            </p:spPr>
          </p:pic>
        </p:grp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45" y="288566"/>
            <a:ext cx="1042095" cy="1068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79" y="621778"/>
            <a:ext cx="1048525" cy="1030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14" y="550750"/>
            <a:ext cx="935892" cy="1102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14" y="236067"/>
            <a:ext cx="982376" cy="1121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648" flipH="1">
            <a:off x="7154523" y="3684539"/>
            <a:ext cx="1225172" cy="876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5" y="1064442"/>
            <a:ext cx="1522355" cy="1163372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3504" y="5214967"/>
            <a:ext cx="1005725" cy="768567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246665" y="573247"/>
            <a:ext cx="3933329" cy="847125"/>
          </a:xfrm>
          <a:custGeom>
            <a:avLst/>
            <a:gdLst/>
            <a:ahLst/>
            <a:cxnLst/>
            <a:rect l="l" t="t" r="r" b="b"/>
            <a:pathLst>
              <a:path w="4670099" h="713231">
                <a:moveTo>
                  <a:pt x="1131660" y="212322"/>
                </a:moveTo>
                <a:cubicBezTo>
                  <a:pt x="1092528" y="212322"/>
                  <a:pt x="1058781" y="226503"/>
                  <a:pt x="1030419" y="254865"/>
                </a:cubicBezTo>
                <a:cubicBezTo>
                  <a:pt x="1002058" y="283227"/>
                  <a:pt x="987877" y="316974"/>
                  <a:pt x="987877" y="356106"/>
                </a:cubicBezTo>
                <a:cubicBezTo>
                  <a:pt x="987877" y="395811"/>
                  <a:pt x="1001917" y="429704"/>
                  <a:pt x="1029997" y="457784"/>
                </a:cubicBezTo>
                <a:cubicBezTo>
                  <a:pt x="1058078" y="485865"/>
                  <a:pt x="1091965" y="499905"/>
                  <a:pt x="1131660" y="499905"/>
                </a:cubicBezTo>
                <a:cubicBezTo>
                  <a:pt x="1171249" y="499905"/>
                  <a:pt x="1205110" y="485838"/>
                  <a:pt x="1233243" y="457705"/>
                </a:cubicBezTo>
                <a:cubicBezTo>
                  <a:pt x="1261377" y="429571"/>
                  <a:pt x="1275444" y="395705"/>
                  <a:pt x="1275444" y="356106"/>
                </a:cubicBezTo>
                <a:cubicBezTo>
                  <a:pt x="1275444" y="317080"/>
                  <a:pt x="1261234" y="283359"/>
                  <a:pt x="1232813" y="254945"/>
                </a:cubicBezTo>
                <a:cubicBezTo>
                  <a:pt x="1204393" y="226530"/>
                  <a:pt x="1170676" y="212322"/>
                  <a:pt x="1131660" y="212322"/>
                </a:cubicBezTo>
                <a:close/>
                <a:moveTo>
                  <a:pt x="3752902" y="15988"/>
                </a:moveTo>
                <a:lnTo>
                  <a:pt x="4274194" y="15988"/>
                </a:lnTo>
                <a:lnTo>
                  <a:pt x="4274194" y="227323"/>
                </a:lnTo>
                <a:lnTo>
                  <a:pt x="4123229" y="227323"/>
                </a:lnTo>
                <a:lnTo>
                  <a:pt x="4123229" y="702227"/>
                </a:lnTo>
                <a:lnTo>
                  <a:pt x="3904887" y="702227"/>
                </a:lnTo>
                <a:lnTo>
                  <a:pt x="3904887" y="227323"/>
                </a:lnTo>
                <a:lnTo>
                  <a:pt x="3752902" y="227323"/>
                </a:lnTo>
                <a:close/>
                <a:moveTo>
                  <a:pt x="2933200" y="15988"/>
                </a:moveTo>
                <a:lnTo>
                  <a:pt x="3115362" y="15988"/>
                </a:lnTo>
                <a:lnTo>
                  <a:pt x="3115362" y="227323"/>
                </a:lnTo>
                <a:lnTo>
                  <a:pt x="2978187" y="227323"/>
                </a:lnTo>
                <a:cubicBezTo>
                  <a:pt x="2950988" y="227323"/>
                  <a:pt x="2937388" y="234919"/>
                  <a:pt x="2937388" y="250112"/>
                </a:cubicBezTo>
                <a:cubicBezTo>
                  <a:pt x="2937388" y="260685"/>
                  <a:pt x="2940592" y="267634"/>
                  <a:pt x="2946999" y="270957"/>
                </a:cubicBezTo>
                <a:cubicBezTo>
                  <a:pt x="2953406" y="274280"/>
                  <a:pt x="2965469" y="275941"/>
                  <a:pt x="2983187" y="275941"/>
                </a:cubicBezTo>
                <a:lnTo>
                  <a:pt x="3102367" y="275941"/>
                </a:lnTo>
                <a:lnTo>
                  <a:pt x="3102367" y="443277"/>
                </a:lnTo>
                <a:lnTo>
                  <a:pt x="2963202" y="443277"/>
                </a:lnTo>
                <a:cubicBezTo>
                  <a:pt x="2948042" y="443277"/>
                  <a:pt x="2937951" y="445103"/>
                  <a:pt x="2932929" y="448755"/>
                </a:cubicBezTo>
                <a:cubicBezTo>
                  <a:pt x="2927908" y="452407"/>
                  <a:pt x="2925397" y="458517"/>
                  <a:pt x="2925397" y="467084"/>
                </a:cubicBezTo>
                <a:cubicBezTo>
                  <a:pt x="2925397" y="478062"/>
                  <a:pt x="2927733" y="485108"/>
                  <a:pt x="2932404" y="488224"/>
                </a:cubicBezTo>
                <a:cubicBezTo>
                  <a:pt x="2937075" y="491340"/>
                  <a:pt x="2950340" y="492898"/>
                  <a:pt x="2972199" y="492898"/>
                </a:cubicBezTo>
                <a:lnTo>
                  <a:pt x="3115362" y="492898"/>
                </a:lnTo>
                <a:lnTo>
                  <a:pt x="3115362" y="702227"/>
                </a:lnTo>
                <a:lnTo>
                  <a:pt x="2949204" y="702227"/>
                </a:lnTo>
                <a:cubicBezTo>
                  <a:pt x="2873191" y="702227"/>
                  <a:pt x="2814830" y="683802"/>
                  <a:pt x="2774121" y="646953"/>
                </a:cubicBezTo>
                <a:cubicBezTo>
                  <a:pt x="2733412" y="610103"/>
                  <a:pt x="2713058" y="557143"/>
                  <a:pt x="2713058" y="488073"/>
                </a:cubicBezTo>
                <a:lnTo>
                  <a:pt x="2713058" y="227116"/>
                </a:lnTo>
                <a:cubicBezTo>
                  <a:pt x="2713058" y="160679"/>
                  <a:pt x="2732338" y="108881"/>
                  <a:pt x="2770896" y="71724"/>
                </a:cubicBezTo>
                <a:cubicBezTo>
                  <a:pt x="2809455" y="34567"/>
                  <a:pt x="2863556" y="15988"/>
                  <a:pt x="2933200" y="15988"/>
                </a:cubicBezTo>
                <a:close/>
                <a:moveTo>
                  <a:pt x="2143177" y="15988"/>
                </a:moveTo>
                <a:lnTo>
                  <a:pt x="2664469" y="15988"/>
                </a:lnTo>
                <a:lnTo>
                  <a:pt x="2664469" y="227323"/>
                </a:lnTo>
                <a:lnTo>
                  <a:pt x="2513504" y="227323"/>
                </a:lnTo>
                <a:lnTo>
                  <a:pt x="2513504" y="702227"/>
                </a:lnTo>
                <a:lnTo>
                  <a:pt x="2295162" y="702227"/>
                </a:lnTo>
                <a:lnTo>
                  <a:pt x="2295162" y="227323"/>
                </a:lnTo>
                <a:lnTo>
                  <a:pt x="2143177" y="227323"/>
                </a:lnTo>
                <a:close/>
                <a:moveTo>
                  <a:pt x="4578914" y="0"/>
                </a:moveTo>
                <a:cubicBezTo>
                  <a:pt x="4607887" y="0"/>
                  <a:pt x="4638281" y="5302"/>
                  <a:pt x="4670099" y="15908"/>
                </a:cubicBezTo>
                <a:lnTo>
                  <a:pt x="4670099" y="223310"/>
                </a:lnTo>
                <a:cubicBezTo>
                  <a:pt x="4647189" y="217981"/>
                  <a:pt x="4633791" y="215316"/>
                  <a:pt x="4629905" y="215316"/>
                </a:cubicBezTo>
                <a:cubicBezTo>
                  <a:pt x="4617060" y="215316"/>
                  <a:pt x="4606050" y="219231"/>
                  <a:pt x="4596878" y="227061"/>
                </a:cubicBezTo>
                <a:cubicBezTo>
                  <a:pt x="4587705" y="234890"/>
                  <a:pt x="4583119" y="245907"/>
                  <a:pt x="4583119" y="260112"/>
                </a:cubicBezTo>
                <a:cubicBezTo>
                  <a:pt x="4583119" y="274688"/>
                  <a:pt x="4588305" y="290852"/>
                  <a:pt x="4598677" y="308603"/>
                </a:cubicBezTo>
                <a:lnTo>
                  <a:pt x="4613678" y="334655"/>
                </a:lnTo>
                <a:cubicBezTo>
                  <a:pt x="4641960" y="384329"/>
                  <a:pt x="4656101" y="432804"/>
                  <a:pt x="4656101" y="480079"/>
                </a:cubicBezTo>
                <a:cubicBezTo>
                  <a:pt x="4656101" y="542206"/>
                  <a:pt x="4632254" y="596596"/>
                  <a:pt x="4584560" y="643250"/>
                </a:cubicBezTo>
                <a:cubicBezTo>
                  <a:pt x="4536866" y="689904"/>
                  <a:pt x="4477666" y="713231"/>
                  <a:pt x="4406961" y="713231"/>
                </a:cubicBezTo>
                <a:cubicBezTo>
                  <a:pt x="4371407" y="713231"/>
                  <a:pt x="4336680" y="705741"/>
                  <a:pt x="4302782" y="690761"/>
                </a:cubicBezTo>
                <a:lnTo>
                  <a:pt x="4302782" y="480875"/>
                </a:lnTo>
                <a:cubicBezTo>
                  <a:pt x="4329663" y="492893"/>
                  <a:pt x="4351055" y="498902"/>
                  <a:pt x="4366958" y="498902"/>
                </a:cubicBezTo>
                <a:cubicBezTo>
                  <a:pt x="4380855" y="498902"/>
                  <a:pt x="4392130" y="494979"/>
                  <a:pt x="4400782" y="487133"/>
                </a:cubicBezTo>
                <a:cubicBezTo>
                  <a:pt x="4409434" y="479288"/>
                  <a:pt x="4413761" y="468937"/>
                  <a:pt x="4413761" y="456080"/>
                </a:cubicBezTo>
                <a:cubicBezTo>
                  <a:pt x="4413761" y="450655"/>
                  <a:pt x="4404854" y="432358"/>
                  <a:pt x="4387039" y="401188"/>
                </a:cubicBezTo>
                <a:cubicBezTo>
                  <a:pt x="4356857" y="347002"/>
                  <a:pt x="4341765" y="292981"/>
                  <a:pt x="4341765" y="239124"/>
                </a:cubicBezTo>
                <a:cubicBezTo>
                  <a:pt x="4341765" y="174204"/>
                  <a:pt x="4365045" y="118120"/>
                  <a:pt x="4411603" y="70872"/>
                </a:cubicBezTo>
                <a:cubicBezTo>
                  <a:pt x="4458161" y="23624"/>
                  <a:pt x="4513932" y="0"/>
                  <a:pt x="4578914" y="0"/>
                </a:cubicBezTo>
                <a:close/>
                <a:moveTo>
                  <a:pt x="3458977" y="0"/>
                </a:moveTo>
                <a:cubicBezTo>
                  <a:pt x="3536711" y="0"/>
                  <a:pt x="3596500" y="23186"/>
                  <a:pt x="3638344" y="69558"/>
                </a:cubicBezTo>
                <a:cubicBezTo>
                  <a:pt x="3680189" y="115931"/>
                  <a:pt x="3701111" y="181450"/>
                  <a:pt x="3701111" y="266116"/>
                </a:cubicBezTo>
                <a:lnTo>
                  <a:pt x="3701111" y="702227"/>
                </a:lnTo>
                <a:lnTo>
                  <a:pt x="3482769" y="702227"/>
                </a:lnTo>
                <a:lnTo>
                  <a:pt x="3482769" y="266116"/>
                </a:lnTo>
                <a:cubicBezTo>
                  <a:pt x="3482769" y="232249"/>
                  <a:pt x="3471505" y="215316"/>
                  <a:pt x="3448977" y="215316"/>
                </a:cubicBezTo>
                <a:cubicBezTo>
                  <a:pt x="3428445" y="215316"/>
                  <a:pt x="3418179" y="232249"/>
                  <a:pt x="3418179" y="266116"/>
                </a:cubicBezTo>
                <a:lnTo>
                  <a:pt x="3418179" y="702227"/>
                </a:lnTo>
                <a:lnTo>
                  <a:pt x="3198833" y="702227"/>
                </a:lnTo>
                <a:lnTo>
                  <a:pt x="3198833" y="259125"/>
                </a:lnTo>
                <a:cubicBezTo>
                  <a:pt x="3198833" y="181423"/>
                  <a:pt x="3222423" y="118810"/>
                  <a:pt x="3269602" y="71286"/>
                </a:cubicBezTo>
                <a:cubicBezTo>
                  <a:pt x="3316782" y="23762"/>
                  <a:pt x="3379907" y="0"/>
                  <a:pt x="3458977" y="0"/>
                </a:cubicBezTo>
                <a:close/>
                <a:moveTo>
                  <a:pt x="1839728" y="0"/>
                </a:moveTo>
                <a:cubicBezTo>
                  <a:pt x="1917461" y="0"/>
                  <a:pt x="1977250" y="23186"/>
                  <a:pt x="2019095" y="69558"/>
                </a:cubicBezTo>
                <a:cubicBezTo>
                  <a:pt x="2060939" y="115931"/>
                  <a:pt x="2081861" y="181450"/>
                  <a:pt x="2081861" y="266116"/>
                </a:cubicBezTo>
                <a:lnTo>
                  <a:pt x="2081861" y="702227"/>
                </a:lnTo>
                <a:lnTo>
                  <a:pt x="1863519" y="702227"/>
                </a:lnTo>
                <a:lnTo>
                  <a:pt x="1863519" y="266116"/>
                </a:lnTo>
                <a:cubicBezTo>
                  <a:pt x="1863519" y="232249"/>
                  <a:pt x="1852255" y="215316"/>
                  <a:pt x="1829727" y="215316"/>
                </a:cubicBezTo>
                <a:cubicBezTo>
                  <a:pt x="1809195" y="215316"/>
                  <a:pt x="1798929" y="232249"/>
                  <a:pt x="1798929" y="266116"/>
                </a:cubicBezTo>
                <a:lnTo>
                  <a:pt x="1798929" y="702227"/>
                </a:lnTo>
                <a:lnTo>
                  <a:pt x="1579583" y="702227"/>
                </a:lnTo>
                <a:lnTo>
                  <a:pt x="1579583" y="259125"/>
                </a:lnTo>
                <a:cubicBezTo>
                  <a:pt x="1579583" y="181423"/>
                  <a:pt x="1603173" y="118810"/>
                  <a:pt x="1650352" y="71286"/>
                </a:cubicBezTo>
                <a:cubicBezTo>
                  <a:pt x="1697532" y="23762"/>
                  <a:pt x="1760657" y="0"/>
                  <a:pt x="1839728" y="0"/>
                </a:cubicBezTo>
                <a:close/>
                <a:moveTo>
                  <a:pt x="1132664" y="0"/>
                </a:moveTo>
                <a:cubicBezTo>
                  <a:pt x="1197105" y="0"/>
                  <a:pt x="1257170" y="15983"/>
                  <a:pt x="1312859" y="47949"/>
                </a:cubicBezTo>
                <a:cubicBezTo>
                  <a:pt x="1368547" y="79915"/>
                  <a:pt x="1412456" y="123413"/>
                  <a:pt x="1444587" y="178443"/>
                </a:cubicBezTo>
                <a:cubicBezTo>
                  <a:pt x="1476717" y="233473"/>
                  <a:pt x="1492783" y="292694"/>
                  <a:pt x="1492783" y="356106"/>
                </a:cubicBezTo>
                <a:cubicBezTo>
                  <a:pt x="1492783" y="419953"/>
                  <a:pt x="1476664" y="479482"/>
                  <a:pt x="1444428" y="534692"/>
                </a:cubicBezTo>
                <a:cubicBezTo>
                  <a:pt x="1412191" y="589903"/>
                  <a:pt x="1368287" y="633462"/>
                  <a:pt x="1312715" y="665370"/>
                </a:cubicBezTo>
                <a:cubicBezTo>
                  <a:pt x="1257144" y="697277"/>
                  <a:pt x="1197127" y="713231"/>
                  <a:pt x="1132664" y="713231"/>
                </a:cubicBezTo>
                <a:cubicBezTo>
                  <a:pt x="1068084" y="713231"/>
                  <a:pt x="1008008" y="697277"/>
                  <a:pt x="952437" y="665370"/>
                </a:cubicBezTo>
                <a:cubicBezTo>
                  <a:pt x="896865" y="633462"/>
                  <a:pt x="852988" y="589951"/>
                  <a:pt x="820804" y="534836"/>
                </a:cubicBezTo>
                <a:cubicBezTo>
                  <a:pt x="788620" y="479720"/>
                  <a:pt x="772528" y="420144"/>
                  <a:pt x="772528" y="356106"/>
                </a:cubicBezTo>
                <a:cubicBezTo>
                  <a:pt x="772528" y="292513"/>
                  <a:pt x="788567" y="233247"/>
                  <a:pt x="820645" y="178307"/>
                </a:cubicBezTo>
                <a:cubicBezTo>
                  <a:pt x="852722" y="123368"/>
                  <a:pt x="896605" y="79915"/>
                  <a:pt x="952293" y="47949"/>
                </a:cubicBezTo>
                <a:cubicBezTo>
                  <a:pt x="1007982" y="15983"/>
                  <a:pt x="1068105" y="0"/>
                  <a:pt x="1132664" y="0"/>
                </a:cubicBezTo>
                <a:close/>
                <a:moveTo>
                  <a:pt x="365136" y="0"/>
                </a:moveTo>
                <a:cubicBezTo>
                  <a:pt x="452933" y="0"/>
                  <a:pt x="528418" y="25747"/>
                  <a:pt x="591591" y="77242"/>
                </a:cubicBezTo>
                <a:cubicBezTo>
                  <a:pt x="654764" y="128737"/>
                  <a:pt x="696654" y="206149"/>
                  <a:pt x="717260" y="309478"/>
                </a:cubicBezTo>
                <a:lnTo>
                  <a:pt x="487803" y="325292"/>
                </a:lnTo>
                <a:cubicBezTo>
                  <a:pt x="464351" y="251975"/>
                  <a:pt x="421795" y="215316"/>
                  <a:pt x="360135" y="215316"/>
                </a:cubicBezTo>
                <a:cubicBezTo>
                  <a:pt x="321077" y="215316"/>
                  <a:pt x="288681" y="228648"/>
                  <a:pt x="262947" y="255311"/>
                </a:cubicBezTo>
                <a:cubicBezTo>
                  <a:pt x="237213" y="281974"/>
                  <a:pt x="224346" y="316570"/>
                  <a:pt x="224346" y="359100"/>
                </a:cubicBezTo>
                <a:cubicBezTo>
                  <a:pt x="224346" y="400291"/>
                  <a:pt x="236873" y="433722"/>
                  <a:pt x="261928" y="459393"/>
                </a:cubicBezTo>
                <a:cubicBezTo>
                  <a:pt x="286983" y="485063"/>
                  <a:pt x="318715" y="497898"/>
                  <a:pt x="357126" y="497898"/>
                </a:cubicBezTo>
                <a:cubicBezTo>
                  <a:pt x="436929" y="497898"/>
                  <a:pt x="482165" y="448898"/>
                  <a:pt x="492835" y="350898"/>
                </a:cubicBezTo>
                <a:lnTo>
                  <a:pt x="719251" y="358383"/>
                </a:lnTo>
                <a:cubicBezTo>
                  <a:pt x="704155" y="476214"/>
                  <a:pt x="665381" y="564814"/>
                  <a:pt x="602930" y="624181"/>
                </a:cubicBezTo>
                <a:cubicBezTo>
                  <a:pt x="540479" y="683548"/>
                  <a:pt x="459547" y="713231"/>
                  <a:pt x="360135" y="713231"/>
                </a:cubicBezTo>
                <a:cubicBezTo>
                  <a:pt x="256647" y="713231"/>
                  <a:pt x="170752" y="679596"/>
                  <a:pt x="102451" y="612325"/>
                </a:cubicBezTo>
                <a:cubicBezTo>
                  <a:pt x="34150" y="545054"/>
                  <a:pt x="0" y="460645"/>
                  <a:pt x="0" y="359100"/>
                </a:cubicBezTo>
                <a:cubicBezTo>
                  <a:pt x="0" y="257469"/>
                  <a:pt x="34960" y="172211"/>
                  <a:pt x="104880" y="103326"/>
                </a:cubicBezTo>
                <a:cubicBezTo>
                  <a:pt x="174799" y="34442"/>
                  <a:pt x="261551" y="0"/>
                  <a:pt x="365136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  <a:sp3d extrusionH="57150">
              <a:bevelT h="25400" prst="softRound"/>
            </a:sp3d>
          </a:bodyPr>
          <a:lstStyle/>
          <a:p>
            <a:endParaRPr lang="zh-CN" altLang="en-US" sz="8000" b="1" dirty="0" smtClean="0">
              <a:gradFill>
                <a:gsLst>
                  <a:gs pos="0">
                    <a:schemeClr val="bg1"/>
                  </a:gs>
                  <a:gs pos="100000">
                    <a:srgbClr val="00B0F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59526" r="14409" b="19307"/>
          <a:stretch>
            <a:fillRect/>
          </a:stretch>
        </p:blipFill>
        <p:spPr>
          <a:xfrm rot="2532895">
            <a:off x="1621914" y="1377657"/>
            <a:ext cx="2228080" cy="227120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1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13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4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2076542" y="3513975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5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1070171" y="3959834"/>
            <a:ext cx="316401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5741806" y="3579599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5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4632761" y="4025458"/>
            <a:ext cx="316401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6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9418537" y="353078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7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8309492" y="3976640"/>
            <a:ext cx="316401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59526" r="14409" b="19307"/>
          <a:stretch>
            <a:fillRect/>
          </a:stretch>
        </p:blipFill>
        <p:spPr>
          <a:xfrm rot="2532895">
            <a:off x="8686881" y="1377657"/>
            <a:ext cx="2228080" cy="227120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59526" r="14409" b="19307"/>
          <a:stretch>
            <a:fillRect/>
          </a:stretch>
        </p:blipFill>
        <p:spPr>
          <a:xfrm rot="2532895">
            <a:off x="5240633" y="1377657"/>
            <a:ext cx="2228080" cy="227120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19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2" grpId="0"/>
      <p:bldP spid="25" grpId="0"/>
      <p:bldP spid="26" grpId="0"/>
      <p:bldP spid="27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348853">
            <a:off x="7617647" y="551602"/>
            <a:ext cx="943749" cy="270061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340473" y="1320941"/>
            <a:ext cx="3496087" cy="3705304"/>
            <a:chOff x="4034802" y="432932"/>
            <a:chExt cx="4068571" cy="5066522"/>
          </a:xfrm>
        </p:grpSpPr>
        <p:pic>
          <p:nvPicPr>
            <p:cNvPr id="4" name="图片 3" descr="图片包含 浅色, 餐桌, 事情, 天空&#10;&#10;已生成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802" y="432932"/>
              <a:ext cx="4068571" cy="5066522"/>
            </a:xfrm>
            <a:prstGeom prst="rect">
              <a:avLst/>
            </a:prstGeom>
          </p:spPr>
        </p:pic>
        <p:pic>
          <p:nvPicPr>
            <p:cNvPr id="34" name="图片 33" descr="图片包含 浅色, 餐桌, 事情, 天空&#10;&#10;已生成高可信度的说明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8" t="7354" r="9344" b="9282"/>
            <a:stretch>
              <a:fillRect/>
            </a:stretch>
          </p:blipFill>
          <p:spPr>
            <a:xfrm>
              <a:off x="4412343" y="782198"/>
              <a:ext cx="3341767" cy="426569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58749">
            <a:off x="2984820" y="1417911"/>
            <a:ext cx="1673895" cy="361956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24684" y="3105660"/>
            <a:ext cx="2751964" cy="584200"/>
            <a:chOff x="4648340" y="3202002"/>
            <a:chExt cx="2751964" cy="584200"/>
          </a:xfrm>
        </p:grpSpPr>
        <p:grpSp>
          <p:nvGrpSpPr>
            <p:cNvPr id="6" name="组合 5"/>
            <p:cNvGrpSpPr/>
            <p:nvPr/>
          </p:nvGrpSpPr>
          <p:grpSpPr>
            <a:xfrm>
              <a:off x="4648340" y="3202002"/>
              <a:ext cx="584200" cy="584200"/>
              <a:chOff x="4594968" y="1303352"/>
              <a:chExt cx="584200" cy="58420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594968" y="1303352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615198" y="1303352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你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370928" y="3202002"/>
              <a:ext cx="584200" cy="584200"/>
              <a:chOff x="4594968" y="2211063"/>
              <a:chExt cx="584200" cy="5842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594968" y="2211063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4615198" y="2218091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的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093516" y="3202002"/>
              <a:ext cx="584200" cy="584200"/>
              <a:chOff x="4594968" y="3183410"/>
              <a:chExt cx="584200" cy="5842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4594968" y="3183410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632996" y="3213900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标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816104" y="3202002"/>
              <a:ext cx="584200" cy="584200"/>
              <a:chOff x="4594968" y="4023169"/>
              <a:chExt cx="584200" cy="5842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594968" y="4023169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602659" y="4053659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题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</p:grpSp>
      <p:pic>
        <p:nvPicPr>
          <p:cNvPr id="20" name="图片 19" descr="伞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29" y="631195"/>
            <a:ext cx="1980213" cy="17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0" y="5544932"/>
            <a:ext cx="12424229" cy="1853420"/>
            <a:chOff x="0" y="5012038"/>
            <a:chExt cx="12424229" cy="185342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12038"/>
              <a:ext cx="3940499" cy="184596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560" y="5019496"/>
              <a:ext cx="3940499" cy="184596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6061" y="5019496"/>
              <a:ext cx="3940499" cy="184596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6"/>
            <a:stretch>
              <a:fillRect/>
            </a:stretch>
          </p:blipFill>
          <p:spPr>
            <a:xfrm flipH="1">
              <a:off x="11777059" y="5019496"/>
              <a:ext cx="647170" cy="1845962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940" flipH="1">
            <a:off x="6188177" y="3699873"/>
            <a:ext cx="2147642" cy="1175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4462529" y="2492922"/>
            <a:ext cx="3276274" cy="1743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3600" b="1" dirty="0" smtClean="0">
                <a:solidFill>
                  <a:srgbClr val="85A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PART </a:t>
            </a:r>
            <a:r>
              <a:rPr lang="en-US" altLang="zh-CN" sz="3000" b="1" dirty="0" smtClean="0">
                <a:solidFill>
                  <a:srgbClr val="85A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FOUR</a:t>
            </a:r>
            <a:endParaRPr lang="zh-CN" altLang="en-US" sz="3000" b="1" dirty="0">
              <a:solidFill>
                <a:srgbClr val="85A6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0892">
            <a:off x="7432625" y="-148418"/>
            <a:ext cx="3060043" cy="54366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5065">
            <a:off x="9961626" y="2355436"/>
            <a:ext cx="1655869" cy="294192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5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6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4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0733" y="3277701"/>
            <a:ext cx="459495" cy="454995"/>
            <a:chOff x="4063370" y="1641979"/>
            <a:chExt cx="831173" cy="823034"/>
          </a:xfrm>
        </p:grpSpPr>
        <p:sp>
          <p:nvSpPr>
            <p:cNvPr id="9" name="椭圆 8"/>
            <p:cNvSpPr/>
            <p:nvPr/>
          </p:nvSpPr>
          <p:spPr>
            <a:xfrm>
              <a:off x="4063370" y="1641979"/>
              <a:ext cx="831173" cy="823034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0" t="13547" r="24422" b="28755"/>
            <a:stretch>
              <a:fillRect/>
            </a:stretch>
          </p:blipFill>
          <p:spPr bwMode="auto">
            <a:xfrm>
              <a:off x="4300988" y="1860013"/>
              <a:ext cx="355932" cy="38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762496" y="4760116"/>
            <a:ext cx="459494" cy="453909"/>
            <a:chOff x="5327163" y="3291240"/>
            <a:chExt cx="831173" cy="821070"/>
          </a:xfrm>
        </p:grpSpPr>
        <p:sp>
          <p:nvSpPr>
            <p:cNvPr id="11" name="椭圆 10"/>
            <p:cNvSpPr/>
            <p:nvPr/>
          </p:nvSpPr>
          <p:spPr>
            <a:xfrm>
              <a:off x="5327163" y="3291240"/>
              <a:ext cx="831173" cy="82107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/>
          </p:nvSpPr>
          <p:spPr bwMode="auto">
            <a:xfrm flipH="1">
              <a:off x="5539251" y="3487737"/>
              <a:ext cx="404348" cy="400281"/>
            </a:xfrm>
            <a:custGeom>
              <a:avLst/>
              <a:gdLst>
                <a:gd name="T0" fmla="*/ 101 w 105"/>
                <a:gd name="T1" fmla="*/ 4 h 104"/>
                <a:gd name="T2" fmla="*/ 101 w 105"/>
                <a:gd name="T3" fmla="*/ 17 h 104"/>
                <a:gd name="T4" fmla="*/ 96 w 105"/>
                <a:gd name="T5" fmla="*/ 22 h 104"/>
                <a:gd name="T6" fmla="*/ 82 w 105"/>
                <a:gd name="T7" fmla="*/ 8 h 104"/>
                <a:gd name="T8" fmla="*/ 87 w 105"/>
                <a:gd name="T9" fmla="*/ 4 h 104"/>
                <a:gd name="T10" fmla="*/ 101 w 105"/>
                <a:gd name="T11" fmla="*/ 4 h 104"/>
                <a:gd name="T12" fmla="*/ 32 w 105"/>
                <a:gd name="T13" fmla="*/ 59 h 104"/>
                <a:gd name="T14" fmla="*/ 28 w 105"/>
                <a:gd name="T15" fmla="*/ 77 h 104"/>
                <a:gd name="T16" fmla="*/ 46 w 105"/>
                <a:gd name="T17" fmla="*/ 72 h 104"/>
                <a:gd name="T18" fmla="*/ 92 w 105"/>
                <a:gd name="T19" fmla="*/ 26 h 104"/>
                <a:gd name="T20" fmla="*/ 78 w 105"/>
                <a:gd name="T21" fmla="*/ 13 h 104"/>
                <a:gd name="T22" fmla="*/ 32 w 105"/>
                <a:gd name="T23" fmla="*/ 59 h 104"/>
                <a:gd name="T24" fmla="*/ 78 w 105"/>
                <a:gd name="T25" fmla="*/ 50 h 104"/>
                <a:gd name="T26" fmla="*/ 78 w 105"/>
                <a:gd name="T27" fmla="*/ 91 h 104"/>
                <a:gd name="T28" fmla="*/ 13 w 105"/>
                <a:gd name="T29" fmla="*/ 91 h 104"/>
                <a:gd name="T30" fmla="*/ 13 w 105"/>
                <a:gd name="T31" fmla="*/ 27 h 104"/>
                <a:gd name="T32" fmla="*/ 55 w 105"/>
                <a:gd name="T33" fmla="*/ 27 h 104"/>
                <a:gd name="T34" fmla="*/ 68 w 105"/>
                <a:gd name="T35" fmla="*/ 14 h 104"/>
                <a:gd name="T36" fmla="*/ 0 w 105"/>
                <a:gd name="T37" fmla="*/ 14 h 104"/>
                <a:gd name="T38" fmla="*/ 0 w 105"/>
                <a:gd name="T39" fmla="*/ 104 h 104"/>
                <a:gd name="T40" fmla="*/ 91 w 105"/>
                <a:gd name="T41" fmla="*/ 104 h 104"/>
                <a:gd name="T42" fmla="*/ 91 w 105"/>
                <a:gd name="T43" fmla="*/ 37 h 104"/>
                <a:gd name="T44" fmla="*/ 78 w 105"/>
                <a:gd name="T45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5" h="104">
                  <a:moveTo>
                    <a:pt x="101" y="4"/>
                  </a:moveTo>
                  <a:cubicBezTo>
                    <a:pt x="105" y="7"/>
                    <a:pt x="105" y="14"/>
                    <a:pt x="101" y="17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91" y="0"/>
                    <a:pt x="97" y="0"/>
                    <a:pt x="101" y="4"/>
                  </a:cubicBezTo>
                  <a:close/>
                  <a:moveTo>
                    <a:pt x="32" y="59"/>
                  </a:moveTo>
                  <a:cubicBezTo>
                    <a:pt x="28" y="77"/>
                    <a:pt x="28" y="77"/>
                    <a:pt x="28" y="77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8" y="13"/>
                    <a:pt x="78" y="13"/>
                    <a:pt x="78" y="13"/>
                  </a:cubicBezTo>
                  <a:lnTo>
                    <a:pt x="32" y="59"/>
                  </a:lnTo>
                  <a:close/>
                  <a:moveTo>
                    <a:pt x="78" y="50"/>
                  </a:moveTo>
                  <a:cubicBezTo>
                    <a:pt x="78" y="91"/>
                    <a:pt x="78" y="91"/>
                    <a:pt x="78" y="91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1" y="37"/>
                    <a:pt x="91" y="37"/>
                    <a:pt x="91" y="37"/>
                  </a:cubicBezTo>
                  <a:lnTo>
                    <a:pt x="78" y="5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21571" y="1789000"/>
            <a:ext cx="465590" cy="461281"/>
            <a:chOff x="3615521" y="4178813"/>
            <a:chExt cx="678060" cy="671784"/>
          </a:xfrm>
        </p:grpSpPr>
        <p:sp>
          <p:nvSpPr>
            <p:cNvPr id="13" name="椭圆 12"/>
            <p:cNvSpPr/>
            <p:nvPr/>
          </p:nvSpPr>
          <p:spPr>
            <a:xfrm>
              <a:off x="3615521" y="4178813"/>
              <a:ext cx="678060" cy="671784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5"/>
            <p:cNvSpPr>
              <a:spLocks noChangeAspect="1" noEditPoints="1"/>
            </p:cNvSpPr>
            <p:nvPr/>
          </p:nvSpPr>
          <p:spPr bwMode="auto">
            <a:xfrm>
              <a:off x="3723462" y="4362113"/>
              <a:ext cx="449704" cy="333167"/>
            </a:xfrm>
            <a:custGeom>
              <a:avLst/>
              <a:gdLst>
                <a:gd name="T0" fmla="*/ 243 w 263"/>
                <a:gd name="T1" fmla="*/ 34 h 194"/>
                <a:gd name="T2" fmla="*/ 250 w 263"/>
                <a:gd name="T3" fmla="*/ 26 h 194"/>
                <a:gd name="T4" fmla="*/ 29 w 263"/>
                <a:gd name="T5" fmla="*/ 19 h 194"/>
                <a:gd name="T6" fmla="*/ 23 w 263"/>
                <a:gd name="T7" fmla="*/ 69 h 194"/>
                <a:gd name="T8" fmla="*/ 19 w 263"/>
                <a:gd name="T9" fmla="*/ 80 h 194"/>
                <a:gd name="T10" fmla="*/ 25 w 263"/>
                <a:gd name="T11" fmla="*/ 105 h 194"/>
                <a:gd name="T12" fmla="*/ 14 w 263"/>
                <a:gd name="T13" fmla="*/ 116 h 194"/>
                <a:gd name="T14" fmla="*/ 21 w 263"/>
                <a:gd name="T15" fmla="*/ 165 h 194"/>
                <a:gd name="T16" fmla="*/ 246 w 263"/>
                <a:gd name="T17" fmla="*/ 161 h 194"/>
                <a:gd name="T18" fmla="*/ 236 w 263"/>
                <a:gd name="T19" fmla="*/ 127 h 194"/>
                <a:gd name="T20" fmla="*/ 243 w 263"/>
                <a:gd name="T21" fmla="*/ 119 h 194"/>
                <a:gd name="T22" fmla="*/ 248 w 263"/>
                <a:gd name="T23" fmla="*/ 92 h 194"/>
                <a:gd name="T24" fmla="*/ 254 w 263"/>
                <a:gd name="T25" fmla="*/ 68 h 194"/>
                <a:gd name="T26" fmla="*/ 124 w 263"/>
                <a:gd name="T27" fmla="*/ 58 h 194"/>
                <a:gd name="T28" fmla="*/ 224 w 263"/>
                <a:gd name="T29" fmla="*/ 38 h 194"/>
                <a:gd name="T30" fmla="*/ 233 w 263"/>
                <a:gd name="T31" fmla="*/ 57 h 194"/>
                <a:gd name="T32" fmla="*/ 220 w 263"/>
                <a:gd name="T33" fmla="*/ 64 h 194"/>
                <a:gd name="T34" fmla="*/ 124 w 263"/>
                <a:gd name="T35" fmla="*/ 58 h 194"/>
                <a:gd name="T36" fmla="*/ 38 w 263"/>
                <a:gd name="T37" fmla="*/ 84 h 194"/>
                <a:gd name="T38" fmla="*/ 118 w 263"/>
                <a:gd name="T39" fmla="*/ 101 h 194"/>
                <a:gd name="T40" fmla="*/ 118 w 263"/>
                <a:gd name="T41" fmla="*/ 101 h 194"/>
                <a:gd name="T42" fmla="*/ 139 w 263"/>
                <a:gd name="T43" fmla="*/ 134 h 194"/>
                <a:gd name="T44" fmla="*/ 29 w 263"/>
                <a:gd name="T45" fmla="*/ 107 h 194"/>
                <a:gd name="T46" fmla="*/ 27 w 263"/>
                <a:gd name="T47" fmla="*/ 82 h 194"/>
                <a:gd name="T48" fmla="*/ 26 w 263"/>
                <a:gd name="T49" fmla="*/ 31 h 194"/>
                <a:gd name="T50" fmla="*/ 31 w 263"/>
                <a:gd name="T51" fmla="*/ 29 h 194"/>
                <a:gd name="T52" fmla="*/ 120 w 263"/>
                <a:gd name="T53" fmla="*/ 58 h 194"/>
                <a:gd name="T54" fmla="*/ 36 w 263"/>
                <a:gd name="T55" fmla="*/ 65 h 194"/>
                <a:gd name="T56" fmla="*/ 31 w 263"/>
                <a:gd name="T57" fmla="*/ 63 h 194"/>
                <a:gd name="T58" fmla="*/ 111 w 263"/>
                <a:gd name="T59" fmla="*/ 181 h 194"/>
                <a:gd name="T60" fmla="*/ 24 w 263"/>
                <a:gd name="T61" fmla="*/ 156 h 194"/>
                <a:gd name="T62" fmla="*/ 18 w 263"/>
                <a:gd name="T63" fmla="*/ 124 h 194"/>
                <a:gd name="T64" fmla="*/ 24 w 263"/>
                <a:gd name="T65" fmla="*/ 122 h 194"/>
                <a:gd name="T66" fmla="*/ 112 w 263"/>
                <a:gd name="T67" fmla="*/ 151 h 194"/>
                <a:gd name="T68" fmla="*/ 225 w 263"/>
                <a:gd name="T69" fmla="*/ 150 h 194"/>
                <a:gd name="T70" fmla="*/ 116 w 263"/>
                <a:gd name="T71" fmla="*/ 181 h 194"/>
                <a:gd name="T72" fmla="*/ 140 w 263"/>
                <a:gd name="T73" fmla="*/ 147 h 194"/>
                <a:gd name="T74" fmla="*/ 157 w 263"/>
                <a:gd name="T75" fmla="*/ 143 h 194"/>
                <a:gd name="T76" fmla="*/ 228 w 263"/>
                <a:gd name="T77" fmla="*/ 129 h 194"/>
                <a:gd name="T78" fmla="*/ 231 w 263"/>
                <a:gd name="T79" fmla="*/ 110 h 194"/>
                <a:gd name="T80" fmla="*/ 222 w 263"/>
                <a:gd name="T81" fmla="*/ 112 h 194"/>
                <a:gd name="T82" fmla="*/ 143 w 263"/>
                <a:gd name="T83" fmla="*/ 105 h 194"/>
                <a:gd name="T84" fmla="*/ 231 w 263"/>
                <a:gd name="T85" fmla="*/ 76 h 194"/>
                <a:gd name="T86" fmla="*/ 240 w 263"/>
                <a:gd name="T87" fmla="*/ 9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194">
                  <a:moveTo>
                    <a:pt x="238" y="59"/>
                  </a:moveTo>
                  <a:cubicBezTo>
                    <a:pt x="237" y="51"/>
                    <a:pt x="236" y="38"/>
                    <a:pt x="243" y="34"/>
                  </a:cubicBezTo>
                  <a:cubicBezTo>
                    <a:pt x="244" y="34"/>
                    <a:pt x="244" y="34"/>
                    <a:pt x="244" y="33"/>
                  </a:cubicBezTo>
                  <a:cubicBezTo>
                    <a:pt x="249" y="32"/>
                    <a:pt x="253" y="29"/>
                    <a:pt x="250" y="2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13" y="21"/>
                    <a:pt x="15" y="46"/>
                  </a:cubicBezTo>
                  <a:cubicBezTo>
                    <a:pt x="15" y="59"/>
                    <a:pt x="20" y="65"/>
                    <a:pt x="23" y="69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9" y="76"/>
                    <a:pt x="13" y="78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6" y="85"/>
                    <a:pt x="26" y="98"/>
                    <a:pt x="25" y="105"/>
                  </a:cubicBezTo>
                  <a:cubicBezTo>
                    <a:pt x="0" y="112"/>
                    <a:pt x="9" y="115"/>
                    <a:pt x="9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0" y="119"/>
                    <a:pt x="6" y="126"/>
                    <a:pt x="7" y="139"/>
                  </a:cubicBezTo>
                  <a:cubicBezTo>
                    <a:pt x="9" y="163"/>
                    <a:pt x="21" y="165"/>
                    <a:pt x="21" y="16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6" y="161"/>
                    <a:pt x="255" y="159"/>
                    <a:pt x="230" y="152"/>
                  </a:cubicBezTo>
                  <a:cubicBezTo>
                    <a:pt x="229" y="144"/>
                    <a:pt x="229" y="131"/>
                    <a:pt x="236" y="127"/>
                  </a:cubicBezTo>
                  <a:cubicBezTo>
                    <a:pt x="236" y="127"/>
                    <a:pt x="236" y="127"/>
                    <a:pt x="236" y="126"/>
                  </a:cubicBezTo>
                  <a:cubicBezTo>
                    <a:pt x="242" y="125"/>
                    <a:pt x="246" y="122"/>
                    <a:pt x="243" y="119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1" y="114"/>
                    <a:pt x="247" y="108"/>
                    <a:pt x="248" y="92"/>
                  </a:cubicBezTo>
                  <a:cubicBezTo>
                    <a:pt x="248" y="81"/>
                    <a:pt x="245" y="75"/>
                    <a:pt x="242" y="71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63" y="66"/>
                    <a:pt x="238" y="59"/>
                  </a:cubicBezTo>
                  <a:close/>
                  <a:moveTo>
                    <a:pt x="124" y="58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2" y="42"/>
                    <a:pt x="232" y="51"/>
                    <a:pt x="233" y="57"/>
                  </a:cubicBezTo>
                  <a:cubicBezTo>
                    <a:pt x="233" y="59"/>
                    <a:pt x="233" y="60"/>
                    <a:pt x="233" y="61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24" y="58"/>
                  </a:lnTo>
                  <a:close/>
                  <a:moveTo>
                    <a:pt x="27" y="82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106"/>
                    <a:pt x="30" y="105"/>
                    <a:pt x="30" y="104"/>
                  </a:cubicBezTo>
                  <a:cubicBezTo>
                    <a:pt x="30" y="98"/>
                    <a:pt x="30" y="89"/>
                    <a:pt x="27" y="82"/>
                  </a:cubicBezTo>
                  <a:close/>
                  <a:moveTo>
                    <a:pt x="22" y="45"/>
                  </a:moveTo>
                  <a:cubicBezTo>
                    <a:pt x="22" y="38"/>
                    <a:pt x="23" y="33"/>
                    <a:pt x="26" y="31"/>
                  </a:cubicBezTo>
                  <a:cubicBezTo>
                    <a:pt x="27" y="30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1" y="64"/>
                    <a:pt x="31" y="63"/>
                  </a:cubicBezTo>
                  <a:cubicBezTo>
                    <a:pt x="31" y="63"/>
                    <a:pt x="23" y="63"/>
                    <a:pt x="22" y="45"/>
                  </a:cubicBezTo>
                  <a:close/>
                  <a:moveTo>
                    <a:pt x="111" y="181"/>
                  </a:move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6"/>
                  </a:cubicBezTo>
                  <a:cubicBezTo>
                    <a:pt x="23" y="156"/>
                    <a:pt x="15" y="156"/>
                    <a:pt x="15" y="138"/>
                  </a:cubicBezTo>
                  <a:cubicBezTo>
                    <a:pt x="15" y="131"/>
                    <a:pt x="16" y="126"/>
                    <a:pt x="18" y="124"/>
                  </a:cubicBezTo>
                  <a:cubicBezTo>
                    <a:pt x="20" y="123"/>
                    <a:pt x="21" y="122"/>
                    <a:pt x="23" y="122"/>
                  </a:cubicBezTo>
                  <a:cubicBezTo>
                    <a:pt x="23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12" y="151"/>
                    <a:pt x="112" y="151"/>
                    <a:pt x="112" y="151"/>
                  </a:cubicBezTo>
                  <a:lnTo>
                    <a:pt x="111" y="181"/>
                  </a:lnTo>
                  <a:close/>
                  <a:moveTo>
                    <a:pt x="225" y="150"/>
                  </a:moveTo>
                  <a:cubicBezTo>
                    <a:pt x="225" y="152"/>
                    <a:pt x="225" y="153"/>
                    <a:pt x="225" y="154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8" y="129"/>
                    <a:pt x="228" y="129"/>
                    <a:pt x="228" y="129"/>
                  </a:cubicBezTo>
                  <a:cubicBezTo>
                    <a:pt x="224" y="135"/>
                    <a:pt x="224" y="144"/>
                    <a:pt x="225" y="150"/>
                  </a:cubicBezTo>
                  <a:close/>
                  <a:moveTo>
                    <a:pt x="231" y="110"/>
                  </a:moveTo>
                  <a:cubicBezTo>
                    <a:pt x="231" y="110"/>
                    <a:pt x="231" y="110"/>
                    <a:pt x="230" y="110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1" y="76"/>
                    <a:pt x="234" y="75"/>
                    <a:pt x="237" y="78"/>
                  </a:cubicBezTo>
                  <a:cubicBezTo>
                    <a:pt x="239" y="80"/>
                    <a:pt x="240" y="85"/>
                    <a:pt x="240" y="91"/>
                  </a:cubicBezTo>
                  <a:cubicBezTo>
                    <a:pt x="239" y="109"/>
                    <a:pt x="231" y="110"/>
                    <a:pt x="23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1456973" y="154323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1456973" y="2019641"/>
            <a:ext cx="542048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1378212" y="3019595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1378212" y="3495999"/>
            <a:ext cx="542048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5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1339238" y="4468635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6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2"/>
            </p:custDataLst>
          </p:nvPr>
        </p:nvSpPr>
        <p:spPr>
          <a:xfrm>
            <a:off x="1339238" y="4945039"/>
            <a:ext cx="542048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0" y="884621"/>
            <a:ext cx="1544996" cy="244109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507" y="928474"/>
            <a:ext cx="1544996" cy="244109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0" y="3453392"/>
            <a:ext cx="1544996" cy="244109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507" y="3369567"/>
            <a:ext cx="1544996" cy="244109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9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0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3322255" y="196177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1142759" y="2369160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3322255" y="428532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3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1142759" y="4681211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4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7703334" y="196177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5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7703336" y="2369160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6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7755350" y="428532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7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7755352" y="4681211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49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12395" y="1334542"/>
            <a:ext cx="3024336" cy="3095350"/>
            <a:chOff x="3235532" y="1491630"/>
            <a:chExt cx="2672936" cy="2735698"/>
          </a:xfrm>
        </p:grpSpPr>
        <p:sp>
          <p:nvSpPr>
            <p:cNvPr id="3" name="等腰三角形 2"/>
            <p:cNvSpPr/>
            <p:nvPr/>
          </p:nvSpPr>
          <p:spPr>
            <a:xfrm>
              <a:off x="3235532" y="1491630"/>
              <a:ext cx="2672936" cy="2304256"/>
            </a:xfrm>
            <a:prstGeom prst="triangl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3655114">
              <a:off x="3440096" y="2047272"/>
              <a:ext cx="862889" cy="119297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7349912" flipH="1">
              <a:off x="4729930" y="1983649"/>
              <a:ext cx="862889" cy="119297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3267352" flipH="1">
              <a:off x="4221942" y="3199399"/>
              <a:ext cx="862889" cy="1192970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9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1275570" y="1956161"/>
            <a:ext cx="31830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Vivamus quam dolor, tempor gravida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gravida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>
              <a:lnSpc>
                <a:spcPct val="130000"/>
              </a:lnSpc>
              <a:buClr>
                <a:srgbClr val="53FBFF"/>
              </a:buClr>
            </a:pP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83717" y="2828384"/>
            <a:ext cx="19154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dirty="0" smtClean="0">
                <a:solidFill>
                  <a:schemeClr val="accent6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输入小标题</a:t>
            </a:r>
            <a:endParaRPr lang="zh-CN" altLang="en-US" sz="2400" dirty="0" smtClean="0">
              <a:solidFill>
                <a:schemeClr val="accent6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0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4525104" y="4500683"/>
            <a:ext cx="31830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Vivamus quam dolor, tempor gravida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gravida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>
              <a:lnSpc>
                <a:spcPct val="130000"/>
              </a:lnSpc>
              <a:buClr>
                <a:srgbClr val="53FBFF"/>
              </a:buClr>
            </a:pP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7489178" y="1956161"/>
            <a:ext cx="31830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Vivamus quam dolor, tempor gravida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gravida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  <a:p>
            <a:pPr>
              <a:lnSpc>
                <a:spcPct val="130000"/>
              </a:lnSpc>
              <a:buClr>
                <a:srgbClr val="53FBFF"/>
              </a:buClr>
            </a:pP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2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73" y="839967"/>
            <a:ext cx="1986560" cy="29235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0" y="2023353"/>
            <a:ext cx="1182447" cy="17401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2023353"/>
            <a:ext cx="1182447" cy="174016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6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7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4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2166080" y="3836785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3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1302904" y="4310159"/>
            <a:ext cx="261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6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5551788" y="3836785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7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4697339" y="4310159"/>
            <a:ext cx="261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1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8867321" y="3836785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19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8012872" y="4310159"/>
            <a:ext cx="261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8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4123641" y="846253"/>
            <a:ext cx="3690323" cy="412025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409562" y="1094510"/>
            <a:ext cx="3163885" cy="3602182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rgbClr val="00B0F0"/>
                </a:gs>
                <a:gs pos="100000">
                  <a:srgbClr val="F57474"/>
                </a:gs>
              </a:gsLst>
              <a:lin ang="10800000" scaled="1"/>
              <a:tileRect/>
            </a:gradFill>
          </a:ln>
          <a:effectLst>
            <a:outerShdw blurRad="50800" dist="38100" dir="2700000" algn="tl" rotWithShape="0">
              <a:srgbClr val="C6DAE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8" y="84039"/>
            <a:ext cx="1522355" cy="116337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9388" y="4185869"/>
            <a:ext cx="2755424" cy="2285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1" y="3228916"/>
            <a:ext cx="2379364" cy="3180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0" y="215145"/>
            <a:ext cx="2046158" cy="2141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6"/>
          <a:stretch>
            <a:fillRect/>
          </a:stretch>
        </p:blipFill>
        <p:spPr>
          <a:xfrm>
            <a:off x="9614800" y="-1"/>
            <a:ext cx="2577200" cy="169250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49" y="1665370"/>
            <a:ext cx="670820" cy="1191723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 flipH="1">
            <a:off x="7171177" y="1399830"/>
            <a:ext cx="1356189" cy="1356189"/>
          </a:xfrm>
          <a:prstGeom prst="line">
            <a:avLst/>
          </a:prstGeom>
          <a:ln w="19050">
            <a:solidFill>
              <a:srgbClr val="F5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>
            <a:off x="3900758" y="4074570"/>
            <a:ext cx="1254232" cy="1254231"/>
          </a:xfrm>
          <a:prstGeom prst="line">
            <a:avLst/>
          </a:prstGeom>
          <a:ln w="19050">
            <a:solidFill>
              <a:srgbClr val="20B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7296216" y="856642"/>
            <a:ext cx="1356189" cy="1356189"/>
          </a:xfrm>
          <a:prstGeom prst="line">
            <a:avLst/>
          </a:prstGeom>
          <a:ln w="9525">
            <a:solidFill>
              <a:srgbClr val="20B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3356014" y="4205885"/>
            <a:ext cx="1254232" cy="1254231"/>
          </a:xfrm>
          <a:prstGeom prst="line">
            <a:avLst/>
          </a:prstGeom>
          <a:ln w="9525">
            <a:solidFill>
              <a:srgbClr val="F5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86275" y="2444458"/>
            <a:ext cx="1005725" cy="7685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/>
          <a:stretch>
            <a:fillRect/>
          </a:stretch>
        </p:blipFill>
        <p:spPr>
          <a:xfrm>
            <a:off x="1396281" y="147233"/>
            <a:ext cx="10248531" cy="6563534"/>
          </a:xfrm>
          <a:prstGeom prst="rect">
            <a:avLst/>
          </a:prstGeom>
          <a:effectLst/>
        </p:spPr>
      </p:pic>
      <p:grpSp>
        <p:nvGrpSpPr>
          <p:cNvPr id="3" name="组合 2"/>
          <p:cNvGrpSpPr/>
          <p:nvPr/>
        </p:nvGrpSpPr>
        <p:grpSpPr>
          <a:xfrm>
            <a:off x="4493762" y="484802"/>
            <a:ext cx="2925084" cy="4875759"/>
            <a:chOff x="4517514" y="330311"/>
            <a:chExt cx="2925084" cy="4875759"/>
          </a:xfrm>
        </p:grpSpPr>
        <p:sp>
          <p:nvSpPr>
            <p:cNvPr id="2" name="文本框 1"/>
            <p:cNvSpPr txBox="1"/>
            <p:nvPr/>
          </p:nvSpPr>
          <p:spPr>
            <a:xfrm>
              <a:off x="4621816" y="330311"/>
              <a:ext cx="1631017" cy="2123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3800" dirty="0" smtClean="0">
                  <a:solidFill>
                    <a:srgbClr val="63D0FD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感</a:t>
              </a:r>
              <a:endParaRPr lang="zh-CN" altLang="en-US" sz="13800" dirty="0" smtClean="0">
                <a:solidFill>
                  <a:srgbClr val="63D0FD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811581" y="1500701"/>
              <a:ext cx="1631017" cy="19236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2500" dirty="0" smtClean="0">
                  <a:solidFill>
                    <a:srgbClr val="63D0FD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谢</a:t>
              </a:r>
              <a:endParaRPr lang="zh-CN" altLang="en-US" sz="12500" dirty="0" smtClean="0">
                <a:solidFill>
                  <a:srgbClr val="63D0FD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17514" y="2442704"/>
              <a:ext cx="1631017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1500" b="1" dirty="0" smtClean="0">
                  <a:solidFill>
                    <a:srgbClr val="F57474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有</a:t>
              </a:r>
              <a:endParaRPr lang="zh-CN" altLang="en-US" sz="11500" b="1" dirty="0" smtClean="0">
                <a:solidFill>
                  <a:srgbClr val="F5747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752243" y="3082412"/>
              <a:ext cx="1631017" cy="2123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3800" dirty="0" smtClean="0">
                  <a:solidFill>
                    <a:srgbClr val="F57474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你</a:t>
              </a:r>
              <a:endParaRPr lang="zh-CN" altLang="en-US" sz="13800" dirty="0" smtClean="0">
                <a:solidFill>
                  <a:srgbClr val="F5747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04" y="-1186438"/>
            <a:ext cx="729034" cy="7873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42" y="-1302824"/>
            <a:ext cx="1001546" cy="1020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wind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5 0.06366 L -0.03645 0.06389 C -0.03685 0.0757 -0.03685 0.08773 -0.03737 0.09977 C -0.0375 0.10232 -0.03789 0.10463 -0.03815 0.10718 C -0.03854 0.11019 -0.03867 0.1132 -0.03906 0.11597 C -0.03997 0.12315 -0.04166 0.13195 -0.04323 0.13843 C -0.04557 0.14815 -0.05104 0.16296 -0.05338 0.16991 C -0.0539 0.17153 -0.05429 0.17315 -0.05507 0.17431 C -0.0556 0.17546 -0.05625 0.17593 -0.05677 0.17732 C -0.05794 0.18032 -0.05872 0.1838 -0.06015 0.18634 C -0.06158 0.18935 -0.06354 0.1912 -0.06523 0.19398 C -0.06575 0.19491 -0.06614 0.19607 -0.06679 0.19676 C -0.06783 0.19815 -0.06927 0.19861 -0.07018 0.19977 C -0.07968 0.2125 -0.06627 0.19907 -0.07864 0.21181 C -0.08033 0.21343 -0.08216 0.21435 -0.08372 0.2162 C -0.0858 0.21898 -0.0875 0.22245 -0.08958 0.22523 C -0.10833 0.24907 -0.08216 0.21227 -0.10143 0.23843 C -0.10208 0.23958 -0.10247 0.24097 -0.10312 0.24167 C -0.10468 0.24445 -0.10638 0.24653 -0.1082 0.24931 C -0.11028 0.25208 -0.11276 0.25417 -0.11484 0.25671 C -0.11549 0.25764 -0.11588 0.25903 -0.11653 0.25926 C -0.11783 0.26157 -0.1194 0.2625 -0.12083 0.26412 C -0.12317 0.26736 -0.13177 0.2794 -0.13424 0.28333 C -0.1358 0.28657 -0.13698 0.28982 -0.13841 0.29282 C -0.14036 0.29607 -0.14244 0.29931 -0.1444 0.30324 C -0.1457 0.30579 -0.14739 0.31065 -0.14856 0.31366 C -0.1513 0.32824 -0.147 0.30579 -0.15117 0.32431 C -0.15182 0.32708 -0.15234 0.33009 -0.15286 0.3331 C -0.15351 0.33796 -0.15416 0.34676 -0.15442 0.35116 C -0.15481 0.38681 -0.15481 0.42315 -0.15533 0.4588 C -0.15533 0.45995 -0.15638 0.46898 -0.15703 0.47107 C -0.15742 0.47222 -0.15807 0.47292 -0.15872 0.47407 C -0.15898 0.47546 -0.15885 0.47732 -0.1595 0.47847 C -0.16015 0.4794 -0.16132 0.47917 -0.16211 0.48009 C -0.16705 0.48519 -0.15937 0.48148 -0.16718 0.48426 C -0.17526 0.4875 -0.16718 0.48426 -0.17643 0.4875 C -0.17747 0.48796 -0.17864 0.48866 -0.17981 0.48866 C -0.18255 0.48982 -0.18541 0.49005 -0.18815 0.49028 C -0.19049 0.49074 -0.1927 0.49167 -0.19492 0.4919 C -0.20026 0.49236 -0.2056 0.49306 -0.21093 0.49352 L -0.23541 0.4919 C -0.23763 0.49167 -0.23984 0.49074 -0.24205 0.49028 C -0.24544 0.48982 -0.24882 0.48958 -0.25221 0.48866 C -0.25872 0.48958 -0.26523 0.4882 -0.27161 0.49028 C -0.27526 0.4919 -0.27812 0.49722 -0.28177 0.49954 L -0.28424 0.50093 C -0.28541 0.50255 -0.28658 0.5037 -0.28763 0.50532 C -0.28932 0.5081 -0.29062 0.51181 -0.2927 0.51435 C -0.29635 0.51875 -0.2944 0.5162 -0.29856 0.52199 C -0.29935 0.52431 -0.30013 0.52708 -0.30104 0.52917 C -0.30182 0.53148 -0.30299 0.5331 -0.30364 0.53519 C -0.30416 0.53727 -0.30403 0.53958 -0.30442 0.54144 C -0.30507 0.54398 -0.30612 0.54653 -0.30703 0.54884 C -0.30937 0.57014 -0.30976 0.56713 -0.30781 0.59537 C -0.30768 0.59769 -0.30677 0.59931 -0.30612 0.60139 C -0.30403 0.61597 -0.30703 0.59815 -0.30273 0.61343 C -0.30195 0.6162 -0.30117 0.6287 -0.30104 0.62986 C -0.3013 0.63357 -0.30091 0.64722 -0.30273 0.6537 C -0.30325 0.65532 -0.30351 0.65741 -0.30442 0.65833 C -0.30677 0.66065 -0.30963 0.66065 -0.31211 0.66273 C -0.31432 0.66482 -0.31731 0.66759 -0.31966 0.66875 C -0.32343 0.6706 -0.33333 0.67153 -0.33567 0.67176 C -0.34205 0.67245 -0.34856 0.67269 -0.35507 0.67315 C -0.35586 0.67315 -0.36549 0.67269 -0.36849 0.67037 C -0.37005 0.66898 -0.37135 0.66736 -0.37265 0.66574 C -0.37604 0.66204 -0.37799 0.66042 -0.38033 0.65532 C -0.38164 0.65232 -0.38177 0.65 -0.38372 0.64769 C -0.38385 0.64745 -0.38424 0.64769 -0.3845 0.64769 L -0.38528 0.64769 " pathEditMode="relative" rAng="0" ptsTypes="AAAAAAAAAAAAAAAAAAAAAAAAAAAAAAAAAAAAAAAAAAAAAAAAAAAAAAAAAAAAAAAAAAAAA">
                                      <p:cBhvr>
                                        <p:cTn id="5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3046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1759 L -0.0082 0.01782 C -0.01458 0.05139 -0.00924 0.02245 -0.01328 0.04607 C -0.01354 0.04769 -0.01393 0.04907 -0.01406 0.0507 C -0.01445 0.05324 -0.01458 0.05579 -0.01497 0.0581 C -0.01562 0.06343 -0.01679 0.06806 -0.01745 0.07338 C -0.01901 0.08588 -0.0194 0.09653 -0.01992 0.10926 C -0.01966 0.12315 -0.01979 0.13681 -0.01914 0.15093 C -0.01901 0.15394 -0.01797 0.15695 -0.01745 0.15995 C -0.01666 0.16389 -0.01562 0.1713 -0.01328 0.17338 C -0.01159 0.17454 -0.00976 0.17593 -0.0082 0.17755 C -0.00664 0.17963 -0.0056 0.18241 -0.00403 0.18357 C -0.00156 0.18565 0.00104 0.18657 0.00365 0.1882 C 0.00638 0.18958 0.00925 0.19097 0.01198 0.19282 C 0.01289 0.19329 0.01367 0.19375 0.01459 0.19398 C 0.0168 0.19491 0.01901 0.19514 0.02136 0.19583 C 0.02409 0.1963 0.02696 0.19676 0.02969 0.19699 L 0.03737 0.19884 L 0.07357 0.19699 C 0.075 0.19699 0.0763 0.19583 0.07774 0.19583 C 0.08646 0.19583 0.09505 0.19676 0.10391 0.19699 C 0.1056 0.19769 0.10729 0.19745 0.10899 0.19884 C 0.11029 0.19954 0.11107 0.20185 0.11224 0.20301 C 0.11367 0.20486 0.11524 0.20579 0.11654 0.20787 C 0.11719 0.20833 0.11771 0.20949 0.11823 0.21088 C 0.12018 0.21505 0.12071 0.21898 0.1224 0.22431 C 0.12657 0.2375 0.12357 0.22546 0.12657 0.23912 C 0.1263 0.2507 0.12643 0.26227 0.12578 0.27384 C 0.12552 0.27778 0.12474 0.28148 0.12409 0.28565 C 0.12344 0.28982 0.1224 0.29352 0.12162 0.29745 C 0.12097 0.3007 0.12045 0.30347 0.11992 0.30671 C 0.11823 0.325 0.12032 0.30764 0.11732 0.32153 C 0.11393 0.33773 0.11953 0.3169 0.11485 0.33333 C 0.11459 0.33843 0.11433 0.34352 0.11393 0.34838 C 0.1138 0.35208 0.11315 0.35532 0.11315 0.35903 C 0.11315 0.36597 0.11341 0.37292 0.11393 0.38009 C 0.1142 0.3831 0.11511 0.38611 0.11563 0.38889 C 0.1168 0.39514 0.11654 0.39607 0.12071 0.40093 C 0.12474 0.40556 0.12578 0.40718 0.13164 0.41134 C 0.13308 0.41227 0.13438 0.41412 0.13594 0.41458 C 0.13972 0.41574 0.14766 0.41736 0.14766 0.41759 C 0.15521 0.4169 0.16289 0.41713 0.17032 0.41597 C 0.17214 0.41551 0.17383 0.41389 0.17552 0.41296 C 0.17722 0.41204 0.17891 0.41181 0.18047 0.41134 C 0.19206 0.40347 0.17383 0.41574 0.19649 0.40255 C 0.1974 0.40208 0.19818 0.40116 0.19909 0.40093 C 0.20521 0.39838 0.20157 0.40046 0.20834 0.39815 C 0.21016 0.39745 0.21354 0.39421 0.21511 0.39329 C 0.21901 0.39144 0.22292 0.38935 0.22696 0.3875 C 0.23008 0.38611 0.23373 0.38357 0.23685 0.38287 C 0.24011 0.38218 0.24323 0.38195 0.24623 0.38148 C 0.24766 0.38102 0.24909 0.38009 0.25052 0.38009 C 0.25703 0.38009 0.25716 0.38056 0.26146 0.38287 C 0.26276 0.38681 0.26354 0.38935 0.26563 0.39213 C 0.26667 0.39329 0.26797 0.39375 0.26901 0.39491 C 0.26966 0.3956 0.27005 0.39722 0.27071 0.39815 C 0.27266 0.4007 0.27422 0.40232 0.27578 0.40532 C 0.27904 0.4125 0.27617 0.40695 0.27826 0.41458 C 0.27878 0.41597 0.27943 0.41736 0.27995 0.41875 C 0.28047 0.42014 0.28438 0.42801 0.28503 0.43102 C 0.28907 0.44699 0.28464 0.43426 0.28841 0.44445 C 0.29037 0.45509 0.28907 0.4507 0.2918 0.45787 C 0.29245 0.46157 0.29271 0.46389 0.29427 0.4669 C 0.29675 0.4713 0.29662 0.46875 0.29935 0.47153 C 0.29974 0.47176 0.29987 0.47222 0.30026 0.47292 L 0.30026 0.47315 L 0.30026 0.47292 " pathEditMode="relative" rAng="0" ptsTypes="AAAAAAAAAAAAAAAAAAAAAAAAAAAAAAAAAAAAAAAAAAAAAAAAAAAAAAAAAAAAAAAAAAA">
                                      <p:cBhvr>
                                        <p:cTn id="5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" presetClass="entr" presetSubtype="1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348853">
            <a:off x="7617647" y="551602"/>
            <a:ext cx="943749" cy="270061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340473" y="1320941"/>
            <a:ext cx="3496087" cy="3705304"/>
            <a:chOff x="4034802" y="432932"/>
            <a:chExt cx="4068571" cy="5066522"/>
          </a:xfrm>
        </p:grpSpPr>
        <p:pic>
          <p:nvPicPr>
            <p:cNvPr id="4" name="图片 3" descr="图片包含 浅色, 餐桌, 事情, 天空&#10;&#10;已生成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802" y="432932"/>
              <a:ext cx="4068571" cy="5066522"/>
            </a:xfrm>
            <a:prstGeom prst="rect">
              <a:avLst/>
            </a:prstGeom>
          </p:spPr>
        </p:pic>
        <p:pic>
          <p:nvPicPr>
            <p:cNvPr id="34" name="图片 33" descr="图片包含 浅色, 餐桌, 事情, 天空&#10;&#10;已生成高可信度的说明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8" t="7354" r="9344" b="9282"/>
            <a:stretch>
              <a:fillRect/>
            </a:stretch>
          </p:blipFill>
          <p:spPr>
            <a:xfrm>
              <a:off x="4412343" y="782198"/>
              <a:ext cx="3341767" cy="426569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58749">
            <a:off x="2984820" y="1417911"/>
            <a:ext cx="1673895" cy="361956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24684" y="3105660"/>
            <a:ext cx="2751964" cy="584200"/>
            <a:chOff x="4648340" y="3202002"/>
            <a:chExt cx="2751964" cy="584200"/>
          </a:xfrm>
        </p:grpSpPr>
        <p:grpSp>
          <p:nvGrpSpPr>
            <p:cNvPr id="6" name="组合 5"/>
            <p:cNvGrpSpPr/>
            <p:nvPr/>
          </p:nvGrpSpPr>
          <p:grpSpPr>
            <a:xfrm>
              <a:off x="4648340" y="3202002"/>
              <a:ext cx="584200" cy="584200"/>
              <a:chOff x="4594968" y="1303352"/>
              <a:chExt cx="584200" cy="58420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594968" y="1303352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615198" y="1303352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你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370928" y="3202002"/>
              <a:ext cx="584200" cy="584200"/>
              <a:chOff x="4594968" y="2211063"/>
              <a:chExt cx="584200" cy="5842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594968" y="2211063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4615198" y="2218091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的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093516" y="3202002"/>
              <a:ext cx="584200" cy="584200"/>
              <a:chOff x="4594968" y="3183410"/>
              <a:chExt cx="584200" cy="5842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4594968" y="3183410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632996" y="3213900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标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816104" y="3202002"/>
              <a:ext cx="584200" cy="584200"/>
              <a:chOff x="4594968" y="4023169"/>
              <a:chExt cx="584200" cy="5842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594968" y="4023169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602659" y="4053659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题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</p:grpSp>
      <p:pic>
        <p:nvPicPr>
          <p:cNvPr id="20" name="图片 19" descr="伞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29" y="631195"/>
            <a:ext cx="1980213" cy="17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0" y="5544932"/>
            <a:ext cx="12424229" cy="1853420"/>
            <a:chOff x="0" y="5012038"/>
            <a:chExt cx="12424229" cy="185342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12038"/>
              <a:ext cx="3940499" cy="184596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560" y="5019496"/>
              <a:ext cx="3940499" cy="184596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6061" y="5019496"/>
              <a:ext cx="3940499" cy="184596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6"/>
            <a:stretch>
              <a:fillRect/>
            </a:stretch>
          </p:blipFill>
          <p:spPr>
            <a:xfrm flipH="1">
              <a:off x="11777059" y="5019496"/>
              <a:ext cx="647170" cy="1845962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940" flipH="1">
            <a:off x="6188177" y="3699873"/>
            <a:ext cx="2147642" cy="1175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4421351" y="2482874"/>
            <a:ext cx="3276274" cy="1743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3600" b="1" dirty="0" smtClean="0">
                <a:solidFill>
                  <a:srgbClr val="85A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PART ONE</a:t>
            </a:r>
            <a:endParaRPr lang="zh-CN" altLang="en-US" sz="3600" b="1" dirty="0">
              <a:solidFill>
                <a:srgbClr val="85A6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53" y="88046"/>
            <a:ext cx="4775441" cy="693454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22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23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1055148" y="1927745"/>
            <a:ext cx="576622" cy="57678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20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56190" y="3415982"/>
            <a:ext cx="576622" cy="57678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20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055148" y="4883035"/>
            <a:ext cx="576622" cy="57678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20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1930374" y="1757582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9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1930374" y="2185010"/>
            <a:ext cx="542048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1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1851613" y="3233940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3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1851613" y="3661368"/>
            <a:ext cx="542048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1812639" y="4682980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3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1812639" y="5110408"/>
            <a:ext cx="542048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29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45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1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46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 flipH="1">
            <a:off x="837146" y="2767519"/>
            <a:ext cx="10008000" cy="3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5554470" y="2061683"/>
            <a:ext cx="970047" cy="1259946"/>
            <a:chOff x="5364782" y="2705164"/>
            <a:chExt cx="1439113" cy="1869193"/>
          </a:xfrm>
        </p:grpSpPr>
        <p:sp>
          <p:nvSpPr>
            <p:cNvPr id="50" name="五边形 141"/>
            <p:cNvSpPr/>
            <p:nvPr/>
          </p:nvSpPr>
          <p:spPr>
            <a:xfrm rot="16200000" flipH="1">
              <a:off x="5149742" y="2920204"/>
              <a:ext cx="1869193" cy="1439113"/>
            </a:xfrm>
            <a:prstGeom prst="homePlat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flipH="1">
              <a:off x="5804073" y="3159689"/>
              <a:ext cx="527376" cy="596481"/>
              <a:chOff x="4994016" y="4872552"/>
              <a:chExt cx="406393" cy="459645"/>
            </a:xfrm>
            <a:solidFill>
              <a:schemeClr val="bg1"/>
            </a:solidFill>
            <a:effectLst/>
          </p:grpSpPr>
          <p:sp>
            <p:nvSpPr>
              <p:cNvPr id="59" name="Freeform 148"/>
              <p:cNvSpPr>
                <a:spLocks noEditPoints="1"/>
              </p:cNvSpPr>
              <p:nvPr/>
            </p:nvSpPr>
            <p:spPr bwMode="auto">
              <a:xfrm>
                <a:off x="5049136" y="4872552"/>
                <a:ext cx="351273" cy="456842"/>
              </a:xfrm>
              <a:custGeom>
                <a:avLst/>
                <a:gdLst>
                  <a:gd name="T0" fmla="*/ 157 w 159"/>
                  <a:gd name="T1" fmla="*/ 185 h 207"/>
                  <a:gd name="T2" fmla="*/ 89 w 159"/>
                  <a:gd name="T3" fmla="*/ 79 h 207"/>
                  <a:gd name="T4" fmla="*/ 92 w 159"/>
                  <a:gd name="T5" fmla="*/ 24 h 207"/>
                  <a:gd name="T6" fmla="*/ 42 w 159"/>
                  <a:gd name="T7" fmla="*/ 4 h 207"/>
                  <a:gd name="T8" fmla="*/ 70 w 159"/>
                  <a:gd name="T9" fmla="*/ 48 h 207"/>
                  <a:gd name="T10" fmla="*/ 37 w 159"/>
                  <a:gd name="T11" fmla="*/ 69 h 207"/>
                  <a:gd name="T12" fmla="*/ 10 w 159"/>
                  <a:gd name="T13" fmla="*/ 27 h 207"/>
                  <a:gd name="T14" fmla="*/ 10 w 159"/>
                  <a:gd name="T15" fmla="*/ 77 h 207"/>
                  <a:gd name="T16" fmla="*/ 62 w 159"/>
                  <a:gd name="T17" fmla="*/ 96 h 207"/>
                  <a:gd name="T18" fmla="*/ 130 w 159"/>
                  <a:gd name="T19" fmla="*/ 202 h 207"/>
                  <a:gd name="T20" fmla="*/ 143 w 159"/>
                  <a:gd name="T21" fmla="*/ 205 h 207"/>
                  <a:gd name="T22" fmla="*/ 154 w 159"/>
                  <a:gd name="T23" fmla="*/ 197 h 207"/>
                  <a:gd name="T24" fmla="*/ 157 w 159"/>
                  <a:gd name="T25" fmla="*/ 185 h 207"/>
                  <a:gd name="T26" fmla="*/ 144 w 159"/>
                  <a:gd name="T27" fmla="*/ 193 h 207"/>
                  <a:gd name="T28" fmla="*/ 134 w 159"/>
                  <a:gd name="T29" fmla="*/ 191 h 207"/>
                  <a:gd name="T30" fmla="*/ 137 w 159"/>
                  <a:gd name="T31" fmla="*/ 182 h 207"/>
                  <a:gd name="T32" fmla="*/ 146 w 159"/>
                  <a:gd name="T33" fmla="*/ 184 h 207"/>
                  <a:gd name="T34" fmla="*/ 144 w 159"/>
                  <a:gd name="T35" fmla="*/ 19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9" h="207">
                    <a:moveTo>
                      <a:pt x="157" y="185"/>
                    </a:moveTo>
                    <a:cubicBezTo>
                      <a:pt x="89" y="79"/>
                      <a:pt x="89" y="79"/>
                      <a:pt x="89" y="79"/>
                    </a:cubicBezTo>
                    <a:cubicBezTo>
                      <a:pt x="101" y="63"/>
                      <a:pt x="103" y="42"/>
                      <a:pt x="92" y="24"/>
                    </a:cubicBezTo>
                    <a:cubicBezTo>
                      <a:pt x="81" y="8"/>
                      <a:pt x="61" y="0"/>
                      <a:pt x="42" y="4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" y="42"/>
                      <a:pt x="0" y="61"/>
                      <a:pt x="10" y="77"/>
                    </a:cubicBezTo>
                    <a:cubicBezTo>
                      <a:pt x="21" y="95"/>
                      <a:pt x="43" y="102"/>
                      <a:pt x="62" y="96"/>
                    </a:cubicBezTo>
                    <a:cubicBezTo>
                      <a:pt x="130" y="202"/>
                      <a:pt x="130" y="202"/>
                      <a:pt x="130" y="202"/>
                    </a:cubicBezTo>
                    <a:cubicBezTo>
                      <a:pt x="133" y="206"/>
                      <a:pt x="138" y="207"/>
                      <a:pt x="143" y="205"/>
                    </a:cubicBezTo>
                    <a:cubicBezTo>
                      <a:pt x="154" y="197"/>
                      <a:pt x="154" y="197"/>
                      <a:pt x="154" y="197"/>
                    </a:cubicBezTo>
                    <a:cubicBezTo>
                      <a:pt x="158" y="195"/>
                      <a:pt x="159" y="189"/>
                      <a:pt x="157" y="185"/>
                    </a:cubicBezTo>
                    <a:close/>
                    <a:moveTo>
                      <a:pt x="144" y="193"/>
                    </a:moveTo>
                    <a:cubicBezTo>
                      <a:pt x="141" y="195"/>
                      <a:pt x="136" y="195"/>
                      <a:pt x="134" y="191"/>
                    </a:cubicBezTo>
                    <a:cubicBezTo>
                      <a:pt x="132" y="188"/>
                      <a:pt x="133" y="184"/>
                      <a:pt x="137" y="182"/>
                    </a:cubicBezTo>
                    <a:cubicBezTo>
                      <a:pt x="140" y="180"/>
                      <a:pt x="144" y="181"/>
                      <a:pt x="146" y="184"/>
                    </a:cubicBezTo>
                    <a:cubicBezTo>
                      <a:pt x="148" y="187"/>
                      <a:pt x="147" y="191"/>
                      <a:pt x="144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149"/>
              <p:cNvSpPr>
                <a:spLocks noEditPoints="1"/>
              </p:cNvSpPr>
              <p:nvPr/>
            </p:nvSpPr>
            <p:spPr bwMode="auto">
              <a:xfrm>
                <a:off x="4994016" y="5104243"/>
                <a:ext cx="231691" cy="227954"/>
              </a:xfrm>
              <a:custGeom>
                <a:avLst/>
                <a:gdLst>
                  <a:gd name="T0" fmla="*/ 91 w 105"/>
                  <a:gd name="T1" fmla="*/ 26 h 103"/>
                  <a:gd name="T2" fmla="*/ 97 w 105"/>
                  <a:gd name="T3" fmla="*/ 20 h 103"/>
                  <a:gd name="T4" fmla="*/ 84 w 105"/>
                  <a:gd name="T5" fmla="*/ 7 h 103"/>
                  <a:gd name="T6" fmla="*/ 78 w 105"/>
                  <a:gd name="T7" fmla="*/ 13 h 103"/>
                  <a:gd name="T8" fmla="*/ 62 w 105"/>
                  <a:gd name="T9" fmla="*/ 7 h 103"/>
                  <a:gd name="T10" fmla="*/ 62 w 105"/>
                  <a:gd name="T11" fmla="*/ 0 h 103"/>
                  <a:gd name="T12" fmla="*/ 43 w 105"/>
                  <a:gd name="T13" fmla="*/ 0 h 103"/>
                  <a:gd name="T14" fmla="*/ 43 w 105"/>
                  <a:gd name="T15" fmla="*/ 7 h 103"/>
                  <a:gd name="T16" fmla="*/ 28 w 105"/>
                  <a:gd name="T17" fmla="*/ 13 h 103"/>
                  <a:gd name="T18" fmla="*/ 22 w 105"/>
                  <a:gd name="T19" fmla="*/ 7 h 103"/>
                  <a:gd name="T20" fmla="*/ 8 w 105"/>
                  <a:gd name="T21" fmla="*/ 20 h 103"/>
                  <a:gd name="T22" fmla="*/ 15 w 105"/>
                  <a:gd name="T23" fmla="*/ 27 h 103"/>
                  <a:gd name="T24" fmla="*/ 8 w 105"/>
                  <a:gd name="T25" fmla="*/ 42 h 103"/>
                  <a:gd name="T26" fmla="*/ 0 w 105"/>
                  <a:gd name="T27" fmla="*/ 42 h 103"/>
                  <a:gd name="T28" fmla="*/ 0 w 105"/>
                  <a:gd name="T29" fmla="*/ 61 h 103"/>
                  <a:gd name="T30" fmla="*/ 9 w 105"/>
                  <a:gd name="T31" fmla="*/ 61 h 103"/>
                  <a:gd name="T32" fmla="*/ 15 w 105"/>
                  <a:gd name="T33" fmla="*/ 76 h 103"/>
                  <a:gd name="T34" fmla="*/ 9 w 105"/>
                  <a:gd name="T35" fmla="*/ 82 h 103"/>
                  <a:gd name="T36" fmla="*/ 22 w 105"/>
                  <a:gd name="T37" fmla="*/ 95 h 103"/>
                  <a:gd name="T38" fmla="*/ 28 w 105"/>
                  <a:gd name="T39" fmla="*/ 89 h 103"/>
                  <a:gd name="T40" fmla="*/ 43 w 105"/>
                  <a:gd name="T41" fmla="*/ 95 h 103"/>
                  <a:gd name="T42" fmla="*/ 43 w 105"/>
                  <a:gd name="T43" fmla="*/ 103 h 103"/>
                  <a:gd name="T44" fmla="*/ 62 w 105"/>
                  <a:gd name="T45" fmla="*/ 103 h 103"/>
                  <a:gd name="T46" fmla="*/ 62 w 105"/>
                  <a:gd name="T47" fmla="*/ 95 h 103"/>
                  <a:gd name="T48" fmla="*/ 77 w 105"/>
                  <a:gd name="T49" fmla="*/ 89 h 103"/>
                  <a:gd name="T50" fmla="*/ 83 w 105"/>
                  <a:gd name="T51" fmla="*/ 95 h 103"/>
                  <a:gd name="T52" fmla="*/ 96 w 105"/>
                  <a:gd name="T53" fmla="*/ 82 h 103"/>
                  <a:gd name="T54" fmla="*/ 91 w 105"/>
                  <a:gd name="T55" fmla="*/ 76 h 103"/>
                  <a:gd name="T56" fmla="*/ 97 w 105"/>
                  <a:gd name="T57" fmla="*/ 61 h 103"/>
                  <a:gd name="T58" fmla="*/ 105 w 105"/>
                  <a:gd name="T59" fmla="*/ 61 h 103"/>
                  <a:gd name="T60" fmla="*/ 105 w 105"/>
                  <a:gd name="T61" fmla="*/ 42 h 103"/>
                  <a:gd name="T62" fmla="*/ 97 w 105"/>
                  <a:gd name="T63" fmla="*/ 42 h 103"/>
                  <a:gd name="T64" fmla="*/ 91 w 105"/>
                  <a:gd name="T65" fmla="*/ 26 h 103"/>
                  <a:gd name="T66" fmla="*/ 53 w 105"/>
                  <a:gd name="T67" fmla="*/ 83 h 103"/>
                  <a:gd name="T68" fmla="*/ 21 w 105"/>
                  <a:gd name="T69" fmla="*/ 51 h 103"/>
                  <a:gd name="T70" fmla="*/ 53 w 105"/>
                  <a:gd name="T71" fmla="*/ 19 h 103"/>
                  <a:gd name="T72" fmla="*/ 85 w 105"/>
                  <a:gd name="T73" fmla="*/ 51 h 103"/>
                  <a:gd name="T74" fmla="*/ 53 w 105"/>
                  <a:gd name="T75" fmla="*/ 8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3">
                    <a:moveTo>
                      <a:pt x="91" y="26"/>
                    </a:move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3" y="10"/>
                      <a:pt x="67" y="8"/>
                      <a:pt x="62" y="7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8"/>
                      <a:pt x="33" y="10"/>
                      <a:pt x="28" y="13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2" y="31"/>
                      <a:pt x="10" y="36"/>
                      <a:pt x="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0" y="66"/>
                      <a:pt x="12" y="71"/>
                      <a:pt x="15" y="76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33" y="92"/>
                      <a:pt x="38" y="94"/>
                      <a:pt x="43" y="95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62" y="103"/>
                      <a:pt x="62" y="103"/>
                      <a:pt x="62" y="103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7" y="94"/>
                      <a:pt x="73" y="92"/>
                      <a:pt x="77" y="89"/>
                    </a:cubicBezTo>
                    <a:cubicBezTo>
                      <a:pt x="83" y="95"/>
                      <a:pt x="83" y="95"/>
                      <a:pt x="83" y="95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4" y="71"/>
                      <a:pt x="96" y="66"/>
                      <a:pt x="97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6" y="36"/>
                      <a:pt x="94" y="31"/>
                      <a:pt x="91" y="26"/>
                    </a:cubicBezTo>
                    <a:close/>
                    <a:moveTo>
                      <a:pt x="53" y="83"/>
                    </a:moveTo>
                    <a:cubicBezTo>
                      <a:pt x="35" y="83"/>
                      <a:pt x="21" y="69"/>
                      <a:pt x="21" y="51"/>
                    </a:cubicBezTo>
                    <a:cubicBezTo>
                      <a:pt x="21" y="33"/>
                      <a:pt x="35" y="19"/>
                      <a:pt x="53" y="19"/>
                    </a:cubicBezTo>
                    <a:cubicBezTo>
                      <a:pt x="71" y="19"/>
                      <a:pt x="85" y="33"/>
                      <a:pt x="85" y="51"/>
                    </a:cubicBezTo>
                    <a:cubicBezTo>
                      <a:pt x="85" y="69"/>
                      <a:pt x="71" y="83"/>
                      <a:pt x="53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Oval 150"/>
              <p:cNvSpPr>
                <a:spLocks noChangeArrowheads="1"/>
              </p:cNvSpPr>
              <p:nvPr/>
            </p:nvSpPr>
            <p:spPr bwMode="auto">
              <a:xfrm>
                <a:off x="5091176" y="5199535"/>
                <a:ext cx="37370" cy="3737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8946681" y="2129952"/>
            <a:ext cx="970047" cy="1259946"/>
            <a:chOff x="8324112" y="2705164"/>
            <a:chExt cx="1439113" cy="1869193"/>
          </a:xfrm>
        </p:grpSpPr>
        <p:sp>
          <p:nvSpPr>
            <p:cNvPr id="49" name="五边形 139"/>
            <p:cNvSpPr/>
            <p:nvPr/>
          </p:nvSpPr>
          <p:spPr>
            <a:xfrm rot="16200000" flipH="1">
              <a:off x="8109072" y="2920204"/>
              <a:ext cx="1869193" cy="1439113"/>
            </a:xfrm>
            <a:prstGeom prst="homePlat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 flipH="1">
              <a:off x="8767553" y="3200732"/>
              <a:ext cx="507219" cy="501987"/>
              <a:chOff x="6967126" y="4092464"/>
              <a:chExt cx="453105" cy="448433"/>
            </a:xfrm>
            <a:solidFill>
              <a:schemeClr val="bg1"/>
            </a:solidFill>
            <a:effectLst/>
          </p:grpSpPr>
          <p:sp>
            <p:nvSpPr>
              <p:cNvPr id="57" name="Freeform 136"/>
              <p:cNvSpPr/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137"/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2162259" y="2068178"/>
            <a:ext cx="970047" cy="1259946"/>
            <a:chOff x="2405451" y="2711659"/>
            <a:chExt cx="1439113" cy="1869193"/>
          </a:xfrm>
        </p:grpSpPr>
        <p:sp>
          <p:nvSpPr>
            <p:cNvPr id="51" name="五边形 143"/>
            <p:cNvSpPr/>
            <p:nvPr/>
          </p:nvSpPr>
          <p:spPr>
            <a:xfrm rot="16200000" flipH="1">
              <a:off x="2190411" y="2926699"/>
              <a:ext cx="1869193" cy="1439113"/>
            </a:xfrm>
            <a:prstGeom prst="homePlat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 flipH="1">
              <a:off x="2831356" y="3173119"/>
              <a:ext cx="587301" cy="564781"/>
              <a:chOff x="2607983" y="4273032"/>
              <a:chExt cx="490600" cy="471787"/>
            </a:xfrm>
            <a:solidFill>
              <a:schemeClr val="bg1"/>
            </a:solidFill>
            <a:effectLst/>
          </p:grpSpPr>
          <p:sp>
            <p:nvSpPr>
              <p:cNvPr id="55" name="Oval 131"/>
              <p:cNvSpPr>
                <a:spLocks noChangeArrowheads="1"/>
              </p:cNvSpPr>
              <p:nvPr/>
            </p:nvSpPr>
            <p:spPr bwMode="auto">
              <a:xfrm>
                <a:off x="2742898" y="4273032"/>
                <a:ext cx="220770" cy="2235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134"/>
              <p:cNvSpPr/>
              <p:nvPr/>
            </p:nvSpPr>
            <p:spPr bwMode="auto">
              <a:xfrm>
                <a:off x="2607983" y="4531481"/>
                <a:ext cx="490600" cy="213338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9" y="1657386"/>
            <a:ext cx="1334377" cy="202607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77" y="1657386"/>
            <a:ext cx="1334377" cy="202607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26" y="1657386"/>
            <a:ext cx="1334377" cy="2026075"/>
          </a:xfrm>
          <a:prstGeom prst="rect">
            <a:avLst/>
          </a:prstGeom>
        </p:spPr>
      </p:pic>
      <p:sp>
        <p:nvSpPr>
          <p:cNvPr id="67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2133372" y="3560257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68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1243220" y="3967640"/>
            <a:ext cx="261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69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5561464" y="3567530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70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4671312" y="3974913"/>
            <a:ext cx="261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71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8946681" y="3574803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7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8056529" y="3982186"/>
            <a:ext cx="261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3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7" grpId="0"/>
      <p:bldP spid="68" grpId="0"/>
      <p:bldP spid="69" grpId="0"/>
      <p:bldP spid="70" grpId="0"/>
      <p:bldP spid="71" grpId="0"/>
      <p:bldP spid="72" grpId="0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7470" y="1511397"/>
            <a:ext cx="3135613" cy="443718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4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5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58299" y="1915689"/>
            <a:ext cx="1017776" cy="72000"/>
            <a:chOff x="2403231" y="2110154"/>
            <a:chExt cx="1017776" cy="72000"/>
          </a:xfrm>
          <a:solidFill>
            <a:srgbClr val="63D0FD"/>
          </a:solidFill>
        </p:grpSpPr>
        <p:sp>
          <p:nvSpPr>
            <p:cNvPr id="2" name="椭圆 1"/>
            <p:cNvSpPr/>
            <p:nvPr/>
          </p:nvSpPr>
          <p:spPr>
            <a:xfrm>
              <a:off x="2403231" y="2110154"/>
              <a:ext cx="72000" cy="72000"/>
            </a:xfrm>
            <a:prstGeom prst="ellipse">
              <a:avLst/>
            </a:prstGeom>
            <a:grpFill/>
            <a:ln>
              <a:solidFill>
                <a:srgbClr val="63D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>
              <a:stCxn id="2" idx="6"/>
            </p:cNvCxnSpPr>
            <p:nvPr/>
          </p:nvCxnSpPr>
          <p:spPr>
            <a:xfrm>
              <a:off x="2475231" y="2146154"/>
              <a:ext cx="945776" cy="2366"/>
            </a:xfrm>
            <a:prstGeom prst="line">
              <a:avLst/>
            </a:prstGeom>
            <a:grpFill/>
            <a:ln w="12700">
              <a:solidFill>
                <a:srgbClr val="63D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4042398" y="3402709"/>
            <a:ext cx="1017776" cy="72000"/>
            <a:chOff x="2403231" y="2110154"/>
            <a:chExt cx="1017776" cy="72000"/>
          </a:xfrm>
          <a:solidFill>
            <a:srgbClr val="63D0FD"/>
          </a:solidFill>
        </p:grpSpPr>
        <p:sp>
          <p:nvSpPr>
            <p:cNvPr id="11" name="椭圆 10"/>
            <p:cNvSpPr/>
            <p:nvPr/>
          </p:nvSpPr>
          <p:spPr>
            <a:xfrm>
              <a:off x="2403231" y="2110154"/>
              <a:ext cx="72000" cy="72000"/>
            </a:xfrm>
            <a:prstGeom prst="ellipse">
              <a:avLst/>
            </a:prstGeom>
            <a:grpFill/>
            <a:ln>
              <a:solidFill>
                <a:srgbClr val="63D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>
              <a:stCxn id="11" idx="6"/>
            </p:cNvCxnSpPr>
            <p:nvPr/>
          </p:nvCxnSpPr>
          <p:spPr>
            <a:xfrm>
              <a:off x="2475231" y="2146154"/>
              <a:ext cx="945776" cy="2366"/>
            </a:xfrm>
            <a:prstGeom prst="line">
              <a:avLst/>
            </a:prstGeom>
            <a:grpFill/>
            <a:ln w="12700">
              <a:solidFill>
                <a:srgbClr val="63D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 flipH="1">
            <a:off x="6790914" y="1758451"/>
            <a:ext cx="1017776" cy="72000"/>
            <a:chOff x="2403231" y="2110154"/>
            <a:chExt cx="1017776" cy="72000"/>
          </a:xfrm>
          <a:solidFill>
            <a:srgbClr val="63D0FD"/>
          </a:solidFill>
        </p:grpSpPr>
        <p:sp>
          <p:nvSpPr>
            <p:cNvPr id="14" name="椭圆 13"/>
            <p:cNvSpPr/>
            <p:nvPr/>
          </p:nvSpPr>
          <p:spPr>
            <a:xfrm>
              <a:off x="2403231" y="2110154"/>
              <a:ext cx="72000" cy="72000"/>
            </a:xfrm>
            <a:prstGeom prst="ellipse">
              <a:avLst/>
            </a:prstGeom>
            <a:grpFill/>
            <a:ln>
              <a:solidFill>
                <a:srgbClr val="63D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stCxn id="14" idx="6"/>
            </p:cNvCxnSpPr>
            <p:nvPr/>
          </p:nvCxnSpPr>
          <p:spPr>
            <a:xfrm>
              <a:off x="2475231" y="2146154"/>
              <a:ext cx="945776" cy="2366"/>
            </a:xfrm>
            <a:prstGeom prst="line">
              <a:avLst/>
            </a:prstGeom>
            <a:grpFill/>
            <a:ln w="12700">
              <a:solidFill>
                <a:srgbClr val="63D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 flipH="1">
            <a:off x="7344763" y="3131284"/>
            <a:ext cx="1017776" cy="72000"/>
            <a:chOff x="2403231" y="2110154"/>
            <a:chExt cx="1017776" cy="72000"/>
          </a:xfrm>
          <a:solidFill>
            <a:srgbClr val="63D0FD"/>
          </a:solidFill>
        </p:grpSpPr>
        <p:sp>
          <p:nvSpPr>
            <p:cNvPr id="17" name="椭圆 16"/>
            <p:cNvSpPr/>
            <p:nvPr/>
          </p:nvSpPr>
          <p:spPr>
            <a:xfrm>
              <a:off x="2403231" y="2110154"/>
              <a:ext cx="72000" cy="72000"/>
            </a:xfrm>
            <a:prstGeom prst="ellipse">
              <a:avLst/>
            </a:prstGeom>
            <a:grpFill/>
            <a:ln>
              <a:solidFill>
                <a:srgbClr val="63D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/>
            <p:cNvCxnSpPr>
              <a:stCxn id="17" idx="6"/>
            </p:cNvCxnSpPr>
            <p:nvPr/>
          </p:nvCxnSpPr>
          <p:spPr>
            <a:xfrm>
              <a:off x="2475231" y="2146154"/>
              <a:ext cx="945776" cy="2366"/>
            </a:xfrm>
            <a:prstGeom prst="line">
              <a:avLst/>
            </a:prstGeom>
            <a:grpFill/>
            <a:ln w="12700">
              <a:solidFill>
                <a:srgbClr val="63D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2873593" y="1758451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0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862739" y="2204323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1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2962200" y="3308344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951346" y="3754216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7993960" y="1514298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9"/>
            </p:custDataLst>
          </p:nvPr>
        </p:nvSpPr>
        <p:spPr>
          <a:xfrm>
            <a:off x="7993960" y="1960170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5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0"/>
            </p:custDataLst>
          </p:nvPr>
        </p:nvSpPr>
        <p:spPr>
          <a:xfrm>
            <a:off x="8473729" y="2913116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6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1"/>
            </p:custDataLst>
          </p:nvPr>
        </p:nvSpPr>
        <p:spPr>
          <a:xfrm>
            <a:off x="8473729" y="3358988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 flipH="1">
            <a:off x="7443662" y="4593618"/>
            <a:ext cx="1017776" cy="72000"/>
            <a:chOff x="2403231" y="2110154"/>
            <a:chExt cx="1017776" cy="72000"/>
          </a:xfrm>
          <a:solidFill>
            <a:srgbClr val="63D0FD"/>
          </a:solidFill>
        </p:grpSpPr>
        <p:sp>
          <p:nvSpPr>
            <p:cNvPr id="29" name="椭圆 28"/>
            <p:cNvSpPr/>
            <p:nvPr/>
          </p:nvSpPr>
          <p:spPr>
            <a:xfrm>
              <a:off x="2403231" y="2110154"/>
              <a:ext cx="72000" cy="72000"/>
            </a:xfrm>
            <a:prstGeom prst="ellipse">
              <a:avLst/>
            </a:prstGeom>
            <a:grpFill/>
            <a:ln>
              <a:solidFill>
                <a:srgbClr val="63D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>
              <a:stCxn id="29" idx="6"/>
            </p:cNvCxnSpPr>
            <p:nvPr/>
          </p:nvCxnSpPr>
          <p:spPr>
            <a:xfrm>
              <a:off x="2475231" y="2146154"/>
              <a:ext cx="945776" cy="2366"/>
            </a:xfrm>
            <a:prstGeom prst="line">
              <a:avLst/>
            </a:prstGeom>
            <a:grpFill/>
            <a:ln w="12700">
              <a:solidFill>
                <a:srgbClr val="63D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2"/>
            </p:custDataLst>
          </p:nvPr>
        </p:nvSpPr>
        <p:spPr>
          <a:xfrm>
            <a:off x="8571684" y="4393563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3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13"/>
            </p:custDataLst>
          </p:nvPr>
        </p:nvSpPr>
        <p:spPr>
          <a:xfrm>
            <a:off x="8571684" y="4839435"/>
            <a:ext cx="29906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 </a:t>
            </a: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sit amet, porta fermentum magna.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39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1" grpId="0"/>
      <p:bldP spid="32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67293" y="2078718"/>
            <a:ext cx="4818989" cy="2340872"/>
          </a:xfrm>
          <a:prstGeom prst="rect">
            <a:avLst/>
          </a:prstGeom>
          <a:noFill/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ker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2060502" flipH="1">
            <a:off x="843593" y="2264595"/>
            <a:ext cx="1465960" cy="20866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 flipH="1">
            <a:off x="3878353" y="4465339"/>
            <a:ext cx="1465960" cy="74710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38447" y="2124467"/>
            <a:ext cx="4818989" cy="2340872"/>
          </a:xfrm>
          <a:prstGeom prst="rect">
            <a:avLst/>
          </a:prstGeom>
          <a:noFill/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ker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2060502" flipH="1">
            <a:off x="6505364" y="2356093"/>
            <a:ext cx="1465960" cy="20866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 flipH="1">
            <a:off x="9608985" y="4482178"/>
            <a:ext cx="1465960" cy="74710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17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3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18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4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9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3328636" y="2247404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1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2322265" y="2693263"/>
            <a:ext cx="3164017" cy="1510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Vivamus quam dolor, tempor ac gravida sit amet, porta fermentum magna.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3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9073357" y="2247404"/>
            <a:ext cx="10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rPr>
              <a:t>小标题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Calibri Light" panose="020F0302020204030204" pitchFamily="34" charset="0"/>
            </a:endParaRPr>
          </a:p>
        </p:txBody>
      </p:sp>
      <p:sp>
        <p:nvSpPr>
          <p:cNvPr id="2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8"/>
            </p:custDataLst>
          </p:nvPr>
        </p:nvSpPr>
        <p:spPr>
          <a:xfrm>
            <a:off x="8066986" y="2693263"/>
            <a:ext cx="3164017" cy="1510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magna.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tempor ac gravida sit amet, porta fermentum magna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.</a:t>
            </a: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Vivamus quam dolor, tempor ac gravida sit amet, porta fermentum magna. 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44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9" grpId="0"/>
      <p:bldP spid="21" grpId="0"/>
      <p:bldP spid="23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55881" y="88046"/>
            <a:ext cx="2210279" cy="835614"/>
            <a:chOff x="1355881" y="88046"/>
            <a:chExt cx="2210279" cy="835614"/>
          </a:xfrm>
        </p:grpSpPr>
        <p:sp>
          <p:nvSpPr>
            <p:cNvPr id="4" name="PA_库_矩形 89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1"/>
              </p:custDataLst>
            </p:nvPr>
          </p:nvSpPr>
          <p:spPr>
            <a:xfrm>
              <a:off x="1355881" y="88046"/>
              <a:ext cx="2129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Calibri Light" panose="020F0302020204030204" pitchFamily="34" charset="0"/>
                </a:rPr>
                <a:t>请输入标题</a:t>
              </a:r>
              <a:endPara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 Light" panose="020F0302020204030204" pitchFamily="34" charset="0"/>
              </a:endParaRPr>
            </a:p>
          </p:txBody>
        </p:sp>
        <p:sp>
          <p:nvSpPr>
            <p:cNvPr id="5" name="PA_库_矩形 90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  <p:cNvSpPr/>
            <p:nvPr>
              <p:custDataLst>
                <p:tags r:id="rId2"/>
              </p:custDataLst>
            </p:nvPr>
          </p:nvSpPr>
          <p:spPr>
            <a:xfrm>
              <a:off x="1367311" y="498928"/>
              <a:ext cx="219884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YOUR TITLE IS HERE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6274" y="1721689"/>
            <a:ext cx="3939462" cy="4166252"/>
            <a:chOff x="4077739" y="1549954"/>
            <a:chExt cx="4096631" cy="4332470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4747748" y="1981766"/>
              <a:ext cx="1152418" cy="1154687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6154768" y="2186659"/>
              <a:ext cx="890157" cy="89043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5448386" y="2774534"/>
              <a:ext cx="1152418" cy="1152773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6185397" y="2751556"/>
              <a:ext cx="1085417" cy="108575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6619947" y="3186239"/>
              <a:ext cx="1085417" cy="108575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010008" y="3534752"/>
              <a:ext cx="1085417" cy="108575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4077739" y="3236025"/>
              <a:ext cx="846126" cy="840643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4751578" y="2263255"/>
              <a:ext cx="2691526" cy="3619169"/>
            </a:xfrm>
            <a:custGeom>
              <a:avLst/>
              <a:gdLst>
                <a:gd name="T0" fmla="*/ 203 w 595"/>
                <a:gd name="T1" fmla="*/ 800 h 800"/>
                <a:gd name="T2" fmla="*/ 419 w 595"/>
                <a:gd name="T3" fmla="*/ 800 h 800"/>
                <a:gd name="T4" fmla="*/ 335 w 595"/>
                <a:gd name="T5" fmla="*/ 556 h 800"/>
                <a:gd name="T6" fmla="*/ 473 w 595"/>
                <a:gd name="T7" fmla="*/ 332 h 800"/>
                <a:gd name="T8" fmla="*/ 587 w 595"/>
                <a:gd name="T9" fmla="*/ 344 h 800"/>
                <a:gd name="T10" fmla="*/ 388 w 595"/>
                <a:gd name="T11" fmla="*/ 338 h 800"/>
                <a:gd name="T12" fmla="*/ 463 w 595"/>
                <a:gd name="T13" fmla="*/ 247 h 800"/>
                <a:gd name="T14" fmla="*/ 595 w 595"/>
                <a:gd name="T15" fmla="*/ 210 h 800"/>
                <a:gd name="T16" fmla="*/ 484 w 595"/>
                <a:gd name="T17" fmla="*/ 219 h 800"/>
                <a:gd name="T18" fmla="*/ 498 w 595"/>
                <a:gd name="T19" fmla="*/ 102 h 800"/>
                <a:gd name="T20" fmla="*/ 476 w 595"/>
                <a:gd name="T21" fmla="*/ 209 h 800"/>
                <a:gd name="T22" fmla="*/ 324 w 595"/>
                <a:gd name="T23" fmla="*/ 342 h 800"/>
                <a:gd name="T24" fmla="*/ 322 w 595"/>
                <a:gd name="T25" fmla="*/ 187 h 800"/>
                <a:gd name="T26" fmla="*/ 394 w 595"/>
                <a:gd name="T27" fmla="*/ 95 h 800"/>
                <a:gd name="T28" fmla="*/ 309 w 595"/>
                <a:gd name="T29" fmla="*/ 170 h 800"/>
                <a:gd name="T30" fmla="*/ 272 w 595"/>
                <a:gd name="T31" fmla="*/ 61 h 800"/>
                <a:gd name="T32" fmla="*/ 178 w 595"/>
                <a:gd name="T33" fmla="*/ 0 h 800"/>
                <a:gd name="T34" fmla="*/ 273 w 595"/>
                <a:gd name="T35" fmla="*/ 135 h 800"/>
                <a:gd name="T36" fmla="*/ 207 w 595"/>
                <a:gd name="T37" fmla="*/ 96 h 800"/>
                <a:gd name="T38" fmla="*/ 108 w 595"/>
                <a:gd name="T39" fmla="*/ 91 h 800"/>
                <a:gd name="T40" fmla="*/ 59 w 595"/>
                <a:gd name="T41" fmla="*/ 60 h 800"/>
                <a:gd name="T42" fmla="*/ 115 w 595"/>
                <a:gd name="T43" fmla="*/ 102 h 800"/>
                <a:gd name="T44" fmla="*/ 227 w 595"/>
                <a:gd name="T45" fmla="*/ 124 h 800"/>
                <a:gd name="T46" fmla="*/ 282 w 595"/>
                <a:gd name="T47" fmla="*/ 203 h 800"/>
                <a:gd name="T48" fmla="*/ 274 w 595"/>
                <a:gd name="T49" fmla="*/ 424 h 800"/>
                <a:gd name="T50" fmla="*/ 217 w 595"/>
                <a:gd name="T51" fmla="*/ 372 h 800"/>
                <a:gd name="T52" fmla="*/ 136 w 595"/>
                <a:gd name="T53" fmla="*/ 299 h 800"/>
                <a:gd name="T54" fmla="*/ 123 w 595"/>
                <a:gd name="T55" fmla="*/ 209 h 800"/>
                <a:gd name="T56" fmla="*/ 130 w 595"/>
                <a:gd name="T57" fmla="*/ 312 h 800"/>
                <a:gd name="T58" fmla="*/ 0 w 595"/>
                <a:gd name="T59" fmla="*/ 318 h 800"/>
                <a:gd name="T60" fmla="*/ 131 w 595"/>
                <a:gd name="T61" fmla="*/ 330 h 800"/>
                <a:gd name="T62" fmla="*/ 230 w 595"/>
                <a:gd name="T63" fmla="*/ 430 h 800"/>
                <a:gd name="T64" fmla="*/ 257 w 595"/>
                <a:gd name="T65" fmla="*/ 485 h 800"/>
                <a:gd name="T66" fmla="*/ 92 w 595"/>
                <a:gd name="T67" fmla="*/ 502 h 800"/>
                <a:gd name="T68" fmla="*/ 190 w 595"/>
                <a:gd name="T69" fmla="*/ 482 h 800"/>
                <a:gd name="T70" fmla="*/ 275 w 595"/>
                <a:gd name="T71" fmla="*/ 605 h 800"/>
                <a:gd name="T72" fmla="*/ 203 w 595"/>
                <a:gd name="T7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5" h="800">
                  <a:moveTo>
                    <a:pt x="203" y="800"/>
                  </a:moveTo>
                  <a:cubicBezTo>
                    <a:pt x="442" y="800"/>
                    <a:pt x="419" y="800"/>
                    <a:pt x="419" y="800"/>
                  </a:cubicBezTo>
                  <a:cubicBezTo>
                    <a:pt x="419" y="800"/>
                    <a:pt x="335" y="782"/>
                    <a:pt x="335" y="556"/>
                  </a:cubicBezTo>
                  <a:cubicBezTo>
                    <a:pt x="335" y="462"/>
                    <a:pt x="400" y="338"/>
                    <a:pt x="473" y="332"/>
                  </a:cubicBezTo>
                  <a:cubicBezTo>
                    <a:pt x="545" y="327"/>
                    <a:pt x="587" y="344"/>
                    <a:pt x="587" y="344"/>
                  </a:cubicBezTo>
                  <a:cubicBezTo>
                    <a:pt x="587" y="344"/>
                    <a:pt x="497" y="284"/>
                    <a:pt x="388" y="338"/>
                  </a:cubicBezTo>
                  <a:cubicBezTo>
                    <a:pt x="388" y="338"/>
                    <a:pt x="416" y="282"/>
                    <a:pt x="463" y="247"/>
                  </a:cubicBezTo>
                  <a:cubicBezTo>
                    <a:pt x="510" y="212"/>
                    <a:pt x="578" y="209"/>
                    <a:pt x="595" y="210"/>
                  </a:cubicBezTo>
                  <a:cubicBezTo>
                    <a:pt x="595" y="210"/>
                    <a:pt x="542" y="192"/>
                    <a:pt x="484" y="219"/>
                  </a:cubicBezTo>
                  <a:cubicBezTo>
                    <a:pt x="484" y="219"/>
                    <a:pt x="528" y="188"/>
                    <a:pt x="498" y="102"/>
                  </a:cubicBezTo>
                  <a:cubicBezTo>
                    <a:pt x="498" y="102"/>
                    <a:pt x="507" y="178"/>
                    <a:pt x="476" y="209"/>
                  </a:cubicBezTo>
                  <a:cubicBezTo>
                    <a:pt x="445" y="241"/>
                    <a:pt x="349" y="297"/>
                    <a:pt x="324" y="342"/>
                  </a:cubicBezTo>
                  <a:cubicBezTo>
                    <a:pt x="324" y="342"/>
                    <a:pt x="304" y="256"/>
                    <a:pt x="322" y="187"/>
                  </a:cubicBezTo>
                  <a:cubicBezTo>
                    <a:pt x="338" y="127"/>
                    <a:pt x="383" y="98"/>
                    <a:pt x="394" y="95"/>
                  </a:cubicBezTo>
                  <a:cubicBezTo>
                    <a:pt x="394" y="95"/>
                    <a:pt x="336" y="103"/>
                    <a:pt x="309" y="170"/>
                  </a:cubicBezTo>
                  <a:cubicBezTo>
                    <a:pt x="309" y="170"/>
                    <a:pt x="309" y="112"/>
                    <a:pt x="272" y="61"/>
                  </a:cubicBezTo>
                  <a:cubicBezTo>
                    <a:pt x="234" y="11"/>
                    <a:pt x="192" y="3"/>
                    <a:pt x="178" y="0"/>
                  </a:cubicBezTo>
                  <a:cubicBezTo>
                    <a:pt x="178" y="0"/>
                    <a:pt x="270" y="33"/>
                    <a:pt x="273" y="135"/>
                  </a:cubicBezTo>
                  <a:cubicBezTo>
                    <a:pt x="273" y="135"/>
                    <a:pt x="248" y="105"/>
                    <a:pt x="207" y="96"/>
                  </a:cubicBezTo>
                  <a:cubicBezTo>
                    <a:pt x="166" y="88"/>
                    <a:pt x="128" y="95"/>
                    <a:pt x="108" y="91"/>
                  </a:cubicBezTo>
                  <a:cubicBezTo>
                    <a:pt x="87" y="87"/>
                    <a:pt x="63" y="69"/>
                    <a:pt x="59" y="60"/>
                  </a:cubicBezTo>
                  <a:cubicBezTo>
                    <a:pt x="59" y="60"/>
                    <a:pt x="71" y="88"/>
                    <a:pt x="115" y="102"/>
                  </a:cubicBezTo>
                  <a:cubicBezTo>
                    <a:pt x="154" y="114"/>
                    <a:pt x="197" y="104"/>
                    <a:pt x="227" y="124"/>
                  </a:cubicBezTo>
                  <a:cubicBezTo>
                    <a:pt x="257" y="144"/>
                    <a:pt x="277" y="172"/>
                    <a:pt x="282" y="203"/>
                  </a:cubicBezTo>
                  <a:cubicBezTo>
                    <a:pt x="287" y="231"/>
                    <a:pt x="295" y="335"/>
                    <a:pt x="274" y="424"/>
                  </a:cubicBezTo>
                  <a:cubicBezTo>
                    <a:pt x="274" y="424"/>
                    <a:pt x="250" y="393"/>
                    <a:pt x="217" y="372"/>
                  </a:cubicBezTo>
                  <a:cubicBezTo>
                    <a:pt x="183" y="349"/>
                    <a:pt x="148" y="318"/>
                    <a:pt x="136" y="299"/>
                  </a:cubicBezTo>
                  <a:cubicBezTo>
                    <a:pt x="124" y="281"/>
                    <a:pt x="121" y="234"/>
                    <a:pt x="123" y="209"/>
                  </a:cubicBezTo>
                  <a:cubicBezTo>
                    <a:pt x="123" y="209"/>
                    <a:pt x="105" y="271"/>
                    <a:pt x="130" y="312"/>
                  </a:cubicBezTo>
                  <a:cubicBezTo>
                    <a:pt x="130" y="312"/>
                    <a:pt x="70" y="282"/>
                    <a:pt x="0" y="318"/>
                  </a:cubicBezTo>
                  <a:cubicBezTo>
                    <a:pt x="0" y="318"/>
                    <a:pt x="83" y="298"/>
                    <a:pt x="131" y="330"/>
                  </a:cubicBezTo>
                  <a:cubicBezTo>
                    <a:pt x="183" y="364"/>
                    <a:pt x="216" y="408"/>
                    <a:pt x="230" y="430"/>
                  </a:cubicBezTo>
                  <a:cubicBezTo>
                    <a:pt x="244" y="453"/>
                    <a:pt x="257" y="485"/>
                    <a:pt x="257" y="485"/>
                  </a:cubicBezTo>
                  <a:cubicBezTo>
                    <a:pt x="257" y="485"/>
                    <a:pt x="182" y="437"/>
                    <a:pt x="92" y="502"/>
                  </a:cubicBezTo>
                  <a:cubicBezTo>
                    <a:pt x="92" y="502"/>
                    <a:pt x="145" y="475"/>
                    <a:pt x="190" y="482"/>
                  </a:cubicBezTo>
                  <a:cubicBezTo>
                    <a:pt x="235" y="489"/>
                    <a:pt x="275" y="528"/>
                    <a:pt x="275" y="605"/>
                  </a:cubicBezTo>
                  <a:cubicBezTo>
                    <a:pt x="275" y="681"/>
                    <a:pt x="257" y="753"/>
                    <a:pt x="203" y="80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077739" y="2383894"/>
              <a:ext cx="1370648" cy="137107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dirty="0">
                  <a:solidFill>
                    <a:schemeClr val="bg1"/>
                  </a:solidFill>
                </a:rPr>
                <a:t>Option here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5433073" y="1549954"/>
              <a:ext cx="1370648" cy="137107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02</a:t>
              </a:r>
              <a:endParaRPr lang="en-US" altLang="zh-CN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dirty="0">
                  <a:solidFill>
                    <a:schemeClr val="bg1"/>
                  </a:solidFill>
                </a:rPr>
                <a:t>Option here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803722" y="2004745"/>
              <a:ext cx="1370648" cy="137107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03</a:t>
              </a:r>
              <a:endParaRPr lang="en-US" altLang="zh-CN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dirty="0">
                  <a:solidFill>
                    <a:schemeClr val="bg1"/>
                  </a:solidFill>
                </a:rPr>
                <a:t>Option here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6093733" y="3294432"/>
              <a:ext cx="1370648" cy="137107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04</a:t>
              </a:r>
              <a:endParaRPr lang="en-US" altLang="zh-CN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dirty="0">
                  <a:solidFill>
                    <a:schemeClr val="bg1"/>
                  </a:solidFill>
                </a:rPr>
                <a:t>Option here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5797739" y="2208272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20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362177" y="2475004"/>
            <a:ext cx="1007039" cy="0"/>
          </a:xfrm>
          <a:prstGeom prst="line">
            <a:avLst/>
          </a:prstGeom>
          <a:ln w="6350">
            <a:solidFill>
              <a:srgbClr val="20BDFC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5797740" y="3140224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20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6362178" y="3406956"/>
            <a:ext cx="1007039" cy="0"/>
          </a:xfrm>
          <a:prstGeom prst="line">
            <a:avLst/>
          </a:prstGeom>
          <a:ln w="6350">
            <a:solidFill>
              <a:srgbClr val="20BDFC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5797740" y="4055522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20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362178" y="4322254"/>
            <a:ext cx="1007039" cy="0"/>
          </a:xfrm>
          <a:prstGeom prst="line">
            <a:avLst/>
          </a:prstGeom>
          <a:ln w="6350">
            <a:solidFill>
              <a:srgbClr val="20BDFC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5797741" y="4954020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20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6362179" y="5220752"/>
            <a:ext cx="1007039" cy="0"/>
          </a:xfrm>
          <a:prstGeom prst="line">
            <a:avLst/>
          </a:prstGeom>
          <a:ln w="6350">
            <a:solidFill>
              <a:srgbClr val="20BDFC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4"/>
            </p:custDataLst>
          </p:nvPr>
        </p:nvSpPr>
        <p:spPr>
          <a:xfrm>
            <a:off x="7626190" y="3111241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0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5"/>
            </p:custDataLst>
          </p:nvPr>
        </p:nvSpPr>
        <p:spPr>
          <a:xfrm>
            <a:off x="7626190" y="2188772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2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6"/>
            </p:custDataLst>
          </p:nvPr>
        </p:nvSpPr>
        <p:spPr>
          <a:xfrm>
            <a:off x="7626190" y="4033710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4" name="PA_库_矩形 96" descr="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"/>
          <p:cNvSpPr/>
          <p:nvPr>
            <p:custDataLst>
              <p:tags r:id="rId7"/>
            </p:custDataLst>
          </p:nvPr>
        </p:nvSpPr>
        <p:spPr>
          <a:xfrm>
            <a:off x="7626190" y="4956180"/>
            <a:ext cx="318309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53FBFF"/>
              </a:buClr>
            </a:pPr>
            <a:r>
              <a:rPr lang="pt-BR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quam dolor, </a:t>
            </a:r>
            <a:r>
              <a:rPr lang="pt-BR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tempor gravida amet.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Vivamus </a:t>
            </a:r>
            <a:r>
              <a:rPr lang="id-ID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quam dolor, tempor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gravida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 </a:t>
            </a:r>
            <a:r>
              <a:rPr lang="id-ID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amet</a:t>
            </a:r>
            <a:endParaRPr lang="pt-BR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Light" panose="020B0502040204020203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79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28" grpId="0"/>
      <p:bldP spid="30" grpId="0"/>
      <p:bldP spid="32" grpId="0"/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348853">
            <a:off x="7617647" y="551602"/>
            <a:ext cx="943749" cy="270061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340473" y="1320941"/>
            <a:ext cx="3496087" cy="3705304"/>
            <a:chOff x="4034802" y="432932"/>
            <a:chExt cx="4068571" cy="5066522"/>
          </a:xfrm>
        </p:grpSpPr>
        <p:pic>
          <p:nvPicPr>
            <p:cNvPr id="4" name="图片 3" descr="图片包含 浅色, 餐桌, 事情, 天空&#10;&#10;已生成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802" y="432932"/>
              <a:ext cx="4068571" cy="5066522"/>
            </a:xfrm>
            <a:prstGeom prst="rect">
              <a:avLst/>
            </a:prstGeom>
          </p:spPr>
        </p:pic>
        <p:pic>
          <p:nvPicPr>
            <p:cNvPr id="34" name="图片 33" descr="图片包含 浅色, 餐桌, 事情, 天空&#10;&#10;已生成高可信度的说明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8" t="7354" r="9344" b="9282"/>
            <a:stretch>
              <a:fillRect/>
            </a:stretch>
          </p:blipFill>
          <p:spPr>
            <a:xfrm>
              <a:off x="4412343" y="782198"/>
              <a:ext cx="3341767" cy="426569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58749">
            <a:off x="2984820" y="1417911"/>
            <a:ext cx="1673895" cy="361956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24684" y="3105660"/>
            <a:ext cx="2751964" cy="584200"/>
            <a:chOff x="4648340" y="3202002"/>
            <a:chExt cx="2751964" cy="584200"/>
          </a:xfrm>
        </p:grpSpPr>
        <p:grpSp>
          <p:nvGrpSpPr>
            <p:cNvPr id="6" name="组合 5"/>
            <p:cNvGrpSpPr/>
            <p:nvPr/>
          </p:nvGrpSpPr>
          <p:grpSpPr>
            <a:xfrm>
              <a:off x="4648340" y="3202002"/>
              <a:ext cx="584200" cy="584200"/>
              <a:chOff x="4594968" y="1303352"/>
              <a:chExt cx="584200" cy="58420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594968" y="1303352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615198" y="1303352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你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370928" y="3202002"/>
              <a:ext cx="584200" cy="584200"/>
              <a:chOff x="4594968" y="2211063"/>
              <a:chExt cx="584200" cy="5842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594968" y="2211063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4615198" y="2218091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的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093516" y="3202002"/>
              <a:ext cx="584200" cy="584200"/>
              <a:chOff x="4594968" y="3183410"/>
              <a:chExt cx="584200" cy="5842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4594968" y="3183410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632996" y="3213900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标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816104" y="3202002"/>
              <a:ext cx="584200" cy="584200"/>
              <a:chOff x="4594968" y="4023169"/>
              <a:chExt cx="584200" cy="5842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594968" y="4023169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602659" y="4053659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85A68E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题</a:t>
                </a:r>
                <a:endParaRPr lang="zh-CN" altLang="en-US" sz="2800" b="1" dirty="0">
                  <a:solidFill>
                    <a:srgbClr val="85A68E"/>
                  </a:solidFill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</p:grpSp>
      <p:pic>
        <p:nvPicPr>
          <p:cNvPr id="20" name="图片 19" descr="伞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29" y="631195"/>
            <a:ext cx="1980213" cy="17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0" y="5544932"/>
            <a:ext cx="12424229" cy="1853420"/>
            <a:chOff x="0" y="5012038"/>
            <a:chExt cx="12424229" cy="185342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12038"/>
              <a:ext cx="3940499" cy="184596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560" y="5019496"/>
              <a:ext cx="3940499" cy="184596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6061" y="5019496"/>
              <a:ext cx="3940499" cy="184596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6"/>
            <a:stretch>
              <a:fillRect/>
            </a:stretch>
          </p:blipFill>
          <p:spPr>
            <a:xfrm flipH="1">
              <a:off x="11777059" y="5019496"/>
              <a:ext cx="647170" cy="1845962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940" flipH="1">
            <a:off x="6188177" y="3699873"/>
            <a:ext cx="2147642" cy="1175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4421351" y="2482874"/>
            <a:ext cx="3276274" cy="1743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3600" b="1" dirty="0" smtClean="0">
                <a:solidFill>
                  <a:srgbClr val="85A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PART TWO</a:t>
            </a:r>
            <a:endParaRPr lang="zh-CN" altLang="en-US" sz="3600" b="1" dirty="0">
              <a:solidFill>
                <a:srgbClr val="85A6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466114" y="-740229"/>
            <a:ext cx="1654629" cy="457536"/>
          </a:xfrm>
          <a:prstGeom prst="rect">
            <a:avLst/>
          </a:prstGeom>
          <a:solidFill>
            <a:srgbClr val="20BDFC"/>
          </a:solidFill>
          <a:ln>
            <a:solidFill>
              <a:srgbClr val="20B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00.xml><?xml version="1.0" encoding="utf-8"?>
<p:tagLst xmlns:p="http://schemas.openxmlformats.org/presentationml/2006/main">
  <p:tag name="PA" val="v4.0.0"/>
</p:tagLst>
</file>

<file path=ppt/tags/tag101.xml><?xml version="1.0" encoding="utf-8"?>
<p:tagLst xmlns:p="http://schemas.openxmlformats.org/presentationml/2006/main">
  <p:tag name="PA" val="v4.0.0"/>
</p:tagLst>
</file>

<file path=ppt/tags/tag102.xml><?xml version="1.0" encoding="utf-8"?>
<p:tagLst xmlns:p="http://schemas.openxmlformats.org/presentationml/2006/main">
  <p:tag name="PA" val="v4.0.0"/>
</p:tagLst>
</file>

<file path=ppt/tags/tag103.xml><?xml version="1.0" encoding="utf-8"?>
<p:tagLst xmlns:p="http://schemas.openxmlformats.org/presentationml/2006/main">
  <p:tag name="PA" val="v4.0.0"/>
</p:tagLst>
</file>

<file path=ppt/tags/tag104.xml><?xml version="1.0" encoding="utf-8"?>
<p:tagLst xmlns:p="http://schemas.openxmlformats.org/presentationml/2006/main">
  <p:tag name="PA" val="v4.0.0"/>
</p:tagLst>
</file>

<file path=ppt/tags/tag105.xml><?xml version="1.0" encoding="utf-8"?>
<p:tagLst xmlns:p="http://schemas.openxmlformats.org/presentationml/2006/main">
  <p:tag name="PA" val="v4.0.0"/>
</p:tagLst>
</file>

<file path=ppt/tags/tag106.xml><?xml version="1.0" encoding="utf-8"?>
<p:tagLst xmlns:p="http://schemas.openxmlformats.org/presentationml/2006/main">
  <p:tag name="PA" val="v4.0.0"/>
</p:tagLst>
</file>

<file path=ppt/tags/tag107.xml><?xml version="1.0" encoding="utf-8"?>
<p:tagLst xmlns:p="http://schemas.openxmlformats.org/presentationml/2006/main">
  <p:tag name="PA" val="v4.0.0"/>
</p:tagLst>
</file>

<file path=ppt/tags/tag108.xml><?xml version="1.0" encoding="utf-8"?>
<p:tagLst xmlns:p="http://schemas.openxmlformats.org/presentationml/2006/main">
  <p:tag name="PA" val="v4.0.0"/>
</p:tagLst>
</file>

<file path=ppt/tags/tag109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10.xml><?xml version="1.0" encoding="utf-8"?>
<p:tagLst xmlns:p="http://schemas.openxmlformats.org/presentationml/2006/main">
  <p:tag name="PA" val="v4.0.0"/>
</p:tagLst>
</file>

<file path=ppt/tags/tag111.xml><?xml version="1.0" encoding="utf-8"?>
<p:tagLst xmlns:p="http://schemas.openxmlformats.org/presentationml/2006/main">
  <p:tag name="PA" val="v4.0.0"/>
</p:tagLst>
</file>

<file path=ppt/tags/tag112.xml><?xml version="1.0" encoding="utf-8"?>
<p:tagLst xmlns:p="http://schemas.openxmlformats.org/presentationml/2006/main">
  <p:tag name="PA" val="v4.0.0"/>
</p:tagLst>
</file>

<file path=ppt/tags/tag113.xml><?xml version="1.0" encoding="utf-8"?>
<p:tagLst xmlns:p="http://schemas.openxmlformats.org/presentationml/2006/main">
  <p:tag name="PA" val="v4.0.0"/>
</p:tagLst>
</file>

<file path=ppt/tags/tag114.xml><?xml version="1.0" encoding="utf-8"?>
<p:tagLst xmlns:p="http://schemas.openxmlformats.org/presentationml/2006/main">
  <p:tag name="PA" val="v4.0.0"/>
</p:tagLst>
</file>

<file path=ppt/tags/tag115.xml><?xml version="1.0" encoding="utf-8"?>
<p:tagLst xmlns:p="http://schemas.openxmlformats.org/presentationml/2006/main">
  <p:tag name="PA" val="v4.0.0"/>
</p:tagLst>
</file>

<file path=ppt/tags/tag116.xml><?xml version="1.0" encoding="utf-8"?>
<p:tagLst xmlns:p="http://schemas.openxmlformats.org/presentationml/2006/main">
  <p:tag name="PA" val="v4.0.0"/>
</p:tagLst>
</file>

<file path=ppt/tags/tag117.xml><?xml version="1.0" encoding="utf-8"?>
<p:tagLst xmlns:p="http://schemas.openxmlformats.org/presentationml/2006/main">
  <p:tag name="PA" val="v4.0.0"/>
</p:tagLst>
</file>

<file path=ppt/tags/tag118.xml><?xml version="1.0" encoding="utf-8"?>
<p:tagLst xmlns:p="http://schemas.openxmlformats.org/presentationml/2006/main">
  <p:tag name="PA" val="v4.0.0"/>
</p:tagLst>
</file>

<file path=ppt/tags/tag119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20.xml><?xml version="1.0" encoding="utf-8"?>
<p:tagLst xmlns:p="http://schemas.openxmlformats.org/presentationml/2006/main">
  <p:tag name="PA" val="v4.0.0"/>
</p:tagLst>
</file>

<file path=ppt/tags/tag121.xml><?xml version="1.0" encoding="utf-8"?>
<p:tagLst xmlns:p="http://schemas.openxmlformats.org/presentationml/2006/main">
  <p:tag name="PA" val="v4.0.0"/>
</p:tagLst>
</file>

<file path=ppt/tags/tag122.xml><?xml version="1.0" encoding="utf-8"?>
<p:tagLst xmlns:p="http://schemas.openxmlformats.org/presentationml/2006/main">
  <p:tag name="PA" val="v4.0.0"/>
</p:tagLst>
</file>

<file path=ppt/tags/tag123.xml><?xml version="1.0" encoding="utf-8"?>
<p:tagLst xmlns:p="http://schemas.openxmlformats.org/presentationml/2006/main">
  <p:tag name="PA" val="v4.0.0"/>
</p:tagLst>
</file>

<file path=ppt/tags/tag124.xml><?xml version="1.0" encoding="utf-8"?>
<p:tagLst xmlns:p="http://schemas.openxmlformats.org/presentationml/2006/main">
  <p:tag name="PA" val="v4.0.0"/>
</p:tagLst>
</file>

<file path=ppt/tags/tag125.xml><?xml version="1.0" encoding="utf-8"?>
<p:tagLst xmlns:p="http://schemas.openxmlformats.org/presentationml/2006/main">
  <p:tag name="PA" val="v4.0.0"/>
</p:tagLst>
</file>

<file path=ppt/tags/tag126.xml><?xml version="1.0" encoding="utf-8"?>
<p:tagLst xmlns:p="http://schemas.openxmlformats.org/presentationml/2006/main">
  <p:tag name="PA" val="v4.0.0"/>
</p:tagLst>
</file>

<file path=ppt/tags/tag127.xml><?xml version="1.0" encoding="utf-8"?>
<p:tagLst xmlns:p="http://schemas.openxmlformats.org/presentationml/2006/main">
  <p:tag name="PA" val="v4.0.0"/>
</p:tagLst>
</file>

<file path=ppt/tags/tag128.xml><?xml version="1.0" encoding="utf-8"?>
<p:tagLst xmlns:p="http://schemas.openxmlformats.org/presentationml/2006/main">
  <p:tag name="PA" val="v4.0.0"/>
</p:tagLst>
</file>

<file path=ppt/tags/tag129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30.xml><?xml version="1.0" encoding="utf-8"?>
<p:tagLst xmlns:p="http://schemas.openxmlformats.org/presentationml/2006/main">
  <p:tag name="PA" val="v4.0.0"/>
</p:tagLst>
</file>

<file path=ppt/tags/tag131.xml><?xml version="1.0" encoding="utf-8"?>
<p:tagLst xmlns:p="http://schemas.openxmlformats.org/presentationml/2006/main">
  <p:tag name="PA" val="v4.0.0"/>
</p:tagLst>
</file>

<file path=ppt/tags/tag132.xml><?xml version="1.0" encoding="utf-8"?>
<p:tagLst xmlns:p="http://schemas.openxmlformats.org/presentationml/2006/main">
  <p:tag name="PA" val="v4.0.0"/>
</p:tagLst>
</file>

<file path=ppt/tags/tag133.xml><?xml version="1.0" encoding="utf-8"?>
<p:tagLst xmlns:p="http://schemas.openxmlformats.org/presentationml/2006/main">
  <p:tag name="PA" val="v4.0.0"/>
</p:tagLst>
</file>

<file path=ppt/tags/tag134.xml><?xml version="1.0" encoding="utf-8"?>
<p:tagLst xmlns:p="http://schemas.openxmlformats.org/presentationml/2006/main">
  <p:tag name="PA" val="v4.0.0"/>
</p:tagLst>
</file>

<file path=ppt/tags/tag135.xml><?xml version="1.0" encoding="utf-8"?>
<p:tagLst xmlns:p="http://schemas.openxmlformats.org/presentationml/2006/main">
  <p:tag name="PA" val="v4.0.0"/>
</p:tagLst>
</file>

<file path=ppt/tags/tag136.xml><?xml version="1.0" encoding="utf-8"?>
<p:tagLst xmlns:p="http://schemas.openxmlformats.org/presentationml/2006/main">
  <p:tag name="PA" val="v4.0.0"/>
</p:tagLst>
</file>

<file path=ppt/tags/tag137.xml><?xml version="1.0" encoding="utf-8"?>
<p:tagLst xmlns:p="http://schemas.openxmlformats.org/presentationml/2006/main">
  <p:tag name="PA" val="v4.0.0"/>
</p:tagLst>
</file>

<file path=ppt/tags/tag138.xml><?xml version="1.0" encoding="utf-8"?>
<p:tagLst xmlns:p="http://schemas.openxmlformats.org/presentationml/2006/main">
  <p:tag name="PA" val="v4.0.0"/>
</p:tagLst>
</file>

<file path=ppt/tags/tag139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40.xml><?xml version="1.0" encoding="utf-8"?>
<p:tagLst xmlns:p="http://schemas.openxmlformats.org/presentationml/2006/main">
  <p:tag name="PA" val="v4.0.0"/>
</p:tagLst>
</file>

<file path=ppt/tags/tag141.xml><?xml version="1.0" encoding="utf-8"?>
<p:tagLst xmlns:p="http://schemas.openxmlformats.org/presentationml/2006/main">
  <p:tag name="PA" val="v4.0.0"/>
</p:tagLst>
</file>

<file path=ppt/tags/tag142.xml><?xml version="1.0" encoding="utf-8"?>
<p:tagLst xmlns:p="http://schemas.openxmlformats.org/presentationml/2006/main">
  <p:tag name="PA" val="v4.0.0"/>
</p:tagLst>
</file>

<file path=ppt/tags/tag143.xml><?xml version="1.0" encoding="utf-8"?>
<p:tagLst xmlns:p="http://schemas.openxmlformats.org/presentationml/2006/main">
  <p:tag name="PA" val="v4.0.0"/>
</p:tagLst>
</file>

<file path=ppt/tags/tag144.xml><?xml version="1.0" encoding="utf-8"?>
<p:tagLst xmlns:p="http://schemas.openxmlformats.org/presentationml/2006/main">
  <p:tag name="PA" val="v4.0.0"/>
</p:tagLst>
</file>

<file path=ppt/tags/tag145.xml><?xml version="1.0" encoding="utf-8"?>
<p:tagLst xmlns:p="http://schemas.openxmlformats.org/presentationml/2006/main">
  <p:tag name="PA" val="v4.0.0"/>
</p:tagLst>
</file>

<file path=ppt/tags/tag146.xml><?xml version="1.0" encoding="utf-8"?>
<p:tagLst xmlns:p="http://schemas.openxmlformats.org/presentationml/2006/main">
  <p:tag name="PA" val="v4.0.0"/>
</p:tagLst>
</file>

<file path=ppt/tags/tag147.xml><?xml version="1.0" encoding="utf-8"?>
<p:tagLst xmlns:p="http://schemas.openxmlformats.org/presentationml/2006/main">
  <p:tag name="PA" val="v4.0.0"/>
</p:tagLst>
</file>

<file path=ppt/tags/tag148.xml><?xml version="1.0" encoding="utf-8"?>
<p:tagLst xmlns:p="http://schemas.openxmlformats.org/presentationml/2006/main">
  <p:tag name="PA" val="v4.0.0"/>
</p:tagLst>
</file>

<file path=ppt/tags/tag149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50.xml><?xml version="1.0" encoding="utf-8"?>
<p:tagLst xmlns:p="http://schemas.openxmlformats.org/presentationml/2006/main">
  <p:tag name="ISLIDE.DIAGRAM" val="3f88b549-50bf-405a-b3b3-a2d19d26a95a"/>
</p:tagLst>
</file>

<file path=ppt/tags/tag151.xml><?xml version="1.0" encoding="utf-8"?>
<p:tagLst xmlns:p="http://schemas.openxmlformats.org/presentationml/2006/main">
  <p:tag name="PA" val="v4.0.0"/>
</p:tagLst>
</file>

<file path=ppt/tags/tag152.xml><?xml version="1.0" encoding="utf-8"?>
<p:tagLst xmlns:p="http://schemas.openxmlformats.org/presentationml/2006/main">
  <p:tag name="PA" val="v4.0.0"/>
</p:tagLst>
</file>

<file path=ppt/tags/tag153.xml><?xml version="1.0" encoding="utf-8"?>
<p:tagLst xmlns:p="http://schemas.openxmlformats.org/presentationml/2006/main">
  <p:tag name="PA" val="v4.0.0"/>
</p:tagLst>
</file>

<file path=ppt/tags/tag154.xml><?xml version="1.0" encoding="utf-8"?>
<p:tagLst xmlns:p="http://schemas.openxmlformats.org/presentationml/2006/main">
  <p:tag name="PA" val="v4.0.0"/>
</p:tagLst>
</file>

<file path=ppt/tags/tag155.xml><?xml version="1.0" encoding="utf-8"?>
<p:tagLst xmlns:p="http://schemas.openxmlformats.org/presentationml/2006/main">
  <p:tag name="PA" val="v4.0.0"/>
</p:tagLst>
</file>

<file path=ppt/tags/tag156.xml><?xml version="1.0" encoding="utf-8"?>
<p:tagLst xmlns:p="http://schemas.openxmlformats.org/presentationml/2006/main">
  <p:tag name="PA" val="v4.0.0"/>
</p:tagLst>
</file>

<file path=ppt/tags/tag157.xml><?xml version="1.0" encoding="utf-8"?>
<p:tagLst xmlns:p="http://schemas.openxmlformats.org/presentationml/2006/main">
  <p:tag name="PA" val="v4.0.0"/>
</p:tagLst>
</file>

<file path=ppt/tags/tag158.xml><?xml version="1.0" encoding="utf-8"?>
<p:tagLst xmlns:p="http://schemas.openxmlformats.org/presentationml/2006/main">
  <p:tag name="PA" val="v4.0.0"/>
</p:tagLst>
</file>

<file path=ppt/tags/tag159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60.xml><?xml version="1.0" encoding="utf-8"?>
<p:tagLst xmlns:p="http://schemas.openxmlformats.org/presentationml/2006/main">
  <p:tag name="PA" val="v4.0.0"/>
</p:tagLst>
</file>

<file path=ppt/tags/tag161.xml><?xml version="1.0" encoding="utf-8"?>
<p:tagLst xmlns:p="http://schemas.openxmlformats.org/presentationml/2006/main">
  <p:tag name="PA" val="v4.0.0"/>
</p:tagLst>
</file>

<file path=ppt/tags/tag162.xml><?xml version="1.0" encoding="utf-8"?>
<p:tagLst xmlns:p="http://schemas.openxmlformats.org/presentationml/2006/main">
  <p:tag name="PA" val="v4.0.0"/>
</p:tagLst>
</file>

<file path=ppt/tags/tag163.xml><?xml version="1.0" encoding="utf-8"?>
<p:tagLst xmlns:p="http://schemas.openxmlformats.org/presentationml/2006/main">
  <p:tag name="PA" val="v4.0.0"/>
</p:tagLst>
</file>

<file path=ppt/tags/tag164.xml><?xml version="1.0" encoding="utf-8"?>
<p:tagLst xmlns:p="http://schemas.openxmlformats.org/presentationml/2006/main">
  <p:tag name="ISPRING_PRESENTATION_TITLE" val="PowerPoint 演示文稿"/>
  <p:tag name="ISPRING_FIRST_PUBLISH" val="1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PA" val="v4.0.0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4.0.0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PA" val="v4.0.0"/>
</p:tagLst>
</file>

<file path=ppt/tags/tag43.xml><?xml version="1.0" encoding="utf-8"?>
<p:tagLst xmlns:p="http://schemas.openxmlformats.org/presentationml/2006/main">
  <p:tag name="PA" val="v4.0.0"/>
</p:tagLst>
</file>

<file path=ppt/tags/tag44.xml><?xml version="1.0" encoding="utf-8"?>
<p:tagLst xmlns:p="http://schemas.openxmlformats.org/presentationml/2006/main">
  <p:tag name="PA" val="v4.0.0"/>
</p:tagLst>
</file>

<file path=ppt/tags/tag45.xml><?xml version="1.0" encoding="utf-8"?>
<p:tagLst xmlns:p="http://schemas.openxmlformats.org/presentationml/2006/main">
  <p:tag name="PA" val="v4.0.0"/>
</p:tagLst>
</file>

<file path=ppt/tags/tag46.xml><?xml version="1.0" encoding="utf-8"?>
<p:tagLst xmlns:p="http://schemas.openxmlformats.org/presentationml/2006/main">
  <p:tag name="PA" val="v4.0.0"/>
</p:tagLst>
</file>

<file path=ppt/tags/tag47.xml><?xml version="1.0" encoding="utf-8"?>
<p:tagLst xmlns:p="http://schemas.openxmlformats.org/presentationml/2006/main">
  <p:tag name="PA" val="v4.0.0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PA" val="v4.0.0"/>
</p:tagLst>
</file>

<file path=ppt/tags/tag51.xml><?xml version="1.0" encoding="utf-8"?>
<p:tagLst xmlns:p="http://schemas.openxmlformats.org/presentationml/2006/main">
  <p:tag name="PA" val="v4.0.0"/>
</p:tagLst>
</file>

<file path=ppt/tags/tag52.xml><?xml version="1.0" encoding="utf-8"?>
<p:tagLst xmlns:p="http://schemas.openxmlformats.org/presentationml/2006/main">
  <p:tag name="PA" val="v4.0.0"/>
</p:tagLst>
</file>

<file path=ppt/tags/tag53.xml><?xml version="1.0" encoding="utf-8"?>
<p:tagLst xmlns:p="http://schemas.openxmlformats.org/presentationml/2006/main">
  <p:tag name="PA" val="v4.0.0"/>
</p:tagLst>
</file>

<file path=ppt/tags/tag54.xml><?xml version="1.0" encoding="utf-8"?>
<p:tagLst xmlns:p="http://schemas.openxmlformats.org/presentationml/2006/main">
  <p:tag name="PA" val="v4.0.0"/>
</p:tagLst>
</file>

<file path=ppt/tags/tag55.xml><?xml version="1.0" encoding="utf-8"?>
<p:tagLst xmlns:p="http://schemas.openxmlformats.org/presentationml/2006/main">
  <p:tag name="PA" val="v4.0.0"/>
</p:tagLst>
</file>

<file path=ppt/tags/tag56.xml><?xml version="1.0" encoding="utf-8"?>
<p:tagLst xmlns:p="http://schemas.openxmlformats.org/presentationml/2006/main">
  <p:tag name="PA" val="v4.0.0"/>
</p:tagLst>
</file>

<file path=ppt/tags/tag57.xml><?xml version="1.0" encoding="utf-8"?>
<p:tagLst xmlns:p="http://schemas.openxmlformats.org/presentationml/2006/main">
  <p:tag name="ISLIDE.DIAGRAM" val="e030fdb5-6f4f-4b8e-a20a-f4677a14f397"/>
</p:tagLst>
</file>

<file path=ppt/tags/tag58.xml><?xml version="1.0" encoding="utf-8"?>
<p:tagLst xmlns:p="http://schemas.openxmlformats.org/presentationml/2006/main">
  <p:tag name="PA" val="v4.0.0"/>
</p:tagLst>
</file>

<file path=ppt/tags/tag59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60.xml><?xml version="1.0" encoding="utf-8"?>
<p:tagLst xmlns:p="http://schemas.openxmlformats.org/presentationml/2006/main">
  <p:tag name="PA" val="v4.0.0"/>
</p:tagLst>
</file>

<file path=ppt/tags/tag61.xml><?xml version="1.0" encoding="utf-8"?>
<p:tagLst xmlns:p="http://schemas.openxmlformats.org/presentationml/2006/main">
  <p:tag name="PA" val="v4.0.0"/>
</p:tagLst>
</file>

<file path=ppt/tags/tag62.xml><?xml version="1.0" encoding="utf-8"?>
<p:tagLst xmlns:p="http://schemas.openxmlformats.org/presentationml/2006/main">
  <p:tag name="PA" val="v4.0.0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A" val="v4.0.0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PA" val="v4.0.0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PA" val="v4.0.0"/>
</p:tagLst>
</file>

<file path=ppt/tags/tag69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70.xml><?xml version="1.0" encoding="utf-8"?>
<p:tagLst xmlns:p="http://schemas.openxmlformats.org/presentationml/2006/main">
  <p:tag name="PA" val="v4.0.0"/>
</p:tagLst>
</file>

<file path=ppt/tags/tag71.xml><?xml version="1.0" encoding="utf-8"?>
<p:tagLst xmlns:p="http://schemas.openxmlformats.org/presentationml/2006/main">
  <p:tag name="PA" val="v4.0.0"/>
</p:tagLst>
</file>

<file path=ppt/tags/tag72.xml><?xml version="1.0" encoding="utf-8"?>
<p:tagLst xmlns:p="http://schemas.openxmlformats.org/presentationml/2006/main">
  <p:tag name="PA" val="v4.0.0"/>
</p:tagLst>
</file>

<file path=ppt/tags/tag73.xml><?xml version="1.0" encoding="utf-8"?>
<p:tagLst xmlns:p="http://schemas.openxmlformats.org/presentationml/2006/main">
  <p:tag name="PA" val="v4.0.0"/>
</p:tagLst>
</file>

<file path=ppt/tags/tag74.xml><?xml version="1.0" encoding="utf-8"?>
<p:tagLst xmlns:p="http://schemas.openxmlformats.org/presentationml/2006/main">
  <p:tag name="PA" val="v4.0.0"/>
</p:tagLst>
</file>

<file path=ppt/tags/tag75.xml><?xml version="1.0" encoding="utf-8"?>
<p:tagLst xmlns:p="http://schemas.openxmlformats.org/presentationml/2006/main">
  <p:tag name="PA" val="v4.0.0"/>
</p:tagLst>
</file>

<file path=ppt/tags/tag76.xml><?xml version="1.0" encoding="utf-8"?>
<p:tagLst xmlns:p="http://schemas.openxmlformats.org/presentationml/2006/main">
  <p:tag name="PA" val="v4.0.0"/>
</p:tagLst>
</file>

<file path=ppt/tags/tag77.xml><?xml version="1.0" encoding="utf-8"?>
<p:tagLst xmlns:p="http://schemas.openxmlformats.org/presentationml/2006/main">
  <p:tag name="PA" val="v4.0.0"/>
</p:tagLst>
</file>

<file path=ppt/tags/tag78.xml><?xml version="1.0" encoding="utf-8"?>
<p:tagLst xmlns:p="http://schemas.openxmlformats.org/presentationml/2006/main">
  <p:tag name="PA" val="v4.0.0"/>
</p:tagLst>
</file>

<file path=ppt/tags/tag79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80.xml><?xml version="1.0" encoding="utf-8"?>
<p:tagLst xmlns:p="http://schemas.openxmlformats.org/presentationml/2006/main">
  <p:tag name="PA" val="v4.0.0"/>
</p:tagLst>
</file>

<file path=ppt/tags/tag81.xml><?xml version="1.0" encoding="utf-8"?>
<p:tagLst xmlns:p="http://schemas.openxmlformats.org/presentationml/2006/main">
  <p:tag name="PA" val="v4.0.0"/>
</p:tagLst>
</file>

<file path=ppt/tags/tag82.xml><?xml version="1.0" encoding="utf-8"?>
<p:tagLst xmlns:p="http://schemas.openxmlformats.org/presentationml/2006/main">
  <p:tag name="PA" val="v4.0.0"/>
</p:tagLst>
</file>

<file path=ppt/tags/tag83.xml><?xml version="1.0" encoding="utf-8"?>
<p:tagLst xmlns:p="http://schemas.openxmlformats.org/presentationml/2006/main">
  <p:tag name="PA" val="v4.0.0"/>
</p:tagLst>
</file>

<file path=ppt/tags/tag84.xml><?xml version="1.0" encoding="utf-8"?>
<p:tagLst xmlns:p="http://schemas.openxmlformats.org/presentationml/2006/main">
  <p:tag name="PA" val="v4.0.0"/>
</p:tagLst>
</file>

<file path=ppt/tags/tag85.xml><?xml version="1.0" encoding="utf-8"?>
<p:tagLst xmlns:p="http://schemas.openxmlformats.org/presentationml/2006/main">
  <p:tag name="PA" val="v4.0.0"/>
</p:tagLst>
</file>

<file path=ppt/tags/tag86.xml><?xml version="1.0" encoding="utf-8"?>
<p:tagLst xmlns:p="http://schemas.openxmlformats.org/presentationml/2006/main">
  <p:tag name="PA" val="v4.0.0"/>
</p:tagLst>
</file>

<file path=ppt/tags/tag87.xml><?xml version="1.0" encoding="utf-8"?>
<p:tagLst xmlns:p="http://schemas.openxmlformats.org/presentationml/2006/main">
  <p:tag name="PA" val="v4.0.0"/>
</p:tagLst>
</file>

<file path=ppt/tags/tag88.xml><?xml version="1.0" encoding="utf-8"?>
<p:tagLst xmlns:p="http://schemas.openxmlformats.org/presentationml/2006/main">
  <p:tag name="PA" val="v4.0.0"/>
</p:tagLst>
</file>

<file path=ppt/tags/tag89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ags/tag90.xml><?xml version="1.0" encoding="utf-8"?>
<p:tagLst xmlns:p="http://schemas.openxmlformats.org/presentationml/2006/main">
  <p:tag name="PA" val="v4.0.0"/>
</p:tagLst>
</file>

<file path=ppt/tags/tag91.xml><?xml version="1.0" encoding="utf-8"?>
<p:tagLst xmlns:p="http://schemas.openxmlformats.org/presentationml/2006/main">
  <p:tag name="PA" val="v4.0.0"/>
</p:tagLst>
</file>

<file path=ppt/tags/tag92.xml><?xml version="1.0" encoding="utf-8"?>
<p:tagLst xmlns:p="http://schemas.openxmlformats.org/presentationml/2006/main">
  <p:tag name="PA" val="v4.0.0"/>
</p:tagLst>
</file>

<file path=ppt/tags/tag93.xml><?xml version="1.0" encoding="utf-8"?>
<p:tagLst xmlns:p="http://schemas.openxmlformats.org/presentationml/2006/main">
  <p:tag name="PA" val="v4.0.0"/>
</p:tagLst>
</file>

<file path=ppt/tags/tag94.xml><?xml version="1.0" encoding="utf-8"?>
<p:tagLst xmlns:p="http://schemas.openxmlformats.org/presentationml/2006/main">
  <p:tag name="PA" val="v4.0.0"/>
</p:tagLst>
</file>

<file path=ppt/tags/tag95.xml><?xml version="1.0" encoding="utf-8"?>
<p:tagLst xmlns:p="http://schemas.openxmlformats.org/presentationml/2006/main">
  <p:tag name="PA" val="v4.0.0"/>
</p:tagLst>
</file>

<file path=ppt/tags/tag96.xml><?xml version="1.0" encoding="utf-8"?>
<p:tagLst xmlns:p="http://schemas.openxmlformats.org/presentationml/2006/main">
  <p:tag name="PA" val="v4.0.0"/>
</p:tagLst>
</file>

<file path=ppt/tags/tag97.xml><?xml version="1.0" encoding="utf-8"?>
<p:tagLst xmlns:p="http://schemas.openxmlformats.org/presentationml/2006/main">
  <p:tag name="PA" val="v4.0.0"/>
</p:tagLst>
</file>

<file path=ppt/tags/tag98.xml><?xml version="1.0" encoding="utf-8"?>
<p:tagLst xmlns:p="http://schemas.openxmlformats.org/presentationml/2006/main">
  <p:tag name="PA" val="v4.0.0"/>
</p:tagLst>
</file>

<file path=ppt/tags/tag99.xml><?xml version="1.0" encoding="utf-8"?>
<p:tagLst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5186D4"/>
      </a:accent1>
      <a:accent2>
        <a:srgbClr val="5186D4"/>
      </a:accent2>
      <a:accent3>
        <a:srgbClr val="5186D4"/>
      </a:accent3>
      <a:accent4>
        <a:srgbClr val="5186D4"/>
      </a:accent4>
      <a:accent5>
        <a:srgbClr val="5186D4"/>
      </a:accent5>
      <a:accent6>
        <a:srgbClr val="5186D4"/>
      </a:accent6>
      <a:hlink>
        <a:srgbClr val="262626"/>
      </a:hlink>
      <a:folHlink>
        <a:srgbClr val="7877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8ACAF1"/>
    </a:accent1>
    <a:accent2>
      <a:srgbClr val="8ACAF1"/>
    </a:accent2>
    <a:accent3>
      <a:srgbClr val="8ACAF1"/>
    </a:accent3>
    <a:accent4>
      <a:srgbClr val="8ACAF1"/>
    </a:accent4>
    <a:accent5>
      <a:srgbClr val="8ACAF1"/>
    </a:accent5>
    <a:accent6>
      <a:srgbClr val="8ACAF1"/>
    </a:accent6>
    <a:hlink>
      <a:srgbClr val="C00000"/>
    </a:hlink>
    <a:folHlink>
      <a:srgbClr val="595959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8ACAF1"/>
    </a:accent1>
    <a:accent2>
      <a:srgbClr val="8ACAF1"/>
    </a:accent2>
    <a:accent3>
      <a:srgbClr val="8ACAF1"/>
    </a:accent3>
    <a:accent4>
      <a:srgbClr val="8ACAF1"/>
    </a:accent4>
    <a:accent5>
      <a:srgbClr val="8ACAF1"/>
    </a:accent5>
    <a:accent6>
      <a:srgbClr val="8ACAF1"/>
    </a:accent6>
    <a:hlink>
      <a:srgbClr val="C00000"/>
    </a:hlink>
    <a:folHlink>
      <a:srgbClr val="595959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8ACAF1"/>
    </a:accent1>
    <a:accent2>
      <a:srgbClr val="8ACAF1"/>
    </a:accent2>
    <a:accent3>
      <a:srgbClr val="8ACAF1"/>
    </a:accent3>
    <a:accent4>
      <a:srgbClr val="8ACAF1"/>
    </a:accent4>
    <a:accent5>
      <a:srgbClr val="8ACAF1"/>
    </a:accent5>
    <a:accent6>
      <a:srgbClr val="8ACAF1"/>
    </a:accent6>
    <a:hlink>
      <a:srgbClr val="C00000"/>
    </a:hlink>
    <a:folHlink>
      <a:srgbClr val="595959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8ACAF1"/>
    </a:accent1>
    <a:accent2>
      <a:srgbClr val="8ACAF1"/>
    </a:accent2>
    <a:accent3>
      <a:srgbClr val="8ACAF1"/>
    </a:accent3>
    <a:accent4>
      <a:srgbClr val="8ACAF1"/>
    </a:accent4>
    <a:accent5>
      <a:srgbClr val="8ACAF1"/>
    </a:accent5>
    <a:accent6>
      <a:srgbClr val="8ACAF1"/>
    </a:accent6>
    <a:hlink>
      <a:srgbClr val="C00000"/>
    </a:hlink>
    <a:folHlink>
      <a:srgbClr val="595959"/>
    </a:folHlink>
  </a:clrScheme>
</a:themeOverride>
</file>

<file path=ppt/theme/themeOverride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8ACAF1"/>
    </a:accent1>
    <a:accent2>
      <a:srgbClr val="8ACAF1"/>
    </a:accent2>
    <a:accent3>
      <a:srgbClr val="8ACAF1"/>
    </a:accent3>
    <a:accent4>
      <a:srgbClr val="8ACAF1"/>
    </a:accent4>
    <a:accent5>
      <a:srgbClr val="8ACAF1"/>
    </a:accent5>
    <a:accent6>
      <a:srgbClr val="8ACAF1"/>
    </a:accent6>
    <a:hlink>
      <a:srgbClr val="C00000"/>
    </a:hlink>
    <a:folHlink>
      <a:srgbClr val="595959"/>
    </a:folHlink>
  </a:clrScheme>
</a:themeOverride>
</file>

<file path=ppt/theme/themeOverride6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7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8ACAF1"/>
    </a:accent1>
    <a:accent2>
      <a:srgbClr val="8ACAF1"/>
    </a:accent2>
    <a:accent3>
      <a:srgbClr val="8ACAF1"/>
    </a:accent3>
    <a:accent4>
      <a:srgbClr val="8ACAF1"/>
    </a:accent4>
    <a:accent5>
      <a:srgbClr val="8ACAF1"/>
    </a:accent5>
    <a:accent6>
      <a:srgbClr val="8ACAF1"/>
    </a:accent6>
    <a:hlink>
      <a:srgbClr val="C00000"/>
    </a:hlink>
    <a:folHlink>
      <a:srgbClr val="595959"/>
    </a:folHlink>
  </a:clrScheme>
</a:themeOverride>
</file>

<file path=ppt/theme/themeOverride8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8ACAF1"/>
    </a:accent1>
    <a:accent2>
      <a:srgbClr val="8ACAF1"/>
    </a:accent2>
    <a:accent3>
      <a:srgbClr val="8ACAF1"/>
    </a:accent3>
    <a:accent4>
      <a:srgbClr val="8ACAF1"/>
    </a:accent4>
    <a:accent5>
      <a:srgbClr val="8ACAF1"/>
    </a:accent5>
    <a:accent6>
      <a:srgbClr val="8ACAF1"/>
    </a:accent6>
    <a:hlink>
      <a:srgbClr val="C00000"/>
    </a:hlink>
    <a:folHlink>
      <a:srgbClr val="59595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7948</Words>
  <Application>WPS 演示</Application>
  <PresentationFormat>宽屏</PresentationFormat>
  <Paragraphs>432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Calibri</vt:lpstr>
      <vt:lpstr>等线</vt:lpstr>
      <vt:lpstr>幼圆</vt:lpstr>
      <vt:lpstr>华文琥珀</vt:lpstr>
      <vt:lpstr>Arial Black</vt:lpstr>
      <vt:lpstr>Calibri Light</vt:lpstr>
      <vt:lpstr>Segoe UI Light</vt:lpstr>
      <vt:lpstr>微软雅黑 Light</vt:lpstr>
      <vt:lpstr>Calibri</vt:lpstr>
      <vt:lpstr>Arial Unicode MS</vt:lpstr>
      <vt:lpstr>Gill Sans</vt:lpstr>
      <vt:lpstr>ヒラギノ角ゴ ProN W3</vt:lpstr>
      <vt:lpstr>站酷小薇LOGO体</vt:lpstr>
      <vt:lpstr>汉仪尚巍手书W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席儒作品3283033327@qq.com</dc:creator>
  <cp:lastModifiedBy>一颗苹果</cp:lastModifiedBy>
  <cp:revision>113</cp:revision>
  <dcterms:created xsi:type="dcterms:W3CDTF">2018-11-28T13:13:00Z</dcterms:created>
  <dcterms:modified xsi:type="dcterms:W3CDTF">2021-09-11T01:21:55Z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96FCB104E4FE4DFA9F6A95EC5E9BBECB</vt:lpwstr>
  </property>
  <property fmtid="{D5CDD505-2E9C-101B-9397-08002B2CF9AE}" pid="3" name="KSOProductBuildVer">
    <vt:lpwstr>2052-11.1.0.10700</vt:lpwstr>
  </property>
</Properties>
</file>